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69" r:id="rId3"/>
    <p:sldId id="258" r:id="rId4"/>
    <p:sldId id="262" r:id="rId5"/>
    <p:sldId id="268" r:id="rId6"/>
    <p:sldId id="274" r:id="rId7"/>
    <p:sldId id="275" r:id="rId8"/>
    <p:sldId id="305" r:id="rId9"/>
    <p:sldId id="279" r:id="rId10"/>
    <p:sldId id="280" r:id="rId11"/>
    <p:sldId id="281" r:id="rId12"/>
    <p:sldId id="282" r:id="rId13"/>
    <p:sldId id="307" r:id="rId14"/>
    <p:sldId id="286" r:id="rId15"/>
    <p:sldId id="287" r:id="rId16"/>
    <p:sldId id="288" r:id="rId17"/>
    <p:sldId id="289" r:id="rId18"/>
    <p:sldId id="306" r:id="rId19"/>
    <p:sldId id="291" r:id="rId20"/>
    <p:sldId id="292" r:id="rId21"/>
    <p:sldId id="293" r:id="rId22"/>
    <p:sldId id="294" r:id="rId23"/>
    <p:sldId id="309" r:id="rId24"/>
    <p:sldId id="296" r:id="rId25"/>
    <p:sldId id="297" r:id="rId26"/>
    <p:sldId id="298" r:id="rId27"/>
    <p:sldId id="299" r:id="rId28"/>
    <p:sldId id="308" r:id="rId29"/>
    <p:sldId id="301" r:id="rId30"/>
    <p:sldId id="302" r:id="rId31"/>
    <p:sldId id="303" r:id="rId32"/>
    <p:sldId id="304" r:id="rId33"/>
    <p:sldId id="261" r:id="rId34"/>
    <p:sldId id="266" r:id="rId35"/>
    <p:sldId id="259" r:id="rId36"/>
    <p:sldId id="260" r:id="rId37"/>
    <p:sldId id="310" r:id="rId38"/>
    <p:sldId id="311" r:id="rId39"/>
    <p:sldId id="263" r:id="rId40"/>
    <p:sldId id="265" r:id="rId41"/>
    <p:sldId id="312" r:id="rId42"/>
    <p:sldId id="313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86AFC5"/>
    <a:srgbClr val="3F4C51"/>
    <a:srgbClr val="60C4B8"/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10" autoAdjust="0"/>
  </p:normalViewPr>
  <p:slideViewPr>
    <p:cSldViewPr snapToGrid="0">
      <p:cViewPr varScale="1">
        <p:scale>
          <a:sx n="91" d="100"/>
          <a:sy n="91" d="100"/>
        </p:scale>
        <p:origin x="26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2748145" y="5027636"/>
            <a:ext cx="6695710" cy="558799"/>
          </a:xfrm>
          <a:noFill/>
        </p:spPr>
        <p:txBody>
          <a:bodyPr lIns="90000" rIns="90000" anchor="ctr">
            <a:norm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2748145" y="4192174"/>
            <a:ext cx="6695710" cy="835461"/>
          </a:xfrm>
          <a:noFill/>
        </p:spPr>
        <p:txBody>
          <a:bodyPr lIns="90000" rIns="90000" anchor="b">
            <a:normAutofit/>
          </a:bodyPr>
          <a:lstStyle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77882" y="3682915"/>
            <a:ext cx="4810288" cy="771482"/>
          </a:xfrm>
          <a:noFill/>
        </p:spPr>
        <p:txBody>
          <a:bodyPr lIns="90000" rIns="90000" anchor="b">
            <a:normAutofit/>
          </a:bodyPr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77882" y="4485006"/>
            <a:ext cx="4810288" cy="1082874"/>
          </a:xfrm>
          <a:noFill/>
        </p:spPr>
        <p:txBody>
          <a:bodyPr lIns="90000" rIns="90000"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cxnSp>
        <p:nvCxnSpPr>
          <p:cNvPr id="3" name="直接连接符 2"/>
          <p:cNvCxnSpPr>
            <a:cxnSpLocks/>
          </p:cNvCxnSpPr>
          <p:nvPr userDrawn="1"/>
        </p:nvCxnSpPr>
        <p:spPr>
          <a:xfrm>
            <a:off x="677882" y="3665141"/>
            <a:ext cx="4132243" cy="0"/>
          </a:xfrm>
          <a:prstGeom prst="line">
            <a:avLst/>
          </a:prstGeom>
          <a:ln>
            <a:solidFill>
              <a:srgbClr val="3F4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C8B4C8C-65EC-4A36-AD8F-3DC78365AD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 lIns="0" rIns="0"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854678" y="4374282"/>
            <a:ext cx="4482645" cy="973538"/>
          </a:xfrm>
        </p:spPr>
        <p:txBody>
          <a:bodyPr lIns="90000" rIns="90000"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854678" y="5435425"/>
            <a:ext cx="4482645" cy="310871"/>
          </a:xfrm>
        </p:spPr>
        <p:txBody>
          <a:bodyPr vert="horz" lIns="90000" tIns="45720" rIns="90000" bIns="45720" rtlCol="0" anchor="b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854678" y="5751059"/>
            <a:ext cx="4482645" cy="310871"/>
          </a:xfrm>
        </p:spPr>
        <p:txBody>
          <a:bodyPr vert="horz" lIns="90000" tIns="45720" rIns="90000" bIns="45720" rtlCol="0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9172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9172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9172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45">
            <a:extLst/>
          </p:cNvPr>
          <p:cNvSpPr/>
          <p:nvPr userDrawn="1"/>
        </p:nvSpPr>
        <p:spPr>
          <a:xfrm>
            <a:off x="695324" y="1028700"/>
            <a:ext cx="10825163" cy="8767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>
          <a:xfrm>
            <a:off x="3509138" y="5185897"/>
            <a:ext cx="5173724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>
          <a:xfrm>
            <a:off x="3509138" y="4264269"/>
            <a:ext cx="5173724" cy="921627"/>
          </a:xfrm>
        </p:spPr>
        <p:txBody>
          <a:bodyPr>
            <a:normAutofit fontScale="90000"/>
          </a:bodyPr>
          <a:lstStyle/>
          <a:p>
            <a:r>
              <a:rPr lang="en-US" altLang="zh-CN" sz="2700" dirty="0"/>
              <a:t>iSlide</a:t>
            </a:r>
            <a:r>
              <a:rPr lang="en-US" altLang="zh-CN" sz="2700" baseline="30000" dirty="0"/>
              <a:t>®</a:t>
            </a:r>
            <a:r>
              <a:rPr lang="en-US" altLang="zh-CN" sz="2700" dirty="0"/>
              <a:t> PowerPoint </a:t>
            </a:r>
            <a:br>
              <a:rPr lang="en-US" altLang="zh-CN" sz="2700" dirty="0"/>
            </a:br>
            <a:r>
              <a:rPr lang="en-US" altLang="zh-CN" dirty="0">
                <a:solidFill>
                  <a:schemeClr val="accent1"/>
                </a:solidFill>
              </a:rPr>
              <a:t>standard template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02071" y="1324974"/>
            <a:ext cx="3192775" cy="622562"/>
            <a:chOff x="6826282" y="995082"/>
            <a:chExt cx="4103035" cy="800054"/>
          </a:xfrm>
        </p:grpSpPr>
        <p:sp>
          <p:nvSpPr>
            <p:cNvPr id="10" name="文本框 9">
              <a:extLst/>
            </p:cNvPr>
            <p:cNvSpPr txBox="1"/>
            <p:nvPr/>
          </p:nvSpPr>
          <p:spPr>
            <a:xfrm>
              <a:off x="6826282" y="1123950"/>
              <a:ext cx="1404159" cy="67118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chemeClr val="accent6">
                      <a:lumMod val="75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" name="组合 10">
              <a:extLst/>
            </p:cNvPr>
            <p:cNvGrpSpPr/>
            <p:nvPr/>
          </p:nvGrpSpPr>
          <p:grpSpPr>
            <a:xfrm>
              <a:off x="8352678" y="995082"/>
              <a:ext cx="2576639" cy="800054"/>
              <a:chOff x="0" y="3026106"/>
              <a:chExt cx="2057401" cy="781570"/>
            </a:xfrm>
          </p:grpSpPr>
          <p:sp>
            <p:nvSpPr>
              <p:cNvPr id="12" name="文本框 11">
                <a:extLst/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chemeClr val="accent6">
                        <a:lumMod val="75000"/>
                      </a:schemeClr>
                    </a:solidFill>
                    <a:latin typeface="+mn-lt"/>
                  </a:rPr>
                  <a:t>REPORT</a:t>
                </a:r>
                <a:endParaRPr lang="zh-CN" altLang="en-US" sz="16600" b="1" dirty="0">
                  <a:solidFill>
                    <a:schemeClr val="accent6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" name="矩形 12">
                <a:extLst/>
              </p:cNvPr>
              <p:cNvSpPr/>
              <p:nvPr/>
            </p:nvSpPr>
            <p:spPr>
              <a:xfrm>
                <a:off x="0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chemeClr val="accent6">
                        <a:lumMod val="75000"/>
                      </a:schemeClr>
                    </a:solidFill>
                    <a:latin typeface="+mn-lt"/>
                  </a:rPr>
                  <a:t>BUSINESS</a:t>
                </a:r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>
            <a:off x="3702424" y="5205864"/>
            <a:ext cx="478715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-4356" y="991365"/>
            <a:ext cx="12205069" cy="4429606"/>
            <a:chOff x="-4356" y="811441"/>
            <a:chExt cx="12205069" cy="4429606"/>
          </a:xfrm>
        </p:grpSpPr>
        <p:sp>
          <p:nvSpPr>
            <p:cNvPr id="15" name="Freeform 234">
              <a:extLst>
                <a:ext uri="{FF2B5EF4-FFF2-40B4-BE49-F238E27FC236}">
                  <a16:creationId xmlns:a16="http://schemas.microsoft.com/office/drawing/2014/main" xmlns="" id="{4F1AACD1-CDD5-4DDB-985C-7A3AEEB625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0894" y="3947087"/>
              <a:ext cx="1038476" cy="659846"/>
            </a:xfrm>
            <a:custGeom>
              <a:avLst/>
              <a:gdLst>
                <a:gd name="T0" fmla="*/ 247 w 272"/>
                <a:gd name="T1" fmla="*/ 144 h 173"/>
                <a:gd name="T2" fmla="*/ 212 w 272"/>
                <a:gd name="T3" fmla="*/ 173 h 173"/>
                <a:gd name="T4" fmla="*/ 59 w 272"/>
                <a:gd name="T5" fmla="*/ 173 h 173"/>
                <a:gd name="T6" fmla="*/ 24 w 272"/>
                <a:gd name="T7" fmla="*/ 143 h 173"/>
                <a:gd name="T8" fmla="*/ 3 w 272"/>
                <a:gd name="T9" fmla="*/ 29 h 173"/>
                <a:gd name="T10" fmla="*/ 28 w 272"/>
                <a:gd name="T11" fmla="*/ 0 h 173"/>
                <a:gd name="T12" fmla="*/ 245 w 272"/>
                <a:gd name="T13" fmla="*/ 0 h 173"/>
                <a:gd name="T14" fmla="*/ 269 w 272"/>
                <a:gd name="T15" fmla="*/ 29 h 173"/>
                <a:gd name="T16" fmla="*/ 247 w 272"/>
                <a:gd name="T17" fmla="*/ 14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73">
                  <a:moveTo>
                    <a:pt x="247" y="144"/>
                  </a:moveTo>
                  <a:cubicBezTo>
                    <a:pt x="244" y="160"/>
                    <a:pt x="228" y="173"/>
                    <a:pt x="212" y="173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43" y="173"/>
                    <a:pt x="27" y="160"/>
                    <a:pt x="24" y="143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13"/>
                    <a:pt x="11" y="0"/>
                    <a:pt x="2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61" y="0"/>
                    <a:pt x="272" y="13"/>
                    <a:pt x="269" y="29"/>
                  </a:cubicBezTo>
                  <a:lnTo>
                    <a:pt x="247" y="144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35">
              <a:extLst>
                <a:ext uri="{FF2B5EF4-FFF2-40B4-BE49-F238E27FC236}">
                  <a16:creationId xmlns:a16="http://schemas.microsoft.com/office/drawing/2014/main" xmlns="" id="{6A060481-63E0-4254-BB2F-20A74FE296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2702" y="3794532"/>
              <a:ext cx="584487" cy="564270"/>
            </a:xfrm>
            <a:custGeom>
              <a:avLst/>
              <a:gdLst>
                <a:gd name="T0" fmla="*/ 127 w 318"/>
                <a:gd name="T1" fmla="*/ 0 h 307"/>
                <a:gd name="T2" fmla="*/ 158 w 318"/>
                <a:gd name="T3" fmla="*/ 197 h 307"/>
                <a:gd name="T4" fmla="*/ 189 w 318"/>
                <a:gd name="T5" fmla="*/ 0 h 307"/>
                <a:gd name="T6" fmla="*/ 318 w 318"/>
                <a:gd name="T7" fmla="*/ 0 h 307"/>
                <a:gd name="T8" fmla="*/ 318 w 318"/>
                <a:gd name="T9" fmla="*/ 307 h 307"/>
                <a:gd name="T10" fmla="*/ 0 w 318"/>
                <a:gd name="T11" fmla="*/ 307 h 307"/>
                <a:gd name="T12" fmla="*/ 0 w 318"/>
                <a:gd name="T13" fmla="*/ 0 h 307"/>
                <a:gd name="T14" fmla="*/ 127 w 318"/>
                <a:gd name="T15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307">
                  <a:moveTo>
                    <a:pt x="127" y="0"/>
                  </a:moveTo>
                  <a:lnTo>
                    <a:pt x="158" y="197"/>
                  </a:lnTo>
                  <a:lnTo>
                    <a:pt x="189" y="0"/>
                  </a:lnTo>
                  <a:lnTo>
                    <a:pt x="318" y="0"/>
                  </a:lnTo>
                  <a:lnTo>
                    <a:pt x="318" y="307"/>
                  </a:lnTo>
                  <a:lnTo>
                    <a:pt x="0" y="307"/>
                  </a:lnTo>
                  <a:lnTo>
                    <a:pt x="0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8FA5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6">
              <a:extLst>
                <a:ext uri="{FF2B5EF4-FFF2-40B4-BE49-F238E27FC236}">
                  <a16:creationId xmlns:a16="http://schemas.microsoft.com/office/drawing/2014/main" xmlns="" id="{A59AE792-D931-4FEA-BE0D-665E2AEF61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701" y="3794532"/>
              <a:ext cx="1038476" cy="656170"/>
            </a:xfrm>
            <a:custGeom>
              <a:avLst/>
              <a:gdLst>
                <a:gd name="T0" fmla="*/ 25 w 272"/>
                <a:gd name="T1" fmla="*/ 143 h 172"/>
                <a:gd name="T2" fmla="*/ 60 w 272"/>
                <a:gd name="T3" fmla="*/ 172 h 172"/>
                <a:gd name="T4" fmla="*/ 213 w 272"/>
                <a:gd name="T5" fmla="*/ 172 h 172"/>
                <a:gd name="T6" fmla="*/ 248 w 272"/>
                <a:gd name="T7" fmla="*/ 143 h 172"/>
                <a:gd name="T8" fmla="*/ 269 w 272"/>
                <a:gd name="T9" fmla="*/ 29 h 172"/>
                <a:gd name="T10" fmla="*/ 244 w 272"/>
                <a:gd name="T11" fmla="*/ 0 h 172"/>
                <a:gd name="T12" fmla="*/ 27 w 272"/>
                <a:gd name="T13" fmla="*/ 0 h 172"/>
                <a:gd name="T14" fmla="*/ 3 w 272"/>
                <a:gd name="T15" fmla="*/ 29 h 172"/>
                <a:gd name="T16" fmla="*/ 25 w 272"/>
                <a:gd name="T17" fmla="*/ 14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72">
                  <a:moveTo>
                    <a:pt x="25" y="143"/>
                  </a:moveTo>
                  <a:cubicBezTo>
                    <a:pt x="28" y="159"/>
                    <a:pt x="44" y="172"/>
                    <a:pt x="60" y="172"/>
                  </a:cubicBezTo>
                  <a:cubicBezTo>
                    <a:pt x="213" y="172"/>
                    <a:pt x="213" y="172"/>
                    <a:pt x="213" y="172"/>
                  </a:cubicBezTo>
                  <a:cubicBezTo>
                    <a:pt x="229" y="172"/>
                    <a:pt x="245" y="159"/>
                    <a:pt x="248" y="143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2" y="13"/>
                    <a:pt x="261" y="0"/>
                    <a:pt x="24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1" y="0"/>
                    <a:pt x="0" y="13"/>
                    <a:pt x="3" y="29"/>
                  </a:cubicBezTo>
                  <a:lnTo>
                    <a:pt x="25" y="143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7">
              <a:extLst>
                <a:ext uri="{FF2B5EF4-FFF2-40B4-BE49-F238E27FC236}">
                  <a16:creationId xmlns:a16="http://schemas.microsoft.com/office/drawing/2014/main" xmlns="" id="{2623164B-3636-4A68-BE43-23980DE2A1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28882" y="3636463"/>
              <a:ext cx="584487" cy="566107"/>
            </a:xfrm>
            <a:custGeom>
              <a:avLst/>
              <a:gdLst>
                <a:gd name="T0" fmla="*/ 191 w 318"/>
                <a:gd name="T1" fmla="*/ 0 h 308"/>
                <a:gd name="T2" fmla="*/ 158 w 318"/>
                <a:gd name="T3" fmla="*/ 198 h 308"/>
                <a:gd name="T4" fmla="*/ 129 w 318"/>
                <a:gd name="T5" fmla="*/ 0 h 308"/>
                <a:gd name="T6" fmla="*/ 0 w 318"/>
                <a:gd name="T7" fmla="*/ 0 h 308"/>
                <a:gd name="T8" fmla="*/ 0 w 318"/>
                <a:gd name="T9" fmla="*/ 308 h 308"/>
                <a:gd name="T10" fmla="*/ 318 w 318"/>
                <a:gd name="T11" fmla="*/ 308 h 308"/>
                <a:gd name="T12" fmla="*/ 318 w 318"/>
                <a:gd name="T13" fmla="*/ 0 h 308"/>
                <a:gd name="T14" fmla="*/ 191 w 318"/>
                <a:gd name="T15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308">
                  <a:moveTo>
                    <a:pt x="191" y="0"/>
                  </a:moveTo>
                  <a:lnTo>
                    <a:pt x="158" y="198"/>
                  </a:lnTo>
                  <a:lnTo>
                    <a:pt x="129" y="0"/>
                  </a:lnTo>
                  <a:lnTo>
                    <a:pt x="0" y="0"/>
                  </a:lnTo>
                  <a:lnTo>
                    <a:pt x="0" y="308"/>
                  </a:lnTo>
                  <a:lnTo>
                    <a:pt x="318" y="308"/>
                  </a:lnTo>
                  <a:lnTo>
                    <a:pt x="318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4859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8">
              <a:extLst>
                <a:ext uri="{FF2B5EF4-FFF2-40B4-BE49-F238E27FC236}">
                  <a16:creationId xmlns:a16="http://schemas.microsoft.com/office/drawing/2014/main" xmlns="" id="{96A9F3C3-AFFF-4B8B-AC91-4719F5BD95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64184" y="1449231"/>
              <a:ext cx="1038476" cy="656170"/>
            </a:xfrm>
            <a:custGeom>
              <a:avLst/>
              <a:gdLst>
                <a:gd name="T0" fmla="*/ 247 w 272"/>
                <a:gd name="T1" fmla="*/ 29 h 172"/>
                <a:gd name="T2" fmla="*/ 211 w 272"/>
                <a:gd name="T3" fmla="*/ 0 h 172"/>
                <a:gd name="T4" fmla="*/ 59 w 272"/>
                <a:gd name="T5" fmla="*/ 0 h 172"/>
                <a:gd name="T6" fmla="*/ 24 w 272"/>
                <a:gd name="T7" fmla="*/ 29 h 172"/>
                <a:gd name="T8" fmla="*/ 3 w 272"/>
                <a:gd name="T9" fmla="*/ 143 h 172"/>
                <a:gd name="T10" fmla="*/ 28 w 272"/>
                <a:gd name="T11" fmla="*/ 172 h 172"/>
                <a:gd name="T12" fmla="*/ 245 w 272"/>
                <a:gd name="T13" fmla="*/ 172 h 172"/>
                <a:gd name="T14" fmla="*/ 269 w 272"/>
                <a:gd name="T15" fmla="*/ 143 h 172"/>
                <a:gd name="T16" fmla="*/ 247 w 272"/>
                <a:gd name="T17" fmla="*/ 2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172">
                  <a:moveTo>
                    <a:pt x="247" y="29"/>
                  </a:moveTo>
                  <a:cubicBezTo>
                    <a:pt x="244" y="13"/>
                    <a:pt x="228" y="0"/>
                    <a:pt x="21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3" y="0"/>
                    <a:pt x="27" y="13"/>
                    <a:pt x="24" y="29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0" y="159"/>
                    <a:pt x="11" y="172"/>
                    <a:pt x="28" y="17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61" y="172"/>
                    <a:pt x="272" y="159"/>
                    <a:pt x="269" y="143"/>
                  </a:cubicBezTo>
                  <a:lnTo>
                    <a:pt x="247" y="29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9">
              <a:extLst>
                <a:ext uri="{FF2B5EF4-FFF2-40B4-BE49-F238E27FC236}">
                  <a16:creationId xmlns:a16="http://schemas.microsoft.com/office/drawing/2014/main" xmlns="" id="{368E2525-EA18-4358-A44B-AFB1D0840A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15992" y="1697362"/>
              <a:ext cx="584487" cy="560594"/>
            </a:xfrm>
            <a:custGeom>
              <a:avLst/>
              <a:gdLst>
                <a:gd name="T0" fmla="*/ 127 w 318"/>
                <a:gd name="T1" fmla="*/ 305 h 305"/>
                <a:gd name="T2" fmla="*/ 158 w 318"/>
                <a:gd name="T3" fmla="*/ 110 h 305"/>
                <a:gd name="T4" fmla="*/ 189 w 318"/>
                <a:gd name="T5" fmla="*/ 305 h 305"/>
                <a:gd name="T6" fmla="*/ 318 w 318"/>
                <a:gd name="T7" fmla="*/ 305 h 305"/>
                <a:gd name="T8" fmla="*/ 318 w 318"/>
                <a:gd name="T9" fmla="*/ 0 h 305"/>
                <a:gd name="T10" fmla="*/ 0 w 318"/>
                <a:gd name="T11" fmla="*/ 0 h 305"/>
                <a:gd name="T12" fmla="*/ 0 w 318"/>
                <a:gd name="T13" fmla="*/ 305 h 305"/>
                <a:gd name="T14" fmla="*/ 127 w 318"/>
                <a:gd name="T15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305">
                  <a:moveTo>
                    <a:pt x="127" y="305"/>
                  </a:moveTo>
                  <a:lnTo>
                    <a:pt x="158" y="110"/>
                  </a:lnTo>
                  <a:lnTo>
                    <a:pt x="189" y="305"/>
                  </a:lnTo>
                  <a:lnTo>
                    <a:pt x="318" y="305"/>
                  </a:lnTo>
                  <a:lnTo>
                    <a:pt x="318" y="0"/>
                  </a:lnTo>
                  <a:lnTo>
                    <a:pt x="0" y="0"/>
                  </a:lnTo>
                  <a:lnTo>
                    <a:pt x="0" y="305"/>
                  </a:lnTo>
                  <a:lnTo>
                    <a:pt x="127" y="305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40">
              <a:extLst>
                <a:ext uri="{FF2B5EF4-FFF2-40B4-BE49-F238E27FC236}">
                  <a16:creationId xmlns:a16="http://schemas.microsoft.com/office/drawing/2014/main" xmlns="" id="{8C36C2D5-6538-4829-9592-A4BFB25AC3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4356" y="1849917"/>
              <a:ext cx="12200713" cy="22221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4" name="Rectangle 241">
              <a:extLst>
                <a:ext uri="{FF2B5EF4-FFF2-40B4-BE49-F238E27FC236}">
                  <a16:creationId xmlns:a16="http://schemas.microsoft.com/office/drawing/2014/main" xmlns="" id="{C50E3CAF-4215-41FE-B3BC-106B9DFA37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1849917"/>
              <a:ext cx="12200713" cy="222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2">
              <a:extLst>
                <a:ext uri="{FF2B5EF4-FFF2-40B4-BE49-F238E27FC236}">
                  <a16:creationId xmlns:a16="http://schemas.microsoft.com/office/drawing/2014/main" xmlns="" id="{F43FE583-9D5E-4D45-97F7-893704303C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17929" y="3044624"/>
              <a:ext cx="95577" cy="248132"/>
            </a:xfrm>
            <a:custGeom>
              <a:avLst/>
              <a:gdLst>
                <a:gd name="T0" fmla="*/ 4 w 25"/>
                <a:gd name="T1" fmla="*/ 0 h 65"/>
                <a:gd name="T2" fmla="*/ 22 w 25"/>
                <a:gd name="T3" fmla="*/ 65 h 65"/>
                <a:gd name="T4" fmla="*/ 17 w 25"/>
                <a:gd name="T5" fmla="*/ 64 h 65"/>
                <a:gd name="T6" fmla="*/ 0 w 25"/>
                <a:gd name="T7" fmla="*/ 2 h 65"/>
                <a:gd name="T8" fmla="*/ 4 w 25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5">
                  <a:moveTo>
                    <a:pt x="4" y="0"/>
                  </a:moveTo>
                  <a:cubicBezTo>
                    <a:pt x="25" y="34"/>
                    <a:pt x="22" y="64"/>
                    <a:pt x="22" y="6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20" y="35"/>
                    <a:pt x="0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3">
              <a:extLst>
                <a:ext uri="{FF2B5EF4-FFF2-40B4-BE49-F238E27FC236}">
                  <a16:creationId xmlns:a16="http://schemas.microsoft.com/office/drawing/2014/main" xmlns="" id="{5F9CCB1C-765C-4965-8852-DEB5A6D4C1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9922" y="2980293"/>
              <a:ext cx="102929" cy="126823"/>
            </a:xfrm>
            <a:custGeom>
              <a:avLst/>
              <a:gdLst>
                <a:gd name="T0" fmla="*/ 2 w 27"/>
                <a:gd name="T1" fmla="*/ 12 h 33"/>
                <a:gd name="T2" fmla="*/ 4 w 27"/>
                <a:gd name="T3" fmla="*/ 4 h 33"/>
                <a:gd name="T4" fmla="*/ 8 w 27"/>
                <a:gd name="T5" fmla="*/ 2 h 33"/>
                <a:gd name="T6" fmla="*/ 17 w 27"/>
                <a:gd name="T7" fmla="*/ 4 h 33"/>
                <a:gd name="T8" fmla="*/ 26 w 27"/>
                <a:gd name="T9" fmla="*/ 20 h 33"/>
                <a:gd name="T10" fmla="*/ 23 w 27"/>
                <a:gd name="T11" fmla="*/ 29 h 33"/>
                <a:gd name="T12" fmla="*/ 19 w 27"/>
                <a:gd name="T13" fmla="*/ 31 h 33"/>
                <a:gd name="T14" fmla="*/ 11 w 27"/>
                <a:gd name="T15" fmla="*/ 28 h 33"/>
                <a:gd name="T16" fmla="*/ 2 w 27"/>
                <a:gd name="T17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3">
                  <a:moveTo>
                    <a:pt x="2" y="12"/>
                  </a:moveTo>
                  <a:cubicBezTo>
                    <a:pt x="0" y="9"/>
                    <a:pt x="1" y="6"/>
                    <a:pt x="4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0"/>
                    <a:pt x="15" y="1"/>
                    <a:pt x="17" y="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23"/>
                    <a:pt x="26" y="27"/>
                    <a:pt x="23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3"/>
                    <a:pt x="13" y="31"/>
                    <a:pt x="11" y="28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454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4">
              <a:extLst>
                <a:ext uri="{FF2B5EF4-FFF2-40B4-BE49-F238E27FC236}">
                  <a16:creationId xmlns:a16="http://schemas.microsoft.com/office/drawing/2014/main" xmlns="" id="{EBCFF79C-489F-4117-8272-1F0D6959C1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725" y="2961913"/>
              <a:ext cx="172773" cy="209533"/>
            </a:xfrm>
            <a:custGeom>
              <a:avLst/>
              <a:gdLst>
                <a:gd name="T0" fmla="*/ 2 w 45"/>
                <a:gd name="T1" fmla="*/ 21 h 55"/>
                <a:gd name="T2" fmla="*/ 6 w 45"/>
                <a:gd name="T3" fmla="*/ 7 h 55"/>
                <a:gd name="T4" fmla="*/ 13 w 45"/>
                <a:gd name="T5" fmla="*/ 3 h 55"/>
                <a:gd name="T6" fmla="*/ 27 w 45"/>
                <a:gd name="T7" fmla="*/ 7 h 55"/>
                <a:gd name="T8" fmla="*/ 42 w 45"/>
                <a:gd name="T9" fmla="*/ 34 h 55"/>
                <a:gd name="T10" fmla="*/ 39 w 45"/>
                <a:gd name="T11" fmla="*/ 48 h 55"/>
                <a:gd name="T12" fmla="*/ 32 w 45"/>
                <a:gd name="T13" fmla="*/ 52 h 55"/>
                <a:gd name="T14" fmla="*/ 18 w 45"/>
                <a:gd name="T15" fmla="*/ 48 h 55"/>
                <a:gd name="T16" fmla="*/ 2 w 45"/>
                <a:gd name="T17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5">
                  <a:moveTo>
                    <a:pt x="2" y="21"/>
                  </a:moveTo>
                  <a:cubicBezTo>
                    <a:pt x="0" y="16"/>
                    <a:pt x="1" y="10"/>
                    <a:pt x="6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8" y="0"/>
                    <a:pt x="24" y="2"/>
                    <a:pt x="27" y="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5" y="39"/>
                    <a:pt x="44" y="45"/>
                    <a:pt x="39" y="48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27" y="55"/>
                    <a:pt x="21" y="53"/>
                    <a:pt x="18" y="48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7AA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5">
              <a:extLst>
                <a:ext uri="{FF2B5EF4-FFF2-40B4-BE49-F238E27FC236}">
                  <a16:creationId xmlns:a16="http://schemas.microsoft.com/office/drawing/2014/main" xmlns="" id="{72A5FBEC-A9CD-4A7A-BD1E-328D815345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6993" y="2969265"/>
              <a:ext cx="163584" cy="227913"/>
            </a:xfrm>
            <a:custGeom>
              <a:avLst/>
              <a:gdLst>
                <a:gd name="T0" fmla="*/ 2 w 43"/>
                <a:gd name="T1" fmla="*/ 13 h 60"/>
                <a:gd name="T2" fmla="*/ 5 w 43"/>
                <a:gd name="T3" fmla="*/ 3 h 60"/>
                <a:gd name="T4" fmla="*/ 6 w 43"/>
                <a:gd name="T5" fmla="*/ 2 h 60"/>
                <a:gd name="T6" fmla="*/ 16 w 43"/>
                <a:gd name="T7" fmla="*/ 5 h 60"/>
                <a:gd name="T8" fmla="*/ 41 w 43"/>
                <a:gd name="T9" fmla="*/ 47 h 60"/>
                <a:gd name="T10" fmla="*/ 38 w 43"/>
                <a:gd name="T11" fmla="*/ 57 h 60"/>
                <a:gd name="T12" fmla="*/ 36 w 43"/>
                <a:gd name="T13" fmla="*/ 58 h 60"/>
                <a:gd name="T14" fmla="*/ 26 w 43"/>
                <a:gd name="T15" fmla="*/ 55 h 60"/>
                <a:gd name="T16" fmla="*/ 2 w 43"/>
                <a:gd name="T17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0">
                  <a:moveTo>
                    <a:pt x="2" y="13"/>
                  </a:moveTo>
                  <a:cubicBezTo>
                    <a:pt x="0" y="10"/>
                    <a:pt x="1" y="5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0" y="0"/>
                    <a:pt x="14" y="2"/>
                    <a:pt x="16" y="5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3" y="51"/>
                    <a:pt x="41" y="55"/>
                    <a:pt x="38" y="57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3" y="60"/>
                    <a:pt x="28" y="59"/>
                    <a:pt x="26" y="55"/>
                  </a:cubicBez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6">
              <a:extLst>
                <a:ext uri="{FF2B5EF4-FFF2-40B4-BE49-F238E27FC236}">
                  <a16:creationId xmlns:a16="http://schemas.microsoft.com/office/drawing/2014/main" xmlns="" id="{131214CD-F5AF-4C40-81CD-6643D4C45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71292" y="3129173"/>
              <a:ext cx="69844" cy="259160"/>
            </a:xfrm>
            <a:custGeom>
              <a:avLst/>
              <a:gdLst>
                <a:gd name="T0" fmla="*/ 6 w 18"/>
                <a:gd name="T1" fmla="*/ 0 h 68"/>
                <a:gd name="T2" fmla="*/ 10 w 18"/>
                <a:gd name="T3" fmla="*/ 1 h 68"/>
                <a:gd name="T4" fmla="*/ 18 w 18"/>
                <a:gd name="T5" fmla="*/ 66 h 68"/>
                <a:gd name="T6" fmla="*/ 14 w 18"/>
                <a:gd name="T7" fmla="*/ 68 h 68"/>
                <a:gd name="T8" fmla="*/ 6 w 18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8">
                  <a:moveTo>
                    <a:pt x="6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4" y="40"/>
                    <a:pt x="18" y="65"/>
                    <a:pt x="18" y="66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0" y="41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7">
              <a:extLst>
                <a:ext uri="{FF2B5EF4-FFF2-40B4-BE49-F238E27FC236}">
                  <a16:creationId xmlns:a16="http://schemas.microsoft.com/office/drawing/2014/main" xmlns="" id="{CA40341A-79C5-4ABA-9E3C-D0B0DD3F80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84158" y="3057490"/>
              <a:ext cx="75359" cy="121309"/>
            </a:xfrm>
            <a:custGeom>
              <a:avLst/>
              <a:gdLst>
                <a:gd name="T0" fmla="*/ 20 w 20"/>
                <a:gd name="T1" fmla="*/ 8 h 32"/>
                <a:gd name="T2" fmla="*/ 14 w 20"/>
                <a:gd name="T3" fmla="*/ 1 h 32"/>
                <a:gd name="T4" fmla="*/ 10 w 20"/>
                <a:gd name="T5" fmla="*/ 0 h 32"/>
                <a:gd name="T6" fmla="*/ 3 w 20"/>
                <a:gd name="T7" fmla="*/ 6 h 32"/>
                <a:gd name="T8" fmla="*/ 1 w 20"/>
                <a:gd name="T9" fmla="*/ 24 h 32"/>
                <a:gd name="T10" fmla="*/ 6 w 20"/>
                <a:gd name="T11" fmla="*/ 31 h 32"/>
                <a:gd name="T12" fmla="*/ 11 w 20"/>
                <a:gd name="T13" fmla="*/ 32 h 32"/>
                <a:gd name="T14" fmla="*/ 18 w 20"/>
                <a:gd name="T15" fmla="*/ 26 h 32"/>
                <a:gd name="T16" fmla="*/ 20 w 20"/>
                <a:gd name="T1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2">
                  <a:moveTo>
                    <a:pt x="20" y="8"/>
                  </a:moveTo>
                  <a:cubicBezTo>
                    <a:pt x="20" y="4"/>
                    <a:pt x="18" y="1"/>
                    <a:pt x="1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2"/>
                    <a:pt x="3" y="6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2" y="31"/>
                    <a:pt x="6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4" y="32"/>
                    <a:pt x="17" y="30"/>
                    <a:pt x="18" y="26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454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8">
              <a:extLst>
                <a:ext uri="{FF2B5EF4-FFF2-40B4-BE49-F238E27FC236}">
                  <a16:creationId xmlns:a16="http://schemas.microsoft.com/office/drawing/2014/main" xmlns="" id="{054BCE69-CB8E-4A50-9AF5-613CE9D080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6214" y="3022568"/>
              <a:ext cx="130499" cy="202181"/>
            </a:xfrm>
            <a:custGeom>
              <a:avLst/>
              <a:gdLst>
                <a:gd name="T0" fmla="*/ 33 w 34"/>
                <a:gd name="T1" fmla="*/ 13 h 53"/>
                <a:gd name="T2" fmla="*/ 24 w 34"/>
                <a:gd name="T3" fmla="*/ 1 h 53"/>
                <a:gd name="T4" fmla="*/ 16 w 34"/>
                <a:gd name="T5" fmla="*/ 0 h 53"/>
                <a:gd name="T6" fmla="*/ 5 w 34"/>
                <a:gd name="T7" fmla="*/ 9 h 53"/>
                <a:gd name="T8" fmla="*/ 1 w 34"/>
                <a:gd name="T9" fmla="*/ 40 h 53"/>
                <a:gd name="T10" fmla="*/ 10 w 34"/>
                <a:gd name="T11" fmla="*/ 52 h 53"/>
                <a:gd name="T12" fmla="*/ 18 w 34"/>
                <a:gd name="T13" fmla="*/ 53 h 53"/>
                <a:gd name="T14" fmla="*/ 29 w 34"/>
                <a:gd name="T15" fmla="*/ 44 h 53"/>
                <a:gd name="T16" fmla="*/ 33 w 34"/>
                <a:gd name="T17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3">
                  <a:moveTo>
                    <a:pt x="33" y="13"/>
                  </a:moveTo>
                  <a:cubicBezTo>
                    <a:pt x="34" y="7"/>
                    <a:pt x="30" y="2"/>
                    <a:pt x="2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4"/>
                    <a:pt x="5" y="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6"/>
                    <a:pt x="4" y="51"/>
                    <a:pt x="10" y="52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3" y="53"/>
                    <a:pt x="29" y="49"/>
                    <a:pt x="29" y="44"/>
                  </a:cubicBezTo>
                  <a:lnTo>
                    <a:pt x="33" y="13"/>
                  </a:lnTo>
                  <a:close/>
                </a:path>
              </a:pathLst>
            </a:custGeom>
            <a:solidFill>
              <a:srgbClr val="7AA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9">
              <a:extLst>
                <a:ext uri="{FF2B5EF4-FFF2-40B4-BE49-F238E27FC236}">
                  <a16:creationId xmlns:a16="http://schemas.microsoft.com/office/drawing/2014/main" xmlns="" id="{9A1746D9-AF8E-4415-B68A-6965FE7C29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63192" y="3007864"/>
              <a:ext cx="88224" cy="242617"/>
            </a:xfrm>
            <a:custGeom>
              <a:avLst/>
              <a:gdLst>
                <a:gd name="T0" fmla="*/ 23 w 23"/>
                <a:gd name="T1" fmla="*/ 9 h 64"/>
                <a:gd name="T2" fmla="*/ 16 w 23"/>
                <a:gd name="T3" fmla="*/ 0 h 64"/>
                <a:gd name="T4" fmla="*/ 14 w 23"/>
                <a:gd name="T5" fmla="*/ 0 h 64"/>
                <a:gd name="T6" fmla="*/ 6 w 23"/>
                <a:gd name="T7" fmla="*/ 7 h 64"/>
                <a:gd name="T8" fmla="*/ 0 w 23"/>
                <a:gd name="T9" fmla="*/ 55 h 64"/>
                <a:gd name="T10" fmla="*/ 6 w 23"/>
                <a:gd name="T11" fmla="*/ 63 h 64"/>
                <a:gd name="T12" fmla="*/ 8 w 23"/>
                <a:gd name="T13" fmla="*/ 63 h 64"/>
                <a:gd name="T14" fmla="*/ 17 w 23"/>
                <a:gd name="T15" fmla="*/ 57 h 64"/>
                <a:gd name="T16" fmla="*/ 23 w 23"/>
                <a:gd name="T1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4">
                  <a:moveTo>
                    <a:pt x="23" y="9"/>
                  </a:moveTo>
                  <a:cubicBezTo>
                    <a:pt x="23" y="5"/>
                    <a:pt x="20" y="1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3"/>
                    <a:pt x="6" y="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9"/>
                    <a:pt x="2" y="63"/>
                    <a:pt x="6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2" y="64"/>
                    <a:pt x="16" y="61"/>
                    <a:pt x="17" y="57"/>
                  </a:cubicBezTo>
                  <a:lnTo>
                    <a:pt x="2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0">
              <a:extLst>
                <a:ext uri="{FF2B5EF4-FFF2-40B4-BE49-F238E27FC236}">
                  <a16:creationId xmlns:a16="http://schemas.microsoft.com/office/drawing/2014/main" xmlns="" id="{BD3B735A-57FC-4CF9-B0FE-5FF9C425D1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3566" y="3281727"/>
              <a:ext cx="499939" cy="248132"/>
            </a:xfrm>
            <a:custGeom>
              <a:avLst/>
              <a:gdLst>
                <a:gd name="T0" fmla="*/ 122 w 131"/>
                <a:gd name="T1" fmla="*/ 0 h 65"/>
                <a:gd name="T2" fmla="*/ 125 w 131"/>
                <a:gd name="T3" fmla="*/ 0 h 65"/>
                <a:gd name="T4" fmla="*/ 130 w 131"/>
                <a:gd name="T5" fmla="*/ 8 h 65"/>
                <a:gd name="T6" fmla="*/ 74 w 131"/>
                <a:gd name="T7" fmla="*/ 60 h 65"/>
                <a:gd name="T8" fmla="*/ 3 w 131"/>
                <a:gd name="T9" fmla="*/ 36 h 65"/>
                <a:gd name="T10" fmla="*/ 3 w 131"/>
                <a:gd name="T11" fmla="*/ 27 h 65"/>
                <a:gd name="T12" fmla="*/ 12 w 131"/>
                <a:gd name="T13" fmla="*/ 28 h 65"/>
                <a:gd name="T14" fmla="*/ 71 w 131"/>
                <a:gd name="T15" fmla="*/ 47 h 65"/>
                <a:gd name="T16" fmla="*/ 117 w 131"/>
                <a:gd name="T17" fmla="*/ 5 h 65"/>
                <a:gd name="T18" fmla="*/ 122 w 13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65">
                  <a:moveTo>
                    <a:pt x="122" y="0"/>
                  </a:moveTo>
                  <a:cubicBezTo>
                    <a:pt x="123" y="0"/>
                    <a:pt x="124" y="0"/>
                    <a:pt x="125" y="0"/>
                  </a:cubicBezTo>
                  <a:cubicBezTo>
                    <a:pt x="129" y="1"/>
                    <a:pt x="131" y="5"/>
                    <a:pt x="130" y="8"/>
                  </a:cubicBezTo>
                  <a:cubicBezTo>
                    <a:pt x="125" y="29"/>
                    <a:pt x="108" y="53"/>
                    <a:pt x="74" y="60"/>
                  </a:cubicBezTo>
                  <a:cubicBezTo>
                    <a:pt x="47" y="65"/>
                    <a:pt x="21" y="57"/>
                    <a:pt x="3" y="36"/>
                  </a:cubicBezTo>
                  <a:cubicBezTo>
                    <a:pt x="0" y="34"/>
                    <a:pt x="0" y="30"/>
                    <a:pt x="3" y="27"/>
                  </a:cubicBezTo>
                  <a:cubicBezTo>
                    <a:pt x="6" y="25"/>
                    <a:pt x="10" y="25"/>
                    <a:pt x="12" y="28"/>
                  </a:cubicBezTo>
                  <a:cubicBezTo>
                    <a:pt x="19" y="36"/>
                    <a:pt x="40" y="54"/>
                    <a:pt x="71" y="47"/>
                  </a:cubicBezTo>
                  <a:cubicBezTo>
                    <a:pt x="99" y="42"/>
                    <a:pt x="113" y="22"/>
                    <a:pt x="117" y="5"/>
                  </a:cubicBezTo>
                  <a:cubicBezTo>
                    <a:pt x="118" y="2"/>
                    <a:pt x="120" y="1"/>
                    <a:pt x="1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1">
              <a:extLst>
                <a:ext uri="{FF2B5EF4-FFF2-40B4-BE49-F238E27FC236}">
                  <a16:creationId xmlns:a16="http://schemas.microsoft.com/office/drawing/2014/main" xmlns="" id="{A599BE48-6A85-4BDC-8A2B-54C33213D2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0918" y="3281727"/>
              <a:ext cx="488911" cy="226076"/>
            </a:xfrm>
            <a:custGeom>
              <a:avLst/>
              <a:gdLst>
                <a:gd name="T0" fmla="*/ 123 w 128"/>
                <a:gd name="T1" fmla="*/ 0 h 59"/>
                <a:gd name="T2" fmla="*/ 120 w 128"/>
                <a:gd name="T3" fmla="*/ 0 h 59"/>
                <a:gd name="T4" fmla="*/ 115 w 128"/>
                <a:gd name="T5" fmla="*/ 5 h 59"/>
                <a:gd name="T6" fmla="*/ 69 w 128"/>
                <a:gd name="T7" fmla="*/ 47 h 59"/>
                <a:gd name="T8" fmla="*/ 10 w 128"/>
                <a:gd name="T9" fmla="*/ 28 h 59"/>
                <a:gd name="T10" fmla="*/ 1 w 128"/>
                <a:gd name="T11" fmla="*/ 27 h 59"/>
                <a:gd name="T12" fmla="*/ 0 w 128"/>
                <a:gd name="T13" fmla="*/ 29 h 59"/>
                <a:gd name="T14" fmla="*/ 1 w 128"/>
                <a:gd name="T15" fmla="*/ 30 h 59"/>
                <a:gd name="T16" fmla="*/ 72 w 128"/>
                <a:gd name="T17" fmla="*/ 54 h 59"/>
                <a:gd name="T18" fmla="*/ 128 w 128"/>
                <a:gd name="T19" fmla="*/ 4 h 59"/>
                <a:gd name="T20" fmla="*/ 123 w 128"/>
                <a:gd name="T2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59">
                  <a:moveTo>
                    <a:pt x="123" y="0"/>
                  </a:moveTo>
                  <a:cubicBezTo>
                    <a:pt x="122" y="0"/>
                    <a:pt x="121" y="0"/>
                    <a:pt x="120" y="0"/>
                  </a:cubicBezTo>
                  <a:cubicBezTo>
                    <a:pt x="118" y="1"/>
                    <a:pt x="116" y="2"/>
                    <a:pt x="115" y="5"/>
                  </a:cubicBezTo>
                  <a:cubicBezTo>
                    <a:pt x="111" y="22"/>
                    <a:pt x="97" y="42"/>
                    <a:pt x="69" y="47"/>
                  </a:cubicBezTo>
                  <a:cubicBezTo>
                    <a:pt x="38" y="54"/>
                    <a:pt x="17" y="36"/>
                    <a:pt x="10" y="28"/>
                  </a:cubicBezTo>
                  <a:cubicBezTo>
                    <a:pt x="8" y="25"/>
                    <a:pt x="4" y="25"/>
                    <a:pt x="1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9" y="51"/>
                    <a:pt x="45" y="59"/>
                    <a:pt x="72" y="54"/>
                  </a:cubicBezTo>
                  <a:cubicBezTo>
                    <a:pt x="105" y="48"/>
                    <a:pt x="122" y="24"/>
                    <a:pt x="128" y="4"/>
                  </a:cubicBezTo>
                  <a:cubicBezTo>
                    <a:pt x="127" y="2"/>
                    <a:pt x="125" y="1"/>
                    <a:pt x="123" y="0"/>
                  </a:cubicBez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2">
              <a:extLst>
                <a:ext uri="{FF2B5EF4-FFF2-40B4-BE49-F238E27FC236}">
                  <a16:creationId xmlns:a16="http://schemas.microsoft.com/office/drawing/2014/main" xmlns="" id="{1C5DC11C-8ABE-4381-AC27-4C1F461EE3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74281" y="2452785"/>
              <a:ext cx="810563" cy="584487"/>
            </a:xfrm>
            <a:custGeom>
              <a:avLst/>
              <a:gdLst>
                <a:gd name="T0" fmla="*/ 104 w 212"/>
                <a:gd name="T1" fmla="*/ 153 h 153"/>
                <a:gd name="T2" fmla="*/ 97 w 212"/>
                <a:gd name="T3" fmla="*/ 152 h 153"/>
                <a:gd name="T4" fmla="*/ 77 w 212"/>
                <a:gd name="T5" fmla="*/ 135 h 153"/>
                <a:gd name="T6" fmla="*/ 92 w 212"/>
                <a:gd name="T7" fmla="*/ 95 h 153"/>
                <a:gd name="T8" fmla="*/ 99 w 212"/>
                <a:gd name="T9" fmla="*/ 71 h 153"/>
                <a:gd name="T10" fmla="*/ 79 w 212"/>
                <a:gd name="T11" fmla="*/ 57 h 153"/>
                <a:gd name="T12" fmla="*/ 55 w 212"/>
                <a:gd name="T13" fmla="*/ 74 h 153"/>
                <a:gd name="T14" fmla="*/ 24 w 212"/>
                <a:gd name="T15" fmla="*/ 86 h 153"/>
                <a:gd name="T16" fmla="*/ 2 w 212"/>
                <a:gd name="T17" fmla="*/ 61 h 153"/>
                <a:gd name="T18" fmla="*/ 75 w 212"/>
                <a:gd name="T19" fmla="*/ 0 h 153"/>
                <a:gd name="T20" fmla="*/ 75 w 212"/>
                <a:gd name="T21" fmla="*/ 1 h 153"/>
                <a:gd name="T22" fmla="*/ 3 w 212"/>
                <a:gd name="T23" fmla="*/ 61 h 153"/>
                <a:gd name="T24" fmla="*/ 24 w 212"/>
                <a:gd name="T25" fmla="*/ 85 h 153"/>
                <a:gd name="T26" fmla="*/ 54 w 212"/>
                <a:gd name="T27" fmla="*/ 73 h 153"/>
                <a:gd name="T28" fmla="*/ 79 w 212"/>
                <a:gd name="T29" fmla="*/ 55 h 153"/>
                <a:gd name="T30" fmla="*/ 100 w 212"/>
                <a:gd name="T31" fmla="*/ 70 h 153"/>
                <a:gd name="T32" fmla="*/ 93 w 212"/>
                <a:gd name="T33" fmla="*/ 96 h 153"/>
                <a:gd name="T34" fmla="*/ 78 w 212"/>
                <a:gd name="T35" fmla="*/ 135 h 153"/>
                <a:gd name="T36" fmla="*/ 97 w 212"/>
                <a:gd name="T37" fmla="*/ 150 h 153"/>
                <a:gd name="T38" fmla="*/ 121 w 212"/>
                <a:gd name="T39" fmla="*/ 146 h 153"/>
                <a:gd name="T40" fmla="*/ 137 w 212"/>
                <a:gd name="T41" fmla="*/ 116 h 153"/>
                <a:gd name="T42" fmla="*/ 175 w 212"/>
                <a:gd name="T43" fmla="*/ 87 h 153"/>
                <a:gd name="T44" fmla="*/ 197 w 212"/>
                <a:gd name="T45" fmla="*/ 94 h 153"/>
                <a:gd name="T46" fmla="*/ 207 w 212"/>
                <a:gd name="T47" fmla="*/ 120 h 153"/>
                <a:gd name="T48" fmla="*/ 212 w 212"/>
                <a:gd name="T49" fmla="*/ 139 h 153"/>
                <a:gd name="T50" fmla="*/ 211 w 212"/>
                <a:gd name="T51" fmla="*/ 140 h 153"/>
                <a:gd name="T52" fmla="*/ 205 w 212"/>
                <a:gd name="T53" fmla="*/ 120 h 153"/>
                <a:gd name="T54" fmla="*/ 196 w 212"/>
                <a:gd name="T55" fmla="*/ 95 h 153"/>
                <a:gd name="T56" fmla="*/ 175 w 212"/>
                <a:gd name="T57" fmla="*/ 88 h 153"/>
                <a:gd name="T58" fmla="*/ 139 w 212"/>
                <a:gd name="T59" fmla="*/ 116 h 153"/>
                <a:gd name="T60" fmla="*/ 121 w 212"/>
                <a:gd name="T61" fmla="*/ 147 h 153"/>
                <a:gd name="T62" fmla="*/ 104 w 212"/>
                <a:gd name="T6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" h="153">
                  <a:moveTo>
                    <a:pt x="104" y="153"/>
                  </a:moveTo>
                  <a:cubicBezTo>
                    <a:pt x="102" y="153"/>
                    <a:pt x="100" y="152"/>
                    <a:pt x="97" y="152"/>
                  </a:cubicBezTo>
                  <a:cubicBezTo>
                    <a:pt x="87" y="150"/>
                    <a:pt x="79" y="144"/>
                    <a:pt x="77" y="135"/>
                  </a:cubicBezTo>
                  <a:cubicBezTo>
                    <a:pt x="73" y="124"/>
                    <a:pt x="79" y="109"/>
                    <a:pt x="92" y="95"/>
                  </a:cubicBezTo>
                  <a:cubicBezTo>
                    <a:pt x="100" y="88"/>
                    <a:pt x="102" y="79"/>
                    <a:pt x="99" y="71"/>
                  </a:cubicBezTo>
                  <a:cubicBezTo>
                    <a:pt x="96" y="63"/>
                    <a:pt x="88" y="57"/>
                    <a:pt x="79" y="57"/>
                  </a:cubicBezTo>
                  <a:cubicBezTo>
                    <a:pt x="73" y="57"/>
                    <a:pt x="63" y="59"/>
                    <a:pt x="55" y="74"/>
                  </a:cubicBezTo>
                  <a:cubicBezTo>
                    <a:pt x="51" y="83"/>
                    <a:pt x="37" y="89"/>
                    <a:pt x="24" y="86"/>
                  </a:cubicBezTo>
                  <a:cubicBezTo>
                    <a:pt x="11" y="84"/>
                    <a:pt x="2" y="74"/>
                    <a:pt x="2" y="61"/>
                  </a:cubicBezTo>
                  <a:cubicBezTo>
                    <a:pt x="0" y="30"/>
                    <a:pt x="25" y="9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26" y="10"/>
                    <a:pt x="1" y="31"/>
                    <a:pt x="3" y="61"/>
                  </a:cubicBezTo>
                  <a:cubicBezTo>
                    <a:pt x="4" y="79"/>
                    <a:pt x="18" y="84"/>
                    <a:pt x="24" y="85"/>
                  </a:cubicBezTo>
                  <a:cubicBezTo>
                    <a:pt x="37" y="87"/>
                    <a:pt x="50" y="82"/>
                    <a:pt x="54" y="73"/>
                  </a:cubicBezTo>
                  <a:cubicBezTo>
                    <a:pt x="60" y="62"/>
                    <a:pt x="69" y="55"/>
                    <a:pt x="79" y="55"/>
                  </a:cubicBezTo>
                  <a:cubicBezTo>
                    <a:pt x="88" y="56"/>
                    <a:pt x="97" y="62"/>
                    <a:pt x="100" y="70"/>
                  </a:cubicBezTo>
                  <a:cubicBezTo>
                    <a:pt x="104" y="79"/>
                    <a:pt x="101" y="89"/>
                    <a:pt x="93" y="96"/>
                  </a:cubicBezTo>
                  <a:cubicBezTo>
                    <a:pt x="80" y="110"/>
                    <a:pt x="75" y="124"/>
                    <a:pt x="78" y="135"/>
                  </a:cubicBezTo>
                  <a:cubicBezTo>
                    <a:pt x="80" y="143"/>
                    <a:pt x="87" y="149"/>
                    <a:pt x="97" y="150"/>
                  </a:cubicBezTo>
                  <a:cubicBezTo>
                    <a:pt x="106" y="152"/>
                    <a:pt x="114" y="151"/>
                    <a:pt x="121" y="146"/>
                  </a:cubicBezTo>
                  <a:cubicBezTo>
                    <a:pt x="132" y="138"/>
                    <a:pt x="136" y="123"/>
                    <a:pt x="137" y="116"/>
                  </a:cubicBezTo>
                  <a:cubicBezTo>
                    <a:pt x="140" y="98"/>
                    <a:pt x="153" y="88"/>
                    <a:pt x="175" y="87"/>
                  </a:cubicBezTo>
                  <a:cubicBezTo>
                    <a:pt x="184" y="86"/>
                    <a:pt x="192" y="89"/>
                    <a:pt x="197" y="94"/>
                  </a:cubicBezTo>
                  <a:cubicBezTo>
                    <a:pt x="206" y="102"/>
                    <a:pt x="207" y="115"/>
                    <a:pt x="207" y="120"/>
                  </a:cubicBezTo>
                  <a:cubicBezTo>
                    <a:pt x="207" y="130"/>
                    <a:pt x="212" y="139"/>
                    <a:pt x="212" y="139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11" y="139"/>
                    <a:pt x="205" y="130"/>
                    <a:pt x="205" y="120"/>
                  </a:cubicBezTo>
                  <a:cubicBezTo>
                    <a:pt x="205" y="115"/>
                    <a:pt x="205" y="103"/>
                    <a:pt x="196" y="95"/>
                  </a:cubicBezTo>
                  <a:cubicBezTo>
                    <a:pt x="191" y="90"/>
                    <a:pt x="184" y="88"/>
                    <a:pt x="175" y="88"/>
                  </a:cubicBezTo>
                  <a:cubicBezTo>
                    <a:pt x="154" y="89"/>
                    <a:pt x="142" y="99"/>
                    <a:pt x="139" y="116"/>
                  </a:cubicBezTo>
                  <a:cubicBezTo>
                    <a:pt x="137" y="123"/>
                    <a:pt x="134" y="139"/>
                    <a:pt x="121" y="147"/>
                  </a:cubicBezTo>
                  <a:cubicBezTo>
                    <a:pt x="117" y="151"/>
                    <a:pt x="111" y="153"/>
                    <a:pt x="104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53">
              <a:extLst>
                <a:ext uri="{FF2B5EF4-FFF2-40B4-BE49-F238E27FC236}">
                  <a16:creationId xmlns:a16="http://schemas.microsoft.com/office/drawing/2014/main" xmlns="" id="{3DF27A1E-72D8-4B08-9596-D8FAB04FA5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3286" y="2430729"/>
              <a:ext cx="53303" cy="18380"/>
            </a:xfrm>
            <a:custGeom>
              <a:avLst/>
              <a:gdLst>
                <a:gd name="T0" fmla="*/ 14 w 14"/>
                <a:gd name="T1" fmla="*/ 1 h 5"/>
                <a:gd name="T2" fmla="*/ 13 w 14"/>
                <a:gd name="T3" fmla="*/ 2 h 5"/>
                <a:gd name="T4" fmla="*/ 1 w 14"/>
                <a:gd name="T5" fmla="*/ 5 h 5"/>
                <a:gd name="T6" fmla="*/ 0 w 14"/>
                <a:gd name="T7" fmla="*/ 4 h 5"/>
                <a:gd name="T8" fmla="*/ 1 w 14"/>
                <a:gd name="T9" fmla="*/ 2 h 5"/>
                <a:gd name="T10" fmla="*/ 13 w 14"/>
                <a:gd name="T11" fmla="*/ 0 h 5"/>
                <a:gd name="T12" fmla="*/ 14 w 1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14" y="1"/>
                    <a:pt x="14" y="2"/>
                    <a:pt x="13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4">
              <a:extLst>
                <a:ext uri="{FF2B5EF4-FFF2-40B4-BE49-F238E27FC236}">
                  <a16:creationId xmlns:a16="http://schemas.microsoft.com/office/drawing/2014/main" xmlns="" id="{7A0235DF-4BB3-4A43-935A-F0411673B4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7335" y="2434405"/>
              <a:ext cx="60655" cy="29408"/>
            </a:xfrm>
            <a:custGeom>
              <a:avLst/>
              <a:gdLst>
                <a:gd name="T0" fmla="*/ 15 w 16"/>
                <a:gd name="T1" fmla="*/ 0 h 8"/>
                <a:gd name="T2" fmla="*/ 2 w 16"/>
                <a:gd name="T3" fmla="*/ 2 h 8"/>
                <a:gd name="T4" fmla="*/ 0 w 16"/>
                <a:gd name="T5" fmla="*/ 6 h 8"/>
                <a:gd name="T6" fmla="*/ 4 w 16"/>
                <a:gd name="T7" fmla="*/ 8 h 8"/>
                <a:gd name="T8" fmla="*/ 16 w 16"/>
                <a:gd name="T9" fmla="*/ 5 h 8"/>
                <a:gd name="T10" fmla="*/ 15 w 1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">
                  <a:moveTo>
                    <a:pt x="15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7"/>
                    <a:pt x="2" y="8"/>
                    <a:pt x="4" y="8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5">
              <a:extLst>
                <a:ext uri="{FF2B5EF4-FFF2-40B4-BE49-F238E27FC236}">
                  <a16:creationId xmlns:a16="http://schemas.microsoft.com/office/drawing/2014/main" xmlns="" id="{E54AA498-249E-4141-9719-B507E3007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06962" y="2434405"/>
              <a:ext cx="7352" cy="18380"/>
            </a:xfrm>
            <a:custGeom>
              <a:avLst/>
              <a:gdLst>
                <a:gd name="T0" fmla="*/ 4 w 4"/>
                <a:gd name="T1" fmla="*/ 10 h 10"/>
                <a:gd name="T2" fmla="*/ 2 w 4"/>
                <a:gd name="T3" fmla="*/ 10 h 10"/>
                <a:gd name="T4" fmla="*/ 0 w 4"/>
                <a:gd name="T5" fmla="*/ 0 h 10"/>
                <a:gd name="T6" fmla="*/ 2 w 4"/>
                <a:gd name="T7" fmla="*/ 0 h 10"/>
                <a:gd name="T8" fmla="*/ 4 w 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4" y="10"/>
                  </a:moveTo>
                  <a:lnTo>
                    <a:pt x="2" y="1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322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6">
              <a:extLst>
                <a:ext uri="{FF2B5EF4-FFF2-40B4-BE49-F238E27FC236}">
                  <a16:creationId xmlns:a16="http://schemas.microsoft.com/office/drawing/2014/main" xmlns="" id="{8E0BC277-D339-43BF-8436-7684AC1FC9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28552" y="2116428"/>
              <a:ext cx="1053181" cy="1058694"/>
            </a:xfrm>
            <a:custGeom>
              <a:avLst/>
              <a:gdLst>
                <a:gd name="T0" fmla="*/ 0 w 573"/>
                <a:gd name="T1" fmla="*/ 239 h 576"/>
                <a:gd name="T2" fmla="*/ 238 w 573"/>
                <a:gd name="T3" fmla="*/ 0 h 576"/>
                <a:gd name="T4" fmla="*/ 573 w 573"/>
                <a:gd name="T5" fmla="*/ 337 h 576"/>
                <a:gd name="T6" fmla="*/ 336 w 573"/>
                <a:gd name="T7" fmla="*/ 576 h 576"/>
                <a:gd name="T8" fmla="*/ 0 w 573"/>
                <a:gd name="T9" fmla="*/ 239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576">
                  <a:moveTo>
                    <a:pt x="0" y="239"/>
                  </a:moveTo>
                  <a:lnTo>
                    <a:pt x="238" y="0"/>
                  </a:lnTo>
                  <a:lnTo>
                    <a:pt x="573" y="337"/>
                  </a:lnTo>
                  <a:lnTo>
                    <a:pt x="336" y="576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7">
              <a:extLst>
                <a:ext uri="{FF2B5EF4-FFF2-40B4-BE49-F238E27FC236}">
                  <a16:creationId xmlns:a16="http://schemas.microsoft.com/office/drawing/2014/main" xmlns="" id="{951B3A52-67C6-4ECA-AD8B-8BD35547D2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95750" y="2265308"/>
              <a:ext cx="623086" cy="878569"/>
            </a:xfrm>
            <a:custGeom>
              <a:avLst/>
              <a:gdLst>
                <a:gd name="T0" fmla="*/ 2 w 339"/>
                <a:gd name="T1" fmla="*/ 0 h 478"/>
                <a:gd name="T2" fmla="*/ 339 w 339"/>
                <a:gd name="T3" fmla="*/ 3 h 478"/>
                <a:gd name="T4" fmla="*/ 337 w 339"/>
                <a:gd name="T5" fmla="*/ 478 h 478"/>
                <a:gd name="T6" fmla="*/ 0 w 339"/>
                <a:gd name="T7" fmla="*/ 476 h 478"/>
                <a:gd name="T8" fmla="*/ 2 w 339"/>
                <a:gd name="T9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78">
                  <a:moveTo>
                    <a:pt x="2" y="0"/>
                  </a:moveTo>
                  <a:lnTo>
                    <a:pt x="339" y="3"/>
                  </a:lnTo>
                  <a:lnTo>
                    <a:pt x="337" y="478"/>
                  </a:lnTo>
                  <a:lnTo>
                    <a:pt x="0" y="47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8">
              <a:extLst>
                <a:ext uri="{FF2B5EF4-FFF2-40B4-BE49-F238E27FC236}">
                  <a16:creationId xmlns:a16="http://schemas.microsoft.com/office/drawing/2014/main" xmlns="" id="{1113C109-E31F-44F1-825B-74F989159A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2250" y="3221073"/>
              <a:ext cx="283054" cy="279378"/>
            </a:xfrm>
            <a:custGeom>
              <a:avLst/>
              <a:gdLst>
                <a:gd name="T0" fmla="*/ 74 w 74"/>
                <a:gd name="T1" fmla="*/ 0 h 73"/>
                <a:gd name="T2" fmla="*/ 0 w 74"/>
                <a:gd name="T3" fmla="*/ 0 h 73"/>
                <a:gd name="T4" fmla="*/ 0 w 74"/>
                <a:gd name="T5" fmla="*/ 70 h 73"/>
                <a:gd name="T6" fmla="*/ 1 w 74"/>
                <a:gd name="T7" fmla="*/ 72 h 73"/>
                <a:gd name="T8" fmla="*/ 3 w 74"/>
                <a:gd name="T9" fmla="*/ 73 h 73"/>
                <a:gd name="T10" fmla="*/ 70 w 74"/>
                <a:gd name="T11" fmla="*/ 73 h 73"/>
                <a:gd name="T12" fmla="*/ 73 w 74"/>
                <a:gd name="T13" fmla="*/ 72 h 73"/>
                <a:gd name="T14" fmla="*/ 74 w 74"/>
                <a:gd name="T15" fmla="*/ 70 h 73"/>
                <a:gd name="T16" fmla="*/ 74 w 74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3">
                  <a:moveTo>
                    <a:pt x="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2" y="73"/>
                    <a:pt x="3" y="73"/>
                    <a:pt x="3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3"/>
                    <a:pt x="72" y="73"/>
                    <a:pt x="73" y="72"/>
                  </a:cubicBezTo>
                  <a:cubicBezTo>
                    <a:pt x="74" y="72"/>
                    <a:pt x="74" y="71"/>
                    <a:pt x="74" y="70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69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9">
              <a:extLst>
                <a:ext uri="{FF2B5EF4-FFF2-40B4-BE49-F238E27FC236}">
                  <a16:creationId xmlns:a16="http://schemas.microsoft.com/office/drawing/2014/main" xmlns="" id="{5195FA8E-8267-4ECA-9BD1-89920F2726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7171" y="3221073"/>
              <a:ext cx="248132" cy="237104"/>
            </a:xfrm>
            <a:custGeom>
              <a:avLst/>
              <a:gdLst>
                <a:gd name="T0" fmla="*/ 135 w 135"/>
                <a:gd name="T1" fmla="*/ 0 h 129"/>
                <a:gd name="T2" fmla="*/ 0 w 135"/>
                <a:gd name="T3" fmla="*/ 0 h 129"/>
                <a:gd name="T4" fmla="*/ 135 w 135"/>
                <a:gd name="T5" fmla="*/ 129 h 129"/>
                <a:gd name="T6" fmla="*/ 135 w 135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9">
                  <a:moveTo>
                    <a:pt x="135" y="0"/>
                  </a:moveTo>
                  <a:lnTo>
                    <a:pt x="0" y="0"/>
                  </a:lnTo>
                  <a:lnTo>
                    <a:pt x="135" y="12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788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0">
              <a:extLst>
                <a:ext uri="{FF2B5EF4-FFF2-40B4-BE49-F238E27FC236}">
                  <a16:creationId xmlns:a16="http://schemas.microsoft.com/office/drawing/2014/main" xmlns="" id="{4AC70C5E-751A-4DEC-A505-E09E375B99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7171" y="3221073"/>
              <a:ext cx="248132" cy="237104"/>
            </a:xfrm>
            <a:custGeom>
              <a:avLst/>
              <a:gdLst>
                <a:gd name="T0" fmla="*/ 135 w 135"/>
                <a:gd name="T1" fmla="*/ 0 h 129"/>
                <a:gd name="T2" fmla="*/ 0 w 135"/>
                <a:gd name="T3" fmla="*/ 0 h 129"/>
                <a:gd name="T4" fmla="*/ 135 w 135"/>
                <a:gd name="T5" fmla="*/ 129 h 129"/>
                <a:gd name="T6" fmla="*/ 135 w 135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9">
                  <a:moveTo>
                    <a:pt x="135" y="0"/>
                  </a:moveTo>
                  <a:lnTo>
                    <a:pt x="0" y="0"/>
                  </a:lnTo>
                  <a:lnTo>
                    <a:pt x="135" y="129"/>
                  </a:lnTo>
                  <a:lnTo>
                    <a:pt x="1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61">
              <a:extLst>
                <a:ext uri="{FF2B5EF4-FFF2-40B4-BE49-F238E27FC236}">
                  <a16:creationId xmlns:a16="http://schemas.microsoft.com/office/drawing/2014/main" xmlns="" id="{67F58734-0B34-4979-A4FE-4D94CD52F3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3495" y="3246805"/>
              <a:ext cx="95577" cy="34923"/>
            </a:xfrm>
            <a:custGeom>
              <a:avLst/>
              <a:gdLst>
                <a:gd name="T0" fmla="*/ 52 w 52"/>
                <a:gd name="T1" fmla="*/ 17 h 19"/>
                <a:gd name="T2" fmla="*/ 52 w 52"/>
                <a:gd name="T3" fmla="*/ 19 h 19"/>
                <a:gd name="T4" fmla="*/ 0 w 52"/>
                <a:gd name="T5" fmla="*/ 19 h 19"/>
                <a:gd name="T6" fmla="*/ 0 w 52"/>
                <a:gd name="T7" fmla="*/ 17 h 19"/>
                <a:gd name="T8" fmla="*/ 0 w 52"/>
                <a:gd name="T9" fmla="*/ 0 h 19"/>
                <a:gd name="T10" fmla="*/ 0 w 52"/>
                <a:gd name="T11" fmla="*/ 0 h 19"/>
                <a:gd name="T12" fmla="*/ 52 w 52"/>
                <a:gd name="T13" fmla="*/ 0 h 19"/>
                <a:gd name="T14" fmla="*/ 52 w 52"/>
                <a:gd name="T15" fmla="*/ 0 h 19"/>
                <a:gd name="T16" fmla="*/ 52 w 52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52" y="17"/>
                  </a:moveTo>
                  <a:lnTo>
                    <a:pt x="5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17"/>
                  </a:lnTo>
                  <a:close/>
                </a:path>
              </a:pathLst>
            </a:custGeom>
            <a:solidFill>
              <a:srgbClr val="7C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2">
              <a:extLst>
                <a:ext uri="{FF2B5EF4-FFF2-40B4-BE49-F238E27FC236}">
                  <a16:creationId xmlns:a16="http://schemas.microsoft.com/office/drawing/2014/main" xmlns="" id="{F406F426-8E38-4EEB-8825-49078C63FC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0318" y="3246805"/>
              <a:ext cx="33084" cy="34923"/>
            </a:xfrm>
            <a:custGeom>
              <a:avLst/>
              <a:gdLst>
                <a:gd name="T0" fmla="*/ 18 w 18"/>
                <a:gd name="T1" fmla="*/ 17 h 19"/>
                <a:gd name="T2" fmla="*/ 18 w 18"/>
                <a:gd name="T3" fmla="*/ 19 h 19"/>
                <a:gd name="T4" fmla="*/ 2 w 18"/>
                <a:gd name="T5" fmla="*/ 19 h 19"/>
                <a:gd name="T6" fmla="*/ 0 w 18"/>
                <a:gd name="T7" fmla="*/ 17 h 19"/>
                <a:gd name="T8" fmla="*/ 0 w 18"/>
                <a:gd name="T9" fmla="*/ 0 h 19"/>
                <a:gd name="T10" fmla="*/ 2 w 18"/>
                <a:gd name="T11" fmla="*/ 0 h 19"/>
                <a:gd name="T12" fmla="*/ 18 w 18"/>
                <a:gd name="T13" fmla="*/ 0 h 19"/>
                <a:gd name="T14" fmla="*/ 18 w 18"/>
                <a:gd name="T15" fmla="*/ 0 h 19"/>
                <a:gd name="T16" fmla="*/ 18 w 18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8" y="17"/>
                  </a:moveTo>
                  <a:lnTo>
                    <a:pt x="18" y="19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C749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3">
              <a:extLst>
                <a:ext uri="{FF2B5EF4-FFF2-40B4-BE49-F238E27FC236}">
                  <a16:creationId xmlns:a16="http://schemas.microsoft.com/office/drawing/2014/main" xmlns="" id="{0B941546-1DFF-42D6-9479-0F4D74273D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3246805"/>
              <a:ext cx="34923" cy="34923"/>
            </a:xfrm>
            <a:custGeom>
              <a:avLst/>
              <a:gdLst>
                <a:gd name="T0" fmla="*/ 19 w 19"/>
                <a:gd name="T1" fmla="*/ 17 h 19"/>
                <a:gd name="T2" fmla="*/ 17 w 19"/>
                <a:gd name="T3" fmla="*/ 19 h 19"/>
                <a:gd name="T4" fmla="*/ 0 w 19"/>
                <a:gd name="T5" fmla="*/ 19 h 19"/>
                <a:gd name="T6" fmla="*/ 0 w 19"/>
                <a:gd name="T7" fmla="*/ 17 h 19"/>
                <a:gd name="T8" fmla="*/ 0 w 19"/>
                <a:gd name="T9" fmla="*/ 0 h 19"/>
                <a:gd name="T10" fmla="*/ 0 w 19"/>
                <a:gd name="T11" fmla="*/ 0 h 19"/>
                <a:gd name="T12" fmla="*/ 17 w 19"/>
                <a:gd name="T13" fmla="*/ 0 h 19"/>
                <a:gd name="T14" fmla="*/ 19 w 19"/>
                <a:gd name="T15" fmla="*/ 0 h 19"/>
                <a:gd name="T16" fmla="*/ 19 w 19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7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4">
              <a:extLst>
                <a:ext uri="{FF2B5EF4-FFF2-40B4-BE49-F238E27FC236}">
                  <a16:creationId xmlns:a16="http://schemas.microsoft.com/office/drawing/2014/main" xmlns="" id="{46174BA1-A3DE-4F5E-AD04-C23B1BA24A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3495" y="3312974"/>
              <a:ext cx="34923" cy="33084"/>
            </a:xfrm>
            <a:custGeom>
              <a:avLst/>
              <a:gdLst>
                <a:gd name="T0" fmla="*/ 19 w 19"/>
                <a:gd name="T1" fmla="*/ 16 h 18"/>
                <a:gd name="T2" fmla="*/ 17 w 19"/>
                <a:gd name="T3" fmla="*/ 18 h 18"/>
                <a:gd name="T4" fmla="*/ 0 w 19"/>
                <a:gd name="T5" fmla="*/ 18 h 18"/>
                <a:gd name="T6" fmla="*/ 0 w 19"/>
                <a:gd name="T7" fmla="*/ 16 h 18"/>
                <a:gd name="T8" fmla="*/ 0 w 19"/>
                <a:gd name="T9" fmla="*/ 0 h 18"/>
                <a:gd name="T10" fmla="*/ 0 w 19"/>
                <a:gd name="T11" fmla="*/ 0 h 18"/>
                <a:gd name="T12" fmla="*/ 17 w 19"/>
                <a:gd name="T13" fmla="*/ 0 h 18"/>
                <a:gd name="T14" fmla="*/ 19 w 19"/>
                <a:gd name="T15" fmla="*/ 0 h 18"/>
                <a:gd name="T16" fmla="*/ 19 w 1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6"/>
                  </a:moveTo>
                  <a:lnTo>
                    <a:pt x="17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5">
              <a:extLst>
                <a:ext uri="{FF2B5EF4-FFF2-40B4-BE49-F238E27FC236}">
                  <a16:creationId xmlns:a16="http://schemas.microsoft.com/office/drawing/2014/main" xmlns="" id="{985D2E39-0591-4A99-854B-8A82A80B6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4150" y="3312974"/>
              <a:ext cx="34923" cy="33084"/>
            </a:xfrm>
            <a:custGeom>
              <a:avLst/>
              <a:gdLst>
                <a:gd name="T0" fmla="*/ 19 w 19"/>
                <a:gd name="T1" fmla="*/ 16 h 18"/>
                <a:gd name="T2" fmla="*/ 19 w 19"/>
                <a:gd name="T3" fmla="*/ 18 h 18"/>
                <a:gd name="T4" fmla="*/ 2 w 19"/>
                <a:gd name="T5" fmla="*/ 18 h 18"/>
                <a:gd name="T6" fmla="*/ 0 w 19"/>
                <a:gd name="T7" fmla="*/ 16 h 18"/>
                <a:gd name="T8" fmla="*/ 0 w 19"/>
                <a:gd name="T9" fmla="*/ 0 h 18"/>
                <a:gd name="T10" fmla="*/ 2 w 19"/>
                <a:gd name="T11" fmla="*/ 0 h 18"/>
                <a:gd name="T12" fmla="*/ 19 w 19"/>
                <a:gd name="T13" fmla="*/ 0 h 18"/>
                <a:gd name="T14" fmla="*/ 19 w 19"/>
                <a:gd name="T15" fmla="*/ 0 h 18"/>
                <a:gd name="T16" fmla="*/ 19 w 1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6"/>
                  </a:moveTo>
                  <a:lnTo>
                    <a:pt x="19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66">
              <a:extLst>
                <a:ext uri="{FF2B5EF4-FFF2-40B4-BE49-F238E27FC236}">
                  <a16:creationId xmlns:a16="http://schemas.microsoft.com/office/drawing/2014/main" xmlns="" id="{5C144147-D350-483B-8A97-088B6ECFAE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0318" y="3312974"/>
              <a:ext cx="33084" cy="33084"/>
            </a:xfrm>
            <a:custGeom>
              <a:avLst/>
              <a:gdLst>
                <a:gd name="T0" fmla="*/ 18 w 18"/>
                <a:gd name="T1" fmla="*/ 16 h 18"/>
                <a:gd name="T2" fmla="*/ 18 w 18"/>
                <a:gd name="T3" fmla="*/ 18 h 18"/>
                <a:gd name="T4" fmla="*/ 2 w 18"/>
                <a:gd name="T5" fmla="*/ 18 h 18"/>
                <a:gd name="T6" fmla="*/ 0 w 18"/>
                <a:gd name="T7" fmla="*/ 16 h 18"/>
                <a:gd name="T8" fmla="*/ 0 w 18"/>
                <a:gd name="T9" fmla="*/ 0 h 18"/>
                <a:gd name="T10" fmla="*/ 2 w 18"/>
                <a:gd name="T11" fmla="*/ 0 h 18"/>
                <a:gd name="T12" fmla="*/ 18 w 18"/>
                <a:gd name="T13" fmla="*/ 0 h 18"/>
                <a:gd name="T14" fmla="*/ 18 w 18"/>
                <a:gd name="T15" fmla="*/ 0 h 18"/>
                <a:gd name="T16" fmla="*/ 18 w 18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6"/>
                  </a:moveTo>
                  <a:lnTo>
                    <a:pt x="18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16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7">
              <a:extLst>
                <a:ext uri="{FF2B5EF4-FFF2-40B4-BE49-F238E27FC236}">
                  <a16:creationId xmlns:a16="http://schemas.microsoft.com/office/drawing/2014/main" xmlns="" id="{6A8BD2D0-005D-4CD7-8F55-6628AA5D9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3312974"/>
              <a:ext cx="34923" cy="33084"/>
            </a:xfrm>
            <a:custGeom>
              <a:avLst/>
              <a:gdLst>
                <a:gd name="T0" fmla="*/ 19 w 19"/>
                <a:gd name="T1" fmla="*/ 16 h 18"/>
                <a:gd name="T2" fmla="*/ 17 w 19"/>
                <a:gd name="T3" fmla="*/ 18 h 18"/>
                <a:gd name="T4" fmla="*/ 0 w 19"/>
                <a:gd name="T5" fmla="*/ 18 h 18"/>
                <a:gd name="T6" fmla="*/ 0 w 19"/>
                <a:gd name="T7" fmla="*/ 16 h 18"/>
                <a:gd name="T8" fmla="*/ 0 w 19"/>
                <a:gd name="T9" fmla="*/ 0 h 18"/>
                <a:gd name="T10" fmla="*/ 0 w 19"/>
                <a:gd name="T11" fmla="*/ 0 h 18"/>
                <a:gd name="T12" fmla="*/ 17 w 19"/>
                <a:gd name="T13" fmla="*/ 0 h 18"/>
                <a:gd name="T14" fmla="*/ 19 w 19"/>
                <a:gd name="T15" fmla="*/ 0 h 18"/>
                <a:gd name="T16" fmla="*/ 19 w 1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6"/>
                  </a:moveTo>
                  <a:lnTo>
                    <a:pt x="17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8">
              <a:extLst>
                <a:ext uri="{FF2B5EF4-FFF2-40B4-BE49-F238E27FC236}">
                  <a16:creationId xmlns:a16="http://schemas.microsoft.com/office/drawing/2014/main" xmlns="" id="{CF8E9FAA-97B6-4FAD-84A9-D070A2A544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3495" y="3373627"/>
              <a:ext cx="34923" cy="34923"/>
            </a:xfrm>
            <a:custGeom>
              <a:avLst/>
              <a:gdLst>
                <a:gd name="T0" fmla="*/ 19 w 19"/>
                <a:gd name="T1" fmla="*/ 19 h 19"/>
                <a:gd name="T2" fmla="*/ 17 w 19"/>
                <a:gd name="T3" fmla="*/ 19 h 19"/>
                <a:gd name="T4" fmla="*/ 0 w 19"/>
                <a:gd name="T5" fmla="*/ 19 h 19"/>
                <a:gd name="T6" fmla="*/ 0 w 19"/>
                <a:gd name="T7" fmla="*/ 19 h 19"/>
                <a:gd name="T8" fmla="*/ 0 w 19"/>
                <a:gd name="T9" fmla="*/ 2 h 19"/>
                <a:gd name="T10" fmla="*/ 0 w 19"/>
                <a:gd name="T11" fmla="*/ 0 h 19"/>
                <a:gd name="T12" fmla="*/ 17 w 19"/>
                <a:gd name="T13" fmla="*/ 0 h 19"/>
                <a:gd name="T14" fmla="*/ 19 w 19"/>
                <a:gd name="T15" fmla="*/ 2 h 19"/>
                <a:gd name="T16" fmla="*/ 19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9">
              <a:extLst>
                <a:ext uri="{FF2B5EF4-FFF2-40B4-BE49-F238E27FC236}">
                  <a16:creationId xmlns:a16="http://schemas.microsoft.com/office/drawing/2014/main" xmlns="" id="{CDF27EC7-7C4F-4658-B682-964F57538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4150" y="3373627"/>
              <a:ext cx="34923" cy="34923"/>
            </a:xfrm>
            <a:custGeom>
              <a:avLst/>
              <a:gdLst>
                <a:gd name="T0" fmla="*/ 19 w 19"/>
                <a:gd name="T1" fmla="*/ 19 h 19"/>
                <a:gd name="T2" fmla="*/ 19 w 19"/>
                <a:gd name="T3" fmla="*/ 19 h 19"/>
                <a:gd name="T4" fmla="*/ 2 w 19"/>
                <a:gd name="T5" fmla="*/ 19 h 19"/>
                <a:gd name="T6" fmla="*/ 0 w 19"/>
                <a:gd name="T7" fmla="*/ 19 h 19"/>
                <a:gd name="T8" fmla="*/ 0 w 19"/>
                <a:gd name="T9" fmla="*/ 2 h 19"/>
                <a:gd name="T10" fmla="*/ 2 w 19"/>
                <a:gd name="T11" fmla="*/ 0 h 19"/>
                <a:gd name="T12" fmla="*/ 19 w 19"/>
                <a:gd name="T13" fmla="*/ 0 h 19"/>
                <a:gd name="T14" fmla="*/ 19 w 19"/>
                <a:gd name="T15" fmla="*/ 2 h 19"/>
                <a:gd name="T16" fmla="*/ 19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9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2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0">
              <a:extLst>
                <a:ext uri="{FF2B5EF4-FFF2-40B4-BE49-F238E27FC236}">
                  <a16:creationId xmlns:a16="http://schemas.microsoft.com/office/drawing/2014/main" xmlns="" id="{3811FB35-17B3-4BFA-A92C-65FBA837A3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0318" y="3373627"/>
              <a:ext cx="33084" cy="34923"/>
            </a:xfrm>
            <a:custGeom>
              <a:avLst/>
              <a:gdLst>
                <a:gd name="T0" fmla="*/ 18 w 18"/>
                <a:gd name="T1" fmla="*/ 19 h 19"/>
                <a:gd name="T2" fmla="*/ 18 w 18"/>
                <a:gd name="T3" fmla="*/ 19 h 19"/>
                <a:gd name="T4" fmla="*/ 2 w 18"/>
                <a:gd name="T5" fmla="*/ 19 h 19"/>
                <a:gd name="T6" fmla="*/ 0 w 18"/>
                <a:gd name="T7" fmla="*/ 19 h 19"/>
                <a:gd name="T8" fmla="*/ 0 w 18"/>
                <a:gd name="T9" fmla="*/ 2 h 19"/>
                <a:gd name="T10" fmla="*/ 2 w 18"/>
                <a:gd name="T11" fmla="*/ 0 h 19"/>
                <a:gd name="T12" fmla="*/ 18 w 18"/>
                <a:gd name="T13" fmla="*/ 0 h 19"/>
                <a:gd name="T14" fmla="*/ 18 w 18"/>
                <a:gd name="T15" fmla="*/ 2 h 19"/>
                <a:gd name="T16" fmla="*/ 18 w 18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8" y="19"/>
                  </a:moveTo>
                  <a:lnTo>
                    <a:pt x="18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1">
              <a:extLst>
                <a:ext uri="{FF2B5EF4-FFF2-40B4-BE49-F238E27FC236}">
                  <a16:creationId xmlns:a16="http://schemas.microsoft.com/office/drawing/2014/main" xmlns="" id="{3C24C05F-3BF0-4ECE-A388-26729A8CD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3495" y="3437958"/>
              <a:ext cx="34923" cy="34923"/>
            </a:xfrm>
            <a:custGeom>
              <a:avLst/>
              <a:gdLst>
                <a:gd name="T0" fmla="*/ 19 w 19"/>
                <a:gd name="T1" fmla="*/ 17 h 19"/>
                <a:gd name="T2" fmla="*/ 17 w 19"/>
                <a:gd name="T3" fmla="*/ 19 h 19"/>
                <a:gd name="T4" fmla="*/ 0 w 19"/>
                <a:gd name="T5" fmla="*/ 19 h 19"/>
                <a:gd name="T6" fmla="*/ 0 w 19"/>
                <a:gd name="T7" fmla="*/ 17 h 19"/>
                <a:gd name="T8" fmla="*/ 0 w 19"/>
                <a:gd name="T9" fmla="*/ 2 h 19"/>
                <a:gd name="T10" fmla="*/ 0 w 19"/>
                <a:gd name="T11" fmla="*/ 0 h 19"/>
                <a:gd name="T12" fmla="*/ 17 w 19"/>
                <a:gd name="T13" fmla="*/ 0 h 19"/>
                <a:gd name="T14" fmla="*/ 19 w 19"/>
                <a:gd name="T15" fmla="*/ 2 h 19"/>
                <a:gd name="T16" fmla="*/ 19 w 19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7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2">
              <a:extLst>
                <a:ext uri="{FF2B5EF4-FFF2-40B4-BE49-F238E27FC236}">
                  <a16:creationId xmlns:a16="http://schemas.microsoft.com/office/drawing/2014/main" xmlns="" id="{D0A7B059-83E0-40E2-BA3C-CEEA9FE9B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4150" y="3437958"/>
              <a:ext cx="34923" cy="34923"/>
            </a:xfrm>
            <a:custGeom>
              <a:avLst/>
              <a:gdLst>
                <a:gd name="T0" fmla="*/ 19 w 19"/>
                <a:gd name="T1" fmla="*/ 17 h 19"/>
                <a:gd name="T2" fmla="*/ 19 w 19"/>
                <a:gd name="T3" fmla="*/ 19 h 19"/>
                <a:gd name="T4" fmla="*/ 2 w 19"/>
                <a:gd name="T5" fmla="*/ 19 h 19"/>
                <a:gd name="T6" fmla="*/ 0 w 19"/>
                <a:gd name="T7" fmla="*/ 17 h 19"/>
                <a:gd name="T8" fmla="*/ 0 w 19"/>
                <a:gd name="T9" fmla="*/ 2 h 19"/>
                <a:gd name="T10" fmla="*/ 2 w 19"/>
                <a:gd name="T11" fmla="*/ 0 h 19"/>
                <a:gd name="T12" fmla="*/ 19 w 19"/>
                <a:gd name="T13" fmla="*/ 0 h 19"/>
                <a:gd name="T14" fmla="*/ 19 w 19"/>
                <a:gd name="T15" fmla="*/ 2 h 19"/>
                <a:gd name="T16" fmla="*/ 19 w 19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7"/>
                  </a:moveTo>
                  <a:lnTo>
                    <a:pt x="19" y="19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2"/>
                  </a:lnTo>
                  <a:lnTo>
                    <a:pt x="2" y="0"/>
                  </a:lnTo>
                  <a:lnTo>
                    <a:pt x="19" y="0"/>
                  </a:lnTo>
                  <a:lnTo>
                    <a:pt x="19" y="2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F3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3">
              <a:extLst>
                <a:ext uri="{FF2B5EF4-FFF2-40B4-BE49-F238E27FC236}">
                  <a16:creationId xmlns:a16="http://schemas.microsoft.com/office/drawing/2014/main" xmlns="" id="{4F51DCD4-4718-463C-BFF1-D2A786B5F6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0318" y="3437958"/>
              <a:ext cx="33084" cy="34923"/>
            </a:xfrm>
            <a:custGeom>
              <a:avLst/>
              <a:gdLst>
                <a:gd name="T0" fmla="*/ 18 w 18"/>
                <a:gd name="T1" fmla="*/ 17 h 19"/>
                <a:gd name="T2" fmla="*/ 18 w 18"/>
                <a:gd name="T3" fmla="*/ 19 h 19"/>
                <a:gd name="T4" fmla="*/ 2 w 18"/>
                <a:gd name="T5" fmla="*/ 19 h 19"/>
                <a:gd name="T6" fmla="*/ 0 w 18"/>
                <a:gd name="T7" fmla="*/ 17 h 19"/>
                <a:gd name="T8" fmla="*/ 0 w 18"/>
                <a:gd name="T9" fmla="*/ 2 h 19"/>
                <a:gd name="T10" fmla="*/ 2 w 18"/>
                <a:gd name="T11" fmla="*/ 0 h 19"/>
                <a:gd name="T12" fmla="*/ 18 w 18"/>
                <a:gd name="T13" fmla="*/ 0 h 19"/>
                <a:gd name="T14" fmla="*/ 18 w 18"/>
                <a:gd name="T15" fmla="*/ 2 h 19"/>
                <a:gd name="T16" fmla="*/ 18 w 18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8" y="17"/>
                  </a:moveTo>
                  <a:lnTo>
                    <a:pt x="18" y="19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4">
              <a:extLst>
                <a:ext uri="{FF2B5EF4-FFF2-40B4-BE49-F238E27FC236}">
                  <a16:creationId xmlns:a16="http://schemas.microsoft.com/office/drawing/2014/main" xmlns="" id="{36C08F37-E91D-4B87-AA82-450107689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3437958"/>
              <a:ext cx="34923" cy="34923"/>
            </a:xfrm>
            <a:custGeom>
              <a:avLst/>
              <a:gdLst>
                <a:gd name="T0" fmla="*/ 19 w 19"/>
                <a:gd name="T1" fmla="*/ 17 h 19"/>
                <a:gd name="T2" fmla="*/ 17 w 19"/>
                <a:gd name="T3" fmla="*/ 19 h 19"/>
                <a:gd name="T4" fmla="*/ 0 w 19"/>
                <a:gd name="T5" fmla="*/ 19 h 19"/>
                <a:gd name="T6" fmla="*/ 0 w 19"/>
                <a:gd name="T7" fmla="*/ 17 h 19"/>
                <a:gd name="T8" fmla="*/ 0 w 19"/>
                <a:gd name="T9" fmla="*/ 2 h 19"/>
                <a:gd name="T10" fmla="*/ 0 w 19"/>
                <a:gd name="T11" fmla="*/ 0 h 19"/>
                <a:gd name="T12" fmla="*/ 17 w 19"/>
                <a:gd name="T13" fmla="*/ 0 h 19"/>
                <a:gd name="T14" fmla="*/ 19 w 19"/>
                <a:gd name="T15" fmla="*/ 2 h 19"/>
                <a:gd name="T16" fmla="*/ 19 w 19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7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2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5">
              <a:extLst>
                <a:ext uri="{FF2B5EF4-FFF2-40B4-BE49-F238E27FC236}">
                  <a16:creationId xmlns:a16="http://schemas.microsoft.com/office/drawing/2014/main" xmlns="" id="{EC0C16C6-D256-49B8-88F4-CCC12F70E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3373627"/>
              <a:ext cx="34923" cy="34923"/>
            </a:xfrm>
            <a:custGeom>
              <a:avLst/>
              <a:gdLst>
                <a:gd name="T0" fmla="*/ 19 w 19"/>
                <a:gd name="T1" fmla="*/ 19 h 19"/>
                <a:gd name="T2" fmla="*/ 17 w 19"/>
                <a:gd name="T3" fmla="*/ 19 h 19"/>
                <a:gd name="T4" fmla="*/ 0 w 19"/>
                <a:gd name="T5" fmla="*/ 19 h 19"/>
                <a:gd name="T6" fmla="*/ 0 w 19"/>
                <a:gd name="T7" fmla="*/ 19 h 19"/>
                <a:gd name="T8" fmla="*/ 0 w 19"/>
                <a:gd name="T9" fmla="*/ 2 h 19"/>
                <a:gd name="T10" fmla="*/ 0 w 19"/>
                <a:gd name="T11" fmla="*/ 0 h 19"/>
                <a:gd name="T12" fmla="*/ 17 w 19"/>
                <a:gd name="T13" fmla="*/ 0 h 19"/>
                <a:gd name="T14" fmla="*/ 19 w 19"/>
                <a:gd name="T15" fmla="*/ 2 h 19"/>
                <a:gd name="T16" fmla="*/ 19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9" y="19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6">
              <a:extLst>
                <a:ext uri="{FF2B5EF4-FFF2-40B4-BE49-F238E27FC236}">
                  <a16:creationId xmlns:a16="http://schemas.microsoft.com/office/drawing/2014/main" xmlns="" id="{9A4B9EE8-9B25-4249-91BC-0E94241D56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2250" y="3094250"/>
              <a:ext cx="283054" cy="126823"/>
            </a:xfrm>
            <a:custGeom>
              <a:avLst/>
              <a:gdLst>
                <a:gd name="T0" fmla="*/ 74 w 74"/>
                <a:gd name="T1" fmla="*/ 3 h 33"/>
                <a:gd name="T2" fmla="*/ 73 w 74"/>
                <a:gd name="T3" fmla="*/ 1 h 33"/>
                <a:gd name="T4" fmla="*/ 70 w 74"/>
                <a:gd name="T5" fmla="*/ 0 h 33"/>
                <a:gd name="T6" fmla="*/ 3 w 74"/>
                <a:gd name="T7" fmla="*/ 0 h 33"/>
                <a:gd name="T8" fmla="*/ 1 w 74"/>
                <a:gd name="T9" fmla="*/ 1 h 33"/>
                <a:gd name="T10" fmla="*/ 0 w 74"/>
                <a:gd name="T11" fmla="*/ 3 h 33"/>
                <a:gd name="T12" fmla="*/ 0 w 74"/>
                <a:gd name="T13" fmla="*/ 33 h 33"/>
                <a:gd name="T14" fmla="*/ 74 w 74"/>
                <a:gd name="T15" fmla="*/ 33 h 33"/>
                <a:gd name="T16" fmla="*/ 74 w 74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3">
                  <a:moveTo>
                    <a:pt x="74" y="3"/>
                  </a:moveTo>
                  <a:cubicBezTo>
                    <a:pt x="74" y="2"/>
                    <a:pt x="74" y="1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4" y="33"/>
                    <a:pt x="74" y="33"/>
                    <a:pt x="74" y="33"/>
                  </a:cubicBezTo>
                  <a:lnTo>
                    <a:pt x="74" y="3"/>
                  </a:lnTo>
                  <a:close/>
                </a:path>
              </a:pathLst>
            </a:custGeom>
            <a:solidFill>
              <a:srgbClr val="435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77">
              <a:extLst>
                <a:ext uri="{FF2B5EF4-FFF2-40B4-BE49-F238E27FC236}">
                  <a16:creationId xmlns:a16="http://schemas.microsoft.com/office/drawing/2014/main" xmlns="" id="{C2D51E5B-E405-4E9D-A2C6-55FA5EF2D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6143" y="3118145"/>
              <a:ext cx="237104" cy="79035"/>
            </a:xfrm>
            <a:custGeom>
              <a:avLst/>
              <a:gdLst>
                <a:gd name="T0" fmla="*/ 2 w 62"/>
                <a:gd name="T1" fmla="*/ 21 h 21"/>
                <a:gd name="T2" fmla="*/ 1 w 62"/>
                <a:gd name="T3" fmla="*/ 20 h 21"/>
                <a:gd name="T4" fmla="*/ 0 w 62"/>
                <a:gd name="T5" fmla="*/ 19 h 21"/>
                <a:gd name="T6" fmla="*/ 0 w 62"/>
                <a:gd name="T7" fmla="*/ 2 h 21"/>
                <a:gd name="T8" fmla="*/ 1 w 62"/>
                <a:gd name="T9" fmla="*/ 0 h 21"/>
                <a:gd name="T10" fmla="*/ 2 w 62"/>
                <a:gd name="T11" fmla="*/ 0 h 21"/>
                <a:gd name="T12" fmla="*/ 60 w 62"/>
                <a:gd name="T13" fmla="*/ 0 h 21"/>
                <a:gd name="T14" fmla="*/ 62 w 62"/>
                <a:gd name="T15" fmla="*/ 0 h 21"/>
                <a:gd name="T16" fmla="*/ 62 w 62"/>
                <a:gd name="T17" fmla="*/ 2 h 21"/>
                <a:gd name="T18" fmla="*/ 62 w 62"/>
                <a:gd name="T19" fmla="*/ 19 h 21"/>
                <a:gd name="T20" fmla="*/ 62 w 62"/>
                <a:gd name="T21" fmla="*/ 20 h 21"/>
                <a:gd name="T22" fmla="*/ 60 w 62"/>
                <a:gd name="T23" fmla="*/ 21 h 21"/>
                <a:gd name="T24" fmla="*/ 2 w 62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21">
                  <a:moveTo>
                    <a:pt x="2" y="21"/>
                  </a:moveTo>
                  <a:cubicBezTo>
                    <a:pt x="2" y="21"/>
                    <a:pt x="1" y="20"/>
                    <a:pt x="1" y="20"/>
                  </a:cubicBezTo>
                  <a:cubicBezTo>
                    <a:pt x="0" y="20"/>
                    <a:pt x="0" y="19"/>
                    <a:pt x="0" y="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1" y="0"/>
                    <a:pt x="62" y="0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20"/>
                    <a:pt x="62" y="20"/>
                  </a:cubicBezTo>
                  <a:cubicBezTo>
                    <a:pt x="61" y="20"/>
                    <a:pt x="61" y="21"/>
                    <a:pt x="60" y="2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3D5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78">
              <a:extLst>
                <a:ext uri="{FF2B5EF4-FFF2-40B4-BE49-F238E27FC236}">
                  <a16:creationId xmlns:a16="http://schemas.microsoft.com/office/drawing/2014/main" xmlns="" id="{7CA7518F-BCDA-4C16-A870-C1B4B21024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83495" y="3121821"/>
              <a:ext cx="226076" cy="68007"/>
            </a:xfrm>
            <a:custGeom>
              <a:avLst/>
              <a:gdLst>
                <a:gd name="T0" fmla="*/ 0 w 123"/>
                <a:gd name="T1" fmla="*/ 0 h 37"/>
                <a:gd name="T2" fmla="*/ 0 w 123"/>
                <a:gd name="T3" fmla="*/ 0 h 37"/>
                <a:gd name="T4" fmla="*/ 0 w 123"/>
                <a:gd name="T5" fmla="*/ 2 h 37"/>
                <a:gd name="T6" fmla="*/ 0 w 123"/>
                <a:gd name="T7" fmla="*/ 37 h 37"/>
                <a:gd name="T8" fmla="*/ 0 w 123"/>
                <a:gd name="T9" fmla="*/ 37 h 37"/>
                <a:gd name="T10" fmla="*/ 0 w 123"/>
                <a:gd name="T11" fmla="*/ 37 h 37"/>
                <a:gd name="T12" fmla="*/ 121 w 123"/>
                <a:gd name="T13" fmla="*/ 37 h 37"/>
                <a:gd name="T14" fmla="*/ 123 w 123"/>
                <a:gd name="T15" fmla="*/ 37 h 37"/>
                <a:gd name="T16" fmla="*/ 123 w 123"/>
                <a:gd name="T17" fmla="*/ 37 h 37"/>
                <a:gd name="T18" fmla="*/ 123 w 123"/>
                <a:gd name="T19" fmla="*/ 2 h 37"/>
                <a:gd name="T20" fmla="*/ 123 w 123"/>
                <a:gd name="T21" fmla="*/ 0 h 37"/>
                <a:gd name="T22" fmla="*/ 121 w 123"/>
                <a:gd name="T23" fmla="*/ 0 h 37"/>
                <a:gd name="T24" fmla="*/ 0 w 12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37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21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2"/>
                  </a:lnTo>
                  <a:lnTo>
                    <a:pt x="123" y="0"/>
                  </a:ln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B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79">
              <a:extLst>
                <a:ext uri="{FF2B5EF4-FFF2-40B4-BE49-F238E27FC236}">
                  <a16:creationId xmlns:a16="http://schemas.microsoft.com/office/drawing/2014/main" xmlns="" id="{D64F59FF-D20A-4FEF-851F-A16CD64DB2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52250" y="3213721"/>
              <a:ext cx="283054" cy="7352"/>
            </a:xfrm>
            <a:prstGeom prst="rect">
              <a:avLst/>
            </a:prstGeom>
            <a:solidFill>
              <a:srgbClr val="3D5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0">
              <a:extLst>
                <a:ext uri="{FF2B5EF4-FFF2-40B4-BE49-F238E27FC236}">
                  <a16:creationId xmlns:a16="http://schemas.microsoft.com/office/drawing/2014/main" xmlns="" id="{9022D68E-3B1E-4E61-A256-1BF708B075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3247" y="2667831"/>
              <a:ext cx="376793" cy="380469"/>
            </a:xfrm>
            <a:custGeom>
              <a:avLst/>
              <a:gdLst>
                <a:gd name="T0" fmla="*/ 99 w 99"/>
                <a:gd name="T1" fmla="*/ 99 h 100"/>
                <a:gd name="T2" fmla="*/ 0 w 99"/>
                <a:gd name="T3" fmla="*/ 0 h 100"/>
                <a:gd name="T4" fmla="*/ 1 w 99"/>
                <a:gd name="T5" fmla="*/ 4 h 100"/>
                <a:gd name="T6" fmla="*/ 97 w 99"/>
                <a:gd name="T7" fmla="*/ 100 h 100"/>
                <a:gd name="T8" fmla="*/ 99 w 99"/>
                <a:gd name="T9" fmla="*/ 9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00">
                  <a:moveTo>
                    <a:pt x="99" y="9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97" y="100"/>
                    <a:pt x="97" y="100"/>
                    <a:pt x="97" y="100"/>
                  </a:cubicBezTo>
                  <a:lnTo>
                    <a:pt x="99" y="99"/>
                  </a:lnTo>
                  <a:close/>
                </a:path>
              </a:pathLst>
            </a:custGeom>
            <a:solidFill>
              <a:srgbClr val="E4A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1">
              <a:extLst>
                <a:ext uri="{FF2B5EF4-FFF2-40B4-BE49-F238E27FC236}">
                  <a16:creationId xmlns:a16="http://schemas.microsoft.com/office/drawing/2014/main" xmlns="" id="{0B5E1840-87CA-4E9A-A803-663D276CD1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6704" y="2678859"/>
              <a:ext cx="385982" cy="385982"/>
            </a:xfrm>
            <a:custGeom>
              <a:avLst/>
              <a:gdLst>
                <a:gd name="T0" fmla="*/ 97 w 101"/>
                <a:gd name="T1" fmla="*/ 101 h 101"/>
                <a:gd name="T2" fmla="*/ 101 w 101"/>
                <a:gd name="T3" fmla="*/ 97 h 101"/>
                <a:gd name="T4" fmla="*/ 5 w 101"/>
                <a:gd name="T5" fmla="*/ 1 h 101"/>
                <a:gd name="T6" fmla="*/ 5 w 101"/>
                <a:gd name="T7" fmla="*/ 1 h 101"/>
                <a:gd name="T8" fmla="*/ 5 w 101"/>
                <a:gd name="T9" fmla="*/ 1 h 101"/>
                <a:gd name="T10" fmla="*/ 5 w 101"/>
                <a:gd name="T11" fmla="*/ 1 h 101"/>
                <a:gd name="T12" fmla="*/ 1 w 101"/>
                <a:gd name="T13" fmla="*/ 1 h 101"/>
                <a:gd name="T14" fmla="*/ 1 w 101"/>
                <a:gd name="T15" fmla="*/ 5 h 101"/>
                <a:gd name="T16" fmla="*/ 1 w 101"/>
                <a:gd name="T17" fmla="*/ 5 h 101"/>
                <a:gd name="T18" fmla="*/ 1 w 101"/>
                <a:gd name="T19" fmla="*/ 5 h 101"/>
                <a:gd name="T20" fmla="*/ 1 w 101"/>
                <a:gd name="T21" fmla="*/ 5 h 101"/>
                <a:gd name="T22" fmla="*/ 97 w 101"/>
                <a:gd name="T2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1">
                  <a:moveTo>
                    <a:pt x="97" y="101"/>
                  </a:moveTo>
                  <a:cubicBezTo>
                    <a:pt x="101" y="97"/>
                    <a:pt x="101" y="97"/>
                    <a:pt x="101" y="9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97" y="101"/>
                  </a:lnTo>
                  <a:close/>
                </a:path>
              </a:pathLst>
            </a:custGeom>
            <a:solidFill>
              <a:srgbClr val="EEC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2">
              <a:extLst>
                <a:ext uri="{FF2B5EF4-FFF2-40B4-BE49-F238E27FC236}">
                  <a16:creationId xmlns:a16="http://schemas.microsoft.com/office/drawing/2014/main" xmlns="" id="{D278B8A0-FD26-4A40-8AEA-E5D2E3409F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5676" y="2693564"/>
              <a:ext cx="382306" cy="378630"/>
            </a:xfrm>
            <a:custGeom>
              <a:avLst/>
              <a:gdLst>
                <a:gd name="T0" fmla="*/ 4 w 100"/>
                <a:gd name="T1" fmla="*/ 1 h 99"/>
                <a:gd name="T2" fmla="*/ 0 w 100"/>
                <a:gd name="T3" fmla="*/ 1 h 99"/>
                <a:gd name="T4" fmla="*/ 98 w 100"/>
                <a:gd name="T5" fmla="*/ 99 h 99"/>
                <a:gd name="T6" fmla="*/ 100 w 100"/>
                <a:gd name="T7" fmla="*/ 97 h 99"/>
                <a:gd name="T8" fmla="*/ 4 w 100"/>
                <a:gd name="T9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4" y="1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100" y="97"/>
                    <a:pt x="100" y="97"/>
                    <a:pt x="100" y="97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E4A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3">
              <a:extLst>
                <a:ext uri="{FF2B5EF4-FFF2-40B4-BE49-F238E27FC236}">
                  <a16:creationId xmlns:a16="http://schemas.microsoft.com/office/drawing/2014/main" xmlns="" id="{6557D357-83CA-44C3-8CCC-045B7DDD68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2658642"/>
              <a:ext cx="42275" cy="38599"/>
            </a:xfrm>
            <a:custGeom>
              <a:avLst/>
              <a:gdLst>
                <a:gd name="T0" fmla="*/ 3 w 11"/>
                <a:gd name="T1" fmla="*/ 10 h 10"/>
                <a:gd name="T2" fmla="*/ 7 w 11"/>
                <a:gd name="T3" fmla="*/ 10 h 10"/>
                <a:gd name="T4" fmla="*/ 7 w 11"/>
                <a:gd name="T5" fmla="*/ 10 h 10"/>
                <a:gd name="T6" fmla="*/ 7 w 11"/>
                <a:gd name="T7" fmla="*/ 10 h 10"/>
                <a:gd name="T8" fmla="*/ 7 w 11"/>
                <a:gd name="T9" fmla="*/ 10 h 10"/>
                <a:gd name="T10" fmla="*/ 7 w 11"/>
                <a:gd name="T11" fmla="*/ 6 h 10"/>
                <a:gd name="T12" fmla="*/ 11 w 11"/>
                <a:gd name="T13" fmla="*/ 6 h 10"/>
                <a:gd name="T14" fmla="*/ 11 w 11"/>
                <a:gd name="T15" fmla="*/ 6 h 10"/>
                <a:gd name="T16" fmla="*/ 11 w 11"/>
                <a:gd name="T17" fmla="*/ 6 h 10"/>
                <a:gd name="T18" fmla="*/ 11 w 11"/>
                <a:gd name="T19" fmla="*/ 6 h 10"/>
                <a:gd name="T20" fmla="*/ 10 w 11"/>
                <a:gd name="T21" fmla="*/ 2 h 10"/>
                <a:gd name="T22" fmla="*/ 0 w 11"/>
                <a:gd name="T23" fmla="*/ 0 h 10"/>
                <a:gd name="T24" fmla="*/ 3 w 11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4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8" y="5"/>
                    <a:pt x="9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10" y="3"/>
                    <a:pt x="1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4">
              <a:extLst>
                <a:ext uri="{FF2B5EF4-FFF2-40B4-BE49-F238E27FC236}">
                  <a16:creationId xmlns:a16="http://schemas.microsoft.com/office/drawing/2014/main" xmlns="" id="{40910416-74F3-4B1B-9D25-7C8A804C20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4648" y="2658642"/>
              <a:ext cx="18380" cy="20219"/>
            </a:xfrm>
            <a:custGeom>
              <a:avLst/>
              <a:gdLst>
                <a:gd name="T0" fmla="*/ 5 w 5"/>
                <a:gd name="T1" fmla="*/ 1 h 5"/>
                <a:gd name="T2" fmla="*/ 0 w 5"/>
                <a:gd name="T3" fmla="*/ 0 h 5"/>
                <a:gd name="T4" fmla="*/ 2 w 5"/>
                <a:gd name="T5" fmla="*/ 5 h 5"/>
                <a:gd name="T6" fmla="*/ 4 w 5"/>
                <a:gd name="T7" fmla="*/ 3 h 5"/>
                <a:gd name="T8" fmla="*/ 5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4" y="2"/>
                    <a:pt x="5" y="2"/>
                    <a:pt x="5" y="1"/>
                  </a:cubicBezTo>
                  <a:close/>
                </a:path>
              </a:pathLst>
            </a:custGeom>
            <a:solidFill>
              <a:srgbClr val="25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5">
              <a:extLst>
                <a:ext uri="{FF2B5EF4-FFF2-40B4-BE49-F238E27FC236}">
                  <a16:creationId xmlns:a16="http://schemas.microsoft.com/office/drawing/2014/main" xmlns="" id="{FEDEF426-7D63-4D43-A12C-1D96ED53A8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2687" y="3044624"/>
              <a:ext cx="20219" cy="16543"/>
            </a:xfrm>
            <a:custGeom>
              <a:avLst/>
              <a:gdLst>
                <a:gd name="T0" fmla="*/ 4 w 11"/>
                <a:gd name="T1" fmla="*/ 0 h 9"/>
                <a:gd name="T2" fmla="*/ 0 w 11"/>
                <a:gd name="T3" fmla="*/ 2 h 9"/>
                <a:gd name="T4" fmla="*/ 6 w 11"/>
                <a:gd name="T5" fmla="*/ 9 h 9"/>
                <a:gd name="T6" fmla="*/ 11 w 11"/>
                <a:gd name="T7" fmla="*/ 7 h 9"/>
                <a:gd name="T8" fmla="*/ 4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0"/>
                  </a:moveTo>
                  <a:lnTo>
                    <a:pt x="0" y="2"/>
                  </a:lnTo>
                  <a:lnTo>
                    <a:pt x="6" y="9"/>
                  </a:lnTo>
                  <a:lnTo>
                    <a:pt x="11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6">
              <a:extLst>
                <a:ext uri="{FF2B5EF4-FFF2-40B4-BE49-F238E27FC236}">
                  <a16:creationId xmlns:a16="http://schemas.microsoft.com/office/drawing/2014/main" xmlns="" id="{50CB8970-40D2-4013-9DE2-6D941569BB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67983" y="3048300"/>
              <a:ext cx="25732" cy="27571"/>
            </a:xfrm>
            <a:custGeom>
              <a:avLst/>
              <a:gdLst>
                <a:gd name="T0" fmla="*/ 8 w 14"/>
                <a:gd name="T1" fmla="*/ 0 h 15"/>
                <a:gd name="T2" fmla="*/ 0 w 14"/>
                <a:gd name="T3" fmla="*/ 9 h 15"/>
                <a:gd name="T4" fmla="*/ 6 w 14"/>
                <a:gd name="T5" fmla="*/ 15 h 15"/>
                <a:gd name="T6" fmla="*/ 14 w 14"/>
                <a:gd name="T7" fmla="*/ 7 h 15"/>
                <a:gd name="T8" fmla="*/ 8 w 1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8" y="0"/>
                  </a:moveTo>
                  <a:lnTo>
                    <a:pt x="0" y="9"/>
                  </a:lnTo>
                  <a:lnTo>
                    <a:pt x="6" y="15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87">
              <a:extLst>
                <a:ext uri="{FF2B5EF4-FFF2-40B4-BE49-F238E27FC236}">
                  <a16:creationId xmlns:a16="http://schemas.microsoft.com/office/drawing/2014/main" xmlns="" id="{080F036F-D87D-45C3-8279-436A96D2C6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60630" y="3064842"/>
              <a:ext cx="18380" cy="18380"/>
            </a:xfrm>
            <a:custGeom>
              <a:avLst/>
              <a:gdLst>
                <a:gd name="T0" fmla="*/ 4 w 10"/>
                <a:gd name="T1" fmla="*/ 0 h 10"/>
                <a:gd name="T2" fmla="*/ 0 w 10"/>
                <a:gd name="T3" fmla="*/ 4 h 10"/>
                <a:gd name="T4" fmla="*/ 6 w 10"/>
                <a:gd name="T5" fmla="*/ 10 h 10"/>
                <a:gd name="T6" fmla="*/ 10 w 10"/>
                <a:gd name="T7" fmla="*/ 6 h 10"/>
                <a:gd name="T8" fmla="*/ 4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0"/>
                  </a:moveTo>
                  <a:lnTo>
                    <a:pt x="0" y="4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88">
              <a:extLst>
                <a:ext uri="{FF2B5EF4-FFF2-40B4-BE49-F238E27FC236}">
                  <a16:creationId xmlns:a16="http://schemas.microsoft.com/office/drawing/2014/main" xmlns="" id="{D5612ACB-7542-4C57-A705-777302A262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20710" y="3129173"/>
              <a:ext cx="110281" cy="56979"/>
            </a:xfrm>
            <a:custGeom>
              <a:avLst/>
              <a:gdLst>
                <a:gd name="T0" fmla="*/ 29 w 29"/>
                <a:gd name="T1" fmla="*/ 8 h 15"/>
                <a:gd name="T2" fmla="*/ 27 w 29"/>
                <a:gd name="T3" fmla="*/ 13 h 15"/>
                <a:gd name="T4" fmla="*/ 22 w 29"/>
                <a:gd name="T5" fmla="*/ 15 h 15"/>
                <a:gd name="T6" fmla="*/ 0 w 29"/>
                <a:gd name="T7" fmla="*/ 15 h 15"/>
                <a:gd name="T8" fmla="*/ 0 w 29"/>
                <a:gd name="T9" fmla="*/ 0 h 15"/>
                <a:gd name="T10" fmla="*/ 22 w 29"/>
                <a:gd name="T11" fmla="*/ 0 h 15"/>
                <a:gd name="T12" fmla="*/ 27 w 29"/>
                <a:gd name="T13" fmla="*/ 3 h 15"/>
                <a:gd name="T14" fmla="*/ 29 w 29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9" y="8"/>
                  </a:moveTo>
                  <a:cubicBezTo>
                    <a:pt x="29" y="10"/>
                    <a:pt x="28" y="11"/>
                    <a:pt x="27" y="13"/>
                  </a:cubicBezTo>
                  <a:cubicBezTo>
                    <a:pt x="25" y="14"/>
                    <a:pt x="24" y="15"/>
                    <a:pt x="2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1"/>
                    <a:pt x="26" y="1"/>
                    <a:pt x="27" y="3"/>
                  </a:cubicBezTo>
                  <a:cubicBezTo>
                    <a:pt x="28" y="4"/>
                    <a:pt x="29" y="6"/>
                    <a:pt x="2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9">
              <a:extLst>
                <a:ext uri="{FF2B5EF4-FFF2-40B4-BE49-F238E27FC236}">
                  <a16:creationId xmlns:a16="http://schemas.microsoft.com/office/drawing/2014/main" xmlns="" id="{835C73C3-5E92-4C6F-9C22-8BAD3C4CA0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020710" y="3129173"/>
              <a:ext cx="34923" cy="56979"/>
            </a:xfrm>
            <a:custGeom>
              <a:avLst/>
              <a:gdLst>
                <a:gd name="T0" fmla="*/ 0 w 9"/>
                <a:gd name="T1" fmla="*/ 0 h 15"/>
                <a:gd name="T2" fmla="*/ 0 w 9"/>
                <a:gd name="T3" fmla="*/ 15 h 15"/>
                <a:gd name="T4" fmla="*/ 8 w 9"/>
                <a:gd name="T5" fmla="*/ 15 h 15"/>
                <a:gd name="T6" fmla="*/ 8 w 9"/>
                <a:gd name="T7" fmla="*/ 0 h 15"/>
                <a:gd name="T8" fmla="*/ 0 w 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9" y="5"/>
                    <a:pt x="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0">
              <a:extLst>
                <a:ext uri="{FF2B5EF4-FFF2-40B4-BE49-F238E27FC236}">
                  <a16:creationId xmlns:a16="http://schemas.microsoft.com/office/drawing/2014/main" xmlns="" id="{5588AB45-9DBD-40DC-9BF0-64948D7D07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69651" y="2965589"/>
              <a:ext cx="382306" cy="380469"/>
            </a:xfrm>
            <a:custGeom>
              <a:avLst/>
              <a:gdLst>
                <a:gd name="T0" fmla="*/ 93 w 100"/>
                <a:gd name="T1" fmla="*/ 39 h 100"/>
                <a:gd name="T2" fmla="*/ 61 w 100"/>
                <a:gd name="T3" fmla="*/ 94 h 100"/>
                <a:gd name="T4" fmla="*/ 6 w 100"/>
                <a:gd name="T5" fmla="*/ 61 h 100"/>
                <a:gd name="T6" fmla="*/ 38 w 100"/>
                <a:gd name="T7" fmla="*/ 6 h 100"/>
                <a:gd name="T8" fmla="*/ 93 w 100"/>
                <a:gd name="T9" fmla="*/ 3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93" y="39"/>
                  </a:moveTo>
                  <a:cubicBezTo>
                    <a:pt x="100" y="63"/>
                    <a:pt x="85" y="87"/>
                    <a:pt x="61" y="94"/>
                  </a:cubicBezTo>
                  <a:cubicBezTo>
                    <a:pt x="37" y="100"/>
                    <a:pt x="12" y="85"/>
                    <a:pt x="6" y="61"/>
                  </a:cubicBezTo>
                  <a:cubicBezTo>
                    <a:pt x="0" y="37"/>
                    <a:pt x="14" y="13"/>
                    <a:pt x="38" y="6"/>
                  </a:cubicBezTo>
                  <a:cubicBezTo>
                    <a:pt x="62" y="0"/>
                    <a:pt x="87" y="15"/>
                    <a:pt x="93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1">
              <a:extLst>
                <a:ext uri="{FF2B5EF4-FFF2-40B4-BE49-F238E27FC236}">
                  <a16:creationId xmlns:a16="http://schemas.microsoft.com/office/drawing/2014/main" xmlns="" id="{DD5FDD4E-B12D-4AF5-9FE6-9A18012C06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00897" y="2994997"/>
              <a:ext cx="319814" cy="321652"/>
            </a:xfrm>
            <a:custGeom>
              <a:avLst/>
              <a:gdLst>
                <a:gd name="T0" fmla="*/ 78 w 84"/>
                <a:gd name="T1" fmla="*/ 32 h 84"/>
                <a:gd name="T2" fmla="*/ 51 w 84"/>
                <a:gd name="T3" fmla="*/ 79 h 84"/>
                <a:gd name="T4" fmla="*/ 5 w 84"/>
                <a:gd name="T5" fmla="*/ 52 h 84"/>
                <a:gd name="T6" fmla="*/ 32 w 84"/>
                <a:gd name="T7" fmla="*/ 5 h 84"/>
                <a:gd name="T8" fmla="*/ 78 w 84"/>
                <a:gd name="T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78" y="32"/>
                  </a:moveTo>
                  <a:cubicBezTo>
                    <a:pt x="84" y="53"/>
                    <a:pt x="72" y="73"/>
                    <a:pt x="51" y="79"/>
                  </a:cubicBezTo>
                  <a:cubicBezTo>
                    <a:pt x="31" y="84"/>
                    <a:pt x="10" y="72"/>
                    <a:pt x="5" y="52"/>
                  </a:cubicBezTo>
                  <a:cubicBezTo>
                    <a:pt x="0" y="31"/>
                    <a:pt x="12" y="11"/>
                    <a:pt x="32" y="5"/>
                  </a:cubicBezTo>
                  <a:cubicBezTo>
                    <a:pt x="52" y="0"/>
                    <a:pt x="73" y="12"/>
                    <a:pt x="78" y="32"/>
                  </a:cubicBezTo>
                  <a:close/>
                </a:path>
              </a:pathLst>
            </a:custGeom>
            <a:solidFill>
              <a:srgbClr val="3D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92">
              <a:extLst>
                <a:ext uri="{FF2B5EF4-FFF2-40B4-BE49-F238E27FC236}">
                  <a16:creationId xmlns:a16="http://schemas.microsoft.com/office/drawing/2014/main" xmlns="" id="{15B868A8-6B74-4775-8E5F-E5F8C1646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00897" y="3002349"/>
              <a:ext cx="255484" cy="290406"/>
            </a:xfrm>
            <a:custGeom>
              <a:avLst/>
              <a:gdLst>
                <a:gd name="T0" fmla="*/ 18 w 67"/>
                <a:gd name="T1" fmla="*/ 57 h 76"/>
                <a:gd name="T2" fmla="*/ 45 w 67"/>
                <a:gd name="T3" fmla="*/ 11 h 76"/>
                <a:gd name="T4" fmla="*/ 67 w 67"/>
                <a:gd name="T5" fmla="*/ 12 h 76"/>
                <a:gd name="T6" fmla="*/ 32 w 67"/>
                <a:gd name="T7" fmla="*/ 3 h 76"/>
                <a:gd name="T8" fmla="*/ 5 w 67"/>
                <a:gd name="T9" fmla="*/ 50 h 76"/>
                <a:gd name="T10" fmla="*/ 30 w 67"/>
                <a:gd name="T11" fmla="*/ 76 h 76"/>
                <a:gd name="T12" fmla="*/ 18 w 67"/>
                <a:gd name="T13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6">
                  <a:moveTo>
                    <a:pt x="18" y="57"/>
                  </a:moveTo>
                  <a:cubicBezTo>
                    <a:pt x="13" y="37"/>
                    <a:pt x="25" y="16"/>
                    <a:pt x="45" y="11"/>
                  </a:cubicBezTo>
                  <a:cubicBezTo>
                    <a:pt x="53" y="9"/>
                    <a:pt x="60" y="10"/>
                    <a:pt x="67" y="12"/>
                  </a:cubicBezTo>
                  <a:cubicBezTo>
                    <a:pt x="58" y="4"/>
                    <a:pt x="45" y="0"/>
                    <a:pt x="32" y="3"/>
                  </a:cubicBezTo>
                  <a:cubicBezTo>
                    <a:pt x="12" y="9"/>
                    <a:pt x="0" y="29"/>
                    <a:pt x="5" y="50"/>
                  </a:cubicBezTo>
                  <a:cubicBezTo>
                    <a:pt x="9" y="62"/>
                    <a:pt x="18" y="72"/>
                    <a:pt x="30" y="76"/>
                  </a:cubicBezTo>
                  <a:cubicBezTo>
                    <a:pt x="24" y="71"/>
                    <a:pt x="20" y="65"/>
                    <a:pt x="18" y="57"/>
                  </a:cubicBezTo>
                  <a:close/>
                </a:path>
              </a:pathLst>
            </a:custGeom>
            <a:solidFill>
              <a:srgbClr val="492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3">
              <a:extLst>
                <a:ext uri="{FF2B5EF4-FFF2-40B4-BE49-F238E27FC236}">
                  <a16:creationId xmlns:a16="http://schemas.microsoft.com/office/drawing/2014/main" xmlns="" id="{C390F42B-19BA-4E80-89FA-9A71669D9B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701" y="4450701"/>
              <a:ext cx="1091778" cy="637790"/>
            </a:xfrm>
            <a:custGeom>
              <a:avLst/>
              <a:gdLst>
                <a:gd name="T0" fmla="*/ 249 w 286"/>
                <a:gd name="T1" fmla="*/ 26 h 167"/>
                <a:gd name="T2" fmla="*/ 213 w 286"/>
                <a:gd name="T3" fmla="*/ 0 h 167"/>
                <a:gd name="T4" fmla="*/ 56 w 286"/>
                <a:gd name="T5" fmla="*/ 0 h 167"/>
                <a:gd name="T6" fmla="*/ 23 w 286"/>
                <a:gd name="T7" fmla="*/ 27 h 167"/>
                <a:gd name="T8" fmla="*/ 3 w 286"/>
                <a:gd name="T9" fmla="*/ 118 h 167"/>
                <a:gd name="T10" fmla="*/ 24 w 286"/>
                <a:gd name="T11" fmla="*/ 149 h 167"/>
                <a:gd name="T12" fmla="*/ 109 w 286"/>
                <a:gd name="T13" fmla="*/ 164 h 167"/>
                <a:gd name="T14" fmla="*/ 163 w 286"/>
                <a:gd name="T15" fmla="*/ 164 h 167"/>
                <a:gd name="T16" fmla="*/ 263 w 286"/>
                <a:gd name="T17" fmla="*/ 149 h 167"/>
                <a:gd name="T18" fmla="*/ 281 w 286"/>
                <a:gd name="T19" fmla="*/ 119 h 167"/>
                <a:gd name="T20" fmla="*/ 249 w 286"/>
                <a:gd name="T21" fmla="*/ 2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167">
                  <a:moveTo>
                    <a:pt x="249" y="26"/>
                  </a:moveTo>
                  <a:cubicBezTo>
                    <a:pt x="245" y="12"/>
                    <a:pt x="228" y="0"/>
                    <a:pt x="21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26" y="12"/>
                    <a:pt x="23" y="2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0" y="133"/>
                    <a:pt x="9" y="147"/>
                    <a:pt x="24" y="149"/>
                  </a:cubicBezTo>
                  <a:cubicBezTo>
                    <a:pt x="109" y="164"/>
                    <a:pt x="109" y="164"/>
                    <a:pt x="109" y="164"/>
                  </a:cubicBezTo>
                  <a:cubicBezTo>
                    <a:pt x="123" y="166"/>
                    <a:pt x="148" y="167"/>
                    <a:pt x="163" y="164"/>
                  </a:cubicBezTo>
                  <a:cubicBezTo>
                    <a:pt x="263" y="149"/>
                    <a:pt x="263" y="149"/>
                    <a:pt x="263" y="149"/>
                  </a:cubicBezTo>
                  <a:cubicBezTo>
                    <a:pt x="278" y="147"/>
                    <a:pt x="286" y="134"/>
                    <a:pt x="281" y="119"/>
                  </a:cubicBezTo>
                  <a:lnTo>
                    <a:pt x="249" y="26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4">
              <a:extLst>
                <a:ext uri="{FF2B5EF4-FFF2-40B4-BE49-F238E27FC236}">
                  <a16:creationId xmlns:a16="http://schemas.microsoft.com/office/drawing/2014/main" xmlns="" id="{1ABFFAF7-3E01-46C7-A30B-5E63D85F1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6701" y="4823818"/>
              <a:ext cx="1091778" cy="264673"/>
            </a:xfrm>
            <a:custGeom>
              <a:avLst/>
              <a:gdLst>
                <a:gd name="T0" fmla="*/ 276 w 286"/>
                <a:gd name="T1" fmla="*/ 5 h 69"/>
                <a:gd name="T2" fmla="*/ 263 w 286"/>
                <a:gd name="T3" fmla="*/ 10 h 69"/>
                <a:gd name="T4" fmla="*/ 163 w 286"/>
                <a:gd name="T5" fmla="*/ 25 h 69"/>
                <a:gd name="T6" fmla="*/ 109 w 286"/>
                <a:gd name="T7" fmla="*/ 25 h 69"/>
                <a:gd name="T8" fmla="*/ 24 w 286"/>
                <a:gd name="T9" fmla="*/ 10 h 69"/>
                <a:gd name="T10" fmla="*/ 7 w 286"/>
                <a:gd name="T11" fmla="*/ 0 h 69"/>
                <a:gd name="T12" fmla="*/ 3 w 286"/>
                <a:gd name="T13" fmla="*/ 20 h 69"/>
                <a:gd name="T14" fmla="*/ 24 w 286"/>
                <a:gd name="T15" fmla="*/ 51 h 69"/>
                <a:gd name="T16" fmla="*/ 109 w 286"/>
                <a:gd name="T17" fmla="*/ 66 h 69"/>
                <a:gd name="T18" fmla="*/ 163 w 286"/>
                <a:gd name="T19" fmla="*/ 66 h 69"/>
                <a:gd name="T20" fmla="*/ 263 w 286"/>
                <a:gd name="T21" fmla="*/ 51 h 69"/>
                <a:gd name="T22" fmla="*/ 281 w 286"/>
                <a:gd name="T23" fmla="*/ 21 h 69"/>
                <a:gd name="T24" fmla="*/ 276 w 286"/>
                <a:gd name="T2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69">
                  <a:moveTo>
                    <a:pt x="276" y="5"/>
                  </a:moveTo>
                  <a:cubicBezTo>
                    <a:pt x="272" y="8"/>
                    <a:pt x="268" y="10"/>
                    <a:pt x="263" y="10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48" y="28"/>
                    <a:pt x="123" y="27"/>
                    <a:pt x="109" y="25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7" y="9"/>
                    <a:pt x="11" y="5"/>
                    <a:pt x="7" y="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5"/>
                    <a:pt x="9" y="49"/>
                    <a:pt x="24" y="51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23" y="68"/>
                    <a:pt x="148" y="69"/>
                    <a:pt x="163" y="66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78" y="49"/>
                    <a:pt x="286" y="36"/>
                    <a:pt x="281" y="21"/>
                  </a:cubicBezTo>
                  <a:lnTo>
                    <a:pt x="276" y="5"/>
                  </a:lnTo>
                  <a:close/>
                </a:path>
              </a:pathLst>
            </a:custGeom>
            <a:solidFill>
              <a:srgbClr val="594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5">
              <a:extLst>
                <a:ext uri="{FF2B5EF4-FFF2-40B4-BE49-F238E27FC236}">
                  <a16:creationId xmlns:a16="http://schemas.microsoft.com/office/drawing/2014/main" xmlns="" id="{26417DEB-1D59-4F26-ACD6-A542CB9610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7206" y="811441"/>
              <a:ext cx="1095454" cy="637790"/>
            </a:xfrm>
            <a:custGeom>
              <a:avLst/>
              <a:gdLst>
                <a:gd name="T0" fmla="*/ 37 w 287"/>
                <a:gd name="T1" fmla="*/ 141 h 167"/>
                <a:gd name="T2" fmla="*/ 73 w 287"/>
                <a:gd name="T3" fmla="*/ 167 h 167"/>
                <a:gd name="T4" fmla="*/ 231 w 287"/>
                <a:gd name="T5" fmla="*/ 167 h 167"/>
                <a:gd name="T6" fmla="*/ 264 w 287"/>
                <a:gd name="T7" fmla="*/ 140 h 167"/>
                <a:gd name="T8" fmla="*/ 284 w 287"/>
                <a:gd name="T9" fmla="*/ 49 h 167"/>
                <a:gd name="T10" fmla="*/ 263 w 287"/>
                <a:gd name="T11" fmla="*/ 18 h 167"/>
                <a:gd name="T12" fmla="*/ 178 w 287"/>
                <a:gd name="T13" fmla="*/ 3 h 167"/>
                <a:gd name="T14" fmla="*/ 124 w 287"/>
                <a:gd name="T15" fmla="*/ 3 h 167"/>
                <a:gd name="T16" fmla="*/ 24 w 287"/>
                <a:gd name="T17" fmla="*/ 18 h 167"/>
                <a:gd name="T18" fmla="*/ 5 w 287"/>
                <a:gd name="T19" fmla="*/ 47 h 167"/>
                <a:gd name="T20" fmla="*/ 37 w 287"/>
                <a:gd name="T21" fmla="*/ 14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67">
                  <a:moveTo>
                    <a:pt x="37" y="141"/>
                  </a:moveTo>
                  <a:cubicBezTo>
                    <a:pt x="42" y="155"/>
                    <a:pt x="58" y="167"/>
                    <a:pt x="73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46" y="167"/>
                    <a:pt x="261" y="155"/>
                    <a:pt x="264" y="14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7" y="34"/>
                    <a:pt x="277" y="20"/>
                    <a:pt x="263" y="18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63" y="1"/>
                    <a:pt x="139" y="0"/>
                    <a:pt x="124" y="3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9" y="20"/>
                    <a:pt x="0" y="33"/>
                    <a:pt x="5" y="47"/>
                  </a:cubicBezTo>
                  <a:lnTo>
                    <a:pt x="37" y="141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6">
              <a:extLst>
                <a:ext uri="{FF2B5EF4-FFF2-40B4-BE49-F238E27FC236}">
                  <a16:creationId xmlns:a16="http://schemas.microsoft.com/office/drawing/2014/main" xmlns="" id="{736FB8C0-99A9-482F-A960-8C0B360A45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7206" y="811441"/>
              <a:ext cx="1095454" cy="262836"/>
            </a:xfrm>
            <a:custGeom>
              <a:avLst/>
              <a:gdLst>
                <a:gd name="T0" fmla="*/ 11 w 287"/>
                <a:gd name="T1" fmla="*/ 64 h 69"/>
                <a:gd name="T2" fmla="*/ 24 w 287"/>
                <a:gd name="T3" fmla="*/ 59 h 69"/>
                <a:gd name="T4" fmla="*/ 124 w 287"/>
                <a:gd name="T5" fmla="*/ 44 h 69"/>
                <a:gd name="T6" fmla="*/ 178 w 287"/>
                <a:gd name="T7" fmla="*/ 44 h 69"/>
                <a:gd name="T8" fmla="*/ 263 w 287"/>
                <a:gd name="T9" fmla="*/ 59 h 69"/>
                <a:gd name="T10" fmla="*/ 279 w 287"/>
                <a:gd name="T11" fmla="*/ 69 h 69"/>
                <a:gd name="T12" fmla="*/ 284 w 287"/>
                <a:gd name="T13" fmla="*/ 49 h 69"/>
                <a:gd name="T14" fmla="*/ 263 w 287"/>
                <a:gd name="T15" fmla="*/ 18 h 69"/>
                <a:gd name="T16" fmla="*/ 178 w 287"/>
                <a:gd name="T17" fmla="*/ 3 h 69"/>
                <a:gd name="T18" fmla="*/ 124 w 287"/>
                <a:gd name="T19" fmla="*/ 3 h 69"/>
                <a:gd name="T20" fmla="*/ 24 w 287"/>
                <a:gd name="T21" fmla="*/ 18 h 69"/>
                <a:gd name="T22" fmla="*/ 5 w 287"/>
                <a:gd name="T23" fmla="*/ 47 h 69"/>
                <a:gd name="T24" fmla="*/ 11 w 287"/>
                <a:gd name="T25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7" h="69">
                  <a:moveTo>
                    <a:pt x="11" y="64"/>
                  </a:moveTo>
                  <a:cubicBezTo>
                    <a:pt x="14" y="61"/>
                    <a:pt x="18" y="59"/>
                    <a:pt x="24" y="59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9" y="41"/>
                    <a:pt x="163" y="42"/>
                    <a:pt x="178" y="44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70" y="60"/>
                    <a:pt x="275" y="64"/>
                    <a:pt x="279" y="69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7" y="34"/>
                    <a:pt x="277" y="20"/>
                    <a:pt x="263" y="18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63" y="1"/>
                    <a:pt x="139" y="0"/>
                    <a:pt x="124" y="3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9" y="20"/>
                    <a:pt x="0" y="33"/>
                    <a:pt x="5" y="47"/>
                  </a:cubicBezTo>
                  <a:lnTo>
                    <a:pt x="11" y="64"/>
                  </a:lnTo>
                  <a:close/>
                </a:path>
              </a:pathLst>
            </a:custGeom>
            <a:solidFill>
              <a:srgbClr val="594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17">
              <a:extLst>
                <a:ext uri="{FF2B5EF4-FFF2-40B4-BE49-F238E27FC236}">
                  <a16:creationId xmlns:a16="http://schemas.microsoft.com/office/drawing/2014/main" xmlns="" id="{F14DB720-6BE2-4F0C-858D-1FB08E5BB7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7592" y="4606933"/>
              <a:ext cx="1091778" cy="634114"/>
            </a:xfrm>
            <a:custGeom>
              <a:avLst/>
              <a:gdLst>
                <a:gd name="T0" fmla="*/ 36 w 286"/>
                <a:gd name="T1" fmla="*/ 26 h 166"/>
                <a:gd name="T2" fmla="*/ 72 w 286"/>
                <a:gd name="T3" fmla="*/ 0 h 166"/>
                <a:gd name="T4" fmla="*/ 230 w 286"/>
                <a:gd name="T5" fmla="*/ 0 h 166"/>
                <a:gd name="T6" fmla="*/ 263 w 286"/>
                <a:gd name="T7" fmla="*/ 26 h 166"/>
                <a:gd name="T8" fmla="*/ 283 w 286"/>
                <a:gd name="T9" fmla="*/ 117 h 166"/>
                <a:gd name="T10" fmla="*/ 262 w 286"/>
                <a:gd name="T11" fmla="*/ 149 h 166"/>
                <a:gd name="T12" fmla="*/ 177 w 286"/>
                <a:gd name="T13" fmla="*/ 163 h 166"/>
                <a:gd name="T14" fmla="*/ 123 w 286"/>
                <a:gd name="T15" fmla="*/ 164 h 166"/>
                <a:gd name="T16" fmla="*/ 23 w 286"/>
                <a:gd name="T17" fmla="*/ 149 h 166"/>
                <a:gd name="T18" fmla="*/ 4 w 286"/>
                <a:gd name="T19" fmla="*/ 119 h 166"/>
                <a:gd name="T20" fmla="*/ 36 w 286"/>
                <a:gd name="T21" fmla="*/ 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166">
                  <a:moveTo>
                    <a:pt x="36" y="26"/>
                  </a:moveTo>
                  <a:cubicBezTo>
                    <a:pt x="41" y="11"/>
                    <a:pt x="57" y="0"/>
                    <a:pt x="72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45" y="0"/>
                    <a:pt x="260" y="12"/>
                    <a:pt x="263" y="26"/>
                  </a:cubicBezTo>
                  <a:cubicBezTo>
                    <a:pt x="283" y="117"/>
                    <a:pt x="283" y="117"/>
                    <a:pt x="283" y="117"/>
                  </a:cubicBezTo>
                  <a:cubicBezTo>
                    <a:pt x="286" y="132"/>
                    <a:pt x="277" y="146"/>
                    <a:pt x="262" y="149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62" y="166"/>
                    <a:pt x="138" y="166"/>
                    <a:pt x="123" y="16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8" y="147"/>
                    <a:pt x="0" y="133"/>
                    <a:pt x="4" y="119"/>
                  </a:cubicBezTo>
                  <a:lnTo>
                    <a:pt x="36" y="26"/>
                  </a:lnTo>
                  <a:close/>
                </a:path>
              </a:pathLst>
            </a:custGeom>
            <a:solidFill>
              <a:srgbClr val="726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18">
              <a:extLst>
                <a:ext uri="{FF2B5EF4-FFF2-40B4-BE49-F238E27FC236}">
                  <a16:creationId xmlns:a16="http://schemas.microsoft.com/office/drawing/2014/main" xmlns="" id="{A778BA24-0F1A-4F32-BC9B-35AC0BDF7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7592" y="4978211"/>
              <a:ext cx="1091778" cy="262836"/>
            </a:xfrm>
            <a:custGeom>
              <a:avLst/>
              <a:gdLst>
                <a:gd name="T0" fmla="*/ 10 w 286"/>
                <a:gd name="T1" fmla="*/ 5 h 69"/>
                <a:gd name="T2" fmla="*/ 23 w 286"/>
                <a:gd name="T3" fmla="*/ 11 h 69"/>
                <a:gd name="T4" fmla="*/ 123 w 286"/>
                <a:gd name="T5" fmla="*/ 26 h 69"/>
                <a:gd name="T6" fmla="*/ 177 w 286"/>
                <a:gd name="T7" fmla="*/ 25 h 69"/>
                <a:gd name="T8" fmla="*/ 262 w 286"/>
                <a:gd name="T9" fmla="*/ 11 h 69"/>
                <a:gd name="T10" fmla="*/ 278 w 286"/>
                <a:gd name="T11" fmla="*/ 0 h 69"/>
                <a:gd name="T12" fmla="*/ 283 w 286"/>
                <a:gd name="T13" fmla="*/ 20 h 69"/>
                <a:gd name="T14" fmla="*/ 262 w 286"/>
                <a:gd name="T15" fmla="*/ 52 h 69"/>
                <a:gd name="T16" fmla="*/ 177 w 286"/>
                <a:gd name="T17" fmla="*/ 66 h 69"/>
                <a:gd name="T18" fmla="*/ 123 w 286"/>
                <a:gd name="T19" fmla="*/ 67 h 69"/>
                <a:gd name="T20" fmla="*/ 23 w 286"/>
                <a:gd name="T21" fmla="*/ 52 h 69"/>
                <a:gd name="T22" fmla="*/ 4 w 286"/>
                <a:gd name="T23" fmla="*/ 22 h 69"/>
                <a:gd name="T24" fmla="*/ 10 w 286"/>
                <a:gd name="T2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69">
                  <a:moveTo>
                    <a:pt x="10" y="5"/>
                  </a:moveTo>
                  <a:cubicBezTo>
                    <a:pt x="13" y="8"/>
                    <a:pt x="18" y="10"/>
                    <a:pt x="23" y="11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38" y="28"/>
                    <a:pt x="162" y="28"/>
                    <a:pt x="177" y="2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9" y="10"/>
                    <a:pt x="275" y="6"/>
                    <a:pt x="278" y="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6" y="35"/>
                    <a:pt x="277" y="49"/>
                    <a:pt x="262" y="52"/>
                  </a:cubicBezTo>
                  <a:cubicBezTo>
                    <a:pt x="177" y="66"/>
                    <a:pt x="177" y="66"/>
                    <a:pt x="177" y="66"/>
                  </a:cubicBezTo>
                  <a:cubicBezTo>
                    <a:pt x="162" y="69"/>
                    <a:pt x="138" y="69"/>
                    <a:pt x="123" y="67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8" y="50"/>
                    <a:pt x="0" y="36"/>
                    <a:pt x="4" y="22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594E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319">
              <a:extLst>
                <a:ext uri="{FF2B5EF4-FFF2-40B4-BE49-F238E27FC236}">
                  <a16:creationId xmlns:a16="http://schemas.microsoft.com/office/drawing/2014/main" xmlns="" id="{C774EA1B-9356-4903-8433-CCED4003EA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84120" y="3026244"/>
              <a:ext cx="420905" cy="419066"/>
            </a:xfrm>
            <a:prstGeom prst="ellipse">
              <a:avLst/>
            </a:prstGeom>
            <a:solidFill>
              <a:srgbClr val="CFD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0">
              <a:extLst>
                <a:ext uri="{FF2B5EF4-FFF2-40B4-BE49-F238E27FC236}">
                  <a16:creationId xmlns:a16="http://schemas.microsoft.com/office/drawing/2014/main" xmlns="" id="{0C8B9084-9B1F-467F-A45E-4D51ABD716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4900" y="3075870"/>
              <a:ext cx="73520" cy="71683"/>
            </a:xfrm>
            <a:custGeom>
              <a:avLst/>
              <a:gdLst>
                <a:gd name="T0" fmla="*/ 25 w 40"/>
                <a:gd name="T1" fmla="*/ 39 h 39"/>
                <a:gd name="T2" fmla="*/ 0 w 40"/>
                <a:gd name="T3" fmla="*/ 14 h 39"/>
                <a:gd name="T4" fmla="*/ 13 w 40"/>
                <a:gd name="T5" fmla="*/ 0 h 39"/>
                <a:gd name="T6" fmla="*/ 40 w 40"/>
                <a:gd name="T7" fmla="*/ 27 h 39"/>
                <a:gd name="T8" fmla="*/ 25 w 40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5" y="39"/>
                  </a:moveTo>
                  <a:lnTo>
                    <a:pt x="0" y="14"/>
                  </a:lnTo>
                  <a:lnTo>
                    <a:pt x="13" y="0"/>
                  </a:lnTo>
                  <a:lnTo>
                    <a:pt x="40" y="27"/>
                  </a:lnTo>
                  <a:lnTo>
                    <a:pt x="25" y="39"/>
                  </a:lnTo>
                  <a:close/>
                </a:path>
              </a:pathLst>
            </a:custGeom>
            <a:solidFill>
              <a:srgbClr val="F9F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1">
              <a:extLst>
                <a:ext uri="{FF2B5EF4-FFF2-40B4-BE49-F238E27FC236}">
                  <a16:creationId xmlns:a16="http://schemas.microsoft.com/office/drawing/2014/main" xmlns="" id="{9C72A63E-43B3-40E5-A57B-28B2EEA646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24900" y="3075870"/>
              <a:ext cx="45951" cy="49627"/>
            </a:xfrm>
            <a:custGeom>
              <a:avLst/>
              <a:gdLst>
                <a:gd name="T0" fmla="*/ 13 w 25"/>
                <a:gd name="T1" fmla="*/ 27 h 27"/>
                <a:gd name="T2" fmla="*/ 0 w 25"/>
                <a:gd name="T3" fmla="*/ 14 h 27"/>
                <a:gd name="T4" fmla="*/ 13 w 25"/>
                <a:gd name="T5" fmla="*/ 0 h 27"/>
                <a:gd name="T6" fmla="*/ 25 w 25"/>
                <a:gd name="T7" fmla="*/ 14 h 27"/>
                <a:gd name="T8" fmla="*/ 13 w 25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lnTo>
                    <a:pt x="0" y="14"/>
                  </a:lnTo>
                  <a:lnTo>
                    <a:pt x="13" y="0"/>
                  </a:lnTo>
                  <a:lnTo>
                    <a:pt x="25" y="14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E5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2">
              <a:extLst>
                <a:ext uri="{FF2B5EF4-FFF2-40B4-BE49-F238E27FC236}">
                  <a16:creationId xmlns:a16="http://schemas.microsoft.com/office/drawing/2014/main" xmlns="" id="{F4565D08-2773-449B-A893-2C52B9DC6F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63498" y="3118145"/>
              <a:ext cx="34923" cy="29408"/>
            </a:xfrm>
            <a:custGeom>
              <a:avLst/>
              <a:gdLst>
                <a:gd name="T0" fmla="*/ 4 w 19"/>
                <a:gd name="T1" fmla="*/ 16 h 16"/>
                <a:gd name="T2" fmla="*/ 0 w 19"/>
                <a:gd name="T3" fmla="*/ 12 h 16"/>
                <a:gd name="T4" fmla="*/ 14 w 19"/>
                <a:gd name="T5" fmla="*/ 0 h 16"/>
                <a:gd name="T6" fmla="*/ 19 w 19"/>
                <a:gd name="T7" fmla="*/ 4 h 16"/>
                <a:gd name="T8" fmla="*/ 4 w 19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4" y="16"/>
                  </a:moveTo>
                  <a:lnTo>
                    <a:pt x="0" y="12"/>
                  </a:lnTo>
                  <a:lnTo>
                    <a:pt x="14" y="0"/>
                  </a:lnTo>
                  <a:lnTo>
                    <a:pt x="19" y="4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E5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323">
              <a:extLst>
                <a:ext uri="{FF2B5EF4-FFF2-40B4-BE49-F238E27FC236}">
                  <a16:creationId xmlns:a16="http://schemas.microsoft.com/office/drawing/2014/main" xmlns="" id="{2DA449C0-18E3-4B92-A69C-95169349409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14620" y="3221073"/>
              <a:ext cx="49627" cy="49627"/>
            </a:xfrm>
            <a:prstGeom prst="ellipse">
              <a:avLst/>
            </a:prstGeom>
            <a:solidFill>
              <a:srgbClr val="69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324">
              <a:extLst>
                <a:ext uri="{FF2B5EF4-FFF2-40B4-BE49-F238E27FC236}">
                  <a16:creationId xmlns:a16="http://schemas.microsoft.com/office/drawing/2014/main" xmlns="" id="{50BFE50A-F033-4F6E-A874-376D92033B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13872" y="2583283"/>
              <a:ext cx="354737" cy="358413"/>
            </a:xfrm>
            <a:prstGeom prst="ellipse">
              <a:avLst/>
            </a:prstGeom>
            <a:solidFill>
              <a:srgbClr val="86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5">
              <a:extLst>
                <a:ext uri="{FF2B5EF4-FFF2-40B4-BE49-F238E27FC236}">
                  <a16:creationId xmlns:a16="http://schemas.microsoft.com/office/drawing/2014/main" xmlns="" id="{FE89A95F-BB97-4D1D-B918-77412132B8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872" y="2651290"/>
              <a:ext cx="354737" cy="290406"/>
            </a:xfrm>
            <a:custGeom>
              <a:avLst/>
              <a:gdLst>
                <a:gd name="T0" fmla="*/ 56 w 93"/>
                <a:gd name="T1" fmla="*/ 44 h 76"/>
                <a:gd name="T2" fmla="*/ 10 w 93"/>
                <a:gd name="T3" fmla="*/ 0 h 76"/>
                <a:gd name="T4" fmla="*/ 0 w 93"/>
                <a:gd name="T5" fmla="*/ 29 h 76"/>
                <a:gd name="T6" fmla="*/ 47 w 93"/>
                <a:gd name="T7" fmla="*/ 76 h 76"/>
                <a:gd name="T8" fmla="*/ 93 w 93"/>
                <a:gd name="T9" fmla="*/ 29 h 76"/>
                <a:gd name="T10" fmla="*/ 93 w 93"/>
                <a:gd name="T11" fmla="*/ 26 h 76"/>
                <a:gd name="T12" fmla="*/ 56 w 93"/>
                <a:gd name="T13" fmla="*/ 4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6">
                  <a:moveTo>
                    <a:pt x="56" y="44"/>
                  </a:moveTo>
                  <a:cubicBezTo>
                    <a:pt x="31" y="44"/>
                    <a:pt x="11" y="25"/>
                    <a:pt x="10" y="0"/>
                  </a:cubicBezTo>
                  <a:cubicBezTo>
                    <a:pt x="3" y="8"/>
                    <a:pt x="0" y="18"/>
                    <a:pt x="0" y="29"/>
                  </a:cubicBezTo>
                  <a:cubicBezTo>
                    <a:pt x="0" y="55"/>
                    <a:pt x="21" y="76"/>
                    <a:pt x="47" y="76"/>
                  </a:cubicBezTo>
                  <a:cubicBezTo>
                    <a:pt x="72" y="76"/>
                    <a:pt x="93" y="55"/>
                    <a:pt x="93" y="29"/>
                  </a:cubicBezTo>
                  <a:cubicBezTo>
                    <a:pt x="93" y="28"/>
                    <a:pt x="93" y="27"/>
                    <a:pt x="93" y="26"/>
                  </a:cubicBezTo>
                  <a:cubicBezTo>
                    <a:pt x="85" y="37"/>
                    <a:pt x="71" y="44"/>
                    <a:pt x="56" y="44"/>
                  </a:cubicBez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26">
              <a:extLst>
                <a:ext uri="{FF2B5EF4-FFF2-40B4-BE49-F238E27FC236}">
                  <a16:creationId xmlns:a16="http://schemas.microsoft.com/office/drawing/2014/main" xmlns="" id="{A0E16F20-4084-403B-939B-57AD1D2FA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2625" y="2689888"/>
              <a:ext cx="205857" cy="163583"/>
            </a:xfrm>
            <a:custGeom>
              <a:avLst/>
              <a:gdLst>
                <a:gd name="T0" fmla="*/ 40 w 54"/>
                <a:gd name="T1" fmla="*/ 5 h 43"/>
                <a:gd name="T2" fmla="*/ 40 w 54"/>
                <a:gd name="T3" fmla="*/ 5 h 43"/>
                <a:gd name="T4" fmla="*/ 40 w 54"/>
                <a:gd name="T5" fmla="*/ 5 h 43"/>
                <a:gd name="T6" fmla="*/ 40 w 54"/>
                <a:gd name="T7" fmla="*/ 5 h 43"/>
                <a:gd name="T8" fmla="*/ 25 w 54"/>
                <a:gd name="T9" fmla="*/ 1 h 43"/>
                <a:gd name="T10" fmla="*/ 23 w 54"/>
                <a:gd name="T11" fmla="*/ 0 h 43"/>
                <a:gd name="T12" fmla="*/ 23 w 54"/>
                <a:gd name="T13" fmla="*/ 0 h 43"/>
                <a:gd name="T14" fmla="*/ 23 w 54"/>
                <a:gd name="T15" fmla="*/ 0 h 43"/>
                <a:gd name="T16" fmla="*/ 19 w 54"/>
                <a:gd name="T17" fmla="*/ 0 h 43"/>
                <a:gd name="T18" fmla="*/ 0 w 54"/>
                <a:gd name="T19" fmla="*/ 19 h 43"/>
                <a:gd name="T20" fmla="*/ 12 w 54"/>
                <a:gd name="T21" fmla="*/ 37 h 43"/>
                <a:gd name="T22" fmla="*/ 12 w 54"/>
                <a:gd name="T23" fmla="*/ 37 h 43"/>
                <a:gd name="T24" fmla="*/ 12 w 54"/>
                <a:gd name="T25" fmla="*/ 37 h 43"/>
                <a:gd name="T26" fmla="*/ 17 w 54"/>
                <a:gd name="T27" fmla="*/ 38 h 43"/>
                <a:gd name="T28" fmla="*/ 27 w 54"/>
                <a:gd name="T29" fmla="*/ 41 h 43"/>
                <a:gd name="T30" fmla="*/ 32 w 54"/>
                <a:gd name="T31" fmla="*/ 42 h 43"/>
                <a:gd name="T32" fmla="*/ 32 w 54"/>
                <a:gd name="T33" fmla="*/ 42 h 43"/>
                <a:gd name="T34" fmla="*/ 32 w 54"/>
                <a:gd name="T35" fmla="*/ 42 h 43"/>
                <a:gd name="T36" fmla="*/ 34 w 54"/>
                <a:gd name="T37" fmla="*/ 43 h 43"/>
                <a:gd name="T38" fmla="*/ 54 w 54"/>
                <a:gd name="T39" fmla="*/ 23 h 43"/>
                <a:gd name="T40" fmla="*/ 40 w 54"/>
                <a:gd name="T41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43">
                  <a:moveTo>
                    <a:pt x="40" y="5"/>
                  </a:move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0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7"/>
                    <a:pt x="5" y="34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8"/>
                    <a:pt x="15" y="38"/>
                    <a:pt x="17" y="38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30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4" y="43"/>
                  </a:cubicBezTo>
                  <a:cubicBezTo>
                    <a:pt x="45" y="43"/>
                    <a:pt x="54" y="34"/>
                    <a:pt x="54" y="23"/>
                  </a:cubicBezTo>
                  <a:cubicBezTo>
                    <a:pt x="54" y="15"/>
                    <a:pt x="48" y="7"/>
                    <a:pt x="40" y="5"/>
                  </a:cubicBezTo>
                  <a:close/>
                </a:path>
              </a:pathLst>
            </a:custGeom>
            <a:solidFill>
              <a:srgbClr val="69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27">
              <a:extLst>
                <a:ext uri="{FF2B5EF4-FFF2-40B4-BE49-F238E27FC236}">
                  <a16:creationId xmlns:a16="http://schemas.microsoft.com/office/drawing/2014/main" xmlns="" id="{FD117BB9-52EF-4435-8E17-4103CAA12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2625" y="2689888"/>
              <a:ext cx="205857" cy="137851"/>
            </a:xfrm>
            <a:custGeom>
              <a:avLst/>
              <a:gdLst>
                <a:gd name="T0" fmla="*/ 14 w 54"/>
                <a:gd name="T1" fmla="*/ 14 h 36"/>
                <a:gd name="T2" fmla="*/ 18 w 54"/>
                <a:gd name="T3" fmla="*/ 14 h 36"/>
                <a:gd name="T4" fmla="*/ 18 w 54"/>
                <a:gd name="T5" fmla="*/ 14 h 36"/>
                <a:gd name="T6" fmla="*/ 18 w 54"/>
                <a:gd name="T7" fmla="*/ 14 h 36"/>
                <a:gd name="T8" fmla="*/ 20 w 54"/>
                <a:gd name="T9" fmla="*/ 15 h 36"/>
                <a:gd name="T10" fmla="*/ 35 w 54"/>
                <a:gd name="T11" fmla="*/ 19 h 36"/>
                <a:gd name="T12" fmla="*/ 35 w 54"/>
                <a:gd name="T13" fmla="*/ 19 h 36"/>
                <a:gd name="T14" fmla="*/ 35 w 54"/>
                <a:gd name="T15" fmla="*/ 19 h 36"/>
                <a:gd name="T16" fmla="*/ 49 w 54"/>
                <a:gd name="T17" fmla="*/ 36 h 36"/>
                <a:gd name="T18" fmla="*/ 54 w 54"/>
                <a:gd name="T19" fmla="*/ 23 h 36"/>
                <a:gd name="T20" fmla="*/ 40 w 54"/>
                <a:gd name="T21" fmla="*/ 5 h 36"/>
                <a:gd name="T22" fmla="*/ 40 w 54"/>
                <a:gd name="T23" fmla="*/ 5 h 36"/>
                <a:gd name="T24" fmla="*/ 40 w 54"/>
                <a:gd name="T25" fmla="*/ 5 h 36"/>
                <a:gd name="T26" fmla="*/ 25 w 54"/>
                <a:gd name="T27" fmla="*/ 1 h 36"/>
                <a:gd name="T28" fmla="*/ 23 w 54"/>
                <a:gd name="T29" fmla="*/ 0 h 36"/>
                <a:gd name="T30" fmla="*/ 23 w 54"/>
                <a:gd name="T31" fmla="*/ 0 h 36"/>
                <a:gd name="T32" fmla="*/ 23 w 54"/>
                <a:gd name="T33" fmla="*/ 0 h 36"/>
                <a:gd name="T34" fmla="*/ 19 w 54"/>
                <a:gd name="T35" fmla="*/ 0 h 36"/>
                <a:gd name="T36" fmla="*/ 0 w 54"/>
                <a:gd name="T37" fmla="*/ 19 h 36"/>
                <a:gd name="T38" fmla="*/ 0 w 54"/>
                <a:gd name="T39" fmla="*/ 20 h 36"/>
                <a:gd name="T40" fmla="*/ 14 w 54"/>
                <a:gd name="T4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36">
                  <a:moveTo>
                    <a:pt x="14" y="14"/>
                  </a:moveTo>
                  <a:cubicBezTo>
                    <a:pt x="16" y="14"/>
                    <a:pt x="17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20" y="15"/>
                    <a:pt x="20" y="15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3" y="21"/>
                    <a:pt x="48" y="28"/>
                    <a:pt x="49" y="36"/>
                  </a:cubicBezTo>
                  <a:cubicBezTo>
                    <a:pt x="52" y="33"/>
                    <a:pt x="54" y="28"/>
                    <a:pt x="54" y="23"/>
                  </a:cubicBezTo>
                  <a:cubicBezTo>
                    <a:pt x="54" y="15"/>
                    <a:pt x="48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0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6"/>
                    <a:pt x="9" y="14"/>
                    <a:pt x="14" y="14"/>
                  </a:cubicBezTo>
                  <a:close/>
                </a:path>
              </a:pathLst>
            </a:custGeom>
            <a:solidFill>
              <a:srgbClr val="435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328">
              <a:extLst>
                <a:ext uri="{FF2B5EF4-FFF2-40B4-BE49-F238E27FC236}">
                  <a16:creationId xmlns:a16="http://schemas.microsoft.com/office/drawing/2014/main" xmlns="" id="{53C4C55F-5E58-4A20-A787-E12A64E727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82625" y="2689888"/>
              <a:ext cx="148879" cy="148879"/>
            </a:xfrm>
            <a:prstGeom prst="ellipse">
              <a:avLst/>
            </a:prstGeom>
            <a:solidFill>
              <a:srgbClr val="5C8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29">
              <a:extLst>
                <a:ext uri="{FF2B5EF4-FFF2-40B4-BE49-F238E27FC236}">
                  <a16:creationId xmlns:a16="http://schemas.microsoft.com/office/drawing/2014/main" xmlns="" id="{DB0ACA36-B28A-4F48-B5FF-D4D774AB92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7796" y="2838767"/>
              <a:ext cx="321652" cy="408038"/>
            </a:xfrm>
            <a:custGeom>
              <a:avLst/>
              <a:gdLst>
                <a:gd name="T0" fmla="*/ 70 w 84"/>
                <a:gd name="T1" fmla="*/ 0 h 107"/>
                <a:gd name="T2" fmla="*/ 36 w 84"/>
                <a:gd name="T3" fmla="*/ 107 h 107"/>
                <a:gd name="T4" fmla="*/ 44 w 84"/>
                <a:gd name="T5" fmla="*/ 107 h 107"/>
                <a:gd name="T6" fmla="*/ 84 w 84"/>
                <a:gd name="T7" fmla="*/ 0 h 107"/>
                <a:gd name="T8" fmla="*/ 70 w 8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07">
                  <a:moveTo>
                    <a:pt x="70" y="0"/>
                  </a:moveTo>
                  <a:cubicBezTo>
                    <a:pt x="70" y="0"/>
                    <a:pt x="0" y="18"/>
                    <a:pt x="36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8" y="18"/>
                    <a:pt x="84" y="0"/>
                    <a:pt x="84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697A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0">
              <a:extLst>
                <a:ext uri="{FF2B5EF4-FFF2-40B4-BE49-F238E27FC236}">
                  <a16:creationId xmlns:a16="http://schemas.microsoft.com/office/drawing/2014/main" xmlns="" id="{9AC3DFE5-7FB4-4742-B108-B8809922D1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27081" y="3175122"/>
              <a:ext cx="34923" cy="34923"/>
            </a:xfrm>
            <a:custGeom>
              <a:avLst/>
              <a:gdLst>
                <a:gd name="T0" fmla="*/ 15 w 19"/>
                <a:gd name="T1" fmla="*/ 0 h 19"/>
                <a:gd name="T2" fmla="*/ 11 w 19"/>
                <a:gd name="T3" fmla="*/ 2 h 19"/>
                <a:gd name="T4" fmla="*/ 2 w 19"/>
                <a:gd name="T5" fmla="*/ 10 h 19"/>
                <a:gd name="T6" fmla="*/ 0 w 19"/>
                <a:gd name="T7" fmla="*/ 14 h 19"/>
                <a:gd name="T8" fmla="*/ 6 w 19"/>
                <a:gd name="T9" fmla="*/ 19 h 19"/>
                <a:gd name="T10" fmla="*/ 8 w 19"/>
                <a:gd name="T11" fmla="*/ 17 h 19"/>
                <a:gd name="T12" fmla="*/ 17 w 19"/>
                <a:gd name="T13" fmla="*/ 8 h 19"/>
                <a:gd name="T14" fmla="*/ 19 w 19"/>
                <a:gd name="T15" fmla="*/ 6 h 19"/>
                <a:gd name="T16" fmla="*/ 15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lnTo>
                    <a:pt x="11" y="2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6" y="19"/>
                  </a:lnTo>
                  <a:lnTo>
                    <a:pt x="8" y="17"/>
                  </a:lnTo>
                  <a:lnTo>
                    <a:pt x="17" y="8"/>
                  </a:lnTo>
                  <a:lnTo>
                    <a:pt x="19" y="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F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1">
              <a:extLst>
                <a:ext uri="{FF2B5EF4-FFF2-40B4-BE49-F238E27FC236}">
                  <a16:creationId xmlns:a16="http://schemas.microsoft.com/office/drawing/2014/main" xmlns="" id="{7496A490-9A2F-422F-AD17-48EF4E5EDF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27081" y="3175122"/>
              <a:ext cx="34923" cy="34923"/>
            </a:xfrm>
            <a:custGeom>
              <a:avLst/>
              <a:gdLst>
                <a:gd name="T0" fmla="*/ 15 w 19"/>
                <a:gd name="T1" fmla="*/ 0 h 19"/>
                <a:gd name="T2" fmla="*/ 11 w 19"/>
                <a:gd name="T3" fmla="*/ 2 h 19"/>
                <a:gd name="T4" fmla="*/ 2 w 19"/>
                <a:gd name="T5" fmla="*/ 10 h 19"/>
                <a:gd name="T6" fmla="*/ 0 w 19"/>
                <a:gd name="T7" fmla="*/ 14 h 19"/>
                <a:gd name="T8" fmla="*/ 6 w 19"/>
                <a:gd name="T9" fmla="*/ 19 h 19"/>
                <a:gd name="T10" fmla="*/ 8 w 19"/>
                <a:gd name="T11" fmla="*/ 17 h 19"/>
                <a:gd name="T12" fmla="*/ 17 w 19"/>
                <a:gd name="T13" fmla="*/ 8 h 19"/>
                <a:gd name="T14" fmla="*/ 19 w 19"/>
                <a:gd name="T15" fmla="*/ 6 h 19"/>
                <a:gd name="T16" fmla="*/ 15 w 19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lnTo>
                    <a:pt x="11" y="2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6" y="19"/>
                  </a:lnTo>
                  <a:lnTo>
                    <a:pt x="8" y="17"/>
                  </a:lnTo>
                  <a:lnTo>
                    <a:pt x="17" y="8"/>
                  </a:lnTo>
                  <a:lnTo>
                    <a:pt x="19" y="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32">
              <a:extLst>
                <a:ext uri="{FF2B5EF4-FFF2-40B4-BE49-F238E27FC236}">
                  <a16:creationId xmlns:a16="http://schemas.microsoft.com/office/drawing/2014/main" xmlns="" id="{DFC3C80E-9EF5-4507-83AE-BB2732E8BA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8479" y="3289079"/>
              <a:ext cx="178288" cy="325328"/>
            </a:xfrm>
            <a:custGeom>
              <a:avLst/>
              <a:gdLst>
                <a:gd name="T0" fmla="*/ 5 w 47"/>
                <a:gd name="T1" fmla="*/ 3 h 85"/>
                <a:gd name="T2" fmla="*/ 29 w 47"/>
                <a:gd name="T3" fmla="*/ 15 h 85"/>
                <a:gd name="T4" fmla="*/ 44 w 47"/>
                <a:gd name="T5" fmla="*/ 59 h 85"/>
                <a:gd name="T6" fmla="*/ 31 w 47"/>
                <a:gd name="T7" fmla="*/ 83 h 85"/>
                <a:gd name="T8" fmla="*/ 26 w 47"/>
                <a:gd name="T9" fmla="*/ 85 h 85"/>
                <a:gd name="T10" fmla="*/ 0 w 47"/>
                <a:gd name="T11" fmla="*/ 5 h 85"/>
                <a:gd name="T12" fmla="*/ 5 w 47"/>
                <a:gd name="T13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5">
                  <a:moveTo>
                    <a:pt x="5" y="3"/>
                  </a:moveTo>
                  <a:cubicBezTo>
                    <a:pt x="15" y="0"/>
                    <a:pt x="26" y="5"/>
                    <a:pt x="29" y="15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7" y="69"/>
                    <a:pt x="41" y="80"/>
                    <a:pt x="31" y="83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33">
              <a:extLst>
                <a:ext uri="{FF2B5EF4-FFF2-40B4-BE49-F238E27FC236}">
                  <a16:creationId xmlns:a16="http://schemas.microsoft.com/office/drawing/2014/main" xmlns="" id="{1F61968E-EA2E-460F-AF01-FFFE8145F0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41283" y="3309298"/>
              <a:ext cx="176449" cy="323490"/>
            </a:xfrm>
            <a:custGeom>
              <a:avLst/>
              <a:gdLst>
                <a:gd name="T0" fmla="*/ 15 w 46"/>
                <a:gd name="T1" fmla="*/ 1 h 85"/>
                <a:gd name="T2" fmla="*/ 20 w 46"/>
                <a:gd name="T3" fmla="*/ 0 h 85"/>
                <a:gd name="T4" fmla="*/ 46 w 46"/>
                <a:gd name="T5" fmla="*/ 80 h 85"/>
                <a:gd name="T6" fmla="*/ 42 w 46"/>
                <a:gd name="T7" fmla="*/ 82 h 85"/>
                <a:gd name="T8" fmla="*/ 17 w 46"/>
                <a:gd name="T9" fmla="*/ 69 h 85"/>
                <a:gd name="T10" fmla="*/ 3 w 46"/>
                <a:gd name="T11" fmla="*/ 25 h 85"/>
                <a:gd name="T12" fmla="*/ 15 w 46"/>
                <a:gd name="T13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5">
                  <a:moveTo>
                    <a:pt x="15" y="1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32" y="85"/>
                    <a:pt x="21" y="79"/>
                    <a:pt x="17" y="69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15"/>
                    <a:pt x="5" y="4"/>
                    <a:pt x="15" y="1"/>
                  </a:cubicBezTo>
                  <a:close/>
                </a:path>
              </a:pathLst>
            </a:custGeom>
            <a:solidFill>
              <a:srgbClr val="E5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34">
              <a:extLst>
                <a:ext uri="{FF2B5EF4-FFF2-40B4-BE49-F238E27FC236}">
                  <a16:creationId xmlns:a16="http://schemas.microsoft.com/office/drawing/2014/main" xmlns="" id="{70025B68-F375-4B22-8680-C167611580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6859" y="3355247"/>
              <a:ext cx="38599" cy="64331"/>
            </a:xfrm>
            <a:custGeom>
              <a:avLst/>
              <a:gdLst>
                <a:gd name="T0" fmla="*/ 8 w 10"/>
                <a:gd name="T1" fmla="*/ 5 h 17"/>
                <a:gd name="T2" fmla="*/ 9 w 10"/>
                <a:gd name="T3" fmla="*/ 9 h 17"/>
                <a:gd name="T4" fmla="*/ 5 w 10"/>
                <a:gd name="T5" fmla="*/ 17 h 17"/>
                <a:gd name="T6" fmla="*/ 0 w 10"/>
                <a:gd name="T7" fmla="*/ 1 h 17"/>
                <a:gd name="T8" fmla="*/ 8 w 10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8" y="5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10" y="12"/>
                    <a:pt x="8" y="16"/>
                    <a:pt x="5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25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35">
              <a:extLst>
                <a:ext uri="{FF2B5EF4-FFF2-40B4-BE49-F238E27FC236}">
                  <a16:creationId xmlns:a16="http://schemas.microsoft.com/office/drawing/2014/main" xmlns="" id="{760AC02F-C88B-40B3-A9E5-5F9B7DD34E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14803" y="3358923"/>
              <a:ext cx="40436" cy="64331"/>
            </a:xfrm>
            <a:custGeom>
              <a:avLst/>
              <a:gdLst>
                <a:gd name="T0" fmla="*/ 6 w 11"/>
                <a:gd name="T1" fmla="*/ 0 h 17"/>
                <a:gd name="T2" fmla="*/ 6 w 11"/>
                <a:gd name="T3" fmla="*/ 0 h 17"/>
                <a:gd name="T4" fmla="*/ 11 w 11"/>
                <a:gd name="T5" fmla="*/ 16 h 17"/>
                <a:gd name="T6" fmla="*/ 3 w 11"/>
                <a:gd name="T7" fmla="*/ 12 h 17"/>
                <a:gd name="T8" fmla="*/ 1 w 11"/>
                <a:gd name="T9" fmla="*/ 8 h 17"/>
                <a:gd name="T10" fmla="*/ 6 w 1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7" y="17"/>
                    <a:pt x="4" y="15"/>
                    <a:pt x="3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1"/>
                    <a:pt x="6" y="0"/>
                  </a:cubicBezTo>
                  <a:close/>
                </a:path>
              </a:pathLst>
            </a:custGeom>
            <a:solidFill>
              <a:srgbClr val="223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36">
              <a:extLst>
                <a:ext uri="{FF2B5EF4-FFF2-40B4-BE49-F238E27FC236}">
                  <a16:creationId xmlns:a16="http://schemas.microsoft.com/office/drawing/2014/main" xmlns="" id="{53B14A10-EBC8-4908-ADEA-6B6A8A580B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451" y="3217397"/>
              <a:ext cx="1268227" cy="485235"/>
            </a:xfrm>
            <a:custGeom>
              <a:avLst/>
              <a:gdLst>
                <a:gd name="T0" fmla="*/ 332 w 332"/>
                <a:gd name="T1" fmla="*/ 4 h 127"/>
                <a:gd name="T2" fmla="*/ 328 w 332"/>
                <a:gd name="T3" fmla="*/ 0 h 127"/>
                <a:gd name="T4" fmla="*/ 4 w 332"/>
                <a:gd name="T5" fmla="*/ 0 h 127"/>
                <a:gd name="T6" fmla="*/ 0 w 332"/>
                <a:gd name="T7" fmla="*/ 4 h 127"/>
                <a:gd name="T8" fmla="*/ 0 w 332"/>
                <a:gd name="T9" fmla="*/ 123 h 127"/>
                <a:gd name="T10" fmla="*/ 4 w 332"/>
                <a:gd name="T11" fmla="*/ 127 h 127"/>
                <a:gd name="T12" fmla="*/ 328 w 332"/>
                <a:gd name="T13" fmla="*/ 127 h 127"/>
                <a:gd name="T14" fmla="*/ 332 w 332"/>
                <a:gd name="T15" fmla="*/ 123 h 127"/>
                <a:gd name="T16" fmla="*/ 332 w 332"/>
                <a:gd name="T17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127">
                  <a:moveTo>
                    <a:pt x="332" y="4"/>
                  </a:moveTo>
                  <a:cubicBezTo>
                    <a:pt x="332" y="2"/>
                    <a:pt x="330" y="0"/>
                    <a:pt x="3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5"/>
                    <a:pt x="2" y="127"/>
                    <a:pt x="4" y="127"/>
                  </a:cubicBezTo>
                  <a:cubicBezTo>
                    <a:pt x="328" y="127"/>
                    <a:pt x="328" y="127"/>
                    <a:pt x="328" y="127"/>
                  </a:cubicBezTo>
                  <a:cubicBezTo>
                    <a:pt x="330" y="127"/>
                    <a:pt x="332" y="125"/>
                    <a:pt x="332" y="123"/>
                  </a:cubicBezTo>
                  <a:lnTo>
                    <a:pt x="332" y="4"/>
                  </a:ln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7">
              <a:extLst>
                <a:ext uri="{FF2B5EF4-FFF2-40B4-BE49-F238E27FC236}">
                  <a16:creationId xmlns:a16="http://schemas.microsoft.com/office/drawing/2014/main" xmlns="" id="{14A64E73-12EB-4265-BA9D-C8E5D14336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697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38">
              <a:extLst>
                <a:ext uri="{FF2B5EF4-FFF2-40B4-BE49-F238E27FC236}">
                  <a16:creationId xmlns:a16="http://schemas.microsoft.com/office/drawing/2014/main" xmlns="" id="{05AC1EDD-3C67-41D6-ACB1-559FC4442B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520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39">
              <a:extLst>
                <a:ext uri="{FF2B5EF4-FFF2-40B4-BE49-F238E27FC236}">
                  <a16:creationId xmlns:a16="http://schemas.microsoft.com/office/drawing/2014/main" xmlns="" id="{53043ADA-3572-4BBF-B396-A6F4BD69C3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900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40">
              <a:extLst>
                <a:ext uri="{FF2B5EF4-FFF2-40B4-BE49-F238E27FC236}">
                  <a16:creationId xmlns:a16="http://schemas.microsoft.com/office/drawing/2014/main" xmlns="" id="{925E4289-2471-49AC-A56F-3A108688F7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301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41">
              <a:extLst>
                <a:ext uri="{FF2B5EF4-FFF2-40B4-BE49-F238E27FC236}">
                  <a16:creationId xmlns:a16="http://schemas.microsoft.com/office/drawing/2014/main" xmlns="" id="{6DEABE96-A791-47FC-8980-B827FE818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697" y="3590513"/>
              <a:ext cx="68007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1"/>
                    <a:pt x="18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42">
              <a:extLst>
                <a:ext uri="{FF2B5EF4-FFF2-40B4-BE49-F238E27FC236}">
                  <a16:creationId xmlns:a16="http://schemas.microsoft.com/office/drawing/2014/main" xmlns="" id="{A5AA2AE0-F858-48D8-9952-3F9D301676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245" y="3590513"/>
              <a:ext cx="68007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1"/>
                    <a:pt x="18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43">
              <a:extLst>
                <a:ext uri="{FF2B5EF4-FFF2-40B4-BE49-F238E27FC236}">
                  <a16:creationId xmlns:a16="http://schemas.microsoft.com/office/drawing/2014/main" xmlns="" id="{DC6841D3-49C0-475B-AD9A-B804F7CBBC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56" y="3590513"/>
              <a:ext cx="69844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1"/>
                    <a:pt x="18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44">
              <a:extLst>
                <a:ext uri="{FF2B5EF4-FFF2-40B4-BE49-F238E27FC236}">
                  <a16:creationId xmlns:a16="http://schemas.microsoft.com/office/drawing/2014/main" xmlns="" id="{8E5147FB-EC20-441D-9D73-80990F574C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3618" y="3590513"/>
              <a:ext cx="68007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1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45">
              <a:extLst>
                <a:ext uri="{FF2B5EF4-FFF2-40B4-BE49-F238E27FC236}">
                  <a16:creationId xmlns:a16="http://schemas.microsoft.com/office/drawing/2014/main" xmlns="" id="{29F57CF7-24F6-400A-A3BD-250FC77385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8166" y="3632787"/>
              <a:ext cx="68007" cy="38599"/>
            </a:xfrm>
            <a:custGeom>
              <a:avLst/>
              <a:gdLst>
                <a:gd name="T0" fmla="*/ 18 w 18"/>
                <a:gd name="T1" fmla="*/ 9 h 10"/>
                <a:gd name="T2" fmla="*/ 17 w 18"/>
                <a:gd name="T3" fmla="*/ 10 h 10"/>
                <a:gd name="T4" fmla="*/ 1 w 18"/>
                <a:gd name="T5" fmla="*/ 10 h 10"/>
                <a:gd name="T6" fmla="*/ 0 w 18"/>
                <a:gd name="T7" fmla="*/ 9 h 10"/>
                <a:gd name="T8" fmla="*/ 0 w 18"/>
                <a:gd name="T9" fmla="*/ 1 h 10"/>
                <a:gd name="T10" fmla="*/ 1 w 18"/>
                <a:gd name="T11" fmla="*/ 0 h 10"/>
                <a:gd name="T12" fmla="*/ 17 w 18"/>
                <a:gd name="T13" fmla="*/ 0 h 10"/>
                <a:gd name="T14" fmla="*/ 18 w 18"/>
                <a:gd name="T15" fmla="*/ 1 h 10"/>
                <a:gd name="T16" fmla="*/ 18 w 18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8" y="9"/>
                  </a:moveTo>
                  <a:cubicBezTo>
                    <a:pt x="18" y="10"/>
                    <a:pt x="17" y="10"/>
                    <a:pt x="17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9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46">
              <a:extLst>
                <a:ext uri="{FF2B5EF4-FFF2-40B4-BE49-F238E27FC236}">
                  <a16:creationId xmlns:a16="http://schemas.microsoft.com/office/drawing/2014/main" xmlns="" id="{BF543744-BD4F-41CC-A127-28E03138F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5426" y="3632787"/>
              <a:ext cx="68007" cy="38599"/>
            </a:xfrm>
            <a:custGeom>
              <a:avLst/>
              <a:gdLst>
                <a:gd name="T0" fmla="*/ 18 w 18"/>
                <a:gd name="T1" fmla="*/ 9 h 10"/>
                <a:gd name="T2" fmla="*/ 17 w 18"/>
                <a:gd name="T3" fmla="*/ 10 h 10"/>
                <a:gd name="T4" fmla="*/ 1 w 18"/>
                <a:gd name="T5" fmla="*/ 10 h 10"/>
                <a:gd name="T6" fmla="*/ 0 w 18"/>
                <a:gd name="T7" fmla="*/ 9 h 10"/>
                <a:gd name="T8" fmla="*/ 0 w 18"/>
                <a:gd name="T9" fmla="*/ 1 h 10"/>
                <a:gd name="T10" fmla="*/ 1 w 18"/>
                <a:gd name="T11" fmla="*/ 0 h 10"/>
                <a:gd name="T12" fmla="*/ 17 w 18"/>
                <a:gd name="T13" fmla="*/ 0 h 10"/>
                <a:gd name="T14" fmla="*/ 18 w 18"/>
                <a:gd name="T15" fmla="*/ 1 h 10"/>
                <a:gd name="T16" fmla="*/ 18 w 18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8" y="9"/>
                  </a:moveTo>
                  <a:cubicBezTo>
                    <a:pt x="18" y="10"/>
                    <a:pt x="17" y="10"/>
                    <a:pt x="17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9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47">
              <a:extLst>
                <a:ext uri="{FF2B5EF4-FFF2-40B4-BE49-F238E27FC236}">
                  <a16:creationId xmlns:a16="http://schemas.microsoft.com/office/drawing/2014/main" xmlns="" id="{A47956A5-1929-4627-B5C2-E2CF7D830F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505" y="3590513"/>
              <a:ext cx="91901" cy="80872"/>
            </a:xfrm>
            <a:custGeom>
              <a:avLst/>
              <a:gdLst>
                <a:gd name="T0" fmla="*/ 24 w 24"/>
                <a:gd name="T1" fmla="*/ 20 h 21"/>
                <a:gd name="T2" fmla="*/ 23 w 24"/>
                <a:gd name="T3" fmla="*/ 21 h 21"/>
                <a:gd name="T4" fmla="*/ 1 w 24"/>
                <a:gd name="T5" fmla="*/ 21 h 21"/>
                <a:gd name="T6" fmla="*/ 0 w 24"/>
                <a:gd name="T7" fmla="*/ 20 h 21"/>
                <a:gd name="T8" fmla="*/ 0 w 24"/>
                <a:gd name="T9" fmla="*/ 1 h 21"/>
                <a:gd name="T10" fmla="*/ 1 w 24"/>
                <a:gd name="T11" fmla="*/ 0 h 21"/>
                <a:gd name="T12" fmla="*/ 23 w 24"/>
                <a:gd name="T13" fmla="*/ 0 h 21"/>
                <a:gd name="T14" fmla="*/ 24 w 24"/>
                <a:gd name="T15" fmla="*/ 1 h 21"/>
                <a:gd name="T16" fmla="*/ 24 w 24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">
                  <a:moveTo>
                    <a:pt x="24" y="20"/>
                  </a:moveTo>
                  <a:cubicBezTo>
                    <a:pt x="24" y="21"/>
                    <a:pt x="23" y="21"/>
                    <a:pt x="2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8">
              <a:extLst>
                <a:ext uri="{FF2B5EF4-FFF2-40B4-BE49-F238E27FC236}">
                  <a16:creationId xmlns:a16="http://schemas.microsoft.com/office/drawing/2014/main" xmlns="" id="{1C213F2F-1DAD-42FA-88CF-6A96EE0C7E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7013" y="3590513"/>
              <a:ext cx="91901" cy="80872"/>
            </a:xfrm>
            <a:custGeom>
              <a:avLst/>
              <a:gdLst>
                <a:gd name="T0" fmla="*/ 24 w 24"/>
                <a:gd name="T1" fmla="*/ 20 h 21"/>
                <a:gd name="T2" fmla="*/ 23 w 24"/>
                <a:gd name="T3" fmla="*/ 21 h 21"/>
                <a:gd name="T4" fmla="*/ 1 w 24"/>
                <a:gd name="T5" fmla="*/ 21 h 21"/>
                <a:gd name="T6" fmla="*/ 0 w 24"/>
                <a:gd name="T7" fmla="*/ 20 h 21"/>
                <a:gd name="T8" fmla="*/ 0 w 24"/>
                <a:gd name="T9" fmla="*/ 1 h 21"/>
                <a:gd name="T10" fmla="*/ 1 w 24"/>
                <a:gd name="T11" fmla="*/ 0 h 21"/>
                <a:gd name="T12" fmla="*/ 23 w 24"/>
                <a:gd name="T13" fmla="*/ 0 h 21"/>
                <a:gd name="T14" fmla="*/ 24 w 24"/>
                <a:gd name="T15" fmla="*/ 1 h 21"/>
                <a:gd name="T16" fmla="*/ 24 w 24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">
                  <a:moveTo>
                    <a:pt x="24" y="20"/>
                  </a:moveTo>
                  <a:cubicBezTo>
                    <a:pt x="24" y="21"/>
                    <a:pt x="23" y="21"/>
                    <a:pt x="2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1"/>
                    <a:pt x="24" y="1"/>
                  </a:cubicBezTo>
                  <a:lnTo>
                    <a:pt x="24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49">
              <a:extLst>
                <a:ext uri="{FF2B5EF4-FFF2-40B4-BE49-F238E27FC236}">
                  <a16:creationId xmlns:a16="http://schemas.microsoft.com/office/drawing/2014/main" xmlns="" id="{335CB3FE-CB16-4CF3-BA5A-749E7B721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109" y="3590513"/>
              <a:ext cx="404362" cy="80872"/>
            </a:xfrm>
            <a:custGeom>
              <a:avLst/>
              <a:gdLst>
                <a:gd name="T0" fmla="*/ 106 w 106"/>
                <a:gd name="T1" fmla="*/ 20 h 21"/>
                <a:gd name="T2" fmla="*/ 105 w 106"/>
                <a:gd name="T3" fmla="*/ 21 h 21"/>
                <a:gd name="T4" fmla="*/ 1 w 106"/>
                <a:gd name="T5" fmla="*/ 21 h 21"/>
                <a:gd name="T6" fmla="*/ 0 w 106"/>
                <a:gd name="T7" fmla="*/ 20 h 21"/>
                <a:gd name="T8" fmla="*/ 0 w 106"/>
                <a:gd name="T9" fmla="*/ 1 h 21"/>
                <a:gd name="T10" fmla="*/ 1 w 106"/>
                <a:gd name="T11" fmla="*/ 0 h 21"/>
                <a:gd name="T12" fmla="*/ 105 w 106"/>
                <a:gd name="T13" fmla="*/ 0 h 21"/>
                <a:gd name="T14" fmla="*/ 106 w 106"/>
                <a:gd name="T15" fmla="*/ 1 h 21"/>
                <a:gd name="T16" fmla="*/ 106 w 106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">
                  <a:moveTo>
                    <a:pt x="106" y="20"/>
                  </a:moveTo>
                  <a:cubicBezTo>
                    <a:pt x="106" y="21"/>
                    <a:pt x="106" y="21"/>
                    <a:pt x="10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6" y="0"/>
                    <a:pt x="106" y="1"/>
                    <a:pt x="106" y="1"/>
                  </a:cubicBezTo>
                  <a:lnTo>
                    <a:pt x="106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50">
              <a:extLst>
                <a:ext uri="{FF2B5EF4-FFF2-40B4-BE49-F238E27FC236}">
                  <a16:creationId xmlns:a16="http://schemas.microsoft.com/office/drawing/2014/main" xmlns="" id="{63079208-70A0-46AB-B556-3E768BCB6B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8850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51">
              <a:extLst>
                <a:ext uri="{FF2B5EF4-FFF2-40B4-BE49-F238E27FC236}">
                  <a16:creationId xmlns:a16="http://schemas.microsoft.com/office/drawing/2014/main" xmlns="" id="{5A287D41-6F3B-4F6F-9A83-27ECD1BFA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3398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2">
              <a:extLst>
                <a:ext uri="{FF2B5EF4-FFF2-40B4-BE49-F238E27FC236}">
                  <a16:creationId xmlns:a16="http://schemas.microsoft.com/office/drawing/2014/main" xmlns="" id="{AD6D9D3D-6165-4409-AF7F-B08CAE58E6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6109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53">
              <a:extLst>
                <a:ext uri="{FF2B5EF4-FFF2-40B4-BE49-F238E27FC236}">
                  <a16:creationId xmlns:a16="http://schemas.microsoft.com/office/drawing/2014/main" xmlns="" id="{77F11821-48D7-4704-BD87-C15EDD22A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0658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54">
              <a:extLst>
                <a:ext uri="{FF2B5EF4-FFF2-40B4-BE49-F238E27FC236}">
                  <a16:creationId xmlns:a16="http://schemas.microsoft.com/office/drawing/2014/main" xmlns="" id="{72F0F4E6-387E-448D-9C21-AF0B14B825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25206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55">
              <a:extLst>
                <a:ext uri="{FF2B5EF4-FFF2-40B4-BE49-F238E27FC236}">
                  <a16:creationId xmlns:a16="http://schemas.microsoft.com/office/drawing/2014/main" xmlns="" id="{BDF927B1-08AD-4BD5-B6C6-087B3E72A3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7916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56">
              <a:extLst>
                <a:ext uri="{FF2B5EF4-FFF2-40B4-BE49-F238E27FC236}">
                  <a16:creationId xmlns:a16="http://schemas.microsoft.com/office/drawing/2014/main" xmlns="" id="{88DD3D9A-4DEF-4AB1-B8AC-05027D5EF7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2464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57">
              <a:extLst>
                <a:ext uri="{FF2B5EF4-FFF2-40B4-BE49-F238E27FC236}">
                  <a16:creationId xmlns:a16="http://schemas.microsoft.com/office/drawing/2014/main" xmlns="" id="{0F76BBAB-E6D8-4C89-B210-C35C20B919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7013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58">
              <a:extLst>
                <a:ext uri="{FF2B5EF4-FFF2-40B4-BE49-F238E27FC236}">
                  <a16:creationId xmlns:a16="http://schemas.microsoft.com/office/drawing/2014/main" xmlns="" id="{281CD6B9-00FF-4F85-ACA6-6D1BA9C066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9724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59">
              <a:extLst>
                <a:ext uri="{FF2B5EF4-FFF2-40B4-BE49-F238E27FC236}">
                  <a16:creationId xmlns:a16="http://schemas.microsoft.com/office/drawing/2014/main" xmlns="" id="{D36B4B9D-5189-4B65-BDAF-99BF243231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4272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60">
              <a:extLst>
                <a:ext uri="{FF2B5EF4-FFF2-40B4-BE49-F238E27FC236}">
                  <a16:creationId xmlns:a16="http://schemas.microsoft.com/office/drawing/2014/main" xmlns="" id="{52482F59-3C2A-483C-BF29-A00E15E3D5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28821" y="3507803"/>
              <a:ext cx="174612" cy="68007"/>
            </a:xfrm>
            <a:custGeom>
              <a:avLst/>
              <a:gdLst>
                <a:gd name="T0" fmla="*/ 46 w 46"/>
                <a:gd name="T1" fmla="*/ 17 h 18"/>
                <a:gd name="T2" fmla="*/ 45 w 46"/>
                <a:gd name="T3" fmla="*/ 18 h 18"/>
                <a:gd name="T4" fmla="*/ 1 w 46"/>
                <a:gd name="T5" fmla="*/ 18 h 18"/>
                <a:gd name="T6" fmla="*/ 0 w 46"/>
                <a:gd name="T7" fmla="*/ 17 h 18"/>
                <a:gd name="T8" fmla="*/ 0 w 46"/>
                <a:gd name="T9" fmla="*/ 1 h 18"/>
                <a:gd name="T10" fmla="*/ 1 w 46"/>
                <a:gd name="T11" fmla="*/ 0 h 18"/>
                <a:gd name="T12" fmla="*/ 45 w 46"/>
                <a:gd name="T13" fmla="*/ 0 h 18"/>
                <a:gd name="T14" fmla="*/ 46 w 46"/>
                <a:gd name="T15" fmla="*/ 1 h 18"/>
                <a:gd name="T16" fmla="*/ 46 w 46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8">
                  <a:moveTo>
                    <a:pt x="46" y="17"/>
                  </a:moveTo>
                  <a:cubicBezTo>
                    <a:pt x="46" y="18"/>
                    <a:pt x="45" y="18"/>
                    <a:pt x="4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6" y="1"/>
                    <a:pt x="46" y="1"/>
                  </a:cubicBezTo>
                  <a:lnTo>
                    <a:pt x="46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61">
              <a:extLst>
                <a:ext uri="{FF2B5EF4-FFF2-40B4-BE49-F238E27FC236}">
                  <a16:creationId xmlns:a16="http://schemas.microsoft.com/office/drawing/2014/main" xmlns="" id="{E5FEB32D-2B4C-417B-BCA2-7EC6D563F5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7448" y="3423254"/>
              <a:ext cx="71683" cy="68007"/>
            </a:xfrm>
            <a:custGeom>
              <a:avLst/>
              <a:gdLst>
                <a:gd name="T0" fmla="*/ 19 w 19"/>
                <a:gd name="T1" fmla="*/ 17 h 18"/>
                <a:gd name="T2" fmla="*/ 17 w 19"/>
                <a:gd name="T3" fmla="*/ 18 h 18"/>
                <a:gd name="T4" fmla="*/ 1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1 w 19"/>
                <a:gd name="T11" fmla="*/ 0 h 18"/>
                <a:gd name="T12" fmla="*/ 17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62">
              <a:extLst>
                <a:ext uri="{FF2B5EF4-FFF2-40B4-BE49-F238E27FC236}">
                  <a16:creationId xmlns:a16="http://schemas.microsoft.com/office/drawing/2014/main" xmlns="" id="{79B47579-B41B-44C2-A6B7-0D3B68BFC6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0158" y="3423254"/>
              <a:ext cx="73520" cy="68007"/>
            </a:xfrm>
            <a:custGeom>
              <a:avLst/>
              <a:gdLst>
                <a:gd name="T0" fmla="*/ 19 w 19"/>
                <a:gd name="T1" fmla="*/ 17 h 18"/>
                <a:gd name="T2" fmla="*/ 18 w 19"/>
                <a:gd name="T3" fmla="*/ 18 h 18"/>
                <a:gd name="T4" fmla="*/ 2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2 w 19"/>
                <a:gd name="T11" fmla="*/ 0 h 18"/>
                <a:gd name="T12" fmla="*/ 18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63">
              <a:extLst>
                <a:ext uri="{FF2B5EF4-FFF2-40B4-BE49-F238E27FC236}">
                  <a16:creationId xmlns:a16="http://schemas.microsoft.com/office/drawing/2014/main" xmlns="" id="{ACBB742A-A5CF-47E3-B376-F88EC4E8E7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8383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4">
              <a:extLst>
                <a:ext uri="{FF2B5EF4-FFF2-40B4-BE49-F238E27FC236}">
                  <a16:creationId xmlns:a16="http://schemas.microsoft.com/office/drawing/2014/main" xmlns="" id="{79BA4D86-B497-4800-8833-DCA5C57759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82931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65">
              <a:extLst>
                <a:ext uri="{FF2B5EF4-FFF2-40B4-BE49-F238E27FC236}">
                  <a16:creationId xmlns:a16="http://schemas.microsoft.com/office/drawing/2014/main" xmlns="" id="{45918E62-3C8F-4AFC-A7DD-EED87282E6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7480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66">
              <a:extLst>
                <a:ext uri="{FF2B5EF4-FFF2-40B4-BE49-F238E27FC236}">
                  <a16:creationId xmlns:a16="http://schemas.microsoft.com/office/drawing/2014/main" xmlns="" id="{2EE56C1F-E67D-4193-806E-8FBBB4A524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0191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67">
              <a:extLst>
                <a:ext uri="{FF2B5EF4-FFF2-40B4-BE49-F238E27FC236}">
                  <a16:creationId xmlns:a16="http://schemas.microsoft.com/office/drawing/2014/main" xmlns="" id="{69125B75-D88E-4A82-84D7-EDD08B8A34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4739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68">
              <a:extLst>
                <a:ext uri="{FF2B5EF4-FFF2-40B4-BE49-F238E27FC236}">
                  <a16:creationId xmlns:a16="http://schemas.microsoft.com/office/drawing/2014/main" xmlns="" id="{49B4C5A6-6026-407D-88BC-D841F9C6F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19288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69">
              <a:extLst>
                <a:ext uri="{FF2B5EF4-FFF2-40B4-BE49-F238E27FC236}">
                  <a16:creationId xmlns:a16="http://schemas.microsoft.com/office/drawing/2014/main" xmlns="" id="{9C7C25A7-BDCA-4483-A967-FE6682EB15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1998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70">
              <a:extLst>
                <a:ext uri="{FF2B5EF4-FFF2-40B4-BE49-F238E27FC236}">
                  <a16:creationId xmlns:a16="http://schemas.microsoft.com/office/drawing/2014/main" xmlns="" id="{B6B5E037-444F-419D-B35A-F001299747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86546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71">
              <a:extLst>
                <a:ext uri="{FF2B5EF4-FFF2-40B4-BE49-F238E27FC236}">
                  <a16:creationId xmlns:a16="http://schemas.microsoft.com/office/drawing/2014/main" xmlns="" id="{76C344E0-9C4B-45DA-97DD-61C29CE705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71095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72">
              <a:extLst>
                <a:ext uri="{FF2B5EF4-FFF2-40B4-BE49-F238E27FC236}">
                  <a16:creationId xmlns:a16="http://schemas.microsoft.com/office/drawing/2014/main" xmlns="" id="{F57C9DF3-15C6-40DC-82E3-644392D7A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7230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73">
              <a:extLst>
                <a:ext uri="{FF2B5EF4-FFF2-40B4-BE49-F238E27FC236}">
                  <a16:creationId xmlns:a16="http://schemas.microsoft.com/office/drawing/2014/main" xmlns="" id="{466D6390-C926-4BDF-B9F9-AE52E80843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1778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74">
              <a:extLst>
                <a:ext uri="{FF2B5EF4-FFF2-40B4-BE49-F238E27FC236}">
                  <a16:creationId xmlns:a16="http://schemas.microsoft.com/office/drawing/2014/main" xmlns="" id="{B8405790-9459-45CC-A211-FD84913BB6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6327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75">
              <a:extLst>
                <a:ext uri="{FF2B5EF4-FFF2-40B4-BE49-F238E27FC236}">
                  <a16:creationId xmlns:a16="http://schemas.microsoft.com/office/drawing/2014/main" xmlns="" id="{50027016-075D-4B74-961D-27FC0B7FD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59038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76">
              <a:extLst>
                <a:ext uri="{FF2B5EF4-FFF2-40B4-BE49-F238E27FC236}">
                  <a16:creationId xmlns:a16="http://schemas.microsoft.com/office/drawing/2014/main" xmlns="" id="{F40FC9F7-6D04-497D-AE51-EB60249C4A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3586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77">
              <a:extLst>
                <a:ext uri="{FF2B5EF4-FFF2-40B4-BE49-F238E27FC236}">
                  <a16:creationId xmlns:a16="http://schemas.microsoft.com/office/drawing/2014/main" xmlns="" id="{1099C28A-A2AE-4556-8D19-23B6ECD97E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8135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78">
              <a:extLst>
                <a:ext uri="{FF2B5EF4-FFF2-40B4-BE49-F238E27FC236}">
                  <a16:creationId xmlns:a16="http://schemas.microsoft.com/office/drawing/2014/main" xmlns="" id="{3A11C356-3325-4B7E-A4B8-B0E1B5935E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10845" y="3338706"/>
              <a:ext cx="73520" cy="69844"/>
            </a:xfrm>
            <a:custGeom>
              <a:avLst/>
              <a:gdLst>
                <a:gd name="T0" fmla="*/ 19 w 19"/>
                <a:gd name="T1" fmla="*/ 17 h 18"/>
                <a:gd name="T2" fmla="*/ 17 w 19"/>
                <a:gd name="T3" fmla="*/ 18 h 18"/>
                <a:gd name="T4" fmla="*/ 1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1 w 19"/>
                <a:gd name="T11" fmla="*/ 0 h 18"/>
                <a:gd name="T12" fmla="*/ 17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79">
              <a:extLst>
                <a:ext uri="{FF2B5EF4-FFF2-40B4-BE49-F238E27FC236}">
                  <a16:creationId xmlns:a16="http://schemas.microsoft.com/office/drawing/2014/main" xmlns="" id="{E12347E5-49CC-4E70-8788-295CF4C3FA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95393" y="3338706"/>
              <a:ext cx="73520" cy="69844"/>
            </a:xfrm>
            <a:custGeom>
              <a:avLst/>
              <a:gdLst>
                <a:gd name="T0" fmla="*/ 19 w 19"/>
                <a:gd name="T1" fmla="*/ 17 h 18"/>
                <a:gd name="T2" fmla="*/ 18 w 19"/>
                <a:gd name="T3" fmla="*/ 18 h 18"/>
                <a:gd name="T4" fmla="*/ 2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2 w 19"/>
                <a:gd name="T11" fmla="*/ 0 h 18"/>
                <a:gd name="T12" fmla="*/ 18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80">
              <a:extLst>
                <a:ext uri="{FF2B5EF4-FFF2-40B4-BE49-F238E27FC236}">
                  <a16:creationId xmlns:a16="http://schemas.microsoft.com/office/drawing/2014/main" xmlns="" id="{39F81397-FC39-449D-B373-C9105596E8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3618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81">
              <a:extLst>
                <a:ext uri="{FF2B5EF4-FFF2-40B4-BE49-F238E27FC236}">
                  <a16:creationId xmlns:a16="http://schemas.microsoft.com/office/drawing/2014/main" xmlns="" id="{3B28557C-93BC-4A2C-8F57-6A94A161DE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68166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82">
              <a:extLst>
                <a:ext uri="{FF2B5EF4-FFF2-40B4-BE49-F238E27FC236}">
                  <a16:creationId xmlns:a16="http://schemas.microsoft.com/office/drawing/2014/main" xmlns="" id="{D6174889-D619-403A-89CC-B928723F57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0877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83">
              <a:extLst>
                <a:ext uri="{FF2B5EF4-FFF2-40B4-BE49-F238E27FC236}">
                  <a16:creationId xmlns:a16="http://schemas.microsoft.com/office/drawing/2014/main" xmlns="" id="{BBB9ECD8-DFA5-4E08-933B-0D65DB83AC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697" y="3338706"/>
              <a:ext cx="110281" cy="69844"/>
            </a:xfrm>
            <a:custGeom>
              <a:avLst/>
              <a:gdLst>
                <a:gd name="T0" fmla="*/ 29 w 29"/>
                <a:gd name="T1" fmla="*/ 17 h 18"/>
                <a:gd name="T2" fmla="*/ 28 w 29"/>
                <a:gd name="T3" fmla="*/ 18 h 18"/>
                <a:gd name="T4" fmla="*/ 1 w 29"/>
                <a:gd name="T5" fmla="*/ 18 h 18"/>
                <a:gd name="T6" fmla="*/ 0 w 29"/>
                <a:gd name="T7" fmla="*/ 17 h 18"/>
                <a:gd name="T8" fmla="*/ 0 w 29"/>
                <a:gd name="T9" fmla="*/ 1 h 18"/>
                <a:gd name="T10" fmla="*/ 1 w 29"/>
                <a:gd name="T11" fmla="*/ 0 h 18"/>
                <a:gd name="T12" fmla="*/ 28 w 29"/>
                <a:gd name="T13" fmla="*/ 0 h 18"/>
                <a:gd name="T14" fmla="*/ 29 w 29"/>
                <a:gd name="T15" fmla="*/ 1 h 18"/>
                <a:gd name="T16" fmla="*/ 29 w 2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9" y="17"/>
                  </a:moveTo>
                  <a:cubicBezTo>
                    <a:pt x="29" y="18"/>
                    <a:pt x="29" y="18"/>
                    <a:pt x="2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1"/>
                    <a:pt x="29" y="1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84">
              <a:extLst>
                <a:ext uri="{FF2B5EF4-FFF2-40B4-BE49-F238E27FC236}">
                  <a16:creationId xmlns:a16="http://schemas.microsoft.com/office/drawing/2014/main" xmlns="" id="{2752F12A-2B46-43EE-827E-35D10BDEE7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3151" y="3255995"/>
              <a:ext cx="110281" cy="68007"/>
            </a:xfrm>
            <a:custGeom>
              <a:avLst/>
              <a:gdLst>
                <a:gd name="T0" fmla="*/ 29 w 29"/>
                <a:gd name="T1" fmla="*/ 17 h 18"/>
                <a:gd name="T2" fmla="*/ 28 w 29"/>
                <a:gd name="T3" fmla="*/ 18 h 18"/>
                <a:gd name="T4" fmla="*/ 1 w 29"/>
                <a:gd name="T5" fmla="*/ 18 h 18"/>
                <a:gd name="T6" fmla="*/ 0 w 29"/>
                <a:gd name="T7" fmla="*/ 17 h 18"/>
                <a:gd name="T8" fmla="*/ 0 w 29"/>
                <a:gd name="T9" fmla="*/ 1 h 18"/>
                <a:gd name="T10" fmla="*/ 1 w 29"/>
                <a:gd name="T11" fmla="*/ 0 h 18"/>
                <a:gd name="T12" fmla="*/ 28 w 29"/>
                <a:gd name="T13" fmla="*/ 0 h 18"/>
                <a:gd name="T14" fmla="*/ 29 w 29"/>
                <a:gd name="T15" fmla="*/ 1 h 18"/>
                <a:gd name="T16" fmla="*/ 29 w 2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9" y="17"/>
                  </a:moveTo>
                  <a:cubicBezTo>
                    <a:pt x="29" y="18"/>
                    <a:pt x="28" y="18"/>
                    <a:pt x="2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1"/>
                    <a:pt x="29" y="1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85">
              <a:extLst>
                <a:ext uri="{FF2B5EF4-FFF2-40B4-BE49-F238E27FC236}">
                  <a16:creationId xmlns:a16="http://schemas.microsoft.com/office/drawing/2014/main" xmlns="" id="{79970AC5-24FC-45BC-B369-364BC026A3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697" y="3423254"/>
              <a:ext cx="130499" cy="68007"/>
            </a:xfrm>
            <a:custGeom>
              <a:avLst/>
              <a:gdLst>
                <a:gd name="T0" fmla="*/ 34 w 34"/>
                <a:gd name="T1" fmla="*/ 17 h 18"/>
                <a:gd name="T2" fmla="*/ 33 w 34"/>
                <a:gd name="T3" fmla="*/ 18 h 18"/>
                <a:gd name="T4" fmla="*/ 1 w 34"/>
                <a:gd name="T5" fmla="*/ 18 h 18"/>
                <a:gd name="T6" fmla="*/ 0 w 34"/>
                <a:gd name="T7" fmla="*/ 17 h 18"/>
                <a:gd name="T8" fmla="*/ 0 w 34"/>
                <a:gd name="T9" fmla="*/ 1 h 18"/>
                <a:gd name="T10" fmla="*/ 1 w 34"/>
                <a:gd name="T11" fmla="*/ 0 h 18"/>
                <a:gd name="T12" fmla="*/ 33 w 34"/>
                <a:gd name="T13" fmla="*/ 0 h 18"/>
                <a:gd name="T14" fmla="*/ 34 w 34"/>
                <a:gd name="T15" fmla="*/ 1 h 18"/>
                <a:gd name="T16" fmla="*/ 34 w 34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8">
                  <a:moveTo>
                    <a:pt x="34" y="17"/>
                  </a:moveTo>
                  <a:cubicBezTo>
                    <a:pt x="34" y="18"/>
                    <a:pt x="34" y="18"/>
                    <a:pt x="33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86">
              <a:extLst>
                <a:ext uri="{FF2B5EF4-FFF2-40B4-BE49-F238E27FC236}">
                  <a16:creationId xmlns:a16="http://schemas.microsoft.com/office/drawing/2014/main" xmlns="" id="{E0F32CD8-E652-472F-8F28-EA027198FA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697" y="3507803"/>
              <a:ext cx="91901" cy="68007"/>
            </a:xfrm>
            <a:custGeom>
              <a:avLst/>
              <a:gdLst>
                <a:gd name="T0" fmla="*/ 24 w 24"/>
                <a:gd name="T1" fmla="*/ 17 h 18"/>
                <a:gd name="T2" fmla="*/ 23 w 24"/>
                <a:gd name="T3" fmla="*/ 18 h 18"/>
                <a:gd name="T4" fmla="*/ 1 w 24"/>
                <a:gd name="T5" fmla="*/ 18 h 18"/>
                <a:gd name="T6" fmla="*/ 0 w 24"/>
                <a:gd name="T7" fmla="*/ 17 h 18"/>
                <a:gd name="T8" fmla="*/ 0 w 24"/>
                <a:gd name="T9" fmla="*/ 1 h 18"/>
                <a:gd name="T10" fmla="*/ 1 w 24"/>
                <a:gd name="T11" fmla="*/ 0 h 18"/>
                <a:gd name="T12" fmla="*/ 23 w 24"/>
                <a:gd name="T13" fmla="*/ 0 h 18"/>
                <a:gd name="T14" fmla="*/ 24 w 24"/>
                <a:gd name="T15" fmla="*/ 1 h 18"/>
                <a:gd name="T16" fmla="*/ 24 w 24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8">
                  <a:moveTo>
                    <a:pt x="24" y="17"/>
                  </a:moveTo>
                  <a:cubicBezTo>
                    <a:pt x="24" y="18"/>
                    <a:pt x="23" y="18"/>
                    <a:pt x="23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1"/>
                    <a:pt x="24" y="1"/>
                  </a:cubicBezTo>
                  <a:lnTo>
                    <a:pt x="24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87">
              <a:extLst>
                <a:ext uri="{FF2B5EF4-FFF2-40B4-BE49-F238E27FC236}">
                  <a16:creationId xmlns:a16="http://schemas.microsoft.com/office/drawing/2014/main" xmlns="" id="{0EF87E31-F334-4C97-9CA1-F63A1365B2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2245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88">
              <a:extLst>
                <a:ext uri="{FF2B5EF4-FFF2-40B4-BE49-F238E27FC236}">
                  <a16:creationId xmlns:a16="http://schemas.microsoft.com/office/drawing/2014/main" xmlns="" id="{2C495328-5413-4D0B-AFD1-214EA84FE6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56" y="3255995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89">
              <a:extLst>
                <a:ext uri="{FF2B5EF4-FFF2-40B4-BE49-F238E27FC236}">
                  <a16:creationId xmlns:a16="http://schemas.microsoft.com/office/drawing/2014/main" xmlns="" id="{C6607226-668E-4016-B2EE-D14F806D80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505" y="3255995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90">
              <a:extLst>
                <a:ext uri="{FF2B5EF4-FFF2-40B4-BE49-F238E27FC236}">
                  <a16:creationId xmlns:a16="http://schemas.microsoft.com/office/drawing/2014/main" xmlns="" id="{6739B591-77EB-4098-B3A4-062B8EA0BB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4053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91">
              <a:extLst>
                <a:ext uri="{FF2B5EF4-FFF2-40B4-BE49-F238E27FC236}">
                  <a16:creationId xmlns:a16="http://schemas.microsoft.com/office/drawing/2014/main" xmlns="" id="{2C1D9B01-2922-4D3D-B344-DB098ABE08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8601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92">
              <a:extLst>
                <a:ext uri="{FF2B5EF4-FFF2-40B4-BE49-F238E27FC236}">
                  <a16:creationId xmlns:a16="http://schemas.microsoft.com/office/drawing/2014/main" xmlns="" id="{2E2A0CCA-E3A3-4B77-A41C-DA52E17C12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01311" y="3255995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93">
              <a:extLst>
                <a:ext uri="{FF2B5EF4-FFF2-40B4-BE49-F238E27FC236}">
                  <a16:creationId xmlns:a16="http://schemas.microsoft.com/office/drawing/2014/main" xmlns="" id="{5A78AC55-5866-4B5D-8DA7-0E2484638C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85860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94">
              <a:extLst>
                <a:ext uri="{FF2B5EF4-FFF2-40B4-BE49-F238E27FC236}">
                  <a16:creationId xmlns:a16="http://schemas.microsoft.com/office/drawing/2014/main" xmlns="" id="{B917BB3E-2AF3-48DB-9AF2-78CB27238E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70408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95">
              <a:extLst>
                <a:ext uri="{FF2B5EF4-FFF2-40B4-BE49-F238E27FC236}">
                  <a16:creationId xmlns:a16="http://schemas.microsoft.com/office/drawing/2014/main" xmlns="" id="{1384B667-A05B-41EE-BE80-2597EF04F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3119" y="3255995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96">
              <a:extLst>
                <a:ext uri="{FF2B5EF4-FFF2-40B4-BE49-F238E27FC236}">
                  <a16:creationId xmlns:a16="http://schemas.microsoft.com/office/drawing/2014/main" xmlns="" id="{2566E0BC-7B27-4520-901A-60EF7CCE6D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7668" y="3255995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97">
              <a:extLst>
                <a:ext uri="{FF2B5EF4-FFF2-40B4-BE49-F238E27FC236}">
                  <a16:creationId xmlns:a16="http://schemas.microsoft.com/office/drawing/2014/main" xmlns="" id="{731EAE3F-5C41-48F5-AF13-78C03D27C3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2216" y="3255995"/>
              <a:ext cx="71683" cy="68007"/>
            </a:xfrm>
            <a:custGeom>
              <a:avLst/>
              <a:gdLst>
                <a:gd name="T0" fmla="*/ 19 w 19"/>
                <a:gd name="T1" fmla="*/ 17 h 18"/>
                <a:gd name="T2" fmla="*/ 17 w 19"/>
                <a:gd name="T3" fmla="*/ 18 h 18"/>
                <a:gd name="T4" fmla="*/ 1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1 w 19"/>
                <a:gd name="T11" fmla="*/ 0 h 18"/>
                <a:gd name="T12" fmla="*/ 17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8">
              <a:extLst>
                <a:ext uri="{FF2B5EF4-FFF2-40B4-BE49-F238E27FC236}">
                  <a16:creationId xmlns:a16="http://schemas.microsoft.com/office/drawing/2014/main" xmlns="" id="{D148D375-6761-4C09-972E-B09550A9C4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4926" y="3255995"/>
              <a:ext cx="73520" cy="68007"/>
            </a:xfrm>
            <a:custGeom>
              <a:avLst/>
              <a:gdLst>
                <a:gd name="T0" fmla="*/ 19 w 19"/>
                <a:gd name="T1" fmla="*/ 17 h 18"/>
                <a:gd name="T2" fmla="*/ 18 w 19"/>
                <a:gd name="T3" fmla="*/ 18 h 18"/>
                <a:gd name="T4" fmla="*/ 2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2 w 19"/>
                <a:gd name="T11" fmla="*/ 0 h 18"/>
                <a:gd name="T12" fmla="*/ 18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8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8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99">
              <a:extLst>
                <a:ext uri="{FF2B5EF4-FFF2-40B4-BE49-F238E27FC236}">
                  <a16:creationId xmlns:a16="http://schemas.microsoft.com/office/drawing/2014/main" xmlns="" id="{D31D6DB9-26AB-4292-91C5-1305C09C30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0877" y="3632787"/>
              <a:ext cx="69844" cy="38599"/>
            </a:xfrm>
            <a:custGeom>
              <a:avLst/>
              <a:gdLst>
                <a:gd name="T0" fmla="*/ 0 w 38"/>
                <a:gd name="T1" fmla="*/ 0 h 21"/>
                <a:gd name="T2" fmla="*/ 0 w 38"/>
                <a:gd name="T3" fmla="*/ 19 h 21"/>
                <a:gd name="T4" fmla="*/ 0 w 38"/>
                <a:gd name="T5" fmla="*/ 21 h 21"/>
                <a:gd name="T6" fmla="*/ 2 w 38"/>
                <a:gd name="T7" fmla="*/ 21 h 21"/>
                <a:gd name="T8" fmla="*/ 36 w 38"/>
                <a:gd name="T9" fmla="*/ 21 h 21"/>
                <a:gd name="T10" fmla="*/ 38 w 38"/>
                <a:gd name="T11" fmla="*/ 21 h 21"/>
                <a:gd name="T12" fmla="*/ 38 w 38"/>
                <a:gd name="T13" fmla="*/ 19 h 21"/>
                <a:gd name="T14" fmla="*/ 38 w 38"/>
                <a:gd name="T15" fmla="*/ 0 h 21"/>
                <a:gd name="T16" fmla="*/ 0 w 38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1">
                  <a:moveTo>
                    <a:pt x="0" y="0"/>
                  </a:moveTo>
                  <a:lnTo>
                    <a:pt x="0" y="19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36" y="21"/>
                  </a:lnTo>
                  <a:lnTo>
                    <a:pt x="38" y="21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00">
              <a:extLst>
                <a:ext uri="{FF2B5EF4-FFF2-40B4-BE49-F238E27FC236}">
                  <a16:creationId xmlns:a16="http://schemas.microsoft.com/office/drawing/2014/main" xmlns="" id="{AA1C0C96-45F4-4747-A22A-A743442C47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0877" y="3590513"/>
              <a:ext cx="69844" cy="38599"/>
            </a:xfrm>
            <a:custGeom>
              <a:avLst/>
              <a:gdLst>
                <a:gd name="T0" fmla="*/ 38 w 38"/>
                <a:gd name="T1" fmla="*/ 21 h 21"/>
                <a:gd name="T2" fmla="*/ 38 w 38"/>
                <a:gd name="T3" fmla="*/ 2 h 21"/>
                <a:gd name="T4" fmla="*/ 38 w 38"/>
                <a:gd name="T5" fmla="*/ 2 h 21"/>
                <a:gd name="T6" fmla="*/ 36 w 38"/>
                <a:gd name="T7" fmla="*/ 0 h 21"/>
                <a:gd name="T8" fmla="*/ 2 w 38"/>
                <a:gd name="T9" fmla="*/ 0 h 21"/>
                <a:gd name="T10" fmla="*/ 0 w 38"/>
                <a:gd name="T11" fmla="*/ 2 h 21"/>
                <a:gd name="T12" fmla="*/ 0 w 38"/>
                <a:gd name="T13" fmla="*/ 2 h 21"/>
                <a:gd name="T14" fmla="*/ 0 w 38"/>
                <a:gd name="T15" fmla="*/ 21 h 21"/>
                <a:gd name="T16" fmla="*/ 38 w 3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lnTo>
                    <a:pt x="38" y="2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1"/>
                  </a:lnTo>
                  <a:lnTo>
                    <a:pt x="38" y="2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01">
              <a:extLst>
                <a:ext uri="{FF2B5EF4-FFF2-40B4-BE49-F238E27FC236}">
                  <a16:creationId xmlns:a16="http://schemas.microsoft.com/office/drawing/2014/main" xmlns="" id="{A027C1C8-2CE6-4056-A897-445EB145B0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5426" y="3338706"/>
              <a:ext cx="68007" cy="152555"/>
            </a:xfrm>
            <a:custGeom>
              <a:avLst/>
              <a:gdLst>
                <a:gd name="T0" fmla="*/ 2 w 37"/>
                <a:gd name="T1" fmla="*/ 0 h 83"/>
                <a:gd name="T2" fmla="*/ 0 w 37"/>
                <a:gd name="T3" fmla="*/ 0 h 83"/>
                <a:gd name="T4" fmla="*/ 0 w 37"/>
                <a:gd name="T5" fmla="*/ 2 h 83"/>
                <a:gd name="T6" fmla="*/ 0 w 37"/>
                <a:gd name="T7" fmla="*/ 36 h 83"/>
                <a:gd name="T8" fmla="*/ 0 w 37"/>
                <a:gd name="T9" fmla="*/ 38 h 83"/>
                <a:gd name="T10" fmla="*/ 2 w 37"/>
                <a:gd name="T11" fmla="*/ 38 h 83"/>
                <a:gd name="T12" fmla="*/ 10 w 37"/>
                <a:gd name="T13" fmla="*/ 38 h 83"/>
                <a:gd name="T14" fmla="*/ 10 w 37"/>
                <a:gd name="T15" fmla="*/ 81 h 83"/>
                <a:gd name="T16" fmla="*/ 10 w 37"/>
                <a:gd name="T17" fmla="*/ 83 h 83"/>
                <a:gd name="T18" fmla="*/ 12 w 37"/>
                <a:gd name="T19" fmla="*/ 83 h 83"/>
                <a:gd name="T20" fmla="*/ 35 w 37"/>
                <a:gd name="T21" fmla="*/ 83 h 83"/>
                <a:gd name="T22" fmla="*/ 35 w 37"/>
                <a:gd name="T23" fmla="*/ 83 h 83"/>
                <a:gd name="T24" fmla="*/ 37 w 37"/>
                <a:gd name="T25" fmla="*/ 81 h 83"/>
                <a:gd name="T26" fmla="*/ 37 w 37"/>
                <a:gd name="T27" fmla="*/ 2 h 83"/>
                <a:gd name="T28" fmla="*/ 35 w 37"/>
                <a:gd name="T29" fmla="*/ 0 h 83"/>
                <a:gd name="T30" fmla="*/ 35 w 37"/>
                <a:gd name="T31" fmla="*/ 0 h 83"/>
                <a:gd name="T32" fmla="*/ 2 w 37"/>
                <a:gd name="T3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8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10" y="38"/>
                  </a:lnTo>
                  <a:lnTo>
                    <a:pt x="10" y="81"/>
                  </a:lnTo>
                  <a:lnTo>
                    <a:pt x="10" y="83"/>
                  </a:lnTo>
                  <a:lnTo>
                    <a:pt x="12" y="83"/>
                  </a:lnTo>
                  <a:lnTo>
                    <a:pt x="35" y="83"/>
                  </a:lnTo>
                  <a:lnTo>
                    <a:pt x="35" y="83"/>
                  </a:lnTo>
                  <a:lnTo>
                    <a:pt x="37" y="81"/>
                  </a:lnTo>
                  <a:lnTo>
                    <a:pt x="37" y="2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02">
              <a:extLst>
                <a:ext uri="{FF2B5EF4-FFF2-40B4-BE49-F238E27FC236}">
                  <a16:creationId xmlns:a16="http://schemas.microsoft.com/office/drawing/2014/main" xmlns="" id="{42F43FCB-2DE0-407D-B10E-FF06BB2E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181" y="2717458"/>
              <a:ext cx="771964" cy="244456"/>
            </a:xfrm>
            <a:custGeom>
              <a:avLst/>
              <a:gdLst>
                <a:gd name="T0" fmla="*/ 202 w 202"/>
                <a:gd name="T1" fmla="*/ 36 h 64"/>
                <a:gd name="T2" fmla="*/ 173 w 202"/>
                <a:gd name="T3" fmla="*/ 64 h 64"/>
                <a:gd name="T4" fmla="*/ 29 w 202"/>
                <a:gd name="T5" fmla="*/ 64 h 64"/>
                <a:gd name="T6" fmla="*/ 0 w 202"/>
                <a:gd name="T7" fmla="*/ 36 h 64"/>
                <a:gd name="T8" fmla="*/ 0 w 202"/>
                <a:gd name="T9" fmla="*/ 28 h 64"/>
                <a:gd name="T10" fmla="*/ 29 w 202"/>
                <a:gd name="T11" fmla="*/ 0 h 64"/>
                <a:gd name="T12" fmla="*/ 173 w 202"/>
                <a:gd name="T13" fmla="*/ 0 h 64"/>
                <a:gd name="T14" fmla="*/ 202 w 202"/>
                <a:gd name="T15" fmla="*/ 28 h 64"/>
                <a:gd name="T16" fmla="*/ 202 w 202"/>
                <a:gd name="T17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64">
                  <a:moveTo>
                    <a:pt x="202" y="36"/>
                  </a:moveTo>
                  <a:cubicBezTo>
                    <a:pt x="202" y="51"/>
                    <a:pt x="189" y="64"/>
                    <a:pt x="173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13" y="64"/>
                    <a:pt x="0" y="51"/>
                    <a:pt x="0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9" y="0"/>
                    <a:pt x="202" y="13"/>
                    <a:pt x="202" y="28"/>
                  </a:cubicBezTo>
                  <a:lnTo>
                    <a:pt x="202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3">
              <a:extLst>
                <a:ext uri="{FF2B5EF4-FFF2-40B4-BE49-F238E27FC236}">
                  <a16:creationId xmlns:a16="http://schemas.microsoft.com/office/drawing/2014/main" xmlns="" id="{6A018BAF-AF7F-46BE-9075-6CF9E4B565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989" y="2335152"/>
              <a:ext cx="1970347" cy="408038"/>
            </a:xfrm>
            <a:custGeom>
              <a:avLst/>
              <a:gdLst>
                <a:gd name="T0" fmla="*/ 0 w 516"/>
                <a:gd name="T1" fmla="*/ 0 h 107"/>
                <a:gd name="T2" fmla="*/ 1 w 516"/>
                <a:gd name="T3" fmla="*/ 3 h 107"/>
                <a:gd name="T4" fmla="*/ 38 w 516"/>
                <a:gd name="T5" fmla="*/ 107 h 107"/>
                <a:gd name="T6" fmla="*/ 476 w 516"/>
                <a:gd name="T7" fmla="*/ 107 h 107"/>
                <a:gd name="T8" fmla="*/ 516 w 516"/>
                <a:gd name="T9" fmla="*/ 0 h 107"/>
                <a:gd name="T10" fmla="*/ 0 w 51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107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76" y="107"/>
                    <a:pt x="476" y="107"/>
                    <a:pt x="476" y="107"/>
                  </a:cubicBezTo>
                  <a:cubicBezTo>
                    <a:pt x="516" y="0"/>
                    <a:pt x="516" y="0"/>
                    <a:pt x="5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3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04">
              <a:extLst>
                <a:ext uri="{FF2B5EF4-FFF2-40B4-BE49-F238E27FC236}">
                  <a16:creationId xmlns:a16="http://schemas.microsoft.com/office/drawing/2014/main" xmlns="" id="{33A4232A-C3F0-4BDB-BE3C-AF8742D0D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637" y="2300229"/>
              <a:ext cx="1985051" cy="38599"/>
            </a:xfrm>
            <a:custGeom>
              <a:avLst/>
              <a:gdLst>
                <a:gd name="T0" fmla="*/ 518 w 520"/>
                <a:gd name="T1" fmla="*/ 10 h 10"/>
                <a:gd name="T2" fmla="*/ 519 w 520"/>
                <a:gd name="T3" fmla="*/ 8 h 10"/>
                <a:gd name="T4" fmla="*/ 514 w 520"/>
                <a:gd name="T5" fmla="*/ 0 h 10"/>
                <a:gd name="T6" fmla="*/ 7 w 520"/>
                <a:gd name="T7" fmla="*/ 0 h 10"/>
                <a:gd name="T8" fmla="*/ 2 w 520"/>
                <a:gd name="T9" fmla="*/ 10 h 10"/>
                <a:gd name="T10" fmla="*/ 518 w 520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10">
                  <a:moveTo>
                    <a:pt x="518" y="10"/>
                  </a:moveTo>
                  <a:cubicBezTo>
                    <a:pt x="519" y="8"/>
                    <a:pt x="519" y="8"/>
                    <a:pt x="519" y="8"/>
                  </a:cubicBezTo>
                  <a:cubicBezTo>
                    <a:pt x="520" y="4"/>
                    <a:pt x="518" y="0"/>
                    <a:pt x="5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5"/>
                    <a:pt x="2" y="10"/>
                  </a:cubicBezTo>
                  <a:lnTo>
                    <a:pt x="518" y="10"/>
                  </a:lnTo>
                  <a:close/>
                </a:path>
              </a:pathLst>
            </a:custGeom>
            <a:solidFill>
              <a:srgbClr val="5B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405">
              <a:extLst>
                <a:ext uri="{FF2B5EF4-FFF2-40B4-BE49-F238E27FC236}">
                  <a16:creationId xmlns:a16="http://schemas.microsoft.com/office/drawing/2014/main" xmlns="" id="{24ACBCB5-EC2B-4A67-8119-64D119BBF6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538" y="2384778"/>
              <a:ext cx="1793898" cy="323490"/>
            </a:xfrm>
            <a:custGeom>
              <a:avLst/>
              <a:gdLst>
                <a:gd name="T0" fmla="*/ 976 w 976"/>
                <a:gd name="T1" fmla="*/ 0 h 176"/>
                <a:gd name="T2" fmla="*/ 912 w 976"/>
                <a:gd name="T3" fmla="*/ 176 h 176"/>
                <a:gd name="T4" fmla="*/ 64 w 976"/>
                <a:gd name="T5" fmla="*/ 176 h 176"/>
                <a:gd name="T6" fmla="*/ 0 w 976"/>
                <a:gd name="T7" fmla="*/ 0 h 176"/>
                <a:gd name="T8" fmla="*/ 976 w 976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176">
                  <a:moveTo>
                    <a:pt x="976" y="0"/>
                  </a:moveTo>
                  <a:lnTo>
                    <a:pt x="912" y="176"/>
                  </a:lnTo>
                  <a:lnTo>
                    <a:pt x="64" y="176"/>
                  </a:lnTo>
                  <a:lnTo>
                    <a:pt x="0" y="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86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406">
              <a:extLst>
                <a:ext uri="{FF2B5EF4-FFF2-40B4-BE49-F238E27FC236}">
                  <a16:creationId xmlns:a16="http://schemas.microsoft.com/office/drawing/2014/main" xmlns="" id="{278725D9-42A7-46E0-B2BF-A04120CEE6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191" y="2743190"/>
              <a:ext cx="1672589" cy="95577"/>
            </a:xfrm>
            <a:custGeom>
              <a:avLst/>
              <a:gdLst>
                <a:gd name="T0" fmla="*/ 0 w 438"/>
                <a:gd name="T1" fmla="*/ 0 h 25"/>
                <a:gd name="T2" fmla="*/ 5 w 438"/>
                <a:gd name="T3" fmla="*/ 15 h 25"/>
                <a:gd name="T4" fmla="*/ 20 w 438"/>
                <a:gd name="T5" fmla="*/ 25 h 25"/>
                <a:gd name="T6" fmla="*/ 417 w 438"/>
                <a:gd name="T7" fmla="*/ 25 h 25"/>
                <a:gd name="T8" fmla="*/ 432 w 438"/>
                <a:gd name="T9" fmla="*/ 15 h 25"/>
                <a:gd name="T10" fmla="*/ 438 w 438"/>
                <a:gd name="T11" fmla="*/ 0 h 25"/>
                <a:gd name="T12" fmla="*/ 0 w 43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25">
                  <a:moveTo>
                    <a:pt x="0" y="0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7" y="20"/>
                    <a:pt x="14" y="25"/>
                    <a:pt x="20" y="25"/>
                  </a:cubicBezTo>
                  <a:cubicBezTo>
                    <a:pt x="417" y="25"/>
                    <a:pt x="417" y="25"/>
                    <a:pt x="417" y="25"/>
                  </a:cubicBezTo>
                  <a:cubicBezTo>
                    <a:pt x="423" y="25"/>
                    <a:pt x="430" y="20"/>
                    <a:pt x="432" y="15"/>
                  </a:cubicBezTo>
                  <a:cubicBezTo>
                    <a:pt x="438" y="0"/>
                    <a:pt x="438" y="0"/>
                    <a:pt x="43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407">
              <a:extLst>
                <a:ext uri="{FF2B5EF4-FFF2-40B4-BE49-F238E27FC236}">
                  <a16:creationId xmlns:a16="http://schemas.microsoft.com/office/drawing/2014/main" xmlns="" id="{EE63150C-6591-4126-9549-E73B53955C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3772" y="3632787"/>
              <a:ext cx="159907" cy="110281"/>
            </a:xfrm>
            <a:custGeom>
              <a:avLst/>
              <a:gdLst>
                <a:gd name="T0" fmla="*/ 74 w 87"/>
                <a:gd name="T1" fmla="*/ 60 h 60"/>
                <a:gd name="T2" fmla="*/ 0 w 87"/>
                <a:gd name="T3" fmla="*/ 29 h 60"/>
                <a:gd name="T4" fmla="*/ 12 w 87"/>
                <a:gd name="T5" fmla="*/ 0 h 60"/>
                <a:gd name="T6" fmla="*/ 87 w 87"/>
                <a:gd name="T7" fmla="*/ 31 h 60"/>
                <a:gd name="T8" fmla="*/ 74 w 87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0">
                  <a:moveTo>
                    <a:pt x="74" y="60"/>
                  </a:moveTo>
                  <a:lnTo>
                    <a:pt x="0" y="29"/>
                  </a:lnTo>
                  <a:lnTo>
                    <a:pt x="12" y="0"/>
                  </a:lnTo>
                  <a:lnTo>
                    <a:pt x="87" y="31"/>
                  </a:lnTo>
                  <a:lnTo>
                    <a:pt x="74" y="6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408">
              <a:extLst>
                <a:ext uri="{FF2B5EF4-FFF2-40B4-BE49-F238E27FC236}">
                  <a16:creationId xmlns:a16="http://schemas.microsoft.com/office/drawing/2014/main" xmlns="" id="{6D994A91-906B-4FCF-A6B2-6D0770269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19" y="3682413"/>
              <a:ext cx="777479" cy="1157946"/>
            </a:xfrm>
            <a:custGeom>
              <a:avLst/>
              <a:gdLst>
                <a:gd name="T0" fmla="*/ 184 w 204"/>
                <a:gd name="T1" fmla="*/ 180 h 303"/>
                <a:gd name="T2" fmla="*/ 98 w 204"/>
                <a:gd name="T3" fmla="*/ 191 h 303"/>
                <a:gd name="T4" fmla="*/ 89 w 204"/>
                <a:gd name="T5" fmla="*/ 16 h 303"/>
                <a:gd name="T6" fmla="*/ 47 w 204"/>
                <a:gd name="T7" fmla="*/ 0 h 303"/>
                <a:gd name="T8" fmla="*/ 11 w 204"/>
                <a:gd name="T9" fmla="*/ 160 h 303"/>
                <a:gd name="T10" fmla="*/ 59 w 204"/>
                <a:gd name="T11" fmla="*/ 269 h 303"/>
                <a:gd name="T12" fmla="*/ 171 w 204"/>
                <a:gd name="T13" fmla="*/ 299 h 303"/>
                <a:gd name="T14" fmla="*/ 184 w 204"/>
                <a:gd name="T15" fmla="*/ 18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03">
                  <a:moveTo>
                    <a:pt x="184" y="180"/>
                  </a:moveTo>
                  <a:cubicBezTo>
                    <a:pt x="184" y="180"/>
                    <a:pt x="132" y="200"/>
                    <a:pt x="98" y="191"/>
                  </a:cubicBezTo>
                  <a:cubicBezTo>
                    <a:pt x="64" y="181"/>
                    <a:pt x="59" y="84"/>
                    <a:pt x="89" y="16"/>
                  </a:cubicBezTo>
                  <a:cubicBezTo>
                    <a:pt x="65" y="6"/>
                    <a:pt x="47" y="0"/>
                    <a:pt x="47" y="0"/>
                  </a:cubicBezTo>
                  <a:cubicBezTo>
                    <a:pt x="47" y="0"/>
                    <a:pt x="0" y="110"/>
                    <a:pt x="11" y="160"/>
                  </a:cubicBezTo>
                  <a:cubicBezTo>
                    <a:pt x="23" y="209"/>
                    <a:pt x="59" y="269"/>
                    <a:pt x="59" y="269"/>
                  </a:cubicBezTo>
                  <a:cubicBezTo>
                    <a:pt x="59" y="269"/>
                    <a:pt x="139" y="296"/>
                    <a:pt x="171" y="299"/>
                  </a:cubicBezTo>
                  <a:cubicBezTo>
                    <a:pt x="204" y="303"/>
                    <a:pt x="184" y="180"/>
                    <a:pt x="184" y="180"/>
                  </a:cubicBezTo>
                  <a:close/>
                </a:path>
              </a:pathLst>
            </a:custGeom>
            <a:solidFill>
              <a:srgbClr val="7AA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409">
              <a:extLst>
                <a:ext uri="{FF2B5EF4-FFF2-40B4-BE49-F238E27FC236}">
                  <a16:creationId xmlns:a16="http://schemas.microsoft.com/office/drawing/2014/main" xmlns="" id="{5593D05B-A3B6-42FC-B8AE-B907E7C4AA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19" y="3682413"/>
              <a:ext cx="716824" cy="1146918"/>
            </a:xfrm>
            <a:custGeom>
              <a:avLst/>
              <a:gdLst>
                <a:gd name="T0" fmla="*/ 80 w 188"/>
                <a:gd name="T1" fmla="*/ 247 h 300"/>
                <a:gd name="T2" fmla="*/ 33 w 188"/>
                <a:gd name="T3" fmla="*/ 138 h 300"/>
                <a:gd name="T4" fmla="*/ 59 w 188"/>
                <a:gd name="T5" fmla="*/ 4 h 300"/>
                <a:gd name="T6" fmla="*/ 47 w 188"/>
                <a:gd name="T7" fmla="*/ 0 h 300"/>
                <a:gd name="T8" fmla="*/ 11 w 188"/>
                <a:gd name="T9" fmla="*/ 160 h 300"/>
                <a:gd name="T10" fmla="*/ 59 w 188"/>
                <a:gd name="T11" fmla="*/ 269 h 300"/>
                <a:gd name="T12" fmla="*/ 171 w 188"/>
                <a:gd name="T13" fmla="*/ 299 h 300"/>
                <a:gd name="T14" fmla="*/ 188 w 188"/>
                <a:gd name="T15" fmla="*/ 277 h 300"/>
                <a:gd name="T16" fmla="*/ 80 w 188"/>
                <a:gd name="T17" fmla="*/ 24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00">
                  <a:moveTo>
                    <a:pt x="80" y="247"/>
                  </a:moveTo>
                  <a:cubicBezTo>
                    <a:pt x="80" y="247"/>
                    <a:pt x="45" y="188"/>
                    <a:pt x="33" y="138"/>
                  </a:cubicBezTo>
                  <a:cubicBezTo>
                    <a:pt x="25" y="103"/>
                    <a:pt x="46" y="39"/>
                    <a:pt x="59" y="4"/>
                  </a:cubicBezTo>
                  <a:cubicBezTo>
                    <a:pt x="52" y="1"/>
                    <a:pt x="47" y="0"/>
                    <a:pt x="47" y="0"/>
                  </a:cubicBezTo>
                  <a:cubicBezTo>
                    <a:pt x="47" y="0"/>
                    <a:pt x="0" y="110"/>
                    <a:pt x="11" y="160"/>
                  </a:cubicBezTo>
                  <a:cubicBezTo>
                    <a:pt x="23" y="209"/>
                    <a:pt x="59" y="269"/>
                    <a:pt x="59" y="269"/>
                  </a:cubicBezTo>
                  <a:cubicBezTo>
                    <a:pt x="59" y="269"/>
                    <a:pt x="139" y="296"/>
                    <a:pt x="171" y="299"/>
                  </a:cubicBezTo>
                  <a:cubicBezTo>
                    <a:pt x="181" y="300"/>
                    <a:pt x="186" y="291"/>
                    <a:pt x="188" y="277"/>
                  </a:cubicBezTo>
                  <a:cubicBezTo>
                    <a:pt x="153" y="272"/>
                    <a:pt x="80" y="247"/>
                    <a:pt x="80" y="247"/>
                  </a:cubicBezTo>
                  <a:close/>
                </a:path>
              </a:pathLst>
            </a:custGeom>
            <a:solidFill>
              <a:srgbClr val="5C8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410">
              <a:extLst>
                <a:ext uri="{FF2B5EF4-FFF2-40B4-BE49-F238E27FC236}">
                  <a16:creationId xmlns:a16="http://schemas.microsoft.com/office/drawing/2014/main" xmlns="" id="{613B13D7-C882-41FD-883D-7BCA4E6FCD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7513" y="3820264"/>
              <a:ext cx="156231" cy="77196"/>
            </a:xfrm>
            <a:custGeom>
              <a:avLst/>
              <a:gdLst>
                <a:gd name="T0" fmla="*/ 2 w 85"/>
                <a:gd name="T1" fmla="*/ 42 h 42"/>
                <a:gd name="T2" fmla="*/ 85 w 85"/>
                <a:gd name="T3" fmla="*/ 31 h 42"/>
                <a:gd name="T4" fmla="*/ 81 w 85"/>
                <a:gd name="T5" fmla="*/ 0 h 42"/>
                <a:gd name="T6" fmla="*/ 0 w 85"/>
                <a:gd name="T7" fmla="*/ 10 h 42"/>
                <a:gd name="T8" fmla="*/ 2 w 8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2">
                  <a:moveTo>
                    <a:pt x="2" y="42"/>
                  </a:moveTo>
                  <a:lnTo>
                    <a:pt x="85" y="31"/>
                  </a:lnTo>
                  <a:lnTo>
                    <a:pt x="81" y="0"/>
                  </a:lnTo>
                  <a:lnTo>
                    <a:pt x="0" y="10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411">
              <a:extLst>
                <a:ext uri="{FF2B5EF4-FFF2-40B4-BE49-F238E27FC236}">
                  <a16:creationId xmlns:a16="http://schemas.microsoft.com/office/drawing/2014/main" xmlns="" id="{AEC4350E-AA17-4146-AAA4-A2C833659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77013" y="3869890"/>
              <a:ext cx="950252" cy="996202"/>
            </a:xfrm>
            <a:custGeom>
              <a:avLst/>
              <a:gdLst>
                <a:gd name="T0" fmla="*/ 52 w 249"/>
                <a:gd name="T1" fmla="*/ 137 h 261"/>
                <a:gd name="T2" fmla="*/ 133 w 249"/>
                <a:gd name="T3" fmla="*/ 170 h 261"/>
                <a:gd name="T4" fmla="*/ 188 w 249"/>
                <a:gd name="T5" fmla="*/ 4 h 261"/>
                <a:gd name="T6" fmla="*/ 233 w 249"/>
                <a:gd name="T7" fmla="*/ 0 h 261"/>
                <a:gd name="T8" fmla="*/ 224 w 249"/>
                <a:gd name="T9" fmla="*/ 164 h 261"/>
                <a:gd name="T10" fmla="*/ 149 w 249"/>
                <a:gd name="T11" fmla="*/ 256 h 261"/>
                <a:gd name="T12" fmla="*/ 33 w 249"/>
                <a:gd name="T13" fmla="*/ 255 h 261"/>
                <a:gd name="T14" fmla="*/ 52 w 249"/>
                <a:gd name="T15" fmla="*/ 13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1">
                  <a:moveTo>
                    <a:pt x="52" y="137"/>
                  </a:moveTo>
                  <a:cubicBezTo>
                    <a:pt x="52" y="137"/>
                    <a:pt x="97" y="170"/>
                    <a:pt x="133" y="170"/>
                  </a:cubicBezTo>
                  <a:cubicBezTo>
                    <a:pt x="168" y="170"/>
                    <a:pt x="199" y="78"/>
                    <a:pt x="188" y="4"/>
                  </a:cubicBezTo>
                  <a:cubicBezTo>
                    <a:pt x="214" y="1"/>
                    <a:pt x="233" y="0"/>
                    <a:pt x="233" y="0"/>
                  </a:cubicBezTo>
                  <a:cubicBezTo>
                    <a:pt x="233" y="0"/>
                    <a:pt x="249" y="119"/>
                    <a:pt x="224" y="164"/>
                  </a:cubicBezTo>
                  <a:cubicBezTo>
                    <a:pt x="200" y="208"/>
                    <a:pt x="149" y="256"/>
                    <a:pt x="149" y="256"/>
                  </a:cubicBezTo>
                  <a:cubicBezTo>
                    <a:pt x="149" y="256"/>
                    <a:pt x="65" y="261"/>
                    <a:pt x="33" y="255"/>
                  </a:cubicBezTo>
                  <a:cubicBezTo>
                    <a:pt x="0" y="250"/>
                    <a:pt x="52" y="137"/>
                    <a:pt x="52" y="137"/>
                  </a:cubicBezTo>
                  <a:close/>
                </a:path>
              </a:pathLst>
            </a:custGeom>
            <a:solidFill>
              <a:srgbClr val="7AA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412">
              <a:extLst>
                <a:ext uri="{FF2B5EF4-FFF2-40B4-BE49-F238E27FC236}">
                  <a16:creationId xmlns:a16="http://schemas.microsoft.com/office/drawing/2014/main" xmlns="" id="{7F738ADB-A6F6-4ADB-A7A8-EF81EB63B1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048" y="3869890"/>
              <a:ext cx="871217" cy="996202"/>
            </a:xfrm>
            <a:custGeom>
              <a:avLst/>
              <a:gdLst>
                <a:gd name="T0" fmla="*/ 114 w 228"/>
                <a:gd name="T1" fmla="*/ 230 h 261"/>
                <a:gd name="T2" fmla="*/ 189 w 228"/>
                <a:gd name="T3" fmla="*/ 137 h 261"/>
                <a:gd name="T4" fmla="*/ 200 w 228"/>
                <a:gd name="T5" fmla="*/ 1 h 261"/>
                <a:gd name="T6" fmla="*/ 212 w 228"/>
                <a:gd name="T7" fmla="*/ 0 h 261"/>
                <a:gd name="T8" fmla="*/ 203 w 228"/>
                <a:gd name="T9" fmla="*/ 164 h 261"/>
                <a:gd name="T10" fmla="*/ 128 w 228"/>
                <a:gd name="T11" fmla="*/ 256 h 261"/>
                <a:gd name="T12" fmla="*/ 12 w 228"/>
                <a:gd name="T13" fmla="*/ 255 h 261"/>
                <a:gd name="T14" fmla="*/ 1 w 228"/>
                <a:gd name="T15" fmla="*/ 229 h 261"/>
                <a:gd name="T16" fmla="*/ 114 w 228"/>
                <a:gd name="T17" fmla="*/ 23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61">
                  <a:moveTo>
                    <a:pt x="114" y="230"/>
                  </a:moveTo>
                  <a:cubicBezTo>
                    <a:pt x="114" y="230"/>
                    <a:pt x="164" y="182"/>
                    <a:pt x="189" y="137"/>
                  </a:cubicBezTo>
                  <a:cubicBezTo>
                    <a:pt x="206" y="106"/>
                    <a:pt x="203" y="39"/>
                    <a:pt x="200" y="1"/>
                  </a:cubicBezTo>
                  <a:cubicBezTo>
                    <a:pt x="207" y="0"/>
                    <a:pt x="212" y="0"/>
                    <a:pt x="212" y="0"/>
                  </a:cubicBezTo>
                  <a:cubicBezTo>
                    <a:pt x="212" y="0"/>
                    <a:pt x="228" y="119"/>
                    <a:pt x="203" y="164"/>
                  </a:cubicBezTo>
                  <a:cubicBezTo>
                    <a:pt x="179" y="208"/>
                    <a:pt x="128" y="256"/>
                    <a:pt x="128" y="256"/>
                  </a:cubicBezTo>
                  <a:cubicBezTo>
                    <a:pt x="128" y="256"/>
                    <a:pt x="44" y="261"/>
                    <a:pt x="12" y="255"/>
                  </a:cubicBezTo>
                  <a:cubicBezTo>
                    <a:pt x="3" y="254"/>
                    <a:pt x="0" y="243"/>
                    <a:pt x="1" y="229"/>
                  </a:cubicBezTo>
                  <a:cubicBezTo>
                    <a:pt x="37" y="234"/>
                    <a:pt x="114" y="230"/>
                    <a:pt x="114" y="230"/>
                  </a:cubicBezTo>
                  <a:close/>
                </a:path>
              </a:pathLst>
            </a:custGeom>
            <a:solidFill>
              <a:srgbClr val="5C8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13">
              <a:extLst>
                <a:ext uri="{FF2B5EF4-FFF2-40B4-BE49-F238E27FC236}">
                  <a16:creationId xmlns:a16="http://schemas.microsoft.com/office/drawing/2014/main" xmlns="" id="{6D99DCC9-AEA9-4A37-B55B-4079EDAA13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2528" y="3415902"/>
              <a:ext cx="277540" cy="419066"/>
            </a:xfrm>
            <a:custGeom>
              <a:avLst/>
              <a:gdLst>
                <a:gd name="T0" fmla="*/ 61 w 73"/>
                <a:gd name="T1" fmla="*/ 107 h 110"/>
                <a:gd name="T2" fmla="*/ 71 w 73"/>
                <a:gd name="T3" fmla="*/ 54 h 110"/>
                <a:gd name="T4" fmla="*/ 60 w 73"/>
                <a:gd name="T5" fmla="*/ 28 h 110"/>
                <a:gd name="T6" fmla="*/ 41 w 73"/>
                <a:gd name="T7" fmla="*/ 5 h 110"/>
                <a:gd name="T8" fmla="*/ 41 w 73"/>
                <a:gd name="T9" fmla="*/ 7 h 110"/>
                <a:gd name="T10" fmla="*/ 34 w 73"/>
                <a:gd name="T11" fmla="*/ 0 h 110"/>
                <a:gd name="T12" fmla="*/ 32 w 73"/>
                <a:gd name="T13" fmla="*/ 9 h 110"/>
                <a:gd name="T14" fmla="*/ 23 w 73"/>
                <a:gd name="T15" fmla="*/ 2 h 110"/>
                <a:gd name="T16" fmla="*/ 21 w 73"/>
                <a:gd name="T17" fmla="*/ 14 h 110"/>
                <a:gd name="T18" fmla="*/ 11 w 73"/>
                <a:gd name="T19" fmla="*/ 8 h 110"/>
                <a:gd name="T20" fmla="*/ 11 w 73"/>
                <a:gd name="T21" fmla="*/ 22 h 110"/>
                <a:gd name="T22" fmla="*/ 24 w 73"/>
                <a:gd name="T23" fmla="*/ 56 h 110"/>
                <a:gd name="T24" fmla="*/ 9 w 73"/>
                <a:gd name="T25" fmla="*/ 31 h 110"/>
                <a:gd name="T26" fmla="*/ 5 w 73"/>
                <a:gd name="T27" fmla="*/ 42 h 110"/>
                <a:gd name="T28" fmla="*/ 17 w 73"/>
                <a:gd name="T29" fmla="*/ 80 h 110"/>
                <a:gd name="T30" fmla="*/ 36 w 73"/>
                <a:gd name="T31" fmla="*/ 110 h 110"/>
                <a:gd name="T32" fmla="*/ 61 w 73"/>
                <a:gd name="T33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110">
                  <a:moveTo>
                    <a:pt x="61" y="107"/>
                  </a:moveTo>
                  <a:cubicBezTo>
                    <a:pt x="61" y="107"/>
                    <a:pt x="69" y="69"/>
                    <a:pt x="71" y="54"/>
                  </a:cubicBezTo>
                  <a:cubicBezTo>
                    <a:pt x="73" y="39"/>
                    <a:pt x="67" y="40"/>
                    <a:pt x="60" y="28"/>
                  </a:cubicBezTo>
                  <a:cubicBezTo>
                    <a:pt x="53" y="17"/>
                    <a:pt x="47" y="5"/>
                    <a:pt x="41" y="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7"/>
                    <a:pt x="38" y="1"/>
                    <a:pt x="34" y="0"/>
                  </a:cubicBezTo>
                  <a:cubicBezTo>
                    <a:pt x="29" y="0"/>
                    <a:pt x="31" y="6"/>
                    <a:pt x="32" y="9"/>
                  </a:cubicBezTo>
                  <a:cubicBezTo>
                    <a:pt x="29" y="2"/>
                    <a:pt x="26" y="0"/>
                    <a:pt x="23" y="2"/>
                  </a:cubicBezTo>
                  <a:cubicBezTo>
                    <a:pt x="19" y="3"/>
                    <a:pt x="20" y="9"/>
                    <a:pt x="21" y="14"/>
                  </a:cubicBezTo>
                  <a:cubicBezTo>
                    <a:pt x="19" y="9"/>
                    <a:pt x="14" y="7"/>
                    <a:pt x="11" y="8"/>
                  </a:cubicBezTo>
                  <a:cubicBezTo>
                    <a:pt x="8" y="9"/>
                    <a:pt x="5" y="14"/>
                    <a:pt x="11" y="22"/>
                  </a:cubicBezTo>
                  <a:cubicBezTo>
                    <a:pt x="16" y="30"/>
                    <a:pt x="24" y="56"/>
                    <a:pt x="24" y="56"/>
                  </a:cubicBezTo>
                  <a:cubicBezTo>
                    <a:pt x="24" y="56"/>
                    <a:pt x="10" y="32"/>
                    <a:pt x="9" y="31"/>
                  </a:cubicBezTo>
                  <a:cubicBezTo>
                    <a:pt x="9" y="29"/>
                    <a:pt x="0" y="31"/>
                    <a:pt x="5" y="42"/>
                  </a:cubicBezTo>
                  <a:cubicBezTo>
                    <a:pt x="11" y="53"/>
                    <a:pt x="13" y="68"/>
                    <a:pt x="17" y="80"/>
                  </a:cubicBezTo>
                  <a:cubicBezTo>
                    <a:pt x="21" y="91"/>
                    <a:pt x="29" y="108"/>
                    <a:pt x="36" y="110"/>
                  </a:cubicBezTo>
                  <a:cubicBezTo>
                    <a:pt x="56" y="108"/>
                    <a:pt x="61" y="107"/>
                    <a:pt x="61" y="107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4">
              <a:extLst>
                <a:ext uri="{FF2B5EF4-FFF2-40B4-BE49-F238E27FC236}">
                  <a16:creationId xmlns:a16="http://schemas.microsoft.com/office/drawing/2014/main" xmlns="" id="{F8C4DCCA-4F10-476F-9459-96CEEE7A1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4209" y="3278051"/>
              <a:ext cx="306948" cy="404362"/>
            </a:xfrm>
            <a:custGeom>
              <a:avLst/>
              <a:gdLst>
                <a:gd name="T0" fmla="*/ 0 w 80"/>
                <a:gd name="T1" fmla="*/ 96 h 106"/>
                <a:gd name="T2" fmla="*/ 5 w 80"/>
                <a:gd name="T3" fmla="*/ 42 h 106"/>
                <a:gd name="T4" fmla="*/ 23 w 80"/>
                <a:gd name="T5" fmla="*/ 21 h 106"/>
                <a:gd name="T6" fmla="*/ 47 w 80"/>
                <a:gd name="T7" fmla="*/ 3 h 106"/>
                <a:gd name="T8" fmla="*/ 47 w 80"/>
                <a:gd name="T9" fmla="*/ 5 h 106"/>
                <a:gd name="T10" fmla="*/ 56 w 80"/>
                <a:gd name="T11" fmla="*/ 1 h 106"/>
                <a:gd name="T12" fmla="*/ 55 w 80"/>
                <a:gd name="T13" fmla="*/ 9 h 106"/>
                <a:gd name="T14" fmla="*/ 66 w 80"/>
                <a:gd name="T15" fmla="*/ 5 h 106"/>
                <a:gd name="T16" fmla="*/ 64 w 80"/>
                <a:gd name="T17" fmla="*/ 18 h 106"/>
                <a:gd name="T18" fmla="*/ 75 w 80"/>
                <a:gd name="T19" fmla="*/ 14 h 106"/>
                <a:gd name="T20" fmla="*/ 72 w 80"/>
                <a:gd name="T21" fmla="*/ 28 h 106"/>
                <a:gd name="T22" fmla="*/ 50 w 80"/>
                <a:gd name="T23" fmla="*/ 57 h 106"/>
                <a:gd name="T24" fmla="*/ 71 w 80"/>
                <a:gd name="T25" fmla="*/ 36 h 106"/>
                <a:gd name="T26" fmla="*/ 72 w 80"/>
                <a:gd name="T27" fmla="*/ 48 h 106"/>
                <a:gd name="T28" fmla="*/ 51 w 80"/>
                <a:gd name="T29" fmla="*/ 82 h 106"/>
                <a:gd name="T30" fmla="*/ 24 w 80"/>
                <a:gd name="T31" fmla="*/ 106 h 106"/>
                <a:gd name="T32" fmla="*/ 0 w 80"/>
                <a:gd name="T33" fmla="*/ 9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106">
                  <a:moveTo>
                    <a:pt x="0" y="96"/>
                  </a:moveTo>
                  <a:cubicBezTo>
                    <a:pt x="0" y="96"/>
                    <a:pt x="3" y="57"/>
                    <a:pt x="5" y="42"/>
                  </a:cubicBezTo>
                  <a:cubicBezTo>
                    <a:pt x="8" y="27"/>
                    <a:pt x="13" y="30"/>
                    <a:pt x="23" y="21"/>
                  </a:cubicBezTo>
                  <a:cubicBezTo>
                    <a:pt x="33" y="12"/>
                    <a:pt x="41" y="2"/>
                    <a:pt x="47" y="3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51" y="0"/>
                    <a:pt x="56" y="1"/>
                  </a:cubicBezTo>
                  <a:cubicBezTo>
                    <a:pt x="60" y="2"/>
                    <a:pt x="57" y="7"/>
                    <a:pt x="55" y="9"/>
                  </a:cubicBezTo>
                  <a:cubicBezTo>
                    <a:pt x="59" y="4"/>
                    <a:pt x="63" y="3"/>
                    <a:pt x="66" y="5"/>
                  </a:cubicBezTo>
                  <a:cubicBezTo>
                    <a:pt x="69" y="7"/>
                    <a:pt x="67" y="13"/>
                    <a:pt x="64" y="18"/>
                  </a:cubicBezTo>
                  <a:cubicBezTo>
                    <a:pt x="68" y="13"/>
                    <a:pt x="72" y="13"/>
                    <a:pt x="75" y="14"/>
                  </a:cubicBezTo>
                  <a:cubicBezTo>
                    <a:pt x="78" y="16"/>
                    <a:pt x="79" y="21"/>
                    <a:pt x="72" y="28"/>
                  </a:cubicBezTo>
                  <a:cubicBezTo>
                    <a:pt x="65" y="35"/>
                    <a:pt x="50" y="57"/>
                    <a:pt x="50" y="57"/>
                  </a:cubicBezTo>
                  <a:cubicBezTo>
                    <a:pt x="50" y="57"/>
                    <a:pt x="70" y="38"/>
                    <a:pt x="71" y="36"/>
                  </a:cubicBezTo>
                  <a:cubicBezTo>
                    <a:pt x="72" y="35"/>
                    <a:pt x="80" y="39"/>
                    <a:pt x="72" y="48"/>
                  </a:cubicBezTo>
                  <a:cubicBezTo>
                    <a:pt x="63" y="58"/>
                    <a:pt x="58" y="72"/>
                    <a:pt x="51" y="82"/>
                  </a:cubicBezTo>
                  <a:cubicBezTo>
                    <a:pt x="44" y="92"/>
                    <a:pt x="31" y="105"/>
                    <a:pt x="24" y="106"/>
                  </a:cubicBezTo>
                  <a:cubicBezTo>
                    <a:pt x="5" y="98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5">
              <a:extLst>
                <a:ext uri="{FF2B5EF4-FFF2-40B4-BE49-F238E27FC236}">
                  <a16:creationId xmlns:a16="http://schemas.microsoft.com/office/drawing/2014/main" xmlns="" id="{73366FD5-0B41-49D3-9809-D614AE5997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71903" y="4136402"/>
              <a:ext cx="731528" cy="409877"/>
            </a:xfrm>
            <a:custGeom>
              <a:avLst/>
              <a:gdLst>
                <a:gd name="T0" fmla="*/ 167 w 192"/>
                <a:gd name="T1" fmla="*/ 16 h 107"/>
                <a:gd name="T2" fmla="*/ 143 w 192"/>
                <a:gd name="T3" fmla="*/ 0 h 107"/>
                <a:gd name="T4" fmla="*/ 37 w 192"/>
                <a:gd name="T5" fmla="*/ 0 h 107"/>
                <a:gd name="T6" fmla="*/ 15 w 192"/>
                <a:gd name="T7" fmla="*/ 17 h 107"/>
                <a:gd name="T8" fmla="*/ 2 w 192"/>
                <a:gd name="T9" fmla="*/ 76 h 107"/>
                <a:gd name="T10" fmla="*/ 16 w 192"/>
                <a:gd name="T11" fmla="*/ 96 h 107"/>
                <a:gd name="T12" fmla="*/ 73 w 192"/>
                <a:gd name="T13" fmla="*/ 105 h 107"/>
                <a:gd name="T14" fmla="*/ 109 w 192"/>
                <a:gd name="T15" fmla="*/ 106 h 107"/>
                <a:gd name="T16" fmla="*/ 176 w 192"/>
                <a:gd name="T17" fmla="*/ 96 h 107"/>
                <a:gd name="T18" fmla="*/ 188 w 192"/>
                <a:gd name="T19" fmla="*/ 77 h 107"/>
                <a:gd name="T20" fmla="*/ 167 w 192"/>
                <a:gd name="T21" fmla="*/ 1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7">
                  <a:moveTo>
                    <a:pt x="167" y="16"/>
                  </a:moveTo>
                  <a:cubicBezTo>
                    <a:pt x="164" y="7"/>
                    <a:pt x="153" y="0"/>
                    <a:pt x="1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7" y="0"/>
                    <a:pt x="17" y="7"/>
                    <a:pt x="15" y="17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85"/>
                    <a:pt x="6" y="94"/>
                    <a:pt x="16" y="96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82" y="107"/>
                    <a:pt x="99" y="107"/>
                    <a:pt x="109" y="10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86" y="94"/>
                    <a:pt x="192" y="86"/>
                    <a:pt x="188" y="77"/>
                  </a:cubicBezTo>
                  <a:lnTo>
                    <a:pt x="167" y="16"/>
                  </a:lnTo>
                  <a:close/>
                </a:path>
              </a:pathLst>
            </a:custGeom>
            <a:solidFill>
              <a:srgbClr val="7AA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416">
              <a:extLst>
                <a:ext uri="{FF2B5EF4-FFF2-40B4-BE49-F238E27FC236}">
                  <a16:creationId xmlns:a16="http://schemas.microsoft.com/office/drawing/2014/main" xmlns="" id="{F14E840D-7EF7-471F-B471-D4AC599652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08663" y="4290795"/>
              <a:ext cx="608382" cy="663522"/>
            </a:xfrm>
            <a:prstGeom prst="ellipse">
              <a:avLst/>
            </a:prstGeom>
            <a:solidFill>
              <a:srgbClr val="4C4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17">
              <a:extLst>
                <a:ext uri="{FF2B5EF4-FFF2-40B4-BE49-F238E27FC236}">
                  <a16:creationId xmlns:a16="http://schemas.microsoft.com/office/drawing/2014/main" xmlns="" id="{6CB1F47A-D806-42EC-BB00-1B0958230A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08663" y="4290795"/>
              <a:ext cx="439285" cy="663522"/>
            </a:xfrm>
            <a:custGeom>
              <a:avLst/>
              <a:gdLst>
                <a:gd name="T0" fmla="*/ 41 w 115"/>
                <a:gd name="T1" fmla="*/ 95 h 174"/>
                <a:gd name="T2" fmla="*/ 115 w 115"/>
                <a:gd name="T3" fmla="*/ 9 h 174"/>
                <a:gd name="T4" fmla="*/ 79 w 115"/>
                <a:gd name="T5" fmla="*/ 0 h 174"/>
                <a:gd name="T6" fmla="*/ 0 w 115"/>
                <a:gd name="T7" fmla="*/ 87 h 174"/>
                <a:gd name="T8" fmla="*/ 79 w 115"/>
                <a:gd name="T9" fmla="*/ 174 h 174"/>
                <a:gd name="T10" fmla="*/ 86 w 115"/>
                <a:gd name="T11" fmla="*/ 173 h 174"/>
                <a:gd name="T12" fmla="*/ 41 w 115"/>
                <a:gd name="T13" fmla="*/ 9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74">
                  <a:moveTo>
                    <a:pt x="41" y="95"/>
                  </a:moveTo>
                  <a:cubicBezTo>
                    <a:pt x="41" y="50"/>
                    <a:pt x="73" y="12"/>
                    <a:pt x="115" y="9"/>
                  </a:cubicBezTo>
                  <a:cubicBezTo>
                    <a:pt x="104" y="3"/>
                    <a:pt x="92" y="0"/>
                    <a:pt x="79" y="0"/>
                  </a:cubicBezTo>
                  <a:cubicBezTo>
                    <a:pt x="35" y="0"/>
                    <a:pt x="0" y="39"/>
                    <a:pt x="0" y="87"/>
                  </a:cubicBezTo>
                  <a:cubicBezTo>
                    <a:pt x="0" y="135"/>
                    <a:pt x="35" y="174"/>
                    <a:pt x="79" y="174"/>
                  </a:cubicBezTo>
                  <a:cubicBezTo>
                    <a:pt x="82" y="174"/>
                    <a:pt x="84" y="173"/>
                    <a:pt x="86" y="173"/>
                  </a:cubicBezTo>
                  <a:cubicBezTo>
                    <a:pt x="59" y="159"/>
                    <a:pt x="41" y="130"/>
                    <a:pt x="41" y="95"/>
                  </a:cubicBezTo>
                  <a:close/>
                </a:path>
              </a:pathLst>
            </a:custGeom>
            <a:solidFill>
              <a:srgbClr val="373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18">
              <a:extLst>
                <a:ext uri="{FF2B5EF4-FFF2-40B4-BE49-F238E27FC236}">
                  <a16:creationId xmlns:a16="http://schemas.microsoft.com/office/drawing/2014/main" xmlns="" id="{C9B3D7C6-599B-4D58-9237-BC6EBA69C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4651" y="2289201"/>
              <a:ext cx="174612" cy="325328"/>
            </a:xfrm>
            <a:custGeom>
              <a:avLst/>
              <a:gdLst>
                <a:gd name="T0" fmla="*/ 42 w 46"/>
                <a:gd name="T1" fmla="*/ 82 h 85"/>
                <a:gd name="T2" fmla="*/ 17 w 46"/>
                <a:gd name="T3" fmla="*/ 70 h 85"/>
                <a:gd name="T4" fmla="*/ 3 w 46"/>
                <a:gd name="T5" fmla="*/ 26 h 85"/>
                <a:gd name="T6" fmla="*/ 15 w 46"/>
                <a:gd name="T7" fmla="*/ 2 h 85"/>
                <a:gd name="T8" fmla="*/ 20 w 46"/>
                <a:gd name="T9" fmla="*/ 0 h 85"/>
                <a:gd name="T10" fmla="*/ 46 w 46"/>
                <a:gd name="T11" fmla="*/ 80 h 85"/>
                <a:gd name="T12" fmla="*/ 42 w 46"/>
                <a:gd name="T13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5">
                  <a:moveTo>
                    <a:pt x="42" y="82"/>
                  </a:moveTo>
                  <a:cubicBezTo>
                    <a:pt x="32" y="85"/>
                    <a:pt x="21" y="80"/>
                    <a:pt x="17" y="7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16"/>
                    <a:pt x="5" y="5"/>
                    <a:pt x="15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6" y="80"/>
                    <a:pt x="46" y="80"/>
                    <a:pt x="46" y="80"/>
                  </a:cubicBezTo>
                  <a:lnTo>
                    <a:pt x="4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19">
              <a:extLst>
                <a:ext uri="{FF2B5EF4-FFF2-40B4-BE49-F238E27FC236}">
                  <a16:creationId xmlns:a16="http://schemas.microsoft.com/office/drawing/2014/main" xmlns="" id="{B0AC27FF-EC1B-4AC6-85FD-95ADFFDE10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0010" y="2270821"/>
              <a:ext cx="180125" cy="323490"/>
            </a:xfrm>
            <a:custGeom>
              <a:avLst/>
              <a:gdLst>
                <a:gd name="T0" fmla="*/ 31 w 47"/>
                <a:gd name="T1" fmla="*/ 84 h 85"/>
                <a:gd name="T2" fmla="*/ 26 w 47"/>
                <a:gd name="T3" fmla="*/ 85 h 85"/>
                <a:gd name="T4" fmla="*/ 0 w 47"/>
                <a:gd name="T5" fmla="*/ 5 h 85"/>
                <a:gd name="T6" fmla="*/ 5 w 47"/>
                <a:gd name="T7" fmla="*/ 3 h 85"/>
                <a:gd name="T8" fmla="*/ 29 w 47"/>
                <a:gd name="T9" fmla="*/ 16 h 85"/>
                <a:gd name="T10" fmla="*/ 44 w 47"/>
                <a:gd name="T11" fmla="*/ 59 h 85"/>
                <a:gd name="T12" fmla="*/ 31 w 47"/>
                <a:gd name="T13" fmla="*/ 8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5">
                  <a:moveTo>
                    <a:pt x="31" y="84"/>
                  </a:moveTo>
                  <a:cubicBezTo>
                    <a:pt x="26" y="85"/>
                    <a:pt x="26" y="85"/>
                    <a:pt x="26" y="8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5" y="0"/>
                    <a:pt x="26" y="6"/>
                    <a:pt x="29" y="16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7" y="70"/>
                    <a:pt x="41" y="80"/>
                    <a:pt x="31" y="84"/>
                  </a:cubicBezTo>
                  <a:close/>
                </a:path>
              </a:pathLst>
            </a:custGeom>
            <a:solidFill>
              <a:srgbClr val="E5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20">
              <a:extLst>
                <a:ext uri="{FF2B5EF4-FFF2-40B4-BE49-F238E27FC236}">
                  <a16:creationId xmlns:a16="http://schemas.microsoft.com/office/drawing/2014/main" xmlns="" id="{065C4FF3-BA94-4210-839C-23D3E385E9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5960" y="2484030"/>
              <a:ext cx="38599" cy="64331"/>
            </a:xfrm>
            <a:custGeom>
              <a:avLst/>
              <a:gdLst>
                <a:gd name="T0" fmla="*/ 2 w 10"/>
                <a:gd name="T1" fmla="*/ 12 h 17"/>
                <a:gd name="T2" fmla="*/ 1 w 10"/>
                <a:gd name="T3" fmla="*/ 8 h 17"/>
                <a:gd name="T4" fmla="*/ 5 w 10"/>
                <a:gd name="T5" fmla="*/ 0 h 17"/>
                <a:gd name="T6" fmla="*/ 10 w 10"/>
                <a:gd name="T7" fmla="*/ 16 h 17"/>
                <a:gd name="T8" fmla="*/ 2 w 10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2" y="12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1"/>
                    <a:pt x="5" y="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7" y="17"/>
                    <a:pt x="3" y="15"/>
                    <a:pt x="2" y="12"/>
                  </a:cubicBezTo>
                  <a:close/>
                </a:path>
              </a:pathLst>
            </a:custGeom>
            <a:solidFill>
              <a:srgbClr val="25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21">
              <a:extLst>
                <a:ext uri="{FF2B5EF4-FFF2-40B4-BE49-F238E27FC236}">
                  <a16:creationId xmlns:a16="http://schemas.microsoft.com/office/drawing/2014/main" xmlns="" id="{636D6524-4E94-4F5C-A0D9-C3D02F5006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6178" y="2480354"/>
              <a:ext cx="36760" cy="64331"/>
            </a:xfrm>
            <a:custGeom>
              <a:avLst/>
              <a:gdLst>
                <a:gd name="T0" fmla="*/ 5 w 10"/>
                <a:gd name="T1" fmla="*/ 17 h 17"/>
                <a:gd name="T2" fmla="*/ 5 w 10"/>
                <a:gd name="T3" fmla="*/ 17 h 17"/>
                <a:gd name="T4" fmla="*/ 0 w 10"/>
                <a:gd name="T5" fmla="*/ 1 h 17"/>
                <a:gd name="T6" fmla="*/ 8 w 10"/>
                <a:gd name="T7" fmla="*/ 5 h 17"/>
                <a:gd name="T8" fmla="*/ 9 w 10"/>
                <a:gd name="T9" fmla="*/ 9 h 17"/>
                <a:gd name="T10" fmla="*/ 5 w 10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7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7" y="2"/>
                    <a:pt x="8" y="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2"/>
                    <a:pt x="9" y="16"/>
                    <a:pt x="5" y="17"/>
                  </a:cubicBezTo>
                  <a:close/>
                </a:path>
              </a:pathLst>
            </a:custGeom>
            <a:solidFill>
              <a:srgbClr val="223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22">
              <a:extLst>
                <a:ext uri="{FF2B5EF4-FFF2-40B4-BE49-F238E27FC236}">
                  <a16:creationId xmlns:a16="http://schemas.microsoft.com/office/drawing/2014/main" xmlns="" id="{9838284D-876A-4759-AB4E-45999652DC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13064" y="2200977"/>
              <a:ext cx="1271903" cy="485235"/>
            </a:xfrm>
            <a:custGeom>
              <a:avLst/>
              <a:gdLst>
                <a:gd name="T0" fmla="*/ 0 w 333"/>
                <a:gd name="T1" fmla="*/ 123 h 127"/>
                <a:gd name="T2" fmla="*/ 5 w 333"/>
                <a:gd name="T3" fmla="*/ 127 h 127"/>
                <a:gd name="T4" fmla="*/ 329 w 333"/>
                <a:gd name="T5" fmla="*/ 127 h 127"/>
                <a:gd name="T6" fmla="*/ 333 w 333"/>
                <a:gd name="T7" fmla="*/ 123 h 127"/>
                <a:gd name="T8" fmla="*/ 333 w 333"/>
                <a:gd name="T9" fmla="*/ 4 h 127"/>
                <a:gd name="T10" fmla="*/ 329 w 333"/>
                <a:gd name="T11" fmla="*/ 0 h 127"/>
                <a:gd name="T12" fmla="*/ 5 w 333"/>
                <a:gd name="T13" fmla="*/ 0 h 127"/>
                <a:gd name="T14" fmla="*/ 0 w 333"/>
                <a:gd name="T15" fmla="*/ 4 h 127"/>
                <a:gd name="T16" fmla="*/ 0 w 333"/>
                <a:gd name="T17" fmla="*/ 12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127">
                  <a:moveTo>
                    <a:pt x="0" y="123"/>
                  </a:moveTo>
                  <a:cubicBezTo>
                    <a:pt x="0" y="125"/>
                    <a:pt x="2" y="127"/>
                    <a:pt x="5" y="127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31" y="127"/>
                    <a:pt x="333" y="125"/>
                    <a:pt x="333" y="123"/>
                  </a:cubicBezTo>
                  <a:cubicBezTo>
                    <a:pt x="333" y="4"/>
                    <a:pt x="333" y="4"/>
                    <a:pt x="333" y="4"/>
                  </a:cubicBezTo>
                  <a:cubicBezTo>
                    <a:pt x="333" y="2"/>
                    <a:pt x="331" y="0"/>
                    <a:pt x="3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123"/>
                  </a:ln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23">
              <a:extLst>
                <a:ext uri="{FF2B5EF4-FFF2-40B4-BE49-F238E27FC236}">
                  <a16:creationId xmlns:a16="http://schemas.microsoft.com/office/drawing/2014/main" xmlns="" id="{DBEB91F9-51D2-47FE-AC74-080B84E41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5714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424">
              <a:extLst>
                <a:ext uri="{FF2B5EF4-FFF2-40B4-BE49-F238E27FC236}">
                  <a16:creationId xmlns:a16="http://schemas.microsoft.com/office/drawing/2014/main" xmlns="" id="{DF1C052E-C2A5-4531-85B7-49A1188D48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55215" y="2495058"/>
              <a:ext cx="71683" cy="69844"/>
            </a:xfrm>
            <a:custGeom>
              <a:avLst/>
              <a:gdLst>
                <a:gd name="T0" fmla="*/ 0 w 19"/>
                <a:gd name="T1" fmla="*/ 1 h 18"/>
                <a:gd name="T2" fmla="*/ 1 w 19"/>
                <a:gd name="T3" fmla="*/ 0 h 18"/>
                <a:gd name="T4" fmla="*/ 17 w 19"/>
                <a:gd name="T5" fmla="*/ 0 h 18"/>
                <a:gd name="T6" fmla="*/ 19 w 19"/>
                <a:gd name="T7" fmla="*/ 1 h 18"/>
                <a:gd name="T8" fmla="*/ 19 w 19"/>
                <a:gd name="T9" fmla="*/ 17 h 18"/>
                <a:gd name="T10" fmla="*/ 17 w 19"/>
                <a:gd name="T11" fmla="*/ 18 h 18"/>
                <a:gd name="T12" fmla="*/ 1 w 19"/>
                <a:gd name="T13" fmla="*/ 18 h 18"/>
                <a:gd name="T14" fmla="*/ 0 w 19"/>
                <a:gd name="T15" fmla="*/ 17 h 18"/>
                <a:gd name="T16" fmla="*/ 0 w 19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425">
              <a:extLst>
                <a:ext uri="{FF2B5EF4-FFF2-40B4-BE49-F238E27FC236}">
                  <a16:creationId xmlns:a16="http://schemas.microsoft.com/office/drawing/2014/main" xmlns="" id="{5F2CDE5F-E043-4DA5-98BA-14AEC2D2FD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6835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426">
              <a:extLst>
                <a:ext uri="{FF2B5EF4-FFF2-40B4-BE49-F238E27FC236}">
                  <a16:creationId xmlns:a16="http://schemas.microsoft.com/office/drawing/2014/main" xmlns="" id="{C5D1A3AE-0C39-4001-80CE-75DF13E1CF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7271" y="2327800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427">
              <a:extLst>
                <a:ext uri="{FF2B5EF4-FFF2-40B4-BE49-F238E27FC236}">
                  <a16:creationId xmlns:a16="http://schemas.microsoft.com/office/drawing/2014/main" xmlns="" id="{F27B1909-D6FA-4183-BF3C-09535B195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85714" y="2232224"/>
              <a:ext cx="68007" cy="79035"/>
            </a:xfrm>
            <a:custGeom>
              <a:avLst/>
              <a:gdLst>
                <a:gd name="T0" fmla="*/ 0 w 18"/>
                <a:gd name="T1" fmla="*/ 1 h 21"/>
                <a:gd name="T2" fmla="*/ 1 w 18"/>
                <a:gd name="T3" fmla="*/ 0 h 21"/>
                <a:gd name="T4" fmla="*/ 17 w 18"/>
                <a:gd name="T5" fmla="*/ 0 h 21"/>
                <a:gd name="T6" fmla="*/ 18 w 18"/>
                <a:gd name="T7" fmla="*/ 1 h 21"/>
                <a:gd name="T8" fmla="*/ 18 w 18"/>
                <a:gd name="T9" fmla="*/ 20 h 21"/>
                <a:gd name="T10" fmla="*/ 17 w 18"/>
                <a:gd name="T11" fmla="*/ 21 h 21"/>
                <a:gd name="T12" fmla="*/ 1 w 18"/>
                <a:gd name="T13" fmla="*/ 21 h 21"/>
                <a:gd name="T14" fmla="*/ 0 w 18"/>
                <a:gd name="T15" fmla="*/ 20 h 21"/>
                <a:gd name="T16" fmla="*/ 0 w 18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428">
              <a:extLst>
                <a:ext uri="{FF2B5EF4-FFF2-40B4-BE49-F238E27FC236}">
                  <a16:creationId xmlns:a16="http://schemas.microsoft.com/office/drawing/2014/main" xmlns="" id="{23A694F3-E6E9-4D3A-88D5-C45E36F275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1166" y="2232224"/>
              <a:ext cx="68007" cy="79035"/>
            </a:xfrm>
            <a:custGeom>
              <a:avLst/>
              <a:gdLst>
                <a:gd name="T0" fmla="*/ 0 w 18"/>
                <a:gd name="T1" fmla="*/ 1 h 21"/>
                <a:gd name="T2" fmla="*/ 1 w 18"/>
                <a:gd name="T3" fmla="*/ 0 h 21"/>
                <a:gd name="T4" fmla="*/ 17 w 18"/>
                <a:gd name="T5" fmla="*/ 0 h 21"/>
                <a:gd name="T6" fmla="*/ 18 w 18"/>
                <a:gd name="T7" fmla="*/ 1 h 21"/>
                <a:gd name="T8" fmla="*/ 18 w 18"/>
                <a:gd name="T9" fmla="*/ 20 h 21"/>
                <a:gd name="T10" fmla="*/ 17 w 18"/>
                <a:gd name="T11" fmla="*/ 21 h 21"/>
                <a:gd name="T12" fmla="*/ 1 w 18"/>
                <a:gd name="T13" fmla="*/ 21 h 21"/>
                <a:gd name="T14" fmla="*/ 0 w 18"/>
                <a:gd name="T15" fmla="*/ 20 h 21"/>
                <a:gd name="T16" fmla="*/ 0 w 18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429">
              <a:extLst>
                <a:ext uri="{FF2B5EF4-FFF2-40B4-BE49-F238E27FC236}">
                  <a16:creationId xmlns:a16="http://schemas.microsoft.com/office/drawing/2014/main" xmlns="" id="{24E33B7A-B8AA-4B5B-84E6-59CDC53CC5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6617" y="2232224"/>
              <a:ext cx="69844" cy="79035"/>
            </a:xfrm>
            <a:custGeom>
              <a:avLst/>
              <a:gdLst>
                <a:gd name="T0" fmla="*/ 0 w 18"/>
                <a:gd name="T1" fmla="*/ 1 h 21"/>
                <a:gd name="T2" fmla="*/ 1 w 18"/>
                <a:gd name="T3" fmla="*/ 0 h 21"/>
                <a:gd name="T4" fmla="*/ 17 w 18"/>
                <a:gd name="T5" fmla="*/ 0 h 21"/>
                <a:gd name="T6" fmla="*/ 18 w 18"/>
                <a:gd name="T7" fmla="*/ 1 h 21"/>
                <a:gd name="T8" fmla="*/ 18 w 18"/>
                <a:gd name="T9" fmla="*/ 20 h 21"/>
                <a:gd name="T10" fmla="*/ 17 w 18"/>
                <a:gd name="T11" fmla="*/ 21 h 21"/>
                <a:gd name="T12" fmla="*/ 1 w 18"/>
                <a:gd name="T13" fmla="*/ 21 h 21"/>
                <a:gd name="T14" fmla="*/ 0 w 18"/>
                <a:gd name="T15" fmla="*/ 20 h 21"/>
                <a:gd name="T16" fmla="*/ 0 w 18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430">
              <a:extLst>
                <a:ext uri="{FF2B5EF4-FFF2-40B4-BE49-F238E27FC236}">
                  <a16:creationId xmlns:a16="http://schemas.microsoft.com/office/drawing/2014/main" xmlns="" id="{6096CC50-E984-42A2-917F-29407B078F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99793" y="2232224"/>
              <a:ext cx="68007" cy="79035"/>
            </a:xfrm>
            <a:custGeom>
              <a:avLst/>
              <a:gdLst>
                <a:gd name="T0" fmla="*/ 0 w 18"/>
                <a:gd name="T1" fmla="*/ 1 h 21"/>
                <a:gd name="T2" fmla="*/ 1 w 18"/>
                <a:gd name="T3" fmla="*/ 0 h 21"/>
                <a:gd name="T4" fmla="*/ 17 w 18"/>
                <a:gd name="T5" fmla="*/ 0 h 21"/>
                <a:gd name="T6" fmla="*/ 18 w 18"/>
                <a:gd name="T7" fmla="*/ 1 h 21"/>
                <a:gd name="T8" fmla="*/ 18 w 18"/>
                <a:gd name="T9" fmla="*/ 20 h 21"/>
                <a:gd name="T10" fmla="*/ 17 w 18"/>
                <a:gd name="T11" fmla="*/ 21 h 21"/>
                <a:gd name="T12" fmla="*/ 1 w 18"/>
                <a:gd name="T13" fmla="*/ 21 h 21"/>
                <a:gd name="T14" fmla="*/ 0 w 18"/>
                <a:gd name="T15" fmla="*/ 20 h 21"/>
                <a:gd name="T16" fmla="*/ 0 w 18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31">
              <a:extLst>
                <a:ext uri="{FF2B5EF4-FFF2-40B4-BE49-F238E27FC236}">
                  <a16:creationId xmlns:a16="http://schemas.microsoft.com/office/drawing/2014/main" xmlns="" id="{AFA88DF9-89F5-4314-A594-1DEA73FEF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5245" y="2232224"/>
              <a:ext cx="68007" cy="38599"/>
            </a:xfrm>
            <a:custGeom>
              <a:avLst/>
              <a:gdLst>
                <a:gd name="T0" fmla="*/ 0 w 18"/>
                <a:gd name="T1" fmla="*/ 1 h 10"/>
                <a:gd name="T2" fmla="*/ 1 w 18"/>
                <a:gd name="T3" fmla="*/ 0 h 10"/>
                <a:gd name="T4" fmla="*/ 17 w 18"/>
                <a:gd name="T5" fmla="*/ 0 h 10"/>
                <a:gd name="T6" fmla="*/ 18 w 18"/>
                <a:gd name="T7" fmla="*/ 1 h 10"/>
                <a:gd name="T8" fmla="*/ 18 w 18"/>
                <a:gd name="T9" fmla="*/ 9 h 10"/>
                <a:gd name="T10" fmla="*/ 17 w 18"/>
                <a:gd name="T11" fmla="*/ 10 h 10"/>
                <a:gd name="T12" fmla="*/ 1 w 18"/>
                <a:gd name="T13" fmla="*/ 10 h 10"/>
                <a:gd name="T14" fmla="*/ 0 w 18"/>
                <a:gd name="T15" fmla="*/ 9 h 10"/>
                <a:gd name="T16" fmla="*/ 0 w 1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32">
              <a:extLst>
                <a:ext uri="{FF2B5EF4-FFF2-40B4-BE49-F238E27FC236}">
                  <a16:creationId xmlns:a16="http://schemas.microsoft.com/office/drawing/2014/main" xmlns="" id="{BCCB17B8-86DE-4E57-AA92-6234F13795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47985" y="2232224"/>
              <a:ext cx="68007" cy="38599"/>
            </a:xfrm>
            <a:custGeom>
              <a:avLst/>
              <a:gdLst>
                <a:gd name="T0" fmla="*/ 0 w 18"/>
                <a:gd name="T1" fmla="*/ 1 h 10"/>
                <a:gd name="T2" fmla="*/ 1 w 18"/>
                <a:gd name="T3" fmla="*/ 0 h 10"/>
                <a:gd name="T4" fmla="*/ 17 w 18"/>
                <a:gd name="T5" fmla="*/ 0 h 10"/>
                <a:gd name="T6" fmla="*/ 18 w 18"/>
                <a:gd name="T7" fmla="*/ 1 h 10"/>
                <a:gd name="T8" fmla="*/ 18 w 18"/>
                <a:gd name="T9" fmla="*/ 9 h 10"/>
                <a:gd name="T10" fmla="*/ 17 w 18"/>
                <a:gd name="T11" fmla="*/ 10 h 10"/>
                <a:gd name="T12" fmla="*/ 1 w 18"/>
                <a:gd name="T13" fmla="*/ 10 h 10"/>
                <a:gd name="T14" fmla="*/ 0 w 18"/>
                <a:gd name="T15" fmla="*/ 9 h 10"/>
                <a:gd name="T16" fmla="*/ 0 w 1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9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33">
              <a:extLst>
                <a:ext uri="{FF2B5EF4-FFF2-40B4-BE49-F238E27FC236}">
                  <a16:creationId xmlns:a16="http://schemas.microsoft.com/office/drawing/2014/main" xmlns="" id="{C3A4D1D3-9F8A-4B90-9B44-6B96DDB127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0013" y="2232224"/>
              <a:ext cx="91901" cy="79035"/>
            </a:xfrm>
            <a:custGeom>
              <a:avLst/>
              <a:gdLst>
                <a:gd name="T0" fmla="*/ 0 w 24"/>
                <a:gd name="T1" fmla="*/ 1 h 21"/>
                <a:gd name="T2" fmla="*/ 1 w 24"/>
                <a:gd name="T3" fmla="*/ 0 h 21"/>
                <a:gd name="T4" fmla="*/ 23 w 24"/>
                <a:gd name="T5" fmla="*/ 0 h 21"/>
                <a:gd name="T6" fmla="*/ 24 w 24"/>
                <a:gd name="T7" fmla="*/ 1 h 21"/>
                <a:gd name="T8" fmla="*/ 24 w 24"/>
                <a:gd name="T9" fmla="*/ 20 h 21"/>
                <a:gd name="T10" fmla="*/ 23 w 24"/>
                <a:gd name="T11" fmla="*/ 21 h 21"/>
                <a:gd name="T12" fmla="*/ 1 w 24"/>
                <a:gd name="T13" fmla="*/ 21 h 21"/>
                <a:gd name="T14" fmla="*/ 0 w 24"/>
                <a:gd name="T15" fmla="*/ 20 h 21"/>
                <a:gd name="T16" fmla="*/ 0 w 24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35">
              <a:extLst>
                <a:ext uri="{FF2B5EF4-FFF2-40B4-BE49-F238E27FC236}">
                  <a16:creationId xmlns:a16="http://schemas.microsoft.com/office/drawing/2014/main" xmlns="" id="{697E0846-F297-4CBE-8AFB-7A193CD41B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82503" y="2232224"/>
              <a:ext cx="91901" cy="79035"/>
            </a:xfrm>
            <a:custGeom>
              <a:avLst/>
              <a:gdLst>
                <a:gd name="T0" fmla="*/ 0 w 24"/>
                <a:gd name="T1" fmla="*/ 1 h 21"/>
                <a:gd name="T2" fmla="*/ 1 w 24"/>
                <a:gd name="T3" fmla="*/ 0 h 21"/>
                <a:gd name="T4" fmla="*/ 23 w 24"/>
                <a:gd name="T5" fmla="*/ 0 h 21"/>
                <a:gd name="T6" fmla="*/ 24 w 24"/>
                <a:gd name="T7" fmla="*/ 1 h 21"/>
                <a:gd name="T8" fmla="*/ 24 w 24"/>
                <a:gd name="T9" fmla="*/ 20 h 21"/>
                <a:gd name="T10" fmla="*/ 23 w 24"/>
                <a:gd name="T11" fmla="*/ 21 h 21"/>
                <a:gd name="T12" fmla="*/ 1 w 24"/>
                <a:gd name="T13" fmla="*/ 21 h 21"/>
                <a:gd name="T14" fmla="*/ 0 w 24"/>
                <a:gd name="T15" fmla="*/ 20 h 21"/>
                <a:gd name="T16" fmla="*/ 0 w 24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3" y="21"/>
                    <a:pt x="2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36">
              <a:extLst>
                <a:ext uri="{FF2B5EF4-FFF2-40B4-BE49-F238E27FC236}">
                  <a16:creationId xmlns:a16="http://schemas.microsoft.com/office/drawing/2014/main" xmlns="" id="{515DCE74-3AA1-4B48-A5CA-6ABBE0611D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90946" y="2232224"/>
              <a:ext cx="404362" cy="79035"/>
            </a:xfrm>
            <a:custGeom>
              <a:avLst/>
              <a:gdLst>
                <a:gd name="T0" fmla="*/ 0 w 106"/>
                <a:gd name="T1" fmla="*/ 1 h 21"/>
                <a:gd name="T2" fmla="*/ 1 w 106"/>
                <a:gd name="T3" fmla="*/ 0 h 21"/>
                <a:gd name="T4" fmla="*/ 105 w 106"/>
                <a:gd name="T5" fmla="*/ 0 h 21"/>
                <a:gd name="T6" fmla="*/ 106 w 106"/>
                <a:gd name="T7" fmla="*/ 1 h 21"/>
                <a:gd name="T8" fmla="*/ 106 w 106"/>
                <a:gd name="T9" fmla="*/ 20 h 21"/>
                <a:gd name="T10" fmla="*/ 105 w 106"/>
                <a:gd name="T11" fmla="*/ 21 h 21"/>
                <a:gd name="T12" fmla="*/ 1 w 106"/>
                <a:gd name="T13" fmla="*/ 21 h 21"/>
                <a:gd name="T14" fmla="*/ 0 w 106"/>
                <a:gd name="T15" fmla="*/ 20 h 21"/>
                <a:gd name="T16" fmla="*/ 0 w 106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5" y="21"/>
                    <a:pt x="10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37">
              <a:extLst>
                <a:ext uri="{FF2B5EF4-FFF2-40B4-BE49-F238E27FC236}">
                  <a16:creationId xmlns:a16="http://schemas.microsoft.com/office/drawing/2014/main" xmlns="" id="{1E1D2036-796A-4BA2-B525-0D5546DA1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4561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38">
              <a:extLst>
                <a:ext uri="{FF2B5EF4-FFF2-40B4-BE49-F238E27FC236}">
                  <a16:creationId xmlns:a16="http://schemas.microsoft.com/office/drawing/2014/main" xmlns="" id="{4A252E13-E4AA-4F7A-8A41-D775EA3B1D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10013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39">
              <a:extLst>
                <a:ext uri="{FF2B5EF4-FFF2-40B4-BE49-F238E27FC236}">
                  <a16:creationId xmlns:a16="http://schemas.microsoft.com/office/drawing/2014/main" xmlns="" id="{2F9762E1-7B39-47F7-A5AD-1FD5EF9639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25464" y="2327800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40">
              <a:extLst>
                <a:ext uri="{FF2B5EF4-FFF2-40B4-BE49-F238E27FC236}">
                  <a16:creationId xmlns:a16="http://schemas.microsoft.com/office/drawing/2014/main" xmlns="" id="{996D339D-1CA2-4D2B-AC33-1F9DB39ADD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42753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41">
              <a:extLst>
                <a:ext uri="{FF2B5EF4-FFF2-40B4-BE49-F238E27FC236}">
                  <a16:creationId xmlns:a16="http://schemas.microsoft.com/office/drawing/2014/main" xmlns="" id="{0E2F3778-7C8F-435A-BD1D-20A0F9D43A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58205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42">
              <a:extLst>
                <a:ext uri="{FF2B5EF4-FFF2-40B4-BE49-F238E27FC236}">
                  <a16:creationId xmlns:a16="http://schemas.microsoft.com/office/drawing/2014/main" xmlns="" id="{A80F4F29-C6A1-4A5E-964B-2306F829FF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3656" y="2327800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3">
              <a:extLst>
                <a:ext uri="{FF2B5EF4-FFF2-40B4-BE49-F238E27FC236}">
                  <a16:creationId xmlns:a16="http://schemas.microsoft.com/office/drawing/2014/main" xmlns="" id="{497AADA9-2F37-4372-8E81-EDF7961D8E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90946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444">
              <a:extLst>
                <a:ext uri="{FF2B5EF4-FFF2-40B4-BE49-F238E27FC236}">
                  <a16:creationId xmlns:a16="http://schemas.microsoft.com/office/drawing/2014/main" xmlns="" id="{35C244BD-C4D0-4C73-9737-179AE012D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06398" y="2327800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445">
              <a:extLst>
                <a:ext uri="{FF2B5EF4-FFF2-40B4-BE49-F238E27FC236}">
                  <a16:creationId xmlns:a16="http://schemas.microsoft.com/office/drawing/2014/main" xmlns="" id="{D1F9CA10-A631-4752-B1F4-725CD78F92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1849" y="2327800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446">
              <a:extLst>
                <a:ext uri="{FF2B5EF4-FFF2-40B4-BE49-F238E27FC236}">
                  <a16:creationId xmlns:a16="http://schemas.microsoft.com/office/drawing/2014/main" xmlns="" id="{F24231FD-4413-40EF-9EA6-6C13852341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37301" y="2327800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447">
              <a:extLst>
                <a:ext uri="{FF2B5EF4-FFF2-40B4-BE49-F238E27FC236}">
                  <a16:creationId xmlns:a16="http://schemas.microsoft.com/office/drawing/2014/main" xmlns="" id="{03B4D5CF-782D-4BAA-8072-3051845760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47985" y="2327800"/>
              <a:ext cx="174612" cy="68007"/>
            </a:xfrm>
            <a:custGeom>
              <a:avLst/>
              <a:gdLst>
                <a:gd name="T0" fmla="*/ 0 w 46"/>
                <a:gd name="T1" fmla="*/ 1 h 18"/>
                <a:gd name="T2" fmla="*/ 1 w 46"/>
                <a:gd name="T3" fmla="*/ 0 h 18"/>
                <a:gd name="T4" fmla="*/ 45 w 46"/>
                <a:gd name="T5" fmla="*/ 0 h 18"/>
                <a:gd name="T6" fmla="*/ 46 w 46"/>
                <a:gd name="T7" fmla="*/ 1 h 18"/>
                <a:gd name="T8" fmla="*/ 46 w 46"/>
                <a:gd name="T9" fmla="*/ 17 h 18"/>
                <a:gd name="T10" fmla="*/ 45 w 46"/>
                <a:gd name="T11" fmla="*/ 18 h 18"/>
                <a:gd name="T12" fmla="*/ 1 w 46"/>
                <a:gd name="T13" fmla="*/ 18 h 18"/>
                <a:gd name="T14" fmla="*/ 0 w 46"/>
                <a:gd name="T15" fmla="*/ 17 h 18"/>
                <a:gd name="T16" fmla="*/ 0 w 46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6" y="0"/>
                    <a:pt x="46" y="1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5" y="18"/>
                    <a:pt x="4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448">
              <a:extLst>
                <a:ext uri="{FF2B5EF4-FFF2-40B4-BE49-F238E27FC236}">
                  <a16:creationId xmlns:a16="http://schemas.microsoft.com/office/drawing/2014/main" xmlns="" id="{6967D2A4-607A-4806-9450-795D22ED85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2286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449">
              <a:extLst>
                <a:ext uri="{FF2B5EF4-FFF2-40B4-BE49-F238E27FC236}">
                  <a16:creationId xmlns:a16="http://schemas.microsoft.com/office/drawing/2014/main" xmlns="" id="{50C6B97D-8DFD-4C84-8FBD-E71946EECE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67738" y="2410510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450">
              <a:extLst>
                <a:ext uri="{FF2B5EF4-FFF2-40B4-BE49-F238E27FC236}">
                  <a16:creationId xmlns:a16="http://schemas.microsoft.com/office/drawing/2014/main" xmlns="" id="{9244C2A7-E126-420D-A998-73B5989EEF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3189" y="2410510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451">
              <a:extLst>
                <a:ext uri="{FF2B5EF4-FFF2-40B4-BE49-F238E27FC236}">
                  <a16:creationId xmlns:a16="http://schemas.microsoft.com/office/drawing/2014/main" xmlns="" id="{3BAD0BA0-44A3-4462-AF00-6B3AA3EFC3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00479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452">
              <a:extLst>
                <a:ext uri="{FF2B5EF4-FFF2-40B4-BE49-F238E27FC236}">
                  <a16:creationId xmlns:a16="http://schemas.microsoft.com/office/drawing/2014/main" xmlns="" id="{AE8EA9FA-8A38-489F-9DC9-702822C06C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5931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453">
              <a:extLst>
                <a:ext uri="{FF2B5EF4-FFF2-40B4-BE49-F238E27FC236}">
                  <a16:creationId xmlns:a16="http://schemas.microsoft.com/office/drawing/2014/main" xmlns="" id="{9ED6F701-5445-4D57-812F-B33AE47BFA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1383" y="2410510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454">
              <a:extLst>
                <a:ext uri="{FF2B5EF4-FFF2-40B4-BE49-F238E27FC236}">
                  <a16:creationId xmlns:a16="http://schemas.microsoft.com/office/drawing/2014/main" xmlns="" id="{115B03E3-06D8-4E56-8F6D-8B249FF76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671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455">
              <a:extLst>
                <a:ext uri="{FF2B5EF4-FFF2-40B4-BE49-F238E27FC236}">
                  <a16:creationId xmlns:a16="http://schemas.microsoft.com/office/drawing/2014/main" xmlns="" id="{3D986C19-A414-47C5-AFB8-151341E1A1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4123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456">
              <a:extLst>
                <a:ext uri="{FF2B5EF4-FFF2-40B4-BE49-F238E27FC236}">
                  <a16:creationId xmlns:a16="http://schemas.microsoft.com/office/drawing/2014/main" xmlns="" id="{2686AC0B-A075-405C-B741-0FD5040E8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79575" y="2410510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57">
              <a:extLst>
                <a:ext uri="{FF2B5EF4-FFF2-40B4-BE49-F238E27FC236}">
                  <a16:creationId xmlns:a16="http://schemas.microsoft.com/office/drawing/2014/main" xmlns="" id="{96C9C65B-4154-4FE3-B1CD-2CA76F0300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96865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58">
              <a:extLst>
                <a:ext uri="{FF2B5EF4-FFF2-40B4-BE49-F238E27FC236}">
                  <a16:creationId xmlns:a16="http://schemas.microsoft.com/office/drawing/2014/main" xmlns="" id="{F46D8F95-874B-4C9B-A86D-A3A8148911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12316" y="2410510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59">
              <a:extLst>
                <a:ext uri="{FF2B5EF4-FFF2-40B4-BE49-F238E27FC236}">
                  <a16:creationId xmlns:a16="http://schemas.microsoft.com/office/drawing/2014/main" xmlns="" id="{B2BDD448-A7E4-4378-9C02-C3AC79943A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0666" y="2495058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60">
              <a:extLst>
                <a:ext uri="{FF2B5EF4-FFF2-40B4-BE49-F238E27FC236}">
                  <a16:creationId xmlns:a16="http://schemas.microsoft.com/office/drawing/2014/main" xmlns="" id="{1A269348-E784-41C4-8EDB-835F6339E1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7957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61">
              <a:extLst>
                <a:ext uri="{FF2B5EF4-FFF2-40B4-BE49-F238E27FC236}">
                  <a16:creationId xmlns:a16="http://schemas.microsoft.com/office/drawing/2014/main" xmlns="" id="{6654C167-0934-47A5-AA67-A7662F3DF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03408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62">
              <a:extLst>
                <a:ext uri="{FF2B5EF4-FFF2-40B4-BE49-F238E27FC236}">
                  <a16:creationId xmlns:a16="http://schemas.microsoft.com/office/drawing/2014/main" xmlns="" id="{8734392C-D44E-4105-8C03-901A83F6C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860" y="2495058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63">
              <a:extLst>
                <a:ext uri="{FF2B5EF4-FFF2-40B4-BE49-F238E27FC236}">
                  <a16:creationId xmlns:a16="http://schemas.microsoft.com/office/drawing/2014/main" xmlns="" id="{4824E363-0305-4D47-9AC2-08005368AC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4311" y="2495058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64">
              <a:extLst>
                <a:ext uri="{FF2B5EF4-FFF2-40B4-BE49-F238E27FC236}">
                  <a16:creationId xmlns:a16="http://schemas.microsoft.com/office/drawing/2014/main" xmlns="" id="{07ED8F1E-D5A9-447F-B5BA-10FA7A62F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51600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65">
              <a:extLst>
                <a:ext uri="{FF2B5EF4-FFF2-40B4-BE49-F238E27FC236}">
                  <a16:creationId xmlns:a16="http://schemas.microsoft.com/office/drawing/2014/main" xmlns="" id="{62E3E291-AA76-4FEC-A2D7-8253B0B846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7052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66">
              <a:extLst>
                <a:ext uri="{FF2B5EF4-FFF2-40B4-BE49-F238E27FC236}">
                  <a16:creationId xmlns:a16="http://schemas.microsoft.com/office/drawing/2014/main" xmlns="" id="{AE45E4A5-9B3F-49CF-B20A-F120A103D7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82503" y="2495058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67">
              <a:extLst>
                <a:ext uri="{FF2B5EF4-FFF2-40B4-BE49-F238E27FC236}">
                  <a16:creationId xmlns:a16="http://schemas.microsoft.com/office/drawing/2014/main" xmlns="" id="{9B51BDAA-FC36-45B5-A97F-48470FE160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99793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68">
              <a:extLst>
                <a:ext uri="{FF2B5EF4-FFF2-40B4-BE49-F238E27FC236}">
                  <a16:creationId xmlns:a16="http://schemas.microsoft.com/office/drawing/2014/main" xmlns="" id="{EC300A32-D5D5-410F-8424-23BBB166ED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5245" y="2495058"/>
              <a:ext cx="68007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69">
              <a:extLst>
                <a:ext uri="{FF2B5EF4-FFF2-40B4-BE49-F238E27FC236}">
                  <a16:creationId xmlns:a16="http://schemas.microsoft.com/office/drawing/2014/main" xmlns="" id="{9B2FCFE5-F46C-48F0-90B9-C2D9265F21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0696" y="2495058"/>
              <a:ext cx="69844" cy="69844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70">
              <a:extLst>
                <a:ext uri="{FF2B5EF4-FFF2-40B4-BE49-F238E27FC236}">
                  <a16:creationId xmlns:a16="http://schemas.microsoft.com/office/drawing/2014/main" xmlns="" id="{A0A9A2B7-6248-4209-807B-A419531590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39763" y="2495058"/>
              <a:ext cx="113957" cy="69844"/>
            </a:xfrm>
            <a:custGeom>
              <a:avLst/>
              <a:gdLst>
                <a:gd name="T0" fmla="*/ 0 w 30"/>
                <a:gd name="T1" fmla="*/ 1 h 18"/>
                <a:gd name="T2" fmla="*/ 1 w 30"/>
                <a:gd name="T3" fmla="*/ 0 h 18"/>
                <a:gd name="T4" fmla="*/ 29 w 30"/>
                <a:gd name="T5" fmla="*/ 0 h 18"/>
                <a:gd name="T6" fmla="*/ 30 w 30"/>
                <a:gd name="T7" fmla="*/ 1 h 18"/>
                <a:gd name="T8" fmla="*/ 30 w 30"/>
                <a:gd name="T9" fmla="*/ 17 h 18"/>
                <a:gd name="T10" fmla="*/ 29 w 30"/>
                <a:gd name="T11" fmla="*/ 18 h 18"/>
                <a:gd name="T12" fmla="*/ 1 w 30"/>
                <a:gd name="T13" fmla="*/ 18 h 18"/>
                <a:gd name="T14" fmla="*/ 0 w 30"/>
                <a:gd name="T15" fmla="*/ 17 h 18"/>
                <a:gd name="T16" fmla="*/ 0 w 30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0" y="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29" y="18"/>
                    <a:pt x="2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71">
              <a:extLst>
                <a:ext uri="{FF2B5EF4-FFF2-40B4-BE49-F238E27FC236}">
                  <a16:creationId xmlns:a16="http://schemas.microsoft.com/office/drawing/2014/main" xmlns="" id="{31684F6E-46BC-4FE2-BBA8-B606DFED31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47985" y="2579607"/>
              <a:ext cx="110281" cy="68007"/>
            </a:xfrm>
            <a:custGeom>
              <a:avLst/>
              <a:gdLst>
                <a:gd name="T0" fmla="*/ 0 w 29"/>
                <a:gd name="T1" fmla="*/ 1 h 18"/>
                <a:gd name="T2" fmla="*/ 1 w 29"/>
                <a:gd name="T3" fmla="*/ 0 h 18"/>
                <a:gd name="T4" fmla="*/ 28 w 29"/>
                <a:gd name="T5" fmla="*/ 0 h 18"/>
                <a:gd name="T6" fmla="*/ 29 w 29"/>
                <a:gd name="T7" fmla="*/ 1 h 18"/>
                <a:gd name="T8" fmla="*/ 29 w 29"/>
                <a:gd name="T9" fmla="*/ 17 h 18"/>
                <a:gd name="T10" fmla="*/ 28 w 29"/>
                <a:gd name="T11" fmla="*/ 18 h 18"/>
                <a:gd name="T12" fmla="*/ 1 w 29"/>
                <a:gd name="T13" fmla="*/ 18 h 18"/>
                <a:gd name="T14" fmla="*/ 0 w 29"/>
                <a:gd name="T15" fmla="*/ 17 h 18"/>
                <a:gd name="T16" fmla="*/ 0 w 29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72">
              <a:extLst>
                <a:ext uri="{FF2B5EF4-FFF2-40B4-BE49-F238E27FC236}">
                  <a16:creationId xmlns:a16="http://schemas.microsoft.com/office/drawing/2014/main" xmlns="" id="{2FE3B7F5-F3B7-4C8D-9D3D-01F637AFCE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19546" y="2410510"/>
              <a:ext cx="134175" cy="69844"/>
            </a:xfrm>
            <a:custGeom>
              <a:avLst/>
              <a:gdLst>
                <a:gd name="T0" fmla="*/ 0 w 35"/>
                <a:gd name="T1" fmla="*/ 1 h 18"/>
                <a:gd name="T2" fmla="*/ 1 w 35"/>
                <a:gd name="T3" fmla="*/ 0 h 18"/>
                <a:gd name="T4" fmla="*/ 34 w 35"/>
                <a:gd name="T5" fmla="*/ 0 h 18"/>
                <a:gd name="T6" fmla="*/ 35 w 35"/>
                <a:gd name="T7" fmla="*/ 1 h 18"/>
                <a:gd name="T8" fmla="*/ 35 w 35"/>
                <a:gd name="T9" fmla="*/ 17 h 18"/>
                <a:gd name="T10" fmla="*/ 34 w 35"/>
                <a:gd name="T11" fmla="*/ 18 h 18"/>
                <a:gd name="T12" fmla="*/ 1 w 35"/>
                <a:gd name="T13" fmla="*/ 18 h 18"/>
                <a:gd name="T14" fmla="*/ 0 w 35"/>
                <a:gd name="T15" fmla="*/ 17 h 18"/>
                <a:gd name="T16" fmla="*/ 0 w 35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4" y="18"/>
                    <a:pt x="34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73">
              <a:extLst>
                <a:ext uri="{FF2B5EF4-FFF2-40B4-BE49-F238E27FC236}">
                  <a16:creationId xmlns:a16="http://schemas.microsoft.com/office/drawing/2014/main" xmlns="" id="{1AA1556E-A8DA-4C76-8F29-B4D1148FB5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61819" y="2327800"/>
              <a:ext cx="91901" cy="68007"/>
            </a:xfrm>
            <a:custGeom>
              <a:avLst/>
              <a:gdLst>
                <a:gd name="T0" fmla="*/ 0 w 24"/>
                <a:gd name="T1" fmla="*/ 1 h 18"/>
                <a:gd name="T2" fmla="*/ 1 w 24"/>
                <a:gd name="T3" fmla="*/ 0 h 18"/>
                <a:gd name="T4" fmla="*/ 23 w 24"/>
                <a:gd name="T5" fmla="*/ 0 h 18"/>
                <a:gd name="T6" fmla="*/ 24 w 24"/>
                <a:gd name="T7" fmla="*/ 1 h 18"/>
                <a:gd name="T8" fmla="*/ 24 w 24"/>
                <a:gd name="T9" fmla="*/ 17 h 18"/>
                <a:gd name="T10" fmla="*/ 23 w 24"/>
                <a:gd name="T11" fmla="*/ 18 h 18"/>
                <a:gd name="T12" fmla="*/ 1 w 24"/>
                <a:gd name="T13" fmla="*/ 18 h 18"/>
                <a:gd name="T14" fmla="*/ 0 w 24"/>
                <a:gd name="T15" fmla="*/ 17 h 18"/>
                <a:gd name="T16" fmla="*/ 0 w 24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74">
              <a:extLst>
                <a:ext uri="{FF2B5EF4-FFF2-40B4-BE49-F238E27FC236}">
                  <a16:creationId xmlns:a16="http://schemas.microsoft.com/office/drawing/2014/main" xmlns="" id="{4479B7C4-BC63-40E9-A1CA-84987BB52F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01166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75">
              <a:extLst>
                <a:ext uri="{FF2B5EF4-FFF2-40B4-BE49-F238E27FC236}">
                  <a16:creationId xmlns:a16="http://schemas.microsoft.com/office/drawing/2014/main" xmlns="" id="{0281EC33-E9E6-4263-9FC7-1BDAB64FC5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6617" y="2579607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76">
              <a:extLst>
                <a:ext uri="{FF2B5EF4-FFF2-40B4-BE49-F238E27FC236}">
                  <a16:creationId xmlns:a16="http://schemas.microsoft.com/office/drawing/2014/main" xmlns="" id="{DBD4D23E-0653-4241-8F42-E5DE985E3D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8393" y="2579607"/>
              <a:ext cx="73520" cy="68007"/>
            </a:xfrm>
            <a:custGeom>
              <a:avLst/>
              <a:gdLst>
                <a:gd name="T0" fmla="*/ 0 w 19"/>
                <a:gd name="T1" fmla="*/ 1 h 18"/>
                <a:gd name="T2" fmla="*/ 2 w 19"/>
                <a:gd name="T3" fmla="*/ 0 h 18"/>
                <a:gd name="T4" fmla="*/ 18 w 19"/>
                <a:gd name="T5" fmla="*/ 0 h 18"/>
                <a:gd name="T6" fmla="*/ 19 w 19"/>
                <a:gd name="T7" fmla="*/ 1 h 18"/>
                <a:gd name="T8" fmla="*/ 19 w 19"/>
                <a:gd name="T9" fmla="*/ 17 h 18"/>
                <a:gd name="T10" fmla="*/ 18 w 19"/>
                <a:gd name="T11" fmla="*/ 18 h 18"/>
                <a:gd name="T12" fmla="*/ 2 w 19"/>
                <a:gd name="T13" fmla="*/ 18 h 18"/>
                <a:gd name="T14" fmla="*/ 0 w 19"/>
                <a:gd name="T15" fmla="*/ 17 h 18"/>
                <a:gd name="T16" fmla="*/ 0 w 19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77">
              <a:extLst>
                <a:ext uri="{FF2B5EF4-FFF2-40B4-BE49-F238E27FC236}">
                  <a16:creationId xmlns:a16="http://schemas.microsoft.com/office/drawing/2014/main" xmlns="" id="{EBFB02FD-B642-4B3D-8269-5204E53DD8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5682" y="2579607"/>
              <a:ext cx="71683" cy="68007"/>
            </a:xfrm>
            <a:custGeom>
              <a:avLst/>
              <a:gdLst>
                <a:gd name="T0" fmla="*/ 0 w 19"/>
                <a:gd name="T1" fmla="*/ 1 h 18"/>
                <a:gd name="T2" fmla="*/ 1 w 19"/>
                <a:gd name="T3" fmla="*/ 0 h 18"/>
                <a:gd name="T4" fmla="*/ 17 w 19"/>
                <a:gd name="T5" fmla="*/ 0 h 18"/>
                <a:gd name="T6" fmla="*/ 19 w 19"/>
                <a:gd name="T7" fmla="*/ 1 h 18"/>
                <a:gd name="T8" fmla="*/ 19 w 19"/>
                <a:gd name="T9" fmla="*/ 17 h 18"/>
                <a:gd name="T10" fmla="*/ 17 w 19"/>
                <a:gd name="T11" fmla="*/ 18 h 18"/>
                <a:gd name="T12" fmla="*/ 1 w 19"/>
                <a:gd name="T13" fmla="*/ 18 h 18"/>
                <a:gd name="T14" fmla="*/ 0 w 19"/>
                <a:gd name="T15" fmla="*/ 17 h 18"/>
                <a:gd name="T16" fmla="*/ 0 w 19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78">
              <a:extLst>
                <a:ext uri="{FF2B5EF4-FFF2-40B4-BE49-F238E27FC236}">
                  <a16:creationId xmlns:a16="http://schemas.microsoft.com/office/drawing/2014/main" xmlns="" id="{30C88393-7A00-425B-8788-B41F7CFD6F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1133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79">
              <a:extLst>
                <a:ext uri="{FF2B5EF4-FFF2-40B4-BE49-F238E27FC236}">
                  <a16:creationId xmlns:a16="http://schemas.microsoft.com/office/drawing/2014/main" xmlns="" id="{591C9548-658C-4C6A-96C6-6F71872AC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76585" y="2579607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80">
              <a:extLst>
                <a:ext uri="{FF2B5EF4-FFF2-40B4-BE49-F238E27FC236}">
                  <a16:creationId xmlns:a16="http://schemas.microsoft.com/office/drawing/2014/main" xmlns="" id="{B3DB93EF-871F-4222-B9A0-CA4C4CD6D1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93875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81">
              <a:extLst>
                <a:ext uri="{FF2B5EF4-FFF2-40B4-BE49-F238E27FC236}">
                  <a16:creationId xmlns:a16="http://schemas.microsoft.com/office/drawing/2014/main" xmlns="" id="{F63031F4-74FD-4F3E-BCB9-E1A5A659F9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09326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82">
              <a:extLst>
                <a:ext uri="{FF2B5EF4-FFF2-40B4-BE49-F238E27FC236}">
                  <a16:creationId xmlns:a16="http://schemas.microsoft.com/office/drawing/2014/main" xmlns="" id="{FE96CEA2-51B8-4D6E-B3C6-CEB562D0A7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4778" y="2579607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83">
              <a:extLst>
                <a:ext uri="{FF2B5EF4-FFF2-40B4-BE49-F238E27FC236}">
                  <a16:creationId xmlns:a16="http://schemas.microsoft.com/office/drawing/2014/main" xmlns="" id="{3769097C-2DB1-4C6E-AC18-8A93D8BF70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42067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84">
              <a:extLst>
                <a:ext uri="{FF2B5EF4-FFF2-40B4-BE49-F238E27FC236}">
                  <a16:creationId xmlns:a16="http://schemas.microsoft.com/office/drawing/2014/main" xmlns="" id="{C0E63562-7264-4B57-BD9D-361BD8EEBC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57518" y="2579607"/>
              <a:ext cx="68007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85">
              <a:extLst>
                <a:ext uri="{FF2B5EF4-FFF2-40B4-BE49-F238E27FC236}">
                  <a16:creationId xmlns:a16="http://schemas.microsoft.com/office/drawing/2014/main" xmlns="" id="{BC331994-CF56-419F-AA17-78D0F4979B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72970" y="2579607"/>
              <a:ext cx="69844" cy="68007"/>
            </a:xfrm>
            <a:custGeom>
              <a:avLst/>
              <a:gdLst>
                <a:gd name="T0" fmla="*/ 0 w 18"/>
                <a:gd name="T1" fmla="*/ 1 h 18"/>
                <a:gd name="T2" fmla="*/ 1 w 18"/>
                <a:gd name="T3" fmla="*/ 0 h 18"/>
                <a:gd name="T4" fmla="*/ 17 w 18"/>
                <a:gd name="T5" fmla="*/ 0 h 18"/>
                <a:gd name="T6" fmla="*/ 18 w 18"/>
                <a:gd name="T7" fmla="*/ 1 h 18"/>
                <a:gd name="T8" fmla="*/ 18 w 18"/>
                <a:gd name="T9" fmla="*/ 17 h 18"/>
                <a:gd name="T10" fmla="*/ 17 w 18"/>
                <a:gd name="T11" fmla="*/ 18 h 18"/>
                <a:gd name="T12" fmla="*/ 1 w 18"/>
                <a:gd name="T13" fmla="*/ 18 h 18"/>
                <a:gd name="T14" fmla="*/ 0 w 18"/>
                <a:gd name="T15" fmla="*/ 17 h 18"/>
                <a:gd name="T16" fmla="*/ 0 w 18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486">
              <a:extLst>
                <a:ext uri="{FF2B5EF4-FFF2-40B4-BE49-F238E27FC236}">
                  <a16:creationId xmlns:a16="http://schemas.microsoft.com/office/drawing/2014/main" xmlns="" id="{7973B08A-3A8B-4FED-B19C-D095F387BC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0696" y="2232224"/>
              <a:ext cx="69844" cy="38599"/>
            </a:xfrm>
            <a:custGeom>
              <a:avLst/>
              <a:gdLst>
                <a:gd name="T0" fmla="*/ 38 w 38"/>
                <a:gd name="T1" fmla="*/ 21 h 21"/>
                <a:gd name="T2" fmla="*/ 38 w 38"/>
                <a:gd name="T3" fmla="*/ 2 h 21"/>
                <a:gd name="T4" fmla="*/ 38 w 38"/>
                <a:gd name="T5" fmla="*/ 0 h 21"/>
                <a:gd name="T6" fmla="*/ 36 w 38"/>
                <a:gd name="T7" fmla="*/ 0 h 21"/>
                <a:gd name="T8" fmla="*/ 2 w 38"/>
                <a:gd name="T9" fmla="*/ 0 h 21"/>
                <a:gd name="T10" fmla="*/ 0 w 38"/>
                <a:gd name="T11" fmla="*/ 0 h 21"/>
                <a:gd name="T12" fmla="*/ 0 w 38"/>
                <a:gd name="T13" fmla="*/ 2 h 21"/>
                <a:gd name="T14" fmla="*/ 0 w 38"/>
                <a:gd name="T15" fmla="*/ 21 h 21"/>
                <a:gd name="T16" fmla="*/ 38 w 38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1">
                  <a:moveTo>
                    <a:pt x="38" y="21"/>
                  </a:moveTo>
                  <a:lnTo>
                    <a:pt x="38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1"/>
                  </a:lnTo>
                  <a:lnTo>
                    <a:pt x="38" y="2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87">
              <a:extLst>
                <a:ext uri="{FF2B5EF4-FFF2-40B4-BE49-F238E27FC236}">
                  <a16:creationId xmlns:a16="http://schemas.microsoft.com/office/drawing/2014/main" xmlns="" id="{3C202F6D-7105-487D-9D93-9114EBCBB3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30696" y="2274497"/>
              <a:ext cx="69844" cy="36760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18 h 20"/>
                <a:gd name="T4" fmla="*/ 0 w 38"/>
                <a:gd name="T5" fmla="*/ 18 h 20"/>
                <a:gd name="T6" fmla="*/ 2 w 38"/>
                <a:gd name="T7" fmla="*/ 20 h 20"/>
                <a:gd name="T8" fmla="*/ 36 w 38"/>
                <a:gd name="T9" fmla="*/ 20 h 20"/>
                <a:gd name="T10" fmla="*/ 38 w 38"/>
                <a:gd name="T11" fmla="*/ 18 h 20"/>
                <a:gd name="T12" fmla="*/ 38 w 38"/>
                <a:gd name="T13" fmla="*/ 18 h 20"/>
                <a:gd name="T14" fmla="*/ 38 w 38"/>
                <a:gd name="T15" fmla="*/ 0 h 20"/>
                <a:gd name="T16" fmla="*/ 0 w 38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88">
              <a:extLst>
                <a:ext uri="{FF2B5EF4-FFF2-40B4-BE49-F238E27FC236}">
                  <a16:creationId xmlns:a16="http://schemas.microsoft.com/office/drawing/2014/main" xmlns="" id="{BCBA72C1-4303-459B-942B-628C1BDD41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47985" y="2410510"/>
              <a:ext cx="68007" cy="154393"/>
            </a:xfrm>
            <a:custGeom>
              <a:avLst/>
              <a:gdLst>
                <a:gd name="T0" fmla="*/ 35 w 37"/>
                <a:gd name="T1" fmla="*/ 84 h 84"/>
                <a:gd name="T2" fmla="*/ 37 w 37"/>
                <a:gd name="T3" fmla="*/ 81 h 84"/>
                <a:gd name="T4" fmla="*/ 37 w 37"/>
                <a:gd name="T5" fmla="*/ 81 h 84"/>
                <a:gd name="T6" fmla="*/ 37 w 37"/>
                <a:gd name="T7" fmla="*/ 48 h 84"/>
                <a:gd name="T8" fmla="*/ 37 w 37"/>
                <a:gd name="T9" fmla="*/ 46 h 84"/>
                <a:gd name="T10" fmla="*/ 35 w 37"/>
                <a:gd name="T11" fmla="*/ 46 h 84"/>
                <a:gd name="T12" fmla="*/ 27 w 37"/>
                <a:gd name="T13" fmla="*/ 46 h 84"/>
                <a:gd name="T14" fmla="*/ 27 w 37"/>
                <a:gd name="T15" fmla="*/ 2 h 84"/>
                <a:gd name="T16" fmla="*/ 25 w 37"/>
                <a:gd name="T17" fmla="*/ 0 h 84"/>
                <a:gd name="T18" fmla="*/ 25 w 37"/>
                <a:gd name="T19" fmla="*/ 0 h 84"/>
                <a:gd name="T20" fmla="*/ 2 w 37"/>
                <a:gd name="T21" fmla="*/ 0 h 84"/>
                <a:gd name="T22" fmla="*/ 0 w 37"/>
                <a:gd name="T23" fmla="*/ 0 h 84"/>
                <a:gd name="T24" fmla="*/ 0 w 37"/>
                <a:gd name="T25" fmla="*/ 2 h 84"/>
                <a:gd name="T26" fmla="*/ 0 w 37"/>
                <a:gd name="T27" fmla="*/ 81 h 84"/>
                <a:gd name="T28" fmla="*/ 0 w 37"/>
                <a:gd name="T29" fmla="*/ 81 h 84"/>
                <a:gd name="T30" fmla="*/ 2 w 37"/>
                <a:gd name="T31" fmla="*/ 84 h 84"/>
                <a:gd name="T32" fmla="*/ 35 w 37"/>
                <a:gd name="T3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84">
                  <a:moveTo>
                    <a:pt x="35" y="84"/>
                  </a:moveTo>
                  <a:lnTo>
                    <a:pt x="37" y="81"/>
                  </a:lnTo>
                  <a:lnTo>
                    <a:pt x="37" y="81"/>
                  </a:lnTo>
                  <a:lnTo>
                    <a:pt x="37" y="48"/>
                  </a:lnTo>
                  <a:lnTo>
                    <a:pt x="37" y="46"/>
                  </a:lnTo>
                  <a:lnTo>
                    <a:pt x="35" y="46"/>
                  </a:lnTo>
                  <a:lnTo>
                    <a:pt x="27" y="46"/>
                  </a:lnTo>
                  <a:lnTo>
                    <a:pt x="27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35" y="84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89">
              <a:extLst>
                <a:ext uri="{FF2B5EF4-FFF2-40B4-BE49-F238E27FC236}">
                  <a16:creationId xmlns:a16="http://schemas.microsoft.com/office/drawing/2014/main" xmlns="" id="{B11E7EC2-818C-42F8-BE13-29F9E10FDA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6273" y="2941696"/>
              <a:ext cx="768288" cy="244456"/>
            </a:xfrm>
            <a:custGeom>
              <a:avLst/>
              <a:gdLst>
                <a:gd name="T0" fmla="*/ 0 w 201"/>
                <a:gd name="T1" fmla="*/ 28 h 64"/>
                <a:gd name="T2" fmla="*/ 28 w 201"/>
                <a:gd name="T3" fmla="*/ 0 h 64"/>
                <a:gd name="T4" fmla="*/ 173 w 201"/>
                <a:gd name="T5" fmla="*/ 0 h 64"/>
                <a:gd name="T6" fmla="*/ 201 w 201"/>
                <a:gd name="T7" fmla="*/ 28 h 64"/>
                <a:gd name="T8" fmla="*/ 201 w 201"/>
                <a:gd name="T9" fmla="*/ 35 h 64"/>
                <a:gd name="T10" fmla="*/ 173 w 201"/>
                <a:gd name="T11" fmla="*/ 64 h 64"/>
                <a:gd name="T12" fmla="*/ 28 w 201"/>
                <a:gd name="T13" fmla="*/ 64 h 64"/>
                <a:gd name="T14" fmla="*/ 0 w 201"/>
                <a:gd name="T15" fmla="*/ 35 h 64"/>
                <a:gd name="T16" fmla="*/ 0 w 201"/>
                <a:gd name="T17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64">
                  <a:moveTo>
                    <a:pt x="0" y="28"/>
                  </a:moveTo>
                  <a:cubicBezTo>
                    <a:pt x="0" y="13"/>
                    <a:pt x="13" y="0"/>
                    <a:pt x="28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8" y="0"/>
                    <a:pt x="201" y="13"/>
                    <a:pt x="201" y="28"/>
                  </a:cubicBezTo>
                  <a:cubicBezTo>
                    <a:pt x="201" y="35"/>
                    <a:pt x="201" y="35"/>
                    <a:pt x="201" y="35"/>
                  </a:cubicBezTo>
                  <a:cubicBezTo>
                    <a:pt x="201" y="51"/>
                    <a:pt x="188" y="64"/>
                    <a:pt x="173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3" y="64"/>
                    <a:pt x="0" y="51"/>
                    <a:pt x="0" y="35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90">
              <a:extLst>
                <a:ext uri="{FF2B5EF4-FFF2-40B4-BE49-F238E27FC236}">
                  <a16:creationId xmlns:a16="http://schemas.microsoft.com/office/drawing/2014/main" xmlns="" id="{C6C81FAF-20A5-4AEF-A687-4C0B1EFA5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27081" y="3160418"/>
              <a:ext cx="1970347" cy="408038"/>
            </a:xfrm>
            <a:custGeom>
              <a:avLst/>
              <a:gdLst>
                <a:gd name="T0" fmla="*/ 516 w 516"/>
                <a:gd name="T1" fmla="*/ 107 h 107"/>
                <a:gd name="T2" fmla="*/ 514 w 516"/>
                <a:gd name="T3" fmla="*/ 104 h 107"/>
                <a:gd name="T4" fmla="*/ 477 w 516"/>
                <a:gd name="T5" fmla="*/ 0 h 107"/>
                <a:gd name="T6" fmla="*/ 40 w 516"/>
                <a:gd name="T7" fmla="*/ 0 h 107"/>
                <a:gd name="T8" fmla="*/ 0 w 516"/>
                <a:gd name="T9" fmla="*/ 107 h 107"/>
                <a:gd name="T10" fmla="*/ 516 w 516"/>
                <a:gd name="T11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107">
                  <a:moveTo>
                    <a:pt x="516" y="107"/>
                  </a:moveTo>
                  <a:cubicBezTo>
                    <a:pt x="515" y="106"/>
                    <a:pt x="515" y="105"/>
                    <a:pt x="514" y="104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107"/>
                    <a:pt x="0" y="107"/>
                    <a:pt x="0" y="107"/>
                  </a:cubicBezTo>
                  <a:lnTo>
                    <a:pt x="516" y="107"/>
                  </a:lnTo>
                  <a:close/>
                </a:path>
              </a:pathLst>
            </a:custGeom>
            <a:solidFill>
              <a:srgbClr val="03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91">
              <a:extLst>
                <a:ext uri="{FF2B5EF4-FFF2-40B4-BE49-F238E27FC236}">
                  <a16:creationId xmlns:a16="http://schemas.microsoft.com/office/drawing/2014/main" xmlns="" id="{FE7990F8-4A10-47ED-8993-52900A4184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9729" y="3564780"/>
              <a:ext cx="1981375" cy="34923"/>
            </a:xfrm>
            <a:custGeom>
              <a:avLst/>
              <a:gdLst>
                <a:gd name="T0" fmla="*/ 2 w 519"/>
                <a:gd name="T1" fmla="*/ 0 h 9"/>
                <a:gd name="T2" fmla="*/ 1 w 519"/>
                <a:gd name="T3" fmla="*/ 2 h 9"/>
                <a:gd name="T4" fmla="*/ 5 w 519"/>
                <a:gd name="T5" fmla="*/ 9 h 9"/>
                <a:gd name="T6" fmla="*/ 513 w 519"/>
                <a:gd name="T7" fmla="*/ 9 h 9"/>
                <a:gd name="T8" fmla="*/ 517 w 519"/>
                <a:gd name="T9" fmla="*/ 0 h 9"/>
                <a:gd name="T10" fmla="*/ 2 w 5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9" h="9">
                  <a:moveTo>
                    <a:pt x="2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1" y="9"/>
                    <a:pt x="5" y="9"/>
                  </a:cubicBezTo>
                  <a:cubicBezTo>
                    <a:pt x="513" y="9"/>
                    <a:pt x="513" y="9"/>
                    <a:pt x="513" y="9"/>
                  </a:cubicBezTo>
                  <a:cubicBezTo>
                    <a:pt x="517" y="9"/>
                    <a:pt x="519" y="5"/>
                    <a:pt x="517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B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92">
              <a:extLst>
                <a:ext uri="{FF2B5EF4-FFF2-40B4-BE49-F238E27FC236}">
                  <a16:creationId xmlns:a16="http://schemas.microsoft.com/office/drawing/2014/main" xmlns="" id="{3B2D04EF-675F-4430-AF49-8379B76B76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8982" y="3193502"/>
              <a:ext cx="1790222" cy="325328"/>
            </a:xfrm>
            <a:custGeom>
              <a:avLst/>
              <a:gdLst>
                <a:gd name="T0" fmla="*/ 0 w 974"/>
                <a:gd name="T1" fmla="*/ 177 h 177"/>
                <a:gd name="T2" fmla="*/ 62 w 974"/>
                <a:gd name="T3" fmla="*/ 0 h 177"/>
                <a:gd name="T4" fmla="*/ 912 w 974"/>
                <a:gd name="T5" fmla="*/ 0 h 177"/>
                <a:gd name="T6" fmla="*/ 974 w 974"/>
                <a:gd name="T7" fmla="*/ 177 h 177"/>
                <a:gd name="T8" fmla="*/ 0 w 974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77">
                  <a:moveTo>
                    <a:pt x="0" y="177"/>
                  </a:moveTo>
                  <a:lnTo>
                    <a:pt x="62" y="0"/>
                  </a:lnTo>
                  <a:lnTo>
                    <a:pt x="912" y="0"/>
                  </a:lnTo>
                  <a:lnTo>
                    <a:pt x="974" y="177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86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93">
              <a:extLst>
                <a:ext uri="{FF2B5EF4-FFF2-40B4-BE49-F238E27FC236}">
                  <a16:creationId xmlns:a16="http://schemas.microsoft.com/office/drawing/2014/main" xmlns="" id="{AB897AF0-FA64-481C-AC38-5D4EE8E1F9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79636" y="3064842"/>
              <a:ext cx="1668913" cy="95577"/>
            </a:xfrm>
            <a:custGeom>
              <a:avLst/>
              <a:gdLst>
                <a:gd name="T0" fmla="*/ 437 w 437"/>
                <a:gd name="T1" fmla="*/ 25 h 25"/>
                <a:gd name="T2" fmla="*/ 432 w 437"/>
                <a:gd name="T3" fmla="*/ 10 h 25"/>
                <a:gd name="T4" fmla="*/ 417 w 437"/>
                <a:gd name="T5" fmla="*/ 0 h 25"/>
                <a:gd name="T6" fmla="*/ 21 w 437"/>
                <a:gd name="T7" fmla="*/ 0 h 25"/>
                <a:gd name="T8" fmla="*/ 6 w 437"/>
                <a:gd name="T9" fmla="*/ 10 h 25"/>
                <a:gd name="T10" fmla="*/ 0 w 437"/>
                <a:gd name="T11" fmla="*/ 25 h 25"/>
                <a:gd name="T12" fmla="*/ 437 w 437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25">
                  <a:moveTo>
                    <a:pt x="437" y="25"/>
                  </a:moveTo>
                  <a:cubicBezTo>
                    <a:pt x="432" y="10"/>
                    <a:pt x="432" y="10"/>
                    <a:pt x="432" y="10"/>
                  </a:cubicBezTo>
                  <a:cubicBezTo>
                    <a:pt x="430" y="5"/>
                    <a:pt x="424" y="0"/>
                    <a:pt x="41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8" y="5"/>
                    <a:pt x="6" y="10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437" y="25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94">
              <a:extLst>
                <a:ext uri="{FF2B5EF4-FFF2-40B4-BE49-F238E27FC236}">
                  <a16:creationId xmlns:a16="http://schemas.microsoft.com/office/drawing/2014/main" xmlns="" id="{51069B7C-0DC4-48DE-834C-4CF0B25A11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2921" y="3369951"/>
              <a:ext cx="180125" cy="323490"/>
            </a:xfrm>
            <a:custGeom>
              <a:avLst/>
              <a:gdLst>
                <a:gd name="T0" fmla="*/ 5 w 47"/>
                <a:gd name="T1" fmla="*/ 4 h 85"/>
                <a:gd name="T2" fmla="*/ 29 w 47"/>
                <a:gd name="T3" fmla="*/ 16 h 85"/>
                <a:gd name="T4" fmla="*/ 43 w 47"/>
                <a:gd name="T5" fmla="*/ 60 h 85"/>
                <a:gd name="T6" fmla="*/ 31 w 47"/>
                <a:gd name="T7" fmla="*/ 84 h 85"/>
                <a:gd name="T8" fmla="*/ 26 w 47"/>
                <a:gd name="T9" fmla="*/ 85 h 85"/>
                <a:gd name="T10" fmla="*/ 0 w 47"/>
                <a:gd name="T11" fmla="*/ 5 h 85"/>
                <a:gd name="T12" fmla="*/ 5 w 47"/>
                <a:gd name="T13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5">
                  <a:moveTo>
                    <a:pt x="5" y="4"/>
                  </a:moveTo>
                  <a:cubicBezTo>
                    <a:pt x="15" y="0"/>
                    <a:pt x="26" y="6"/>
                    <a:pt x="29" y="1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7" y="70"/>
                    <a:pt x="41" y="81"/>
                    <a:pt x="31" y="8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95">
              <a:extLst>
                <a:ext uri="{FF2B5EF4-FFF2-40B4-BE49-F238E27FC236}">
                  <a16:creationId xmlns:a16="http://schemas.microsoft.com/office/drawing/2014/main" xmlns="" id="{36DB3F15-67BE-460E-8D50-9A57168908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3886" y="3388331"/>
              <a:ext cx="178288" cy="325328"/>
            </a:xfrm>
            <a:custGeom>
              <a:avLst/>
              <a:gdLst>
                <a:gd name="T0" fmla="*/ 16 w 47"/>
                <a:gd name="T1" fmla="*/ 2 h 85"/>
                <a:gd name="T2" fmla="*/ 21 w 47"/>
                <a:gd name="T3" fmla="*/ 0 h 85"/>
                <a:gd name="T4" fmla="*/ 47 w 47"/>
                <a:gd name="T5" fmla="*/ 80 h 85"/>
                <a:gd name="T6" fmla="*/ 42 w 47"/>
                <a:gd name="T7" fmla="*/ 82 h 85"/>
                <a:gd name="T8" fmla="*/ 18 w 47"/>
                <a:gd name="T9" fmla="*/ 70 h 85"/>
                <a:gd name="T10" fmla="*/ 4 w 47"/>
                <a:gd name="T11" fmla="*/ 26 h 85"/>
                <a:gd name="T12" fmla="*/ 16 w 47"/>
                <a:gd name="T13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5">
                  <a:moveTo>
                    <a:pt x="16" y="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32" y="85"/>
                    <a:pt x="21" y="80"/>
                    <a:pt x="18" y="70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16"/>
                    <a:pt x="6" y="5"/>
                    <a:pt x="16" y="2"/>
                  </a:cubicBezTo>
                  <a:close/>
                </a:path>
              </a:pathLst>
            </a:custGeom>
            <a:solidFill>
              <a:srgbClr val="E5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96">
              <a:extLst>
                <a:ext uri="{FF2B5EF4-FFF2-40B4-BE49-F238E27FC236}">
                  <a16:creationId xmlns:a16="http://schemas.microsoft.com/office/drawing/2014/main" xmlns="" id="{B2AE9DFD-E7FC-4335-A0A7-7892B56060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99463" y="3434282"/>
              <a:ext cx="40436" cy="69844"/>
            </a:xfrm>
            <a:custGeom>
              <a:avLst/>
              <a:gdLst>
                <a:gd name="T0" fmla="*/ 8 w 11"/>
                <a:gd name="T1" fmla="*/ 6 h 18"/>
                <a:gd name="T2" fmla="*/ 10 w 11"/>
                <a:gd name="T3" fmla="*/ 9 h 18"/>
                <a:gd name="T4" fmla="*/ 5 w 11"/>
                <a:gd name="T5" fmla="*/ 18 h 18"/>
                <a:gd name="T6" fmla="*/ 0 w 11"/>
                <a:gd name="T7" fmla="*/ 1 h 18"/>
                <a:gd name="T8" fmla="*/ 8 w 11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8" y="6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1" y="13"/>
                    <a:pt x="9" y="16"/>
                    <a:pt x="5" y="1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7" y="2"/>
                    <a:pt x="8" y="6"/>
                  </a:cubicBezTo>
                  <a:close/>
                </a:path>
              </a:pathLst>
            </a:custGeom>
            <a:solidFill>
              <a:srgbClr val="253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97">
              <a:extLst>
                <a:ext uri="{FF2B5EF4-FFF2-40B4-BE49-F238E27FC236}">
                  <a16:creationId xmlns:a16="http://schemas.microsoft.com/office/drawing/2014/main" xmlns="" id="{CCD3CC86-5B52-44D1-988A-1337C2BF36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79245" y="3437958"/>
              <a:ext cx="38599" cy="69844"/>
            </a:xfrm>
            <a:custGeom>
              <a:avLst/>
              <a:gdLst>
                <a:gd name="T0" fmla="*/ 5 w 10"/>
                <a:gd name="T1" fmla="*/ 0 h 18"/>
                <a:gd name="T2" fmla="*/ 5 w 10"/>
                <a:gd name="T3" fmla="*/ 0 h 18"/>
                <a:gd name="T4" fmla="*/ 10 w 10"/>
                <a:gd name="T5" fmla="*/ 17 h 18"/>
                <a:gd name="T6" fmla="*/ 2 w 10"/>
                <a:gd name="T7" fmla="*/ 12 h 18"/>
                <a:gd name="T8" fmla="*/ 1 w 10"/>
                <a:gd name="T9" fmla="*/ 8 h 18"/>
                <a:gd name="T10" fmla="*/ 5 w 1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7" y="18"/>
                    <a:pt x="3" y="16"/>
                    <a:pt x="2" y="1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2" y="2"/>
                    <a:pt x="5" y="0"/>
                  </a:cubicBezTo>
                  <a:close/>
                </a:path>
              </a:pathLst>
            </a:custGeom>
            <a:solidFill>
              <a:srgbClr val="223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98">
              <a:extLst>
                <a:ext uri="{FF2B5EF4-FFF2-40B4-BE49-F238E27FC236}">
                  <a16:creationId xmlns:a16="http://schemas.microsoft.com/office/drawing/2014/main" xmlns="" id="{230F6635-9021-43BC-8457-66F819837D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29055" y="3296431"/>
              <a:ext cx="1271903" cy="485235"/>
            </a:xfrm>
            <a:custGeom>
              <a:avLst/>
              <a:gdLst>
                <a:gd name="T0" fmla="*/ 333 w 333"/>
                <a:gd name="T1" fmla="*/ 4 h 127"/>
                <a:gd name="T2" fmla="*/ 329 w 333"/>
                <a:gd name="T3" fmla="*/ 0 h 127"/>
                <a:gd name="T4" fmla="*/ 5 w 333"/>
                <a:gd name="T5" fmla="*/ 0 h 127"/>
                <a:gd name="T6" fmla="*/ 0 w 333"/>
                <a:gd name="T7" fmla="*/ 4 h 127"/>
                <a:gd name="T8" fmla="*/ 0 w 333"/>
                <a:gd name="T9" fmla="*/ 123 h 127"/>
                <a:gd name="T10" fmla="*/ 5 w 333"/>
                <a:gd name="T11" fmla="*/ 127 h 127"/>
                <a:gd name="T12" fmla="*/ 329 w 333"/>
                <a:gd name="T13" fmla="*/ 127 h 127"/>
                <a:gd name="T14" fmla="*/ 333 w 333"/>
                <a:gd name="T15" fmla="*/ 123 h 127"/>
                <a:gd name="T16" fmla="*/ 333 w 333"/>
                <a:gd name="T17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127">
                  <a:moveTo>
                    <a:pt x="333" y="4"/>
                  </a:moveTo>
                  <a:cubicBezTo>
                    <a:pt x="333" y="2"/>
                    <a:pt x="331" y="0"/>
                    <a:pt x="3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6"/>
                    <a:pt x="2" y="127"/>
                    <a:pt x="5" y="127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31" y="127"/>
                    <a:pt x="333" y="126"/>
                    <a:pt x="333" y="123"/>
                  </a:cubicBezTo>
                  <a:lnTo>
                    <a:pt x="333" y="4"/>
                  </a:lnTo>
                  <a:close/>
                </a:path>
              </a:pathLst>
            </a:custGeom>
            <a:solidFill>
              <a:srgbClr val="F0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99">
              <a:extLst>
                <a:ext uri="{FF2B5EF4-FFF2-40B4-BE49-F238E27FC236}">
                  <a16:creationId xmlns:a16="http://schemas.microsoft.com/office/drawing/2014/main" xmlns="" id="{E60F4828-4FC1-4C2F-916B-B8E2E4B80D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977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500">
              <a:extLst>
                <a:ext uri="{FF2B5EF4-FFF2-40B4-BE49-F238E27FC236}">
                  <a16:creationId xmlns:a16="http://schemas.microsoft.com/office/drawing/2014/main" xmlns="" id="{E0188AD2-F702-48AD-898B-9FD3F47056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8962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01">
              <a:extLst>
                <a:ext uri="{FF2B5EF4-FFF2-40B4-BE49-F238E27FC236}">
                  <a16:creationId xmlns:a16="http://schemas.microsoft.com/office/drawing/2014/main" xmlns="" id="{9064C057-D756-42BC-ACB4-9D8071D566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9180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02">
              <a:extLst>
                <a:ext uri="{FF2B5EF4-FFF2-40B4-BE49-F238E27FC236}">
                  <a16:creationId xmlns:a16="http://schemas.microsoft.com/office/drawing/2014/main" xmlns="" id="{BED11569-2183-49B9-BAE1-C32608C99A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66906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03">
              <a:extLst>
                <a:ext uri="{FF2B5EF4-FFF2-40B4-BE49-F238E27FC236}">
                  <a16:creationId xmlns:a16="http://schemas.microsoft.com/office/drawing/2014/main" xmlns="" id="{04E93A0E-5C84-431A-A83C-4418D267CF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977" y="3675061"/>
              <a:ext cx="68007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04">
              <a:extLst>
                <a:ext uri="{FF2B5EF4-FFF2-40B4-BE49-F238E27FC236}">
                  <a16:creationId xmlns:a16="http://schemas.microsoft.com/office/drawing/2014/main" xmlns="" id="{5F442E4F-E6AA-4D5A-AC3A-9BBDB9BFA5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6687" y="3675061"/>
              <a:ext cx="69844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505">
              <a:extLst>
                <a:ext uri="{FF2B5EF4-FFF2-40B4-BE49-F238E27FC236}">
                  <a16:creationId xmlns:a16="http://schemas.microsoft.com/office/drawing/2014/main" xmlns="" id="{63E44FAB-F681-42ED-B441-1ED5FADEBC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1236" y="3675061"/>
              <a:ext cx="68007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0"/>
                    <a:pt x="17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06">
              <a:extLst>
                <a:ext uri="{FF2B5EF4-FFF2-40B4-BE49-F238E27FC236}">
                  <a16:creationId xmlns:a16="http://schemas.microsoft.com/office/drawing/2014/main" xmlns="" id="{C191E65B-D931-44F0-B9CA-877E157D5D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4384" y="3675061"/>
              <a:ext cx="69844" cy="80872"/>
            </a:xfrm>
            <a:custGeom>
              <a:avLst/>
              <a:gdLst>
                <a:gd name="T0" fmla="*/ 18 w 18"/>
                <a:gd name="T1" fmla="*/ 20 h 21"/>
                <a:gd name="T2" fmla="*/ 17 w 18"/>
                <a:gd name="T3" fmla="*/ 21 h 21"/>
                <a:gd name="T4" fmla="*/ 1 w 18"/>
                <a:gd name="T5" fmla="*/ 21 h 21"/>
                <a:gd name="T6" fmla="*/ 0 w 18"/>
                <a:gd name="T7" fmla="*/ 20 h 21"/>
                <a:gd name="T8" fmla="*/ 0 w 18"/>
                <a:gd name="T9" fmla="*/ 1 h 21"/>
                <a:gd name="T10" fmla="*/ 1 w 18"/>
                <a:gd name="T11" fmla="*/ 0 h 21"/>
                <a:gd name="T12" fmla="*/ 17 w 18"/>
                <a:gd name="T13" fmla="*/ 0 h 21"/>
                <a:gd name="T14" fmla="*/ 18 w 18"/>
                <a:gd name="T15" fmla="*/ 1 h 21"/>
                <a:gd name="T16" fmla="*/ 18 w 18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18" y="20"/>
                  </a:moveTo>
                  <a:cubicBezTo>
                    <a:pt x="18" y="20"/>
                    <a:pt x="18" y="21"/>
                    <a:pt x="17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507">
              <a:extLst>
                <a:ext uri="{FF2B5EF4-FFF2-40B4-BE49-F238E27FC236}">
                  <a16:creationId xmlns:a16="http://schemas.microsoft.com/office/drawing/2014/main" xmlns="" id="{CFDA6E65-F5E5-422F-BC76-4E662BC58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28932" y="3713660"/>
              <a:ext cx="68007" cy="42275"/>
            </a:xfrm>
            <a:custGeom>
              <a:avLst/>
              <a:gdLst>
                <a:gd name="T0" fmla="*/ 18 w 18"/>
                <a:gd name="T1" fmla="*/ 10 h 11"/>
                <a:gd name="T2" fmla="*/ 17 w 18"/>
                <a:gd name="T3" fmla="*/ 11 h 11"/>
                <a:gd name="T4" fmla="*/ 1 w 18"/>
                <a:gd name="T5" fmla="*/ 11 h 11"/>
                <a:gd name="T6" fmla="*/ 0 w 18"/>
                <a:gd name="T7" fmla="*/ 10 h 11"/>
                <a:gd name="T8" fmla="*/ 0 w 18"/>
                <a:gd name="T9" fmla="*/ 1 h 11"/>
                <a:gd name="T10" fmla="*/ 1 w 18"/>
                <a:gd name="T11" fmla="*/ 0 h 11"/>
                <a:gd name="T12" fmla="*/ 17 w 18"/>
                <a:gd name="T13" fmla="*/ 0 h 11"/>
                <a:gd name="T14" fmla="*/ 18 w 18"/>
                <a:gd name="T15" fmla="*/ 1 h 11"/>
                <a:gd name="T16" fmla="*/ 18 w 18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8" y="10"/>
                  </a:moveTo>
                  <a:cubicBezTo>
                    <a:pt x="18" y="10"/>
                    <a:pt x="18" y="11"/>
                    <a:pt x="17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508">
              <a:extLst>
                <a:ext uri="{FF2B5EF4-FFF2-40B4-BE49-F238E27FC236}">
                  <a16:creationId xmlns:a16="http://schemas.microsoft.com/office/drawing/2014/main" xmlns="" id="{D968891E-5EB7-4B25-9A74-16E2F85CD3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6192" y="3713660"/>
              <a:ext cx="73520" cy="42275"/>
            </a:xfrm>
            <a:custGeom>
              <a:avLst/>
              <a:gdLst>
                <a:gd name="T0" fmla="*/ 19 w 19"/>
                <a:gd name="T1" fmla="*/ 10 h 11"/>
                <a:gd name="T2" fmla="*/ 18 w 19"/>
                <a:gd name="T3" fmla="*/ 11 h 11"/>
                <a:gd name="T4" fmla="*/ 2 w 19"/>
                <a:gd name="T5" fmla="*/ 11 h 11"/>
                <a:gd name="T6" fmla="*/ 0 w 19"/>
                <a:gd name="T7" fmla="*/ 10 h 11"/>
                <a:gd name="T8" fmla="*/ 0 w 19"/>
                <a:gd name="T9" fmla="*/ 1 h 11"/>
                <a:gd name="T10" fmla="*/ 2 w 19"/>
                <a:gd name="T11" fmla="*/ 0 h 11"/>
                <a:gd name="T12" fmla="*/ 18 w 19"/>
                <a:gd name="T13" fmla="*/ 0 h 11"/>
                <a:gd name="T14" fmla="*/ 19 w 19"/>
                <a:gd name="T15" fmla="*/ 1 h 11"/>
                <a:gd name="T16" fmla="*/ 19 w 19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9" y="10"/>
                  </a:moveTo>
                  <a:cubicBezTo>
                    <a:pt x="19" y="10"/>
                    <a:pt x="18" y="11"/>
                    <a:pt x="18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509">
              <a:extLst>
                <a:ext uri="{FF2B5EF4-FFF2-40B4-BE49-F238E27FC236}">
                  <a16:creationId xmlns:a16="http://schemas.microsoft.com/office/drawing/2014/main" xmlns="" id="{5339FE61-E707-445B-8563-CCBB48E140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5784" y="3675061"/>
              <a:ext cx="86387" cy="80872"/>
            </a:xfrm>
            <a:custGeom>
              <a:avLst/>
              <a:gdLst>
                <a:gd name="T0" fmla="*/ 23 w 23"/>
                <a:gd name="T1" fmla="*/ 20 h 21"/>
                <a:gd name="T2" fmla="*/ 22 w 23"/>
                <a:gd name="T3" fmla="*/ 21 h 21"/>
                <a:gd name="T4" fmla="*/ 1 w 23"/>
                <a:gd name="T5" fmla="*/ 21 h 21"/>
                <a:gd name="T6" fmla="*/ 0 w 23"/>
                <a:gd name="T7" fmla="*/ 20 h 21"/>
                <a:gd name="T8" fmla="*/ 0 w 23"/>
                <a:gd name="T9" fmla="*/ 1 h 21"/>
                <a:gd name="T10" fmla="*/ 1 w 23"/>
                <a:gd name="T11" fmla="*/ 0 h 21"/>
                <a:gd name="T12" fmla="*/ 22 w 23"/>
                <a:gd name="T13" fmla="*/ 0 h 21"/>
                <a:gd name="T14" fmla="*/ 23 w 23"/>
                <a:gd name="T15" fmla="*/ 1 h 21"/>
                <a:gd name="T16" fmla="*/ 23 w 23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23" y="20"/>
                  </a:moveTo>
                  <a:cubicBezTo>
                    <a:pt x="23" y="20"/>
                    <a:pt x="23" y="21"/>
                    <a:pt x="2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510">
              <a:extLst>
                <a:ext uri="{FF2B5EF4-FFF2-40B4-BE49-F238E27FC236}">
                  <a16:creationId xmlns:a16="http://schemas.microsoft.com/office/drawing/2014/main" xmlns="" id="{C536A988-A40F-464B-AF10-F3D83EEF92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1455" y="3675061"/>
              <a:ext cx="88224" cy="80872"/>
            </a:xfrm>
            <a:custGeom>
              <a:avLst/>
              <a:gdLst>
                <a:gd name="T0" fmla="*/ 23 w 23"/>
                <a:gd name="T1" fmla="*/ 20 h 21"/>
                <a:gd name="T2" fmla="*/ 22 w 23"/>
                <a:gd name="T3" fmla="*/ 21 h 21"/>
                <a:gd name="T4" fmla="*/ 1 w 23"/>
                <a:gd name="T5" fmla="*/ 21 h 21"/>
                <a:gd name="T6" fmla="*/ 0 w 23"/>
                <a:gd name="T7" fmla="*/ 20 h 21"/>
                <a:gd name="T8" fmla="*/ 0 w 23"/>
                <a:gd name="T9" fmla="*/ 1 h 21"/>
                <a:gd name="T10" fmla="*/ 1 w 23"/>
                <a:gd name="T11" fmla="*/ 0 h 21"/>
                <a:gd name="T12" fmla="*/ 22 w 23"/>
                <a:gd name="T13" fmla="*/ 0 h 21"/>
                <a:gd name="T14" fmla="*/ 23 w 23"/>
                <a:gd name="T15" fmla="*/ 1 h 21"/>
                <a:gd name="T16" fmla="*/ 23 w 23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23" y="20"/>
                  </a:moveTo>
                  <a:cubicBezTo>
                    <a:pt x="23" y="20"/>
                    <a:pt x="23" y="21"/>
                    <a:pt x="2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511">
              <a:extLst>
                <a:ext uri="{FF2B5EF4-FFF2-40B4-BE49-F238E27FC236}">
                  <a16:creationId xmlns:a16="http://schemas.microsoft.com/office/drawing/2014/main" xmlns="" id="{95CCB95B-7423-4775-97F5-27701C7A5A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18713" y="3675061"/>
              <a:ext cx="408038" cy="80872"/>
            </a:xfrm>
            <a:custGeom>
              <a:avLst/>
              <a:gdLst>
                <a:gd name="T0" fmla="*/ 107 w 107"/>
                <a:gd name="T1" fmla="*/ 20 h 21"/>
                <a:gd name="T2" fmla="*/ 106 w 107"/>
                <a:gd name="T3" fmla="*/ 21 h 21"/>
                <a:gd name="T4" fmla="*/ 1 w 107"/>
                <a:gd name="T5" fmla="*/ 21 h 21"/>
                <a:gd name="T6" fmla="*/ 0 w 107"/>
                <a:gd name="T7" fmla="*/ 20 h 21"/>
                <a:gd name="T8" fmla="*/ 0 w 107"/>
                <a:gd name="T9" fmla="*/ 1 h 21"/>
                <a:gd name="T10" fmla="*/ 1 w 107"/>
                <a:gd name="T11" fmla="*/ 0 h 21"/>
                <a:gd name="T12" fmla="*/ 106 w 107"/>
                <a:gd name="T13" fmla="*/ 0 h 21"/>
                <a:gd name="T14" fmla="*/ 107 w 107"/>
                <a:gd name="T15" fmla="*/ 1 h 21"/>
                <a:gd name="T16" fmla="*/ 107 w 107"/>
                <a:gd name="T1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1">
                  <a:moveTo>
                    <a:pt x="107" y="20"/>
                  </a:moveTo>
                  <a:cubicBezTo>
                    <a:pt x="107" y="20"/>
                    <a:pt x="106" y="21"/>
                    <a:pt x="106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0" y="20"/>
                    <a:pt x="0" y="2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7" y="0"/>
                    <a:pt x="107" y="1"/>
                  </a:cubicBezTo>
                  <a:lnTo>
                    <a:pt x="107" y="2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512">
              <a:extLst>
                <a:ext uri="{FF2B5EF4-FFF2-40B4-BE49-F238E27FC236}">
                  <a16:creationId xmlns:a16="http://schemas.microsoft.com/office/drawing/2014/main" xmlns="" id="{33C4F14B-3982-43A1-A887-7871D0CA98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49616" y="3590513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513">
              <a:extLst>
                <a:ext uri="{FF2B5EF4-FFF2-40B4-BE49-F238E27FC236}">
                  <a16:creationId xmlns:a16="http://schemas.microsoft.com/office/drawing/2014/main" xmlns="" id="{60089163-002E-4CDD-B0DD-C54DDD139A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34164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514">
              <a:extLst>
                <a:ext uri="{FF2B5EF4-FFF2-40B4-BE49-F238E27FC236}">
                  <a16:creationId xmlns:a16="http://schemas.microsoft.com/office/drawing/2014/main" xmlns="" id="{4C6268BE-BE03-474B-B992-293FD52F57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18713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515">
              <a:extLst>
                <a:ext uri="{FF2B5EF4-FFF2-40B4-BE49-F238E27FC236}">
                  <a16:creationId xmlns:a16="http://schemas.microsoft.com/office/drawing/2014/main" xmlns="" id="{D02BFA27-07E1-4FBF-8A2A-3E8CF753AB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1424" y="3590513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516">
              <a:extLst>
                <a:ext uri="{FF2B5EF4-FFF2-40B4-BE49-F238E27FC236}">
                  <a16:creationId xmlns:a16="http://schemas.microsoft.com/office/drawing/2014/main" xmlns="" id="{40A564BB-5CCF-4F91-B5D3-4D0D9137A3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85972" y="3590513"/>
              <a:ext cx="73520" cy="69844"/>
            </a:xfrm>
            <a:custGeom>
              <a:avLst/>
              <a:gdLst>
                <a:gd name="T0" fmla="*/ 19 w 19"/>
                <a:gd name="T1" fmla="*/ 17 h 18"/>
                <a:gd name="T2" fmla="*/ 17 w 19"/>
                <a:gd name="T3" fmla="*/ 18 h 18"/>
                <a:gd name="T4" fmla="*/ 1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1 w 19"/>
                <a:gd name="T11" fmla="*/ 0 h 18"/>
                <a:gd name="T12" fmla="*/ 17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517">
              <a:extLst>
                <a:ext uri="{FF2B5EF4-FFF2-40B4-BE49-F238E27FC236}">
                  <a16:creationId xmlns:a16="http://schemas.microsoft.com/office/drawing/2014/main" xmlns="" id="{A7A0DB5F-B54D-43A8-9B22-1234D37FE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70521" y="3590513"/>
              <a:ext cx="71683" cy="69844"/>
            </a:xfrm>
            <a:custGeom>
              <a:avLst/>
              <a:gdLst>
                <a:gd name="T0" fmla="*/ 19 w 19"/>
                <a:gd name="T1" fmla="*/ 17 h 18"/>
                <a:gd name="T2" fmla="*/ 18 w 19"/>
                <a:gd name="T3" fmla="*/ 18 h 18"/>
                <a:gd name="T4" fmla="*/ 2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2 w 19"/>
                <a:gd name="T11" fmla="*/ 0 h 18"/>
                <a:gd name="T12" fmla="*/ 18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7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518">
              <a:extLst>
                <a:ext uri="{FF2B5EF4-FFF2-40B4-BE49-F238E27FC236}">
                  <a16:creationId xmlns:a16="http://schemas.microsoft.com/office/drawing/2014/main" xmlns="" id="{377326C1-89C4-44ED-AA1D-9F4C27AA7B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58745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519">
              <a:extLst>
                <a:ext uri="{FF2B5EF4-FFF2-40B4-BE49-F238E27FC236}">
                  <a16:creationId xmlns:a16="http://schemas.microsoft.com/office/drawing/2014/main" xmlns="" id="{ADBB02F9-AED2-477B-B5CF-5943CCA53C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41455" y="3590513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520">
              <a:extLst>
                <a:ext uri="{FF2B5EF4-FFF2-40B4-BE49-F238E27FC236}">
                  <a16:creationId xmlns:a16="http://schemas.microsoft.com/office/drawing/2014/main" xmlns="" id="{BF077E58-F7EB-43F5-8216-BED5917AFD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004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521">
              <a:extLst>
                <a:ext uri="{FF2B5EF4-FFF2-40B4-BE49-F238E27FC236}">
                  <a16:creationId xmlns:a16="http://schemas.microsoft.com/office/drawing/2014/main" xmlns="" id="{821DE887-18F3-4843-8E03-B152327841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0552" y="3590513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522">
              <a:extLst>
                <a:ext uri="{FF2B5EF4-FFF2-40B4-BE49-F238E27FC236}">
                  <a16:creationId xmlns:a16="http://schemas.microsoft.com/office/drawing/2014/main" xmlns="" id="{ED4F3F2C-6B27-4D10-8EAA-4EBF1F4F39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3263" y="3590513"/>
              <a:ext cx="172773" cy="69844"/>
            </a:xfrm>
            <a:custGeom>
              <a:avLst/>
              <a:gdLst>
                <a:gd name="T0" fmla="*/ 45 w 45"/>
                <a:gd name="T1" fmla="*/ 17 h 18"/>
                <a:gd name="T2" fmla="*/ 44 w 45"/>
                <a:gd name="T3" fmla="*/ 18 h 18"/>
                <a:gd name="T4" fmla="*/ 1 w 45"/>
                <a:gd name="T5" fmla="*/ 18 h 18"/>
                <a:gd name="T6" fmla="*/ 0 w 45"/>
                <a:gd name="T7" fmla="*/ 17 h 18"/>
                <a:gd name="T8" fmla="*/ 0 w 45"/>
                <a:gd name="T9" fmla="*/ 1 h 18"/>
                <a:gd name="T10" fmla="*/ 1 w 45"/>
                <a:gd name="T11" fmla="*/ 0 h 18"/>
                <a:gd name="T12" fmla="*/ 44 w 45"/>
                <a:gd name="T13" fmla="*/ 0 h 18"/>
                <a:gd name="T14" fmla="*/ 45 w 45"/>
                <a:gd name="T15" fmla="*/ 1 h 18"/>
                <a:gd name="T16" fmla="*/ 45 w 45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">
                  <a:moveTo>
                    <a:pt x="45" y="17"/>
                  </a:moveTo>
                  <a:cubicBezTo>
                    <a:pt x="45" y="17"/>
                    <a:pt x="45" y="18"/>
                    <a:pt x="44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5" y="1"/>
                  </a:cubicBezTo>
                  <a:lnTo>
                    <a:pt x="45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523">
              <a:extLst>
                <a:ext uri="{FF2B5EF4-FFF2-40B4-BE49-F238E27FC236}">
                  <a16:creationId xmlns:a16="http://schemas.microsoft.com/office/drawing/2014/main" xmlns="" id="{9482E68A-F370-4EED-88E1-EAB390311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91891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524">
              <a:extLst>
                <a:ext uri="{FF2B5EF4-FFF2-40B4-BE49-F238E27FC236}">
                  <a16:creationId xmlns:a16="http://schemas.microsoft.com/office/drawing/2014/main" xmlns="" id="{7772C92D-7937-4066-86AC-2F07C1E18B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76439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525">
              <a:extLst>
                <a:ext uri="{FF2B5EF4-FFF2-40B4-BE49-F238E27FC236}">
                  <a16:creationId xmlns:a16="http://schemas.microsoft.com/office/drawing/2014/main" xmlns="" id="{9D328B90-B077-455D-BB1B-178AE2B8AC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60988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526">
              <a:extLst>
                <a:ext uri="{FF2B5EF4-FFF2-40B4-BE49-F238E27FC236}">
                  <a16:creationId xmlns:a16="http://schemas.microsoft.com/office/drawing/2014/main" xmlns="" id="{96BF03B7-609A-44AD-85BE-A3FA102B0A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3697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527">
              <a:extLst>
                <a:ext uri="{FF2B5EF4-FFF2-40B4-BE49-F238E27FC236}">
                  <a16:creationId xmlns:a16="http://schemas.microsoft.com/office/drawing/2014/main" xmlns="" id="{F6D06CBE-60AE-4534-9728-137557F606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8246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528">
              <a:extLst>
                <a:ext uri="{FF2B5EF4-FFF2-40B4-BE49-F238E27FC236}">
                  <a16:creationId xmlns:a16="http://schemas.microsoft.com/office/drawing/2014/main" xmlns="" id="{2846BB48-8D5C-4298-91CC-2499CAA81C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12794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529">
              <a:extLst>
                <a:ext uri="{FF2B5EF4-FFF2-40B4-BE49-F238E27FC236}">
                  <a16:creationId xmlns:a16="http://schemas.microsoft.com/office/drawing/2014/main" xmlns="" id="{7F0CC7AF-F568-48CC-8F46-3A596D1F56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5505" y="3507803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530">
              <a:extLst>
                <a:ext uri="{FF2B5EF4-FFF2-40B4-BE49-F238E27FC236}">
                  <a16:creationId xmlns:a16="http://schemas.microsoft.com/office/drawing/2014/main" xmlns="" id="{FC6E28AE-046A-4FD1-A8AD-06A39FC6E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80054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31">
              <a:extLst>
                <a:ext uri="{FF2B5EF4-FFF2-40B4-BE49-F238E27FC236}">
                  <a16:creationId xmlns:a16="http://schemas.microsoft.com/office/drawing/2014/main" xmlns="" id="{8581A5CC-F8EA-4D53-ADDD-0B22755B23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64602" y="3507803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32">
              <a:extLst>
                <a:ext uri="{FF2B5EF4-FFF2-40B4-BE49-F238E27FC236}">
                  <a16:creationId xmlns:a16="http://schemas.microsoft.com/office/drawing/2014/main" xmlns="" id="{B8A3178F-76D6-4DDB-82BC-8B7CF9FBF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47312" y="3507803"/>
              <a:ext cx="73520" cy="68007"/>
            </a:xfrm>
            <a:custGeom>
              <a:avLst/>
              <a:gdLst>
                <a:gd name="T0" fmla="*/ 19 w 19"/>
                <a:gd name="T1" fmla="*/ 17 h 18"/>
                <a:gd name="T2" fmla="*/ 17 w 19"/>
                <a:gd name="T3" fmla="*/ 18 h 18"/>
                <a:gd name="T4" fmla="*/ 1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1 w 19"/>
                <a:gd name="T11" fmla="*/ 0 h 18"/>
                <a:gd name="T12" fmla="*/ 17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33">
              <a:extLst>
                <a:ext uri="{FF2B5EF4-FFF2-40B4-BE49-F238E27FC236}">
                  <a16:creationId xmlns:a16="http://schemas.microsoft.com/office/drawing/2014/main" xmlns="" id="{8365282E-984D-40D9-8E4E-02EAB1D98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31861" y="3507803"/>
              <a:ext cx="73520" cy="68007"/>
            </a:xfrm>
            <a:custGeom>
              <a:avLst/>
              <a:gdLst>
                <a:gd name="T0" fmla="*/ 19 w 19"/>
                <a:gd name="T1" fmla="*/ 17 h 18"/>
                <a:gd name="T2" fmla="*/ 18 w 19"/>
                <a:gd name="T3" fmla="*/ 18 h 18"/>
                <a:gd name="T4" fmla="*/ 2 w 19"/>
                <a:gd name="T5" fmla="*/ 18 h 18"/>
                <a:gd name="T6" fmla="*/ 0 w 19"/>
                <a:gd name="T7" fmla="*/ 17 h 18"/>
                <a:gd name="T8" fmla="*/ 0 w 19"/>
                <a:gd name="T9" fmla="*/ 1 h 18"/>
                <a:gd name="T10" fmla="*/ 2 w 19"/>
                <a:gd name="T11" fmla="*/ 0 h 18"/>
                <a:gd name="T12" fmla="*/ 18 w 19"/>
                <a:gd name="T13" fmla="*/ 0 h 18"/>
                <a:gd name="T14" fmla="*/ 19 w 19"/>
                <a:gd name="T15" fmla="*/ 1 h 18"/>
                <a:gd name="T16" fmla="*/ 19 w 1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9" y="17"/>
                    <a:pt x="18" y="18"/>
                    <a:pt x="18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9" y="0"/>
                    <a:pt x="19" y="1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34">
              <a:extLst>
                <a:ext uri="{FF2B5EF4-FFF2-40B4-BE49-F238E27FC236}">
                  <a16:creationId xmlns:a16="http://schemas.microsoft.com/office/drawing/2014/main" xmlns="" id="{F0DF71E9-46B2-4CF7-95A7-66222845CA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73511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35">
              <a:extLst>
                <a:ext uri="{FF2B5EF4-FFF2-40B4-BE49-F238E27FC236}">
                  <a16:creationId xmlns:a16="http://schemas.microsoft.com/office/drawing/2014/main" xmlns="" id="{79B48F3D-306F-44EE-8229-D1231C723F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8059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36">
              <a:extLst>
                <a:ext uri="{FF2B5EF4-FFF2-40B4-BE49-F238E27FC236}">
                  <a16:creationId xmlns:a16="http://schemas.microsoft.com/office/drawing/2014/main" xmlns="" id="{3275B31B-0082-4422-948F-3BCED7A2C3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40769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37">
              <a:extLst>
                <a:ext uri="{FF2B5EF4-FFF2-40B4-BE49-F238E27FC236}">
                  <a16:creationId xmlns:a16="http://schemas.microsoft.com/office/drawing/2014/main" xmlns="" id="{8B04EF13-BEA0-4C14-86E6-292721D979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25317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38">
              <a:extLst>
                <a:ext uri="{FF2B5EF4-FFF2-40B4-BE49-F238E27FC236}">
                  <a16:creationId xmlns:a16="http://schemas.microsoft.com/office/drawing/2014/main" xmlns="" id="{BE1C7D59-DAEB-4FE7-A327-0ACC030C66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9866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39">
              <a:extLst>
                <a:ext uri="{FF2B5EF4-FFF2-40B4-BE49-F238E27FC236}">
                  <a16:creationId xmlns:a16="http://schemas.microsoft.com/office/drawing/2014/main" xmlns="" id="{A86DDF17-8562-4A40-9BE6-E5A1DD6761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2577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40">
              <a:extLst>
                <a:ext uri="{FF2B5EF4-FFF2-40B4-BE49-F238E27FC236}">
                  <a16:creationId xmlns:a16="http://schemas.microsoft.com/office/drawing/2014/main" xmlns="" id="{0601D447-0A36-4F6A-91ED-B2B59B06AF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77125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41">
              <a:extLst>
                <a:ext uri="{FF2B5EF4-FFF2-40B4-BE49-F238E27FC236}">
                  <a16:creationId xmlns:a16="http://schemas.microsoft.com/office/drawing/2014/main" xmlns="" id="{D3B10ED9-CC8A-43E0-88C1-7724B5B8E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61674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42">
              <a:extLst>
                <a:ext uri="{FF2B5EF4-FFF2-40B4-BE49-F238E27FC236}">
                  <a16:creationId xmlns:a16="http://schemas.microsoft.com/office/drawing/2014/main" xmlns="" id="{4E069D38-3345-41BB-9267-80CB1CAB5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4384" y="3423254"/>
              <a:ext cx="69844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43">
              <a:extLst>
                <a:ext uri="{FF2B5EF4-FFF2-40B4-BE49-F238E27FC236}">
                  <a16:creationId xmlns:a16="http://schemas.microsoft.com/office/drawing/2014/main" xmlns="" id="{A5876DB6-E410-4E97-A68E-B36176816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28932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44">
              <a:extLst>
                <a:ext uri="{FF2B5EF4-FFF2-40B4-BE49-F238E27FC236}">
                  <a16:creationId xmlns:a16="http://schemas.microsoft.com/office/drawing/2014/main" xmlns="" id="{1CC6C6E2-A593-41E9-BE64-27D3202DF0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3481" y="3423254"/>
              <a:ext cx="68007" cy="68007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45">
              <a:extLst>
                <a:ext uri="{FF2B5EF4-FFF2-40B4-BE49-F238E27FC236}">
                  <a16:creationId xmlns:a16="http://schemas.microsoft.com/office/drawing/2014/main" xmlns="" id="{276FA86E-1760-40A5-AE64-A36FF690C5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977" y="3423254"/>
              <a:ext cx="110281" cy="68007"/>
            </a:xfrm>
            <a:custGeom>
              <a:avLst/>
              <a:gdLst>
                <a:gd name="T0" fmla="*/ 29 w 29"/>
                <a:gd name="T1" fmla="*/ 17 h 18"/>
                <a:gd name="T2" fmla="*/ 28 w 29"/>
                <a:gd name="T3" fmla="*/ 18 h 18"/>
                <a:gd name="T4" fmla="*/ 1 w 29"/>
                <a:gd name="T5" fmla="*/ 18 h 18"/>
                <a:gd name="T6" fmla="*/ 0 w 29"/>
                <a:gd name="T7" fmla="*/ 17 h 18"/>
                <a:gd name="T8" fmla="*/ 0 w 29"/>
                <a:gd name="T9" fmla="*/ 1 h 18"/>
                <a:gd name="T10" fmla="*/ 1 w 29"/>
                <a:gd name="T11" fmla="*/ 0 h 18"/>
                <a:gd name="T12" fmla="*/ 28 w 29"/>
                <a:gd name="T13" fmla="*/ 0 h 18"/>
                <a:gd name="T14" fmla="*/ 29 w 29"/>
                <a:gd name="T15" fmla="*/ 1 h 18"/>
                <a:gd name="T16" fmla="*/ 29 w 2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9" y="17"/>
                  </a:moveTo>
                  <a:cubicBezTo>
                    <a:pt x="29" y="17"/>
                    <a:pt x="28" y="18"/>
                    <a:pt x="2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9" y="0"/>
                    <a:pt x="29" y="1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46">
              <a:extLst>
                <a:ext uri="{FF2B5EF4-FFF2-40B4-BE49-F238E27FC236}">
                  <a16:creationId xmlns:a16="http://schemas.microsoft.com/office/drawing/2014/main" xmlns="" id="{4F7421E1-B129-4EAD-AF68-56ECB22845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5756" y="3338706"/>
              <a:ext cx="110281" cy="69844"/>
            </a:xfrm>
            <a:custGeom>
              <a:avLst/>
              <a:gdLst>
                <a:gd name="T0" fmla="*/ 29 w 29"/>
                <a:gd name="T1" fmla="*/ 17 h 18"/>
                <a:gd name="T2" fmla="*/ 28 w 29"/>
                <a:gd name="T3" fmla="*/ 18 h 18"/>
                <a:gd name="T4" fmla="*/ 1 w 29"/>
                <a:gd name="T5" fmla="*/ 18 h 18"/>
                <a:gd name="T6" fmla="*/ 0 w 29"/>
                <a:gd name="T7" fmla="*/ 17 h 18"/>
                <a:gd name="T8" fmla="*/ 0 w 29"/>
                <a:gd name="T9" fmla="*/ 1 h 18"/>
                <a:gd name="T10" fmla="*/ 1 w 29"/>
                <a:gd name="T11" fmla="*/ 0 h 18"/>
                <a:gd name="T12" fmla="*/ 28 w 29"/>
                <a:gd name="T13" fmla="*/ 0 h 18"/>
                <a:gd name="T14" fmla="*/ 29 w 29"/>
                <a:gd name="T15" fmla="*/ 1 h 18"/>
                <a:gd name="T16" fmla="*/ 29 w 29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29" y="17"/>
                  </a:moveTo>
                  <a:cubicBezTo>
                    <a:pt x="29" y="17"/>
                    <a:pt x="29" y="18"/>
                    <a:pt x="28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1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47">
              <a:extLst>
                <a:ext uri="{FF2B5EF4-FFF2-40B4-BE49-F238E27FC236}">
                  <a16:creationId xmlns:a16="http://schemas.microsoft.com/office/drawing/2014/main" xmlns="" id="{8F6DF9A4-88D9-42CE-922E-9D925351CE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977" y="3507803"/>
              <a:ext cx="128661" cy="68007"/>
            </a:xfrm>
            <a:custGeom>
              <a:avLst/>
              <a:gdLst>
                <a:gd name="T0" fmla="*/ 34 w 34"/>
                <a:gd name="T1" fmla="*/ 17 h 18"/>
                <a:gd name="T2" fmla="*/ 33 w 34"/>
                <a:gd name="T3" fmla="*/ 18 h 18"/>
                <a:gd name="T4" fmla="*/ 1 w 34"/>
                <a:gd name="T5" fmla="*/ 18 h 18"/>
                <a:gd name="T6" fmla="*/ 0 w 34"/>
                <a:gd name="T7" fmla="*/ 17 h 18"/>
                <a:gd name="T8" fmla="*/ 0 w 34"/>
                <a:gd name="T9" fmla="*/ 1 h 18"/>
                <a:gd name="T10" fmla="*/ 1 w 34"/>
                <a:gd name="T11" fmla="*/ 0 h 18"/>
                <a:gd name="T12" fmla="*/ 33 w 34"/>
                <a:gd name="T13" fmla="*/ 0 h 18"/>
                <a:gd name="T14" fmla="*/ 34 w 34"/>
                <a:gd name="T15" fmla="*/ 1 h 18"/>
                <a:gd name="T16" fmla="*/ 34 w 34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8">
                  <a:moveTo>
                    <a:pt x="34" y="17"/>
                  </a:moveTo>
                  <a:cubicBezTo>
                    <a:pt x="34" y="17"/>
                    <a:pt x="34" y="18"/>
                    <a:pt x="33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lnTo>
                    <a:pt x="34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48">
              <a:extLst>
                <a:ext uri="{FF2B5EF4-FFF2-40B4-BE49-F238E27FC236}">
                  <a16:creationId xmlns:a16="http://schemas.microsoft.com/office/drawing/2014/main" xmlns="" id="{626ADF56-9BE1-4A83-A10F-5EDFB85178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63977" y="3590513"/>
              <a:ext cx="86387" cy="69844"/>
            </a:xfrm>
            <a:custGeom>
              <a:avLst/>
              <a:gdLst>
                <a:gd name="T0" fmla="*/ 23 w 23"/>
                <a:gd name="T1" fmla="*/ 17 h 18"/>
                <a:gd name="T2" fmla="*/ 22 w 23"/>
                <a:gd name="T3" fmla="*/ 18 h 18"/>
                <a:gd name="T4" fmla="*/ 1 w 23"/>
                <a:gd name="T5" fmla="*/ 18 h 18"/>
                <a:gd name="T6" fmla="*/ 0 w 23"/>
                <a:gd name="T7" fmla="*/ 17 h 18"/>
                <a:gd name="T8" fmla="*/ 0 w 23"/>
                <a:gd name="T9" fmla="*/ 1 h 18"/>
                <a:gd name="T10" fmla="*/ 1 w 23"/>
                <a:gd name="T11" fmla="*/ 0 h 18"/>
                <a:gd name="T12" fmla="*/ 22 w 23"/>
                <a:gd name="T13" fmla="*/ 0 h 18"/>
                <a:gd name="T14" fmla="*/ 23 w 23"/>
                <a:gd name="T15" fmla="*/ 1 h 18"/>
                <a:gd name="T16" fmla="*/ 23 w 23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8">
                  <a:moveTo>
                    <a:pt x="23" y="17"/>
                  </a:moveTo>
                  <a:cubicBezTo>
                    <a:pt x="23" y="17"/>
                    <a:pt x="23" y="18"/>
                    <a:pt x="2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49">
              <a:extLst>
                <a:ext uri="{FF2B5EF4-FFF2-40B4-BE49-F238E27FC236}">
                  <a16:creationId xmlns:a16="http://schemas.microsoft.com/office/drawing/2014/main" xmlns="" id="{90CF9F50-0CF7-49A2-AC8A-CA2150F245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46687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50">
              <a:extLst>
                <a:ext uri="{FF2B5EF4-FFF2-40B4-BE49-F238E27FC236}">
                  <a16:creationId xmlns:a16="http://schemas.microsoft.com/office/drawing/2014/main" xmlns="" id="{7DE968D3-A7C6-4A72-AD95-4E86090B08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1236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51">
              <a:extLst>
                <a:ext uri="{FF2B5EF4-FFF2-40B4-BE49-F238E27FC236}">
                  <a16:creationId xmlns:a16="http://schemas.microsoft.com/office/drawing/2014/main" xmlns="" id="{B735B6FD-1177-46E6-815B-AA10E74E3C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5784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52">
              <a:extLst>
                <a:ext uri="{FF2B5EF4-FFF2-40B4-BE49-F238E27FC236}">
                  <a16:creationId xmlns:a16="http://schemas.microsoft.com/office/drawing/2014/main" xmlns="" id="{2297D1B8-360D-4DFA-ADB3-DA1BB45858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98495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53">
              <a:extLst>
                <a:ext uri="{FF2B5EF4-FFF2-40B4-BE49-F238E27FC236}">
                  <a16:creationId xmlns:a16="http://schemas.microsoft.com/office/drawing/2014/main" xmlns="" id="{6B1FE1EC-813B-43A1-95ED-68B2632E63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3044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54">
              <a:extLst>
                <a:ext uri="{FF2B5EF4-FFF2-40B4-BE49-F238E27FC236}">
                  <a16:creationId xmlns:a16="http://schemas.microsoft.com/office/drawing/2014/main" xmlns="" id="{8245FB7F-469F-4FCD-AB46-BB4C05C641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67592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7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55">
              <a:extLst>
                <a:ext uri="{FF2B5EF4-FFF2-40B4-BE49-F238E27FC236}">
                  <a16:creationId xmlns:a16="http://schemas.microsoft.com/office/drawing/2014/main" xmlns="" id="{F1E653E9-D63E-4A95-AF63-7EF6D402B4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50302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56">
              <a:extLst>
                <a:ext uri="{FF2B5EF4-FFF2-40B4-BE49-F238E27FC236}">
                  <a16:creationId xmlns:a16="http://schemas.microsoft.com/office/drawing/2014/main" xmlns="" id="{B1195C80-8361-4054-87FC-C094C6B53F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4851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57">
              <a:extLst>
                <a:ext uri="{FF2B5EF4-FFF2-40B4-BE49-F238E27FC236}">
                  <a16:creationId xmlns:a16="http://schemas.microsoft.com/office/drawing/2014/main" xmlns="" id="{C28E2889-9A0E-4287-8115-4E7C8BA6EC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19399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58">
              <a:extLst>
                <a:ext uri="{FF2B5EF4-FFF2-40B4-BE49-F238E27FC236}">
                  <a16:creationId xmlns:a16="http://schemas.microsoft.com/office/drawing/2014/main" xmlns="" id="{CEDC41F5-9249-47E1-8BC4-FA8F9534BC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03948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59">
              <a:extLst>
                <a:ext uri="{FF2B5EF4-FFF2-40B4-BE49-F238E27FC236}">
                  <a16:creationId xmlns:a16="http://schemas.microsoft.com/office/drawing/2014/main" xmlns="" id="{D3798D78-BEC0-4E3F-975C-BE38381C2F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86659" y="3338706"/>
              <a:ext cx="69844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60">
              <a:extLst>
                <a:ext uri="{FF2B5EF4-FFF2-40B4-BE49-F238E27FC236}">
                  <a16:creationId xmlns:a16="http://schemas.microsoft.com/office/drawing/2014/main" xmlns="" id="{350FA3B8-2246-4F11-8829-7FBF0093CC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71207" y="3338706"/>
              <a:ext cx="68007" cy="69844"/>
            </a:xfrm>
            <a:custGeom>
              <a:avLst/>
              <a:gdLst>
                <a:gd name="T0" fmla="*/ 18 w 18"/>
                <a:gd name="T1" fmla="*/ 17 h 18"/>
                <a:gd name="T2" fmla="*/ 17 w 18"/>
                <a:gd name="T3" fmla="*/ 18 h 18"/>
                <a:gd name="T4" fmla="*/ 1 w 18"/>
                <a:gd name="T5" fmla="*/ 18 h 18"/>
                <a:gd name="T6" fmla="*/ 0 w 18"/>
                <a:gd name="T7" fmla="*/ 17 h 18"/>
                <a:gd name="T8" fmla="*/ 0 w 18"/>
                <a:gd name="T9" fmla="*/ 1 h 18"/>
                <a:gd name="T10" fmla="*/ 1 w 18"/>
                <a:gd name="T11" fmla="*/ 0 h 18"/>
                <a:gd name="T12" fmla="*/ 17 w 18"/>
                <a:gd name="T13" fmla="*/ 0 h 18"/>
                <a:gd name="T14" fmla="*/ 18 w 18"/>
                <a:gd name="T15" fmla="*/ 1 h 18"/>
                <a:gd name="T16" fmla="*/ 18 w 18"/>
                <a:gd name="T17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8" y="17"/>
                  </a:moveTo>
                  <a:cubicBezTo>
                    <a:pt x="18" y="17"/>
                    <a:pt x="18" y="18"/>
                    <a:pt x="17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61">
              <a:extLst>
                <a:ext uri="{FF2B5EF4-FFF2-40B4-BE49-F238E27FC236}">
                  <a16:creationId xmlns:a16="http://schemas.microsoft.com/office/drawing/2014/main" xmlns="" id="{7690161F-8EB9-4485-8404-CED641ACE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3481" y="3717336"/>
              <a:ext cx="71683" cy="38599"/>
            </a:xfrm>
            <a:custGeom>
              <a:avLst/>
              <a:gdLst>
                <a:gd name="T0" fmla="*/ 0 w 39"/>
                <a:gd name="T1" fmla="*/ 0 h 21"/>
                <a:gd name="T2" fmla="*/ 0 w 39"/>
                <a:gd name="T3" fmla="*/ 19 h 21"/>
                <a:gd name="T4" fmla="*/ 2 w 39"/>
                <a:gd name="T5" fmla="*/ 19 h 21"/>
                <a:gd name="T6" fmla="*/ 2 w 39"/>
                <a:gd name="T7" fmla="*/ 21 h 21"/>
                <a:gd name="T8" fmla="*/ 35 w 39"/>
                <a:gd name="T9" fmla="*/ 21 h 21"/>
                <a:gd name="T10" fmla="*/ 37 w 39"/>
                <a:gd name="T11" fmla="*/ 19 h 21"/>
                <a:gd name="T12" fmla="*/ 39 w 39"/>
                <a:gd name="T13" fmla="*/ 19 h 21"/>
                <a:gd name="T14" fmla="*/ 39 w 39"/>
                <a:gd name="T15" fmla="*/ 0 h 21"/>
                <a:gd name="T16" fmla="*/ 0 w 3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0" y="0"/>
                  </a:moveTo>
                  <a:lnTo>
                    <a:pt x="0" y="19"/>
                  </a:lnTo>
                  <a:lnTo>
                    <a:pt x="2" y="19"/>
                  </a:lnTo>
                  <a:lnTo>
                    <a:pt x="2" y="21"/>
                  </a:lnTo>
                  <a:lnTo>
                    <a:pt x="35" y="21"/>
                  </a:lnTo>
                  <a:lnTo>
                    <a:pt x="37" y="19"/>
                  </a:lnTo>
                  <a:lnTo>
                    <a:pt x="39" y="1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62">
              <a:extLst>
                <a:ext uri="{FF2B5EF4-FFF2-40B4-BE49-F238E27FC236}">
                  <a16:creationId xmlns:a16="http://schemas.microsoft.com/office/drawing/2014/main" xmlns="" id="{D6E60D8D-5ED7-456E-8E04-9D141E37F5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3481" y="3675061"/>
              <a:ext cx="71683" cy="38599"/>
            </a:xfrm>
            <a:custGeom>
              <a:avLst/>
              <a:gdLst>
                <a:gd name="T0" fmla="*/ 39 w 39"/>
                <a:gd name="T1" fmla="*/ 21 h 21"/>
                <a:gd name="T2" fmla="*/ 39 w 39"/>
                <a:gd name="T3" fmla="*/ 2 h 21"/>
                <a:gd name="T4" fmla="*/ 37 w 39"/>
                <a:gd name="T5" fmla="*/ 0 h 21"/>
                <a:gd name="T6" fmla="*/ 35 w 39"/>
                <a:gd name="T7" fmla="*/ 0 h 21"/>
                <a:gd name="T8" fmla="*/ 2 w 39"/>
                <a:gd name="T9" fmla="*/ 0 h 21"/>
                <a:gd name="T10" fmla="*/ 2 w 39"/>
                <a:gd name="T11" fmla="*/ 0 h 21"/>
                <a:gd name="T12" fmla="*/ 0 w 39"/>
                <a:gd name="T13" fmla="*/ 2 h 21"/>
                <a:gd name="T14" fmla="*/ 0 w 39"/>
                <a:gd name="T15" fmla="*/ 21 h 21"/>
                <a:gd name="T16" fmla="*/ 39 w 39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39" y="21"/>
                  </a:moveTo>
                  <a:lnTo>
                    <a:pt x="39" y="2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1"/>
                  </a:lnTo>
                  <a:lnTo>
                    <a:pt x="39" y="21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63">
              <a:extLst>
                <a:ext uri="{FF2B5EF4-FFF2-40B4-BE49-F238E27FC236}">
                  <a16:creationId xmlns:a16="http://schemas.microsoft.com/office/drawing/2014/main" xmlns="" id="{0A3E1A96-33D7-4BE9-B18B-13E0F9567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6192" y="3423254"/>
              <a:ext cx="69844" cy="152555"/>
            </a:xfrm>
            <a:custGeom>
              <a:avLst/>
              <a:gdLst>
                <a:gd name="T0" fmla="*/ 3 w 38"/>
                <a:gd name="T1" fmla="*/ 0 h 83"/>
                <a:gd name="T2" fmla="*/ 3 w 38"/>
                <a:gd name="T3" fmla="*/ 0 h 83"/>
                <a:gd name="T4" fmla="*/ 0 w 38"/>
                <a:gd name="T5" fmla="*/ 2 h 83"/>
                <a:gd name="T6" fmla="*/ 0 w 38"/>
                <a:gd name="T7" fmla="*/ 35 h 83"/>
                <a:gd name="T8" fmla="*/ 3 w 38"/>
                <a:gd name="T9" fmla="*/ 35 h 83"/>
                <a:gd name="T10" fmla="*/ 3 w 38"/>
                <a:gd name="T11" fmla="*/ 37 h 83"/>
                <a:gd name="T12" fmla="*/ 13 w 38"/>
                <a:gd name="T13" fmla="*/ 37 h 83"/>
                <a:gd name="T14" fmla="*/ 13 w 38"/>
                <a:gd name="T15" fmla="*/ 81 h 83"/>
                <a:gd name="T16" fmla="*/ 13 w 38"/>
                <a:gd name="T17" fmla="*/ 83 h 83"/>
                <a:gd name="T18" fmla="*/ 15 w 38"/>
                <a:gd name="T19" fmla="*/ 83 h 83"/>
                <a:gd name="T20" fmla="*/ 36 w 38"/>
                <a:gd name="T21" fmla="*/ 83 h 83"/>
                <a:gd name="T22" fmla="*/ 38 w 38"/>
                <a:gd name="T23" fmla="*/ 83 h 83"/>
                <a:gd name="T24" fmla="*/ 38 w 38"/>
                <a:gd name="T25" fmla="*/ 81 h 83"/>
                <a:gd name="T26" fmla="*/ 38 w 38"/>
                <a:gd name="T27" fmla="*/ 2 h 83"/>
                <a:gd name="T28" fmla="*/ 38 w 38"/>
                <a:gd name="T29" fmla="*/ 0 h 83"/>
                <a:gd name="T30" fmla="*/ 36 w 38"/>
                <a:gd name="T31" fmla="*/ 0 h 83"/>
                <a:gd name="T32" fmla="*/ 3 w 38"/>
                <a:gd name="T3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83">
                  <a:moveTo>
                    <a:pt x="3" y="0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35"/>
                  </a:lnTo>
                  <a:lnTo>
                    <a:pt x="3" y="35"/>
                  </a:lnTo>
                  <a:lnTo>
                    <a:pt x="3" y="37"/>
                  </a:lnTo>
                  <a:lnTo>
                    <a:pt x="13" y="37"/>
                  </a:lnTo>
                  <a:lnTo>
                    <a:pt x="13" y="81"/>
                  </a:lnTo>
                  <a:lnTo>
                    <a:pt x="13" y="83"/>
                  </a:lnTo>
                  <a:lnTo>
                    <a:pt x="15" y="83"/>
                  </a:lnTo>
                  <a:lnTo>
                    <a:pt x="36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38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C39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64">
              <a:extLst>
                <a:ext uri="{FF2B5EF4-FFF2-40B4-BE49-F238E27FC236}">
                  <a16:creationId xmlns:a16="http://schemas.microsoft.com/office/drawing/2014/main" xmlns="" id="{08FDE0F8-764F-426D-A143-10AD38F9D4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19460" y="2796492"/>
              <a:ext cx="766451" cy="248132"/>
            </a:xfrm>
            <a:custGeom>
              <a:avLst/>
              <a:gdLst>
                <a:gd name="T0" fmla="*/ 201 w 201"/>
                <a:gd name="T1" fmla="*/ 36 h 65"/>
                <a:gd name="T2" fmla="*/ 173 w 201"/>
                <a:gd name="T3" fmla="*/ 65 h 65"/>
                <a:gd name="T4" fmla="*/ 29 w 201"/>
                <a:gd name="T5" fmla="*/ 65 h 65"/>
                <a:gd name="T6" fmla="*/ 0 w 201"/>
                <a:gd name="T7" fmla="*/ 36 h 65"/>
                <a:gd name="T8" fmla="*/ 0 w 201"/>
                <a:gd name="T9" fmla="*/ 29 h 65"/>
                <a:gd name="T10" fmla="*/ 29 w 201"/>
                <a:gd name="T11" fmla="*/ 0 h 65"/>
                <a:gd name="T12" fmla="*/ 173 w 201"/>
                <a:gd name="T13" fmla="*/ 0 h 65"/>
                <a:gd name="T14" fmla="*/ 201 w 201"/>
                <a:gd name="T15" fmla="*/ 29 h 65"/>
                <a:gd name="T16" fmla="*/ 201 w 201"/>
                <a:gd name="T17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65">
                  <a:moveTo>
                    <a:pt x="201" y="36"/>
                  </a:moveTo>
                  <a:cubicBezTo>
                    <a:pt x="201" y="52"/>
                    <a:pt x="189" y="65"/>
                    <a:pt x="173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9" y="0"/>
                    <a:pt x="201" y="13"/>
                    <a:pt x="201" y="29"/>
                  </a:cubicBezTo>
                  <a:lnTo>
                    <a:pt x="201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65">
              <a:extLst>
                <a:ext uri="{FF2B5EF4-FFF2-40B4-BE49-F238E27FC236}">
                  <a16:creationId xmlns:a16="http://schemas.microsoft.com/office/drawing/2014/main" xmlns="" id="{363FD55E-264B-4F3A-947D-A7C6BFC11B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20269" y="2419701"/>
              <a:ext cx="1968510" cy="408038"/>
            </a:xfrm>
            <a:custGeom>
              <a:avLst/>
              <a:gdLst>
                <a:gd name="T0" fmla="*/ 0 w 516"/>
                <a:gd name="T1" fmla="*/ 0 h 107"/>
                <a:gd name="T2" fmla="*/ 1 w 516"/>
                <a:gd name="T3" fmla="*/ 3 h 107"/>
                <a:gd name="T4" fmla="*/ 38 w 516"/>
                <a:gd name="T5" fmla="*/ 107 h 107"/>
                <a:gd name="T6" fmla="*/ 475 w 516"/>
                <a:gd name="T7" fmla="*/ 107 h 107"/>
                <a:gd name="T8" fmla="*/ 516 w 516"/>
                <a:gd name="T9" fmla="*/ 0 h 107"/>
                <a:gd name="T10" fmla="*/ 0 w 51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107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516" y="0"/>
                    <a:pt x="516" y="0"/>
                    <a:pt x="5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30A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66">
              <a:extLst>
                <a:ext uri="{FF2B5EF4-FFF2-40B4-BE49-F238E27FC236}">
                  <a16:creationId xmlns:a16="http://schemas.microsoft.com/office/drawing/2014/main" xmlns="" id="{C0943E7E-C840-4BEF-B7B4-0796170DF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12917" y="2384778"/>
              <a:ext cx="1985051" cy="34923"/>
            </a:xfrm>
            <a:custGeom>
              <a:avLst/>
              <a:gdLst>
                <a:gd name="T0" fmla="*/ 517 w 520"/>
                <a:gd name="T1" fmla="*/ 9 h 9"/>
                <a:gd name="T2" fmla="*/ 518 w 520"/>
                <a:gd name="T3" fmla="*/ 7 h 9"/>
                <a:gd name="T4" fmla="*/ 514 w 520"/>
                <a:gd name="T5" fmla="*/ 0 h 9"/>
                <a:gd name="T6" fmla="*/ 6 w 520"/>
                <a:gd name="T7" fmla="*/ 0 h 9"/>
                <a:gd name="T8" fmla="*/ 2 w 520"/>
                <a:gd name="T9" fmla="*/ 9 h 9"/>
                <a:gd name="T10" fmla="*/ 517 w 520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9">
                  <a:moveTo>
                    <a:pt x="517" y="9"/>
                  </a:moveTo>
                  <a:cubicBezTo>
                    <a:pt x="518" y="7"/>
                    <a:pt x="518" y="7"/>
                    <a:pt x="518" y="7"/>
                  </a:cubicBezTo>
                  <a:cubicBezTo>
                    <a:pt x="520" y="4"/>
                    <a:pt x="518" y="0"/>
                    <a:pt x="5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2" y="9"/>
                  </a:cubicBezTo>
                  <a:lnTo>
                    <a:pt x="517" y="9"/>
                  </a:lnTo>
                  <a:close/>
                </a:path>
              </a:pathLst>
            </a:custGeom>
            <a:solidFill>
              <a:srgbClr val="5B6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67">
              <a:extLst>
                <a:ext uri="{FF2B5EF4-FFF2-40B4-BE49-F238E27FC236}">
                  <a16:creationId xmlns:a16="http://schemas.microsoft.com/office/drawing/2014/main" xmlns="" id="{64C1705B-CC66-403F-86A0-36CEA7982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02980" y="2463813"/>
              <a:ext cx="1790222" cy="329004"/>
            </a:xfrm>
            <a:custGeom>
              <a:avLst/>
              <a:gdLst>
                <a:gd name="T0" fmla="*/ 974 w 974"/>
                <a:gd name="T1" fmla="*/ 0 h 179"/>
                <a:gd name="T2" fmla="*/ 912 w 974"/>
                <a:gd name="T3" fmla="*/ 179 h 179"/>
                <a:gd name="T4" fmla="*/ 65 w 974"/>
                <a:gd name="T5" fmla="*/ 179 h 179"/>
                <a:gd name="T6" fmla="*/ 0 w 974"/>
                <a:gd name="T7" fmla="*/ 0 h 179"/>
                <a:gd name="T8" fmla="*/ 974 w 974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179">
                  <a:moveTo>
                    <a:pt x="974" y="0"/>
                  </a:moveTo>
                  <a:lnTo>
                    <a:pt x="912" y="179"/>
                  </a:lnTo>
                  <a:lnTo>
                    <a:pt x="65" y="179"/>
                  </a:lnTo>
                  <a:lnTo>
                    <a:pt x="0" y="0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86A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68">
              <a:extLst>
                <a:ext uri="{FF2B5EF4-FFF2-40B4-BE49-F238E27FC236}">
                  <a16:creationId xmlns:a16="http://schemas.microsoft.com/office/drawing/2014/main" xmlns="" id="{CD6D4FC4-B51C-4A7A-8697-FE7251C5A1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5472" y="2827739"/>
              <a:ext cx="1667076" cy="91901"/>
            </a:xfrm>
            <a:custGeom>
              <a:avLst/>
              <a:gdLst>
                <a:gd name="T0" fmla="*/ 0 w 437"/>
                <a:gd name="T1" fmla="*/ 0 h 24"/>
                <a:gd name="T2" fmla="*/ 5 w 437"/>
                <a:gd name="T3" fmla="*/ 14 h 24"/>
                <a:gd name="T4" fmla="*/ 20 w 437"/>
                <a:gd name="T5" fmla="*/ 24 h 24"/>
                <a:gd name="T6" fmla="*/ 417 w 437"/>
                <a:gd name="T7" fmla="*/ 24 h 24"/>
                <a:gd name="T8" fmla="*/ 432 w 437"/>
                <a:gd name="T9" fmla="*/ 14 h 24"/>
                <a:gd name="T10" fmla="*/ 437 w 437"/>
                <a:gd name="T11" fmla="*/ 0 h 24"/>
                <a:gd name="T12" fmla="*/ 0 w 43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7" h="24">
                  <a:moveTo>
                    <a:pt x="0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7" y="20"/>
                    <a:pt x="14" y="24"/>
                    <a:pt x="20" y="24"/>
                  </a:cubicBezTo>
                  <a:cubicBezTo>
                    <a:pt x="417" y="24"/>
                    <a:pt x="417" y="24"/>
                    <a:pt x="417" y="24"/>
                  </a:cubicBezTo>
                  <a:cubicBezTo>
                    <a:pt x="423" y="24"/>
                    <a:pt x="430" y="20"/>
                    <a:pt x="432" y="14"/>
                  </a:cubicBezTo>
                  <a:cubicBezTo>
                    <a:pt x="437" y="0"/>
                    <a:pt x="437" y="0"/>
                    <a:pt x="4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69">
              <a:extLst>
                <a:ext uri="{FF2B5EF4-FFF2-40B4-BE49-F238E27FC236}">
                  <a16:creationId xmlns:a16="http://schemas.microsoft.com/office/drawing/2014/main" xmlns="" id="{75312FEB-B633-493E-97AE-D6877482D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42006" y="2155027"/>
              <a:ext cx="163584" cy="110281"/>
            </a:xfrm>
            <a:custGeom>
              <a:avLst/>
              <a:gdLst>
                <a:gd name="T0" fmla="*/ 12 w 89"/>
                <a:gd name="T1" fmla="*/ 0 h 60"/>
                <a:gd name="T2" fmla="*/ 89 w 89"/>
                <a:gd name="T3" fmla="*/ 31 h 60"/>
                <a:gd name="T4" fmla="*/ 76 w 89"/>
                <a:gd name="T5" fmla="*/ 60 h 60"/>
                <a:gd name="T6" fmla="*/ 0 w 89"/>
                <a:gd name="T7" fmla="*/ 29 h 60"/>
                <a:gd name="T8" fmla="*/ 12 w 89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0">
                  <a:moveTo>
                    <a:pt x="12" y="0"/>
                  </a:moveTo>
                  <a:lnTo>
                    <a:pt x="89" y="31"/>
                  </a:lnTo>
                  <a:lnTo>
                    <a:pt x="76" y="60"/>
                  </a:lnTo>
                  <a:lnTo>
                    <a:pt x="0" y="2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70">
              <a:extLst>
                <a:ext uri="{FF2B5EF4-FFF2-40B4-BE49-F238E27FC236}">
                  <a16:creationId xmlns:a16="http://schemas.microsoft.com/office/drawing/2014/main" xmlns="" id="{7BF29052-78D5-4E3F-A075-FAD305CC7A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750" y="1059573"/>
              <a:ext cx="782992" cy="1156109"/>
            </a:xfrm>
            <a:custGeom>
              <a:avLst/>
              <a:gdLst>
                <a:gd name="T0" fmla="*/ 20 w 205"/>
                <a:gd name="T1" fmla="*/ 123 h 303"/>
                <a:gd name="T2" fmla="*/ 107 w 205"/>
                <a:gd name="T3" fmla="*/ 112 h 303"/>
                <a:gd name="T4" fmla="*/ 116 w 205"/>
                <a:gd name="T5" fmla="*/ 287 h 303"/>
                <a:gd name="T6" fmla="*/ 157 w 205"/>
                <a:gd name="T7" fmla="*/ 303 h 303"/>
                <a:gd name="T8" fmla="*/ 193 w 205"/>
                <a:gd name="T9" fmla="*/ 143 h 303"/>
                <a:gd name="T10" fmla="*/ 146 w 205"/>
                <a:gd name="T11" fmla="*/ 34 h 303"/>
                <a:gd name="T12" fmla="*/ 33 w 205"/>
                <a:gd name="T13" fmla="*/ 4 h 303"/>
                <a:gd name="T14" fmla="*/ 20 w 205"/>
                <a:gd name="T15" fmla="*/ 12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303">
                  <a:moveTo>
                    <a:pt x="20" y="123"/>
                  </a:moveTo>
                  <a:cubicBezTo>
                    <a:pt x="20" y="123"/>
                    <a:pt x="73" y="103"/>
                    <a:pt x="107" y="112"/>
                  </a:cubicBezTo>
                  <a:cubicBezTo>
                    <a:pt x="141" y="122"/>
                    <a:pt x="146" y="219"/>
                    <a:pt x="116" y="287"/>
                  </a:cubicBezTo>
                  <a:cubicBezTo>
                    <a:pt x="140" y="297"/>
                    <a:pt x="157" y="303"/>
                    <a:pt x="157" y="303"/>
                  </a:cubicBezTo>
                  <a:cubicBezTo>
                    <a:pt x="157" y="303"/>
                    <a:pt x="205" y="193"/>
                    <a:pt x="193" y="143"/>
                  </a:cubicBezTo>
                  <a:cubicBezTo>
                    <a:pt x="181" y="94"/>
                    <a:pt x="146" y="34"/>
                    <a:pt x="146" y="34"/>
                  </a:cubicBezTo>
                  <a:cubicBezTo>
                    <a:pt x="146" y="34"/>
                    <a:pt x="66" y="7"/>
                    <a:pt x="33" y="4"/>
                  </a:cubicBezTo>
                  <a:cubicBezTo>
                    <a:pt x="0" y="0"/>
                    <a:pt x="20" y="123"/>
                    <a:pt x="20" y="123"/>
                  </a:cubicBezTo>
                  <a:close/>
                </a:path>
              </a:pathLst>
            </a:custGeom>
            <a:solidFill>
              <a:srgbClr val="9A9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71">
              <a:extLst>
                <a:ext uri="{FF2B5EF4-FFF2-40B4-BE49-F238E27FC236}">
                  <a16:creationId xmlns:a16="http://schemas.microsoft.com/office/drawing/2014/main" xmlns="" id="{0848DE96-3979-4DDF-BDBB-477CD415F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74404" y="1070601"/>
              <a:ext cx="722339" cy="1145081"/>
            </a:xfrm>
            <a:custGeom>
              <a:avLst/>
              <a:gdLst>
                <a:gd name="T0" fmla="*/ 108 w 189"/>
                <a:gd name="T1" fmla="*/ 53 h 300"/>
                <a:gd name="T2" fmla="*/ 156 w 189"/>
                <a:gd name="T3" fmla="*/ 162 h 300"/>
                <a:gd name="T4" fmla="*/ 130 w 189"/>
                <a:gd name="T5" fmla="*/ 296 h 300"/>
                <a:gd name="T6" fmla="*/ 141 w 189"/>
                <a:gd name="T7" fmla="*/ 300 h 300"/>
                <a:gd name="T8" fmla="*/ 177 w 189"/>
                <a:gd name="T9" fmla="*/ 140 h 300"/>
                <a:gd name="T10" fmla="*/ 130 w 189"/>
                <a:gd name="T11" fmla="*/ 31 h 300"/>
                <a:gd name="T12" fmla="*/ 17 w 189"/>
                <a:gd name="T13" fmla="*/ 1 h 300"/>
                <a:gd name="T14" fmla="*/ 0 w 189"/>
                <a:gd name="T15" fmla="*/ 23 h 300"/>
                <a:gd name="T16" fmla="*/ 108 w 189"/>
                <a:gd name="T17" fmla="*/ 53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00">
                  <a:moveTo>
                    <a:pt x="108" y="53"/>
                  </a:moveTo>
                  <a:cubicBezTo>
                    <a:pt x="108" y="53"/>
                    <a:pt x="144" y="112"/>
                    <a:pt x="156" y="162"/>
                  </a:cubicBezTo>
                  <a:cubicBezTo>
                    <a:pt x="164" y="197"/>
                    <a:pt x="143" y="261"/>
                    <a:pt x="130" y="296"/>
                  </a:cubicBezTo>
                  <a:cubicBezTo>
                    <a:pt x="137" y="299"/>
                    <a:pt x="141" y="300"/>
                    <a:pt x="141" y="300"/>
                  </a:cubicBezTo>
                  <a:cubicBezTo>
                    <a:pt x="141" y="300"/>
                    <a:pt x="189" y="190"/>
                    <a:pt x="177" y="140"/>
                  </a:cubicBezTo>
                  <a:cubicBezTo>
                    <a:pt x="165" y="91"/>
                    <a:pt x="130" y="31"/>
                    <a:pt x="130" y="31"/>
                  </a:cubicBezTo>
                  <a:cubicBezTo>
                    <a:pt x="130" y="31"/>
                    <a:pt x="50" y="4"/>
                    <a:pt x="17" y="1"/>
                  </a:cubicBezTo>
                  <a:cubicBezTo>
                    <a:pt x="8" y="0"/>
                    <a:pt x="3" y="9"/>
                    <a:pt x="0" y="23"/>
                  </a:cubicBezTo>
                  <a:cubicBezTo>
                    <a:pt x="35" y="28"/>
                    <a:pt x="108" y="53"/>
                    <a:pt x="108" y="53"/>
                  </a:cubicBezTo>
                  <a:close/>
                </a:path>
              </a:pathLst>
            </a:custGeom>
            <a:solidFill>
              <a:srgbClr val="87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72">
              <a:extLst>
                <a:ext uri="{FF2B5EF4-FFF2-40B4-BE49-F238E27FC236}">
                  <a16:creationId xmlns:a16="http://schemas.microsoft.com/office/drawing/2014/main" xmlns="" id="{048067CD-D764-492E-95F5-793DC7AE47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3779" y="2002472"/>
              <a:ext cx="156231" cy="77196"/>
            </a:xfrm>
            <a:custGeom>
              <a:avLst/>
              <a:gdLst>
                <a:gd name="T0" fmla="*/ 81 w 85"/>
                <a:gd name="T1" fmla="*/ 0 h 42"/>
                <a:gd name="T2" fmla="*/ 0 w 85"/>
                <a:gd name="T3" fmla="*/ 10 h 42"/>
                <a:gd name="T4" fmla="*/ 4 w 85"/>
                <a:gd name="T5" fmla="*/ 42 h 42"/>
                <a:gd name="T6" fmla="*/ 85 w 85"/>
                <a:gd name="T7" fmla="*/ 31 h 42"/>
                <a:gd name="T8" fmla="*/ 81 w 8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2">
                  <a:moveTo>
                    <a:pt x="81" y="0"/>
                  </a:moveTo>
                  <a:lnTo>
                    <a:pt x="0" y="10"/>
                  </a:lnTo>
                  <a:lnTo>
                    <a:pt x="4" y="42"/>
                  </a:lnTo>
                  <a:lnTo>
                    <a:pt x="85" y="3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73">
              <a:extLst>
                <a:ext uri="{FF2B5EF4-FFF2-40B4-BE49-F238E27FC236}">
                  <a16:creationId xmlns:a16="http://schemas.microsoft.com/office/drawing/2014/main" xmlns="" id="{1FD3CAF5-650E-4CAE-8461-AEFF3779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8421" y="1032002"/>
              <a:ext cx="950252" cy="998040"/>
            </a:xfrm>
            <a:custGeom>
              <a:avLst/>
              <a:gdLst>
                <a:gd name="T0" fmla="*/ 197 w 249"/>
                <a:gd name="T1" fmla="*/ 124 h 261"/>
                <a:gd name="T2" fmla="*/ 117 w 249"/>
                <a:gd name="T3" fmla="*/ 91 h 261"/>
                <a:gd name="T4" fmla="*/ 61 w 249"/>
                <a:gd name="T5" fmla="*/ 257 h 261"/>
                <a:gd name="T6" fmla="*/ 17 w 249"/>
                <a:gd name="T7" fmla="*/ 261 h 261"/>
                <a:gd name="T8" fmla="*/ 25 w 249"/>
                <a:gd name="T9" fmla="*/ 97 h 261"/>
                <a:gd name="T10" fmla="*/ 100 w 249"/>
                <a:gd name="T11" fmla="*/ 5 h 261"/>
                <a:gd name="T12" fmla="*/ 217 w 249"/>
                <a:gd name="T13" fmla="*/ 6 h 261"/>
                <a:gd name="T14" fmla="*/ 197 w 249"/>
                <a:gd name="T15" fmla="*/ 12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61">
                  <a:moveTo>
                    <a:pt x="197" y="124"/>
                  </a:moveTo>
                  <a:cubicBezTo>
                    <a:pt x="197" y="124"/>
                    <a:pt x="152" y="91"/>
                    <a:pt x="117" y="91"/>
                  </a:cubicBezTo>
                  <a:cubicBezTo>
                    <a:pt x="81" y="91"/>
                    <a:pt x="50" y="183"/>
                    <a:pt x="61" y="257"/>
                  </a:cubicBezTo>
                  <a:cubicBezTo>
                    <a:pt x="35" y="260"/>
                    <a:pt x="17" y="261"/>
                    <a:pt x="17" y="261"/>
                  </a:cubicBezTo>
                  <a:cubicBezTo>
                    <a:pt x="17" y="261"/>
                    <a:pt x="0" y="142"/>
                    <a:pt x="25" y="97"/>
                  </a:cubicBezTo>
                  <a:cubicBezTo>
                    <a:pt x="50" y="53"/>
                    <a:pt x="100" y="5"/>
                    <a:pt x="100" y="5"/>
                  </a:cubicBezTo>
                  <a:cubicBezTo>
                    <a:pt x="100" y="5"/>
                    <a:pt x="184" y="0"/>
                    <a:pt x="217" y="6"/>
                  </a:cubicBezTo>
                  <a:cubicBezTo>
                    <a:pt x="249" y="11"/>
                    <a:pt x="197" y="124"/>
                    <a:pt x="197" y="124"/>
                  </a:cubicBezTo>
                  <a:close/>
                </a:path>
              </a:pathLst>
            </a:custGeom>
            <a:solidFill>
              <a:srgbClr val="9A9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74">
              <a:extLst>
                <a:ext uri="{FF2B5EF4-FFF2-40B4-BE49-F238E27FC236}">
                  <a16:creationId xmlns:a16="http://schemas.microsoft.com/office/drawing/2014/main" xmlns="" id="{4D15F991-BEAE-45BE-BA8A-58707DE01F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8421" y="1032002"/>
              <a:ext cx="869380" cy="998040"/>
            </a:xfrm>
            <a:custGeom>
              <a:avLst/>
              <a:gdLst>
                <a:gd name="T0" fmla="*/ 115 w 228"/>
                <a:gd name="T1" fmla="*/ 31 h 261"/>
                <a:gd name="T2" fmla="*/ 40 w 228"/>
                <a:gd name="T3" fmla="*/ 124 h 261"/>
                <a:gd name="T4" fmla="*/ 29 w 228"/>
                <a:gd name="T5" fmla="*/ 260 h 261"/>
                <a:gd name="T6" fmla="*/ 17 w 228"/>
                <a:gd name="T7" fmla="*/ 261 h 261"/>
                <a:gd name="T8" fmla="*/ 25 w 228"/>
                <a:gd name="T9" fmla="*/ 97 h 261"/>
                <a:gd name="T10" fmla="*/ 100 w 228"/>
                <a:gd name="T11" fmla="*/ 5 h 261"/>
                <a:gd name="T12" fmla="*/ 217 w 228"/>
                <a:gd name="T13" fmla="*/ 6 h 261"/>
                <a:gd name="T14" fmla="*/ 227 w 228"/>
                <a:gd name="T15" fmla="*/ 31 h 261"/>
                <a:gd name="T16" fmla="*/ 115 w 228"/>
                <a:gd name="T17" fmla="*/ 3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61">
                  <a:moveTo>
                    <a:pt x="115" y="31"/>
                  </a:moveTo>
                  <a:cubicBezTo>
                    <a:pt x="115" y="31"/>
                    <a:pt x="65" y="79"/>
                    <a:pt x="40" y="124"/>
                  </a:cubicBezTo>
                  <a:cubicBezTo>
                    <a:pt x="23" y="155"/>
                    <a:pt x="26" y="222"/>
                    <a:pt x="29" y="260"/>
                  </a:cubicBezTo>
                  <a:cubicBezTo>
                    <a:pt x="21" y="261"/>
                    <a:pt x="17" y="261"/>
                    <a:pt x="17" y="261"/>
                  </a:cubicBezTo>
                  <a:cubicBezTo>
                    <a:pt x="17" y="261"/>
                    <a:pt x="0" y="142"/>
                    <a:pt x="25" y="97"/>
                  </a:cubicBezTo>
                  <a:cubicBezTo>
                    <a:pt x="50" y="53"/>
                    <a:pt x="100" y="5"/>
                    <a:pt x="100" y="5"/>
                  </a:cubicBezTo>
                  <a:cubicBezTo>
                    <a:pt x="100" y="5"/>
                    <a:pt x="184" y="0"/>
                    <a:pt x="217" y="6"/>
                  </a:cubicBezTo>
                  <a:cubicBezTo>
                    <a:pt x="226" y="7"/>
                    <a:pt x="228" y="18"/>
                    <a:pt x="227" y="31"/>
                  </a:cubicBezTo>
                  <a:cubicBezTo>
                    <a:pt x="192" y="27"/>
                    <a:pt x="115" y="31"/>
                    <a:pt x="115" y="31"/>
                  </a:cubicBezTo>
                  <a:close/>
                </a:path>
              </a:pathLst>
            </a:custGeom>
            <a:solidFill>
              <a:srgbClr val="87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75">
              <a:extLst>
                <a:ext uri="{FF2B5EF4-FFF2-40B4-BE49-F238E27FC236}">
                  <a16:creationId xmlns:a16="http://schemas.microsoft.com/office/drawing/2014/main" xmlns="" id="{D9D328DE-EDE3-427D-96F5-6791E685A7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7455" y="2063127"/>
              <a:ext cx="279378" cy="420905"/>
            </a:xfrm>
            <a:custGeom>
              <a:avLst/>
              <a:gdLst>
                <a:gd name="T0" fmla="*/ 11 w 73"/>
                <a:gd name="T1" fmla="*/ 3 h 110"/>
                <a:gd name="T2" fmla="*/ 1 w 73"/>
                <a:gd name="T3" fmla="*/ 56 h 110"/>
                <a:gd name="T4" fmla="*/ 13 w 73"/>
                <a:gd name="T5" fmla="*/ 82 h 110"/>
                <a:gd name="T6" fmla="*/ 31 w 73"/>
                <a:gd name="T7" fmla="*/ 105 h 110"/>
                <a:gd name="T8" fmla="*/ 32 w 73"/>
                <a:gd name="T9" fmla="*/ 103 h 110"/>
                <a:gd name="T10" fmla="*/ 39 w 73"/>
                <a:gd name="T11" fmla="*/ 110 h 110"/>
                <a:gd name="T12" fmla="*/ 40 w 73"/>
                <a:gd name="T13" fmla="*/ 101 h 110"/>
                <a:gd name="T14" fmla="*/ 50 w 73"/>
                <a:gd name="T15" fmla="*/ 108 h 110"/>
                <a:gd name="T16" fmla="*/ 51 w 73"/>
                <a:gd name="T17" fmla="*/ 96 h 110"/>
                <a:gd name="T18" fmla="*/ 61 w 73"/>
                <a:gd name="T19" fmla="*/ 102 h 110"/>
                <a:gd name="T20" fmla="*/ 62 w 73"/>
                <a:gd name="T21" fmla="*/ 88 h 110"/>
                <a:gd name="T22" fmla="*/ 48 w 73"/>
                <a:gd name="T23" fmla="*/ 54 h 110"/>
                <a:gd name="T24" fmla="*/ 63 w 73"/>
                <a:gd name="T25" fmla="*/ 79 h 110"/>
                <a:gd name="T26" fmla="*/ 67 w 73"/>
                <a:gd name="T27" fmla="*/ 68 h 110"/>
                <a:gd name="T28" fmla="*/ 56 w 73"/>
                <a:gd name="T29" fmla="*/ 30 h 110"/>
                <a:gd name="T30" fmla="*/ 37 w 73"/>
                <a:gd name="T31" fmla="*/ 0 h 110"/>
                <a:gd name="T32" fmla="*/ 11 w 73"/>
                <a:gd name="T33" fmla="*/ 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110">
                  <a:moveTo>
                    <a:pt x="11" y="3"/>
                  </a:moveTo>
                  <a:cubicBezTo>
                    <a:pt x="11" y="3"/>
                    <a:pt x="3" y="41"/>
                    <a:pt x="1" y="56"/>
                  </a:cubicBezTo>
                  <a:cubicBezTo>
                    <a:pt x="0" y="71"/>
                    <a:pt x="5" y="70"/>
                    <a:pt x="13" y="82"/>
                  </a:cubicBezTo>
                  <a:cubicBezTo>
                    <a:pt x="20" y="93"/>
                    <a:pt x="25" y="104"/>
                    <a:pt x="31" y="105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3"/>
                    <a:pt x="34" y="109"/>
                    <a:pt x="39" y="110"/>
                  </a:cubicBezTo>
                  <a:cubicBezTo>
                    <a:pt x="44" y="110"/>
                    <a:pt x="42" y="104"/>
                    <a:pt x="40" y="101"/>
                  </a:cubicBezTo>
                  <a:cubicBezTo>
                    <a:pt x="43" y="108"/>
                    <a:pt x="47" y="110"/>
                    <a:pt x="50" y="108"/>
                  </a:cubicBezTo>
                  <a:cubicBezTo>
                    <a:pt x="54" y="107"/>
                    <a:pt x="53" y="101"/>
                    <a:pt x="51" y="96"/>
                  </a:cubicBezTo>
                  <a:cubicBezTo>
                    <a:pt x="54" y="101"/>
                    <a:pt x="58" y="103"/>
                    <a:pt x="61" y="102"/>
                  </a:cubicBezTo>
                  <a:cubicBezTo>
                    <a:pt x="64" y="101"/>
                    <a:pt x="67" y="96"/>
                    <a:pt x="62" y="88"/>
                  </a:cubicBezTo>
                  <a:cubicBezTo>
                    <a:pt x="57" y="79"/>
                    <a:pt x="48" y="54"/>
                    <a:pt x="48" y="54"/>
                  </a:cubicBezTo>
                  <a:cubicBezTo>
                    <a:pt x="48" y="54"/>
                    <a:pt x="62" y="77"/>
                    <a:pt x="63" y="79"/>
                  </a:cubicBezTo>
                  <a:cubicBezTo>
                    <a:pt x="64" y="81"/>
                    <a:pt x="73" y="79"/>
                    <a:pt x="67" y="68"/>
                  </a:cubicBezTo>
                  <a:cubicBezTo>
                    <a:pt x="62" y="57"/>
                    <a:pt x="60" y="42"/>
                    <a:pt x="56" y="30"/>
                  </a:cubicBezTo>
                  <a:cubicBezTo>
                    <a:pt x="52" y="19"/>
                    <a:pt x="44" y="2"/>
                    <a:pt x="37" y="0"/>
                  </a:cubicBezTo>
                  <a:cubicBezTo>
                    <a:pt x="16" y="2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76">
              <a:extLst>
                <a:ext uri="{FF2B5EF4-FFF2-40B4-BE49-F238E27FC236}">
                  <a16:creationId xmlns:a16="http://schemas.microsoft.com/office/drawing/2014/main" xmlns="" id="{5CA2B444-09E2-4CFC-BEF4-21F0F3A121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54529" y="2215681"/>
              <a:ext cx="305110" cy="406201"/>
            </a:xfrm>
            <a:custGeom>
              <a:avLst/>
              <a:gdLst>
                <a:gd name="T0" fmla="*/ 80 w 80"/>
                <a:gd name="T1" fmla="*/ 10 h 106"/>
                <a:gd name="T2" fmla="*/ 75 w 80"/>
                <a:gd name="T3" fmla="*/ 64 h 106"/>
                <a:gd name="T4" fmla="*/ 58 w 80"/>
                <a:gd name="T5" fmla="*/ 85 h 106"/>
                <a:gd name="T6" fmla="*/ 33 w 80"/>
                <a:gd name="T7" fmla="*/ 103 h 106"/>
                <a:gd name="T8" fmla="*/ 33 w 80"/>
                <a:gd name="T9" fmla="*/ 101 h 106"/>
                <a:gd name="T10" fmla="*/ 25 w 80"/>
                <a:gd name="T11" fmla="*/ 105 h 106"/>
                <a:gd name="T12" fmla="*/ 26 w 80"/>
                <a:gd name="T13" fmla="*/ 97 h 106"/>
                <a:gd name="T14" fmla="*/ 15 w 80"/>
                <a:gd name="T15" fmla="*/ 101 h 106"/>
                <a:gd name="T16" fmla="*/ 17 w 80"/>
                <a:gd name="T17" fmla="*/ 88 h 106"/>
                <a:gd name="T18" fmla="*/ 5 w 80"/>
                <a:gd name="T19" fmla="*/ 92 h 106"/>
                <a:gd name="T20" fmla="*/ 8 w 80"/>
                <a:gd name="T21" fmla="*/ 78 h 106"/>
                <a:gd name="T22" fmla="*/ 31 w 80"/>
                <a:gd name="T23" fmla="*/ 49 h 106"/>
                <a:gd name="T24" fmla="*/ 10 w 80"/>
                <a:gd name="T25" fmla="*/ 70 h 106"/>
                <a:gd name="T26" fmla="*/ 9 w 80"/>
                <a:gd name="T27" fmla="*/ 58 h 106"/>
                <a:gd name="T28" fmla="*/ 30 w 80"/>
                <a:gd name="T29" fmla="*/ 24 h 106"/>
                <a:gd name="T30" fmla="*/ 57 w 80"/>
                <a:gd name="T31" fmla="*/ 0 h 106"/>
                <a:gd name="T32" fmla="*/ 80 w 80"/>
                <a:gd name="T33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106">
                  <a:moveTo>
                    <a:pt x="80" y="10"/>
                  </a:moveTo>
                  <a:cubicBezTo>
                    <a:pt x="80" y="10"/>
                    <a:pt x="78" y="49"/>
                    <a:pt x="75" y="64"/>
                  </a:cubicBezTo>
                  <a:cubicBezTo>
                    <a:pt x="73" y="79"/>
                    <a:pt x="68" y="76"/>
                    <a:pt x="58" y="85"/>
                  </a:cubicBezTo>
                  <a:cubicBezTo>
                    <a:pt x="48" y="94"/>
                    <a:pt x="39" y="104"/>
                    <a:pt x="33" y="103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3" y="101"/>
                    <a:pt x="30" y="106"/>
                    <a:pt x="25" y="105"/>
                  </a:cubicBezTo>
                  <a:cubicBezTo>
                    <a:pt x="20" y="104"/>
                    <a:pt x="24" y="99"/>
                    <a:pt x="26" y="97"/>
                  </a:cubicBezTo>
                  <a:cubicBezTo>
                    <a:pt x="21" y="102"/>
                    <a:pt x="18" y="103"/>
                    <a:pt x="15" y="101"/>
                  </a:cubicBezTo>
                  <a:cubicBezTo>
                    <a:pt x="12" y="99"/>
                    <a:pt x="14" y="93"/>
                    <a:pt x="17" y="88"/>
                  </a:cubicBezTo>
                  <a:cubicBezTo>
                    <a:pt x="13" y="93"/>
                    <a:pt x="8" y="93"/>
                    <a:pt x="5" y="92"/>
                  </a:cubicBezTo>
                  <a:cubicBezTo>
                    <a:pt x="3" y="90"/>
                    <a:pt x="1" y="85"/>
                    <a:pt x="8" y="78"/>
                  </a:cubicBezTo>
                  <a:cubicBezTo>
                    <a:pt x="16" y="71"/>
                    <a:pt x="31" y="49"/>
                    <a:pt x="31" y="49"/>
                  </a:cubicBezTo>
                  <a:cubicBezTo>
                    <a:pt x="31" y="49"/>
                    <a:pt x="11" y="68"/>
                    <a:pt x="10" y="70"/>
                  </a:cubicBezTo>
                  <a:cubicBezTo>
                    <a:pt x="8" y="71"/>
                    <a:pt x="0" y="67"/>
                    <a:pt x="9" y="58"/>
                  </a:cubicBezTo>
                  <a:cubicBezTo>
                    <a:pt x="17" y="48"/>
                    <a:pt x="23" y="34"/>
                    <a:pt x="30" y="24"/>
                  </a:cubicBezTo>
                  <a:cubicBezTo>
                    <a:pt x="37" y="14"/>
                    <a:pt x="49" y="1"/>
                    <a:pt x="57" y="0"/>
                  </a:cubicBezTo>
                  <a:cubicBezTo>
                    <a:pt x="76" y="8"/>
                    <a:pt x="80" y="10"/>
                    <a:pt x="80" y="10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77">
              <a:extLst>
                <a:ext uri="{FF2B5EF4-FFF2-40B4-BE49-F238E27FC236}">
                  <a16:creationId xmlns:a16="http://schemas.microsoft.com/office/drawing/2014/main" xmlns="" id="{A51B4844-020A-4A11-86D2-4F6B20B7F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4092" y="1353655"/>
              <a:ext cx="733367" cy="408038"/>
            </a:xfrm>
            <a:custGeom>
              <a:avLst/>
              <a:gdLst>
                <a:gd name="T0" fmla="*/ 25 w 192"/>
                <a:gd name="T1" fmla="*/ 91 h 107"/>
                <a:gd name="T2" fmla="*/ 49 w 192"/>
                <a:gd name="T3" fmla="*/ 107 h 107"/>
                <a:gd name="T4" fmla="*/ 154 w 192"/>
                <a:gd name="T5" fmla="*/ 107 h 107"/>
                <a:gd name="T6" fmla="*/ 177 w 192"/>
                <a:gd name="T7" fmla="*/ 90 h 107"/>
                <a:gd name="T8" fmla="*/ 190 w 192"/>
                <a:gd name="T9" fmla="*/ 31 h 107"/>
                <a:gd name="T10" fmla="*/ 176 w 192"/>
                <a:gd name="T11" fmla="*/ 11 h 107"/>
                <a:gd name="T12" fmla="*/ 119 w 192"/>
                <a:gd name="T13" fmla="*/ 2 h 107"/>
                <a:gd name="T14" fmla="*/ 83 w 192"/>
                <a:gd name="T15" fmla="*/ 1 h 107"/>
                <a:gd name="T16" fmla="*/ 15 w 192"/>
                <a:gd name="T17" fmla="*/ 11 h 107"/>
                <a:gd name="T18" fmla="*/ 3 w 192"/>
                <a:gd name="T19" fmla="*/ 30 h 107"/>
                <a:gd name="T20" fmla="*/ 25 w 192"/>
                <a:gd name="T21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7">
                  <a:moveTo>
                    <a:pt x="25" y="91"/>
                  </a:moveTo>
                  <a:cubicBezTo>
                    <a:pt x="28" y="100"/>
                    <a:pt x="39" y="107"/>
                    <a:pt x="49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64" y="107"/>
                    <a:pt x="174" y="100"/>
                    <a:pt x="177" y="90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2" y="22"/>
                    <a:pt x="186" y="13"/>
                    <a:pt x="176" y="11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09" y="0"/>
                    <a:pt x="93" y="0"/>
                    <a:pt x="83" y="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5" y="13"/>
                    <a:pt x="0" y="21"/>
                    <a:pt x="3" y="30"/>
                  </a:cubicBezTo>
                  <a:lnTo>
                    <a:pt x="25" y="91"/>
                  </a:lnTo>
                  <a:close/>
                </a:path>
              </a:pathLst>
            </a:custGeom>
            <a:solidFill>
              <a:srgbClr val="9A99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578">
              <a:extLst>
                <a:ext uri="{FF2B5EF4-FFF2-40B4-BE49-F238E27FC236}">
                  <a16:creationId xmlns:a16="http://schemas.microsoft.com/office/drawing/2014/main" xmlns="" id="{A35E5140-E4CD-49EA-A1BC-1387879457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08640" y="945616"/>
              <a:ext cx="610219" cy="663522"/>
            </a:xfrm>
            <a:prstGeom prst="ellipse">
              <a:avLst/>
            </a:pr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79">
              <a:extLst>
                <a:ext uri="{FF2B5EF4-FFF2-40B4-BE49-F238E27FC236}">
                  <a16:creationId xmlns:a16="http://schemas.microsoft.com/office/drawing/2014/main" xmlns="" id="{91FC306D-989E-4967-9A12-4A37A6E5A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79575" y="945616"/>
              <a:ext cx="439285" cy="663522"/>
            </a:xfrm>
            <a:custGeom>
              <a:avLst/>
              <a:gdLst>
                <a:gd name="T0" fmla="*/ 74 w 115"/>
                <a:gd name="T1" fmla="*/ 79 h 174"/>
                <a:gd name="T2" fmla="*/ 0 w 115"/>
                <a:gd name="T3" fmla="*/ 165 h 174"/>
                <a:gd name="T4" fmla="*/ 35 w 115"/>
                <a:gd name="T5" fmla="*/ 174 h 174"/>
                <a:gd name="T6" fmla="*/ 115 w 115"/>
                <a:gd name="T7" fmla="*/ 87 h 174"/>
                <a:gd name="T8" fmla="*/ 35 w 115"/>
                <a:gd name="T9" fmla="*/ 0 h 174"/>
                <a:gd name="T10" fmla="*/ 29 w 115"/>
                <a:gd name="T11" fmla="*/ 1 h 174"/>
                <a:gd name="T12" fmla="*/ 74 w 115"/>
                <a:gd name="T1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74">
                  <a:moveTo>
                    <a:pt x="74" y="79"/>
                  </a:moveTo>
                  <a:cubicBezTo>
                    <a:pt x="74" y="124"/>
                    <a:pt x="41" y="162"/>
                    <a:pt x="0" y="165"/>
                  </a:cubicBezTo>
                  <a:cubicBezTo>
                    <a:pt x="11" y="171"/>
                    <a:pt x="23" y="174"/>
                    <a:pt x="35" y="174"/>
                  </a:cubicBezTo>
                  <a:cubicBezTo>
                    <a:pt x="79" y="174"/>
                    <a:pt x="115" y="135"/>
                    <a:pt x="115" y="87"/>
                  </a:cubicBezTo>
                  <a:cubicBezTo>
                    <a:pt x="115" y="39"/>
                    <a:pt x="79" y="0"/>
                    <a:pt x="35" y="0"/>
                  </a:cubicBezTo>
                  <a:cubicBezTo>
                    <a:pt x="33" y="0"/>
                    <a:pt x="31" y="1"/>
                    <a:pt x="29" y="1"/>
                  </a:cubicBezTo>
                  <a:cubicBezTo>
                    <a:pt x="55" y="15"/>
                    <a:pt x="74" y="44"/>
                    <a:pt x="74" y="79"/>
                  </a:cubicBezTo>
                  <a:close/>
                </a:path>
              </a:pathLst>
            </a:custGeom>
            <a:solidFill>
              <a:srgbClr val="211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80">
              <a:extLst>
                <a:ext uri="{FF2B5EF4-FFF2-40B4-BE49-F238E27FC236}">
                  <a16:creationId xmlns:a16="http://schemas.microsoft.com/office/drawing/2014/main" xmlns="" id="{A0189CFE-DF54-4591-9452-CCE5EAC360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2391" y="3789018"/>
              <a:ext cx="159907" cy="112119"/>
            </a:xfrm>
            <a:custGeom>
              <a:avLst/>
              <a:gdLst>
                <a:gd name="T0" fmla="*/ 10 w 87"/>
                <a:gd name="T1" fmla="*/ 61 h 61"/>
                <a:gd name="T2" fmla="*/ 87 w 87"/>
                <a:gd name="T3" fmla="*/ 30 h 61"/>
                <a:gd name="T4" fmla="*/ 74 w 87"/>
                <a:gd name="T5" fmla="*/ 0 h 61"/>
                <a:gd name="T6" fmla="*/ 0 w 87"/>
                <a:gd name="T7" fmla="*/ 32 h 61"/>
                <a:gd name="T8" fmla="*/ 10 w 87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1">
                  <a:moveTo>
                    <a:pt x="10" y="61"/>
                  </a:moveTo>
                  <a:lnTo>
                    <a:pt x="87" y="30"/>
                  </a:lnTo>
                  <a:lnTo>
                    <a:pt x="74" y="0"/>
                  </a:lnTo>
                  <a:lnTo>
                    <a:pt x="0" y="32"/>
                  </a:lnTo>
                  <a:lnTo>
                    <a:pt x="10" y="61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81">
              <a:extLst>
                <a:ext uri="{FF2B5EF4-FFF2-40B4-BE49-F238E27FC236}">
                  <a16:creationId xmlns:a16="http://schemas.microsoft.com/office/drawing/2014/main" xmlns="" id="{ABF2DDCA-180F-40B8-9B24-D45F1A6F89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74136" y="3838645"/>
              <a:ext cx="779316" cy="1154270"/>
            </a:xfrm>
            <a:custGeom>
              <a:avLst/>
              <a:gdLst>
                <a:gd name="T0" fmla="*/ 19 w 204"/>
                <a:gd name="T1" fmla="*/ 179 h 302"/>
                <a:gd name="T2" fmla="*/ 106 w 204"/>
                <a:gd name="T3" fmla="*/ 190 h 302"/>
                <a:gd name="T4" fmla="*/ 115 w 204"/>
                <a:gd name="T5" fmla="*/ 15 h 302"/>
                <a:gd name="T6" fmla="*/ 156 w 204"/>
                <a:gd name="T7" fmla="*/ 0 h 302"/>
                <a:gd name="T8" fmla="*/ 192 w 204"/>
                <a:gd name="T9" fmla="*/ 159 h 302"/>
                <a:gd name="T10" fmla="*/ 145 w 204"/>
                <a:gd name="T11" fmla="*/ 268 h 302"/>
                <a:gd name="T12" fmla="*/ 32 w 204"/>
                <a:gd name="T13" fmla="*/ 299 h 302"/>
                <a:gd name="T14" fmla="*/ 19 w 204"/>
                <a:gd name="T15" fmla="*/ 179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302">
                  <a:moveTo>
                    <a:pt x="19" y="179"/>
                  </a:moveTo>
                  <a:cubicBezTo>
                    <a:pt x="19" y="179"/>
                    <a:pt x="72" y="200"/>
                    <a:pt x="106" y="190"/>
                  </a:cubicBezTo>
                  <a:cubicBezTo>
                    <a:pt x="140" y="181"/>
                    <a:pt x="145" y="83"/>
                    <a:pt x="115" y="15"/>
                  </a:cubicBezTo>
                  <a:cubicBezTo>
                    <a:pt x="139" y="5"/>
                    <a:pt x="156" y="0"/>
                    <a:pt x="156" y="0"/>
                  </a:cubicBezTo>
                  <a:cubicBezTo>
                    <a:pt x="156" y="0"/>
                    <a:pt x="204" y="110"/>
                    <a:pt x="192" y="159"/>
                  </a:cubicBezTo>
                  <a:cubicBezTo>
                    <a:pt x="181" y="209"/>
                    <a:pt x="145" y="268"/>
                    <a:pt x="145" y="268"/>
                  </a:cubicBezTo>
                  <a:cubicBezTo>
                    <a:pt x="145" y="268"/>
                    <a:pt x="65" y="296"/>
                    <a:pt x="32" y="299"/>
                  </a:cubicBezTo>
                  <a:cubicBezTo>
                    <a:pt x="0" y="302"/>
                    <a:pt x="19" y="179"/>
                    <a:pt x="19" y="179"/>
                  </a:cubicBezTo>
                  <a:close/>
                </a:path>
              </a:pathLst>
            </a:custGeom>
            <a:solidFill>
              <a:srgbClr val="FF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82">
              <a:extLst>
                <a:ext uri="{FF2B5EF4-FFF2-40B4-BE49-F238E27FC236}">
                  <a16:creationId xmlns:a16="http://schemas.microsoft.com/office/drawing/2014/main" xmlns="" id="{CC3840F3-59DD-47DC-9DF0-500FDD458F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31113" y="3838645"/>
              <a:ext cx="722339" cy="1146918"/>
            </a:xfrm>
            <a:custGeom>
              <a:avLst/>
              <a:gdLst>
                <a:gd name="T0" fmla="*/ 108 w 189"/>
                <a:gd name="T1" fmla="*/ 247 h 300"/>
                <a:gd name="T2" fmla="*/ 156 w 189"/>
                <a:gd name="T3" fmla="*/ 138 h 300"/>
                <a:gd name="T4" fmla="*/ 130 w 189"/>
                <a:gd name="T5" fmla="*/ 3 h 300"/>
                <a:gd name="T6" fmla="*/ 141 w 189"/>
                <a:gd name="T7" fmla="*/ 0 h 300"/>
                <a:gd name="T8" fmla="*/ 177 w 189"/>
                <a:gd name="T9" fmla="*/ 159 h 300"/>
                <a:gd name="T10" fmla="*/ 130 w 189"/>
                <a:gd name="T11" fmla="*/ 268 h 300"/>
                <a:gd name="T12" fmla="*/ 17 w 189"/>
                <a:gd name="T13" fmla="*/ 299 h 300"/>
                <a:gd name="T14" fmla="*/ 0 w 189"/>
                <a:gd name="T15" fmla="*/ 277 h 300"/>
                <a:gd name="T16" fmla="*/ 108 w 189"/>
                <a:gd name="T17" fmla="*/ 24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300">
                  <a:moveTo>
                    <a:pt x="108" y="247"/>
                  </a:moveTo>
                  <a:cubicBezTo>
                    <a:pt x="108" y="247"/>
                    <a:pt x="144" y="187"/>
                    <a:pt x="156" y="138"/>
                  </a:cubicBezTo>
                  <a:cubicBezTo>
                    <a:pt x="164" y="103"/>
                    <a:pt x="143" y="39"/>
                    <a:pt x="130" y="3"/>
                  </a:cubicBezTo>
                  <a:cubicBezTo>
                    <a:pt x="137" y="1"/>
                    <a:pt x="141" y="0"/>
                    <a:pt x="141" y="0"/>
                  </a:cubicBezTo>
                  <a:cubicBezTo>
                    <a:pt x="141" y="0"/>
                    <a:pt x="189" y="110"/>
                    <a:pt x="177" y="159"/>
                  </a:cubicBezTo>
                  <a:cubicBezTo>
                    <a:pt x="166" y="209"/>
                    <a:pt x="130" y="268"/>
                    <a:pt x="130" y="268"/>
                  </a:cubicBezTo>
                  <a:cubicBezTo>
                    <a:pt x="130" y="268"/>
                    <a:pt x="50" y="296"/>
                    <a:pt x="17" y="299"/>
                  </a:cubicBezTo>
                  <a:cubicBezTo>
                    <a:pt x="8" y="300"/>
                    <a:pt x="3" y="291"/>
                    <a:pt x="0" y="277"/>
                  </a:cubicBezTo>
                  <a:cubicBezTo>
                    <a:pt x="36" y="272"/>
                    <a:pt x="108" y="247"/>
                    <a:pt x="108" y="247"/>
                  </a:cubicBezTo>
                  <a:close/>
                </a:path>
              </a:pathLst>
            </a:custGeom>
            <a:solidFill>
              <a:srgbClr val="E5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83">
              <a:extLst>
                <a:ext uri="{FF2B5EF4-FFF2-40B4-BE49-F238E27FC236}">
                  <a16:creationId xmlns:a16="http://schemas.microsoft.com/office/drawing/2014/main" xmlns="" id="{869A3489-BFE7-4CE5-8451-197C2DC5F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30488" y="3976495"/>
              <a:ext cx="156231" cy="77196"/>
            </a:xfrm>
            <a:custGeom>
              <a:avLst/>
              <a:gdLst>
                <a:gd name="T0" fmla="*/ 81 w 85"/>
                <a:gd name="T1" fmla="*/ 42 h 42"/>
                <a:gd name="T2" fmla="*/ 0 w 85"/>
                <a:gd name="T3" fmla="*/ 31 h 42"/>
                <a:gd name="T4" fmla="*/ 4 w 85"/>
                <a:gd name="T5" fmla="*/ 0 h 42"/>
                <a:gd name="T6" fmla="*/ 85 w 85"/>
                <a:gd name="T7" fmla="*/ 9 h 42"/>
                <a:gd name="T8" fmla="*/ 81 w 8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2">
                  <a:moveTo>
                    <a:pt x="81" y="42"/>
                  </a:moveTo>
                  <a:lnTo>
                    <a:pt x="0" y="31"/>
                  </a:lnTo>
                  <a:lnTo>
                    <a:pt x="4" y="0"/>
                  </a:lnTo>
                  <a:lnTo>
                    <a:pt x="85" y="9"/>
                  </a:lnTo>
                  <a:lnTo>
                    <a:pt x="81" y="42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84">
              <a:extLst>
                <a:ext uri="{FF2B5EF4-FFF2-40B4-BE49-F238E27FC236}">
                  <a16:creationId xmlns:a16="http://schemas.microsoft.com/office/drawing/2014/main" xmlns="" id="{AB4DD113-90D2-4D6E-BE64-2BB1D86837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58806" y="4026122"/>
              <a:ext cx="946576" cy="996202"/>
            </a:xfrm>
            <a:custGeom>
              <a:avLst/>
              <a:gdLst>
                <a:gd name="T0" fmla="*/ 196 w 248"/>
                <a:gd name="T1" fmla="*/ 136 h 261"/>
                <a:gd name="T2" fmla="*/ 116 w 248"/>
                <a:gd name="T3" fmla="*/ 170 h 261"/>
                <a:gd name="T4" fmla="*/ 60 w 248"/>
                <a:gd name="T5" fmla="*/ 4 h 261"/>
                <a:gd name="T6" fmla="*/ 16 w 248"/>
                <a:gd name="T7" fmla="*/ 0 h 261"/>
                <a:gd name="T8" fmla="*/ 24 w 248"/>
                <a:gd name="T9" fmla="*/ 163 h 261"/>
                <a:gd name="T10" fmla="*/ 99 w 248"/>
                <a:gd name="T11" fmla="*/ 256 h 261"/>
                <a:gd name="T12" fmla="*/ 216 w 248"/>
                <a:gd name="T13" fmla="*/ 255 h 261"/>
                <a:gd name="T14" fmla="*/ 196 w 248"/>
                <a:gd name="T15" fmla="*/ 13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261">
                  <a:moveTo>
                    <a:pt x="196" y="136"/>
                  </a:moveTo>
                  <a:cubicBezTo>
                    <a:pt x="196" y="136"/>
                    <a:pt x="151" y="170"/>
                    <a:pt x="116" y="170"/>
                  </a:cubicBezTo>
                  <a:cubicBezTo>
                    <a:pt x="81" y="170"/>
                    <a:pt x="49" y="78"/>
                    <a:pt x="60" y="4"/>
                  </a:cubicBezTo>
                  <a:cubicBezTo>
                    <a:pt x="34" y="1"/>
                    <a:pt x="16" y="0"/>
                    <a:pt x="16" y="0"/>
                  </a:cubicBezTo>
                  <a:cubicBezTo>
                    <a:pt x="16" y="0"/>
                    <a:pt x="0" y="119"/>
                    <a:pt x="24" y="163"/>
                  </a:cubicBezTo>
                  <a:cubicBezTo>
                    <a:pt x="49" y="208"/>
                    <a:pt x="99" y="256"/>
                    <a:pt x="99" y="256"/>
                  </a:cubicBezTo>
                  <a:cubicBezTo>
                    <a:pt x="99" y="256"/>
                    <a:pt x="183" y="261"/>
                    <a:pt x="216" y="255"/>
                  </a:cubicBezTo>
                  <a:cubicBezTo>
                    <a:pt x="248" y="249"/>
                    <a:pt x="196" y="136"/>
                    <a:pt x="196" y="136"/>
                  </a:cubicBezTo>
                  <a:close/>
                </a:path>
              </a:pathLst>
            </a:custGeom>
            <a:solidFill>
              <a:srgbClr val="FF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85">
              <a:extLst>
                <a:ext uri="{FF2B5EF4-FFF2-40B4-BE49-F238E27FC236}">
                  <a16:creationId xmlns:a16="http://schemas.microsoft.com/office/drawing/2014/main" xmlns="" id="{6611BBAA-E511-41D6-90FE-CCB1AF0561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58806" y="4026122"/>
              <a:ext cx="869380" cy="996202"/>
            </a:xfrm>
            <a:custGeom>
              <a:avLst/>
              <a:gdLst>
                <a:gd name="T0" fmla="*/ 114 w 228"/>
                <a:gd name="T1" fmla="*/ 229 h 261"/>
                <a:gd name="T2" fmla="*/ 39 w 228"/>
                <a:gd name="T3" fmla="*/ 137 h 261"/>
                <a:gd name="T4" fmla="*/ 28 w 228"/>
                <a:gd name="T5" fmla="*/ 1 h 261"/>
                <a:gd name="T6" fmla="*/ 16 w 228"/>
                <a:gd name="T7" fmla="*/ 0 h 261"/>
                <a:gd name="T8" fmla="*/ 24 w 228"/>
                <a:gd name="T9" fmla="*/ 163 h 261"/>
                <a:gd name="T10" fmla="*/ 99 w 228"/>
                <a:gd name="T11" fmla="*/ 256 h 261"/>
                <a:gd name="T12" fmla="*/ 216 w 228"/>
                <a:gd name="T13" fmla="*/ 255 h 261"/>
                <a:gd name="T14" fmla="*/ 226 w 228"/>
                <a:gd name="T15" fmla="*/ 229 h 261"/>
                <a:gd name="T16" fmla="*/ 114 w 228"/>
                <a:gd name="T17" fmla="*/ 22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61">
                  <a:moveTo>
                    <a:pt x="114" y="229"/>
                  </a:moveTo>
                  <a:cubicBezTo>
                    <a:pt x="114" y="229"/>
                    <a:pt x="64" y="182"/>
                    <a:pt x="39" y="137"/>
                  </a:cubicBezTo>
                  <a:cubicBezTo>
                    <a:pt x="22" y="106"/>
                    <a:pt x="25" y="38"/>
                    <a:pt x="28" y="1"/>
                  </a:cubicBezTo>
                  <a:cubicBezTo>
                    <a:pt x="20" y="0"/>
                    <a:pt x="16" y="0"/>
                    <a:pt x="16" y="0"/>
                  </a:cubicBezTo>
                  <a:cubicBezTo>
                    <a:pt x="16" y="0"/>
                    <a:pt x="0" y="119"/>
                    <a:pt x="24" y="163"/>
                  </a:cubicBezTo>
                  <a:cubicBezTo>
                    <a:pt x="49" y="208"/>
                    <a:pt x="99" y="256"/>
                    <a:pt x="99" y="256"/>
                  </a:cubicBezTo>
                  <a:cubicBezTo>
                    <a:pt x="99" y="256"/>
                    <a:pt x="183" y="261"/>
                    <a:pt x="216" y="255"/>
                  </a:cubicBezTo>
                  <a:cubicBezTo>
                    <a:pt x="225" y="253"/>
                    <a:pt x="228" y="243"/>
                    <a:pt x="226" y="229"/>
                  </a:cubicBezTo>
                  <a:cubicBezTo>
                    <a:pt x="191" y="234"/>
                    <a:pt x="114" y="229"/>
                    <a:pt x="114" y="229"/>
                  </a:cubicBezTo>
                  <a:close/>
                </a:path>
              </a:pathLst>
            </a:custGeom>
            <a:solidFill>
              <a:srgbClr val="E53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86">
              <a:extLst>
                <a:ext uri="{FF2B5EF4-FFF2-40B4-BE49-F238E27FC236}">
                  <a16:creationId xmlns:a16="http://schemas.microsoft.com/office/drawing/2014/main" xmlns="" id="{6835F03A-6A94-486E-BA30-D3B7FEA8D4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34164" y="3572132"/>
              <a:ext cx="279378" cy="420905"/>
            </a:xfrm>
            <a:custGeom>
              <a:avLst/>
              <a:gdLst>
                <a:gd name="T0" fmla="*/ 12 w 73"/>
                <a:gd name="T1" fmla="*/ 107 h 110"/>
                <a:gd name="T2" fmla="*/ 2 w 73"/>
                <a:gd name="T3" fmla="*/ 54 h 110"/>
                <a:gd name="T4" fmla="*/ 13 w 73"/>
                <a:gd name="T5" fmla="*/ 28 h 110"/>
                <a:gd name="T6" fmla="*/ 31 w 73"/>
                <a:gd name="T7" fmla="*/ 4 h 110"/>
                <a:gd name="T8" fmla="*/ 32 w 73"/>
                <a:gd name="T9" fmla="*/ 6 h 110"/>
                <a:gd name="T10" fmla="*/ 39 w 73"/>
                <a:gd name="T11" fmla="*/ 0 h 110"/>
                <a:gd name="T12" fmla="*/ 41 w 73"/>
                <a:gd name="T13" fmla="*/ 9 h 110"/>
                <a:gd name="T14" fmla="*/ 50 w 73"/>
                <a:gd name="T15" fmla="*/ 1 h 110"/>
                <a:gd name="T16" fmla="*/ 51 w 73"/>
                <a:gd name="T17" fmla="*/ 14 h 110"/>
                <a:gd name="T18" fmla="*/ 61 w 73"/>
                <a:gd name="T19" fmla="*/ 8 h 110"/>
                <a:gd name="T20" fmla="*/ 62 w 73"/>
                <a:gd name="T21" fmla="*/ 22 h 110"/>
                <a:gd name="T22" fmla="*/ 48 w 73"/>
                <a:gd name="T23" fmla="*/ 56 h 110"/>
                <a:gd name="T24" fmla="*/ 63 w 73"/>
                <a:gd name="T25" fmla="*/ 30 h 110"/>
                <a:gd name="T26" fmla="*/ 67 w 73"/>
                <a:gd name="T27" fmla="*/ 42 h 110"/>
                <a:gd name="T28" fmla="*/ 56 w 73"/>
                <a:gd name="T29" fmla="*/ 79 h 110"/>
                <a:gd name="T30" fmla="*/ 37 w 73"/>
                <a:gd name="T31" fmla="*/ 110 h 110"/>
                <a:gd name="T32" fmla="*/ 12 w 73"/>
                <a:gd name="T33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110">
                  <a:moveTo>
                    <a:pt x="12" y="107"/>
                  </a:moveTo>
                  <a:cubicBezTo>
                    <a:pt x="12" y="107"/>
                    <a:pt x="3" y="69"/>
                    <a:pt x="2" y="54"/>
                  </a:cubicBezTo>
                  <a:cubicBezTo>
                    <a:pt x="0" y="39"/>
                    <a:pt x="6" y="39"/>
                    <a:pt x="13" y="28"/>
                  </a:cubicBezTo>
                  <a:cubicBezTo>
                    <a:pt x="20" y="17"/>
                    <a:pt x="25" y="5"/>
                    <a:pt x="31" y="4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4" y="0"/>
                    <a:pt x="39" y="0"/>
                  </a:cubicBezTo>
                  <a:cubicBezTo>
                    <a:pt x="44" y="0"/>
                    <a:pt x="42" y="5"/>
                    <a:pt x="41" y="9"/>
                  </a:cubicBezTo>
                  <a:cubicBezTo>
                    <a:pt x="43" y="2"/>
                    <a:pt x="47" y="0"/>
                    <a:pt x="50" y="1"/>
                  </a:cubicBezTo>
                  <a:cubicBezTo>
                    <a:pt x="54" y="3"/>
                    <a:pt x="53" y="9"/>
                    <a:pt x="51" y="14"/>
                  </a:cubicBezTo>
                  <a:cubicBezTo>
                    <a:pt x="54" y="8"/>
                    <a:pt x="58" y="7"/>
                    <a:pt x="61" y="8"/>
                  </a:cubicBezTo>
                  <a:cubicBezTo>
                    <a:pt x="64" y="8"/>
                    <a:pt x="67" y="13"/>
                    <a:pt x="62" y="22"/>
                  </a:cubicBezTo>
                  <a:cubicBezTo>
                    <a:pt x="57" y="30"/>
                    <a:pt x="48" y="56"/>
                    <a:pt x="48" y="56"/>
                  </a:cubicBezTo>
                  <a:cubicBezTo>
                    <a:pt x="48" y="56"/>
                    <a:pt x="63" y="32"/>
                    <a:pt x="63" y="30"/>
                  </a:cubicBezTo>
                  <a:cubicBezTo>
                    <a:pt x="64" y="28"/>
                    <a:pt x="73" y="30"/>
                    <a:pt x="67" y="42"/>
                  </a:cubicBezTo>
                  <a:cubicBezTo>
                    <a:pt x="62" y="53"/>
                    <a:pt x="60" y="68"/>
                    <a:pt x="56" y="79"/>
                  </a:cubicBezTo>
                  <a:cubicBezTo>
                    <a:pt x="52" y="91"/>
                    <a:pt x="44" y="107"/>
                    <a:pt x="37" y="110"/>
                  </a:cubicBezTo>
                  <a:cubicBezTo>
                    <a:pt x="16" y="108"/>
                    <a:pt x="12" y="107"/>
                    <a:pt x="12" y="107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87">
              <a:extLst>
                <a:ext uri="{FF2B5EF4-FFF2-40B4-BE49-F238E27FC236}">
                  <a16:creationId xmlns:a16="http://schemas.microsoft.com/office/drawing/2014/main" xmlns="" id="{2562BEAA-6827-4386-AF21-C0110ECC41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11238" y="3430606"/>
              <a:ext cx="305110" cy="408038"/>
            </a:xfrm>
            <a:custGeom>
              <a:avLst/>
              <a:gdLst>
                <a:gd name="T0" fmla="*/ 80 w 80"/>
                <a:gd name="T1" fmla="*/ 97 h 107"/>
                <a:gd name="T2" fmla="*/ 76 w 80"/>
                <a:gd name="T3" fmla="*/ 43 h 107"/>
                <a:gd name="T4" fmla="*/ 58 w 80"/>
                <a:gd name="T5" fmla="*/ 21 h 107"/>
                <a:gd name="T6" fmla="*/ 34 w 80"/>
                <a:gd name="T7" fmla="*/ 4 h 107"/>
                <a:gd name="T8" fmla="*/ 34 w 80"/>
                <a:gd name="T9" fmla="*/ 6 h 107"/>
                <a:gd name="T10" fmla="*/ 25 w 80"/>
                <a:gd name="T11" fmla="*/ 1 h 107"/>
                <a:gd name="T12" fmla="*/ 26 w 80"/>
                <a:gd name="T13" fmla="*/ 10 h 107"/>
                <a:gd name="T14" fmla="*/ 15 w 80"/>
                <a:gd name="T15" fmla="*/ 6 h 107"/>
                <a:gd name="T16" fmla="*/ 17 w 80"/>
                <a:gd name="T17" fmla="*/ 18 h 107"/>
                <a:gd name="T18" fmla="*/ 6 w 80"/>
                <a:gd name="T19" fmla="*/ 15 h 107"/>
                <a:gd name="T20" fmla="*/ 8 w 80"/>
                <a:gd name="T21" fmla="*/ 28 h 107"/>
                <a:gd name="T22" fmla="*/ 31 w 80"/>
                <a:gd name="T23" fmla="*/ 58 h 107"/>
                <a:gd name="T24" fmla="*/ 10 w 80"/>
                <a:gd name="T25" fmla="*/ 37 h 107"/>
                <a:gd name="T26" fmla="*/ 9 w 80"/>
                <a:gd name="T27" fmla="*/ 49 h 107"/>
                <a:gd name="T28" fmla="*/ 30 w 80"/>
                <a:gd name="T29" fmla="*/ 82 h 107"/>
                <a:gd name="T30" fmla="*/ 57 w 80"/>
                <a:gd name="T31" fmla="*/ 107 h 107"/>
                <a:gd name="T32" fmla="*/ 80 w 80"/>
                <a:gd name="T33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107">
                  <a:moveTo>
                    <a:pt x="80" y="97"/>
                  </a:moveTo>
                  <a:cubicBezTo>
                    <a:pt x="80" y="97"/>
                    <a:pt x="78" y="58"/>
                    <a:pt x="76" y="43"/>
                  </a:cubicBezTo>
                  <a:cubicBezTo>
                    <a:pt x="73" y="28"/>
                    <a:pt x="68" y="30"/>
                    <a:pt x="58" y="21"/>
                  </a:cubicBezTo>
                  <a:cubicBezTo>
                    <a:pt x="48" y="12"/>
                    <a:pt x="39" y="3"/>
                    <a:pt x="34" y="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0" y="0"/>
                    <a:pt x="25" y="1"/>
                  </a:cubicBezTo>
                  <a:cubicBezTo>
                    <a:pt x="20" y="2"/>
                    <a:pt x="24" y="7"/>
                    <a:pt x="26" y="10"/>
                  </a:cubicBezTo>
                  <a:cubicBezTo>
                    <a:pt x="21" y="4"/>
                    <a:pt x="18" y="3"/>
                    <a:pt x="15" y="6"/>
                  </a:cubicBezTo>
                  <a:cubicBezTo>
                    <a:pt x="12" y="8"/>
                    <a:pt x="14" y="13"/>
                    <a:pt x="17" y="18"/>
                  </a:cubicBezTo>
                  <a:cubicBezTo>
                    <a:pt x="13" y="13"/>
                    <a:pt x="8" y="13"/>
                    <a:pt x="6" y="15"/>
                  </a:cubicBezTo>
                  <a:cubicBezTo>
                    <a:pt x="3" y="16"/>
                    <a:pt x="1" y="22"/>
                    <a:pt x="8" y="28"/>
                  </a:cubicBezTo>
                  <a:cubicBezTo>
                    <a:pt x="16" y="35"/>
                    <a:pt x="31" y="58"/>
                    <a:pt x="31" y="58"/>
                  </a:cubicBezTo>
                  <a:cubicBezTo>
                    <a:pt x="31" y="58"/>
                    <a:pt x="11" y="39"/>
                    <a:pt x="10" y="37"/>
                  </a:cubicBezTo>
                  <a:cubicBezTo>
                    <a:pt x="8" y="35"/>
                    <a:pt x="0" y="40"/>
                    <a:pt x="9" y="49"/>
                  </a:cubicBezTo>
                  <a:cubicBezTo>
                    <a:pt x="17" y="58"/>
                    <a:pt x="23" y="72"/>
                    <a:pt x="30" y="82"/>
                  </a:cubicBezTo>
                  <a:cubicBezTo>
                    <a:pt x="37" y="93"/>
                    <a:pt x="49" y="106"/>
                    <a:pt x="57" y="107"/>
                  </a:cubicBezTo>
                  <a:cubicBezTo>
                    <a:pt x="76" y="99"/>
                    <a:pt x="80" y="97"/>
                    <a:pt x="80" y="97"/>
                  </a:cubicBezTo>
                  <a:close/>
                </a:path>
              </a:pathLst>
            </a:custGeom>
            <a:solidFill>
              <a:srgbClr val="D8A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88">
              <a:extLst>
                <a:ext uri="{FF2B5EF4-FFF2-40B4-BE49-F238E27FC236}">
                  <a16:creationId xmlns:a16="http://schemas.microsoft.com/office/drawing/2014/main" xmlns="" id="{A0B1C752-A810-4779-B8C7-36CD00582F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80801" y="4290795"/>
              <a:ext cx="733367" cy="411714"/>
            </a:xfrm>
            <a:custGeom>
              <a:avLst/>
              <a:gdLst>
                <a:gd name="T0" fmla="*/ 25 w 192"/>
                <a:gd name="T1" fmla="*/ 17 h 108"/>
                <a:gd name="T2" fmla="*/ 49 w 192"/>
                <a:gd name="T3" fmla="*/ 0 h 108"/>
                <a:gd name="T4" fmla="*/ 154 w 192"/>
                <a:gd name="T5" fmla="*/ 0 h 108"/>
                <a:gd name="T6" fmla="*/ 177 w 192"/>
                <a:gd name="T7" fmla="*/ 18 h 108"/>
                <a:gd name="T8" fmla="*/ 190 w 192"/>
                <a:gd name="T9" fmla="*/ 76 h 108"/>
                <a:gd name="T10" fmla="*/ 176 w 192"/>
                <a:gd name="T11" fmla="*/ 96 h 108"/>
                <a:gd name="T12" fmla="*/ 119 w 192"/>
                <a:gd name="T13" fmla="*/ 106 h 108"/>
                <a:gd name="T14" fmla="*/ 83 w 192"/>
                <a:gd name="T15" fmla="*/ 106 h 108"/>
                <a:gd name="T16" fmla="*/ 16 w 192"/>
                <a:gd name="T17" fmla="*/ 97 h 108"/>
                <a:gd name="T18" fmla="*/ 3 w 192"/>
                <a:gd name="T19" fmla="*/ 77 h 108"/>
                <a:gd name="T20" fmla="*/ 25 w 192"/>
                <a:gd name="T21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08">
                  <a:moveTo>
                    <a:pt x="25" y="17"/>
                  </a:moveTo>
                  <a:cubicBezTo>
                    <a:pt x="28" y="8"/>
                    <a:pt x="39" y="0"/>
                    <a:pt x="49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5" y="0"/>
                    <a:pt x="175" y="8"/>
                    <a:pt x="177" y="18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2" y="86"/>
                    <a:pt x="186" y="95"/>
                    <a:pt x="176" y="96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09" y="107"/>
                    <a:pt x="93" y="108"/>
                    <a:pt x="83" y="106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6" y="95"/>
                    <a:pt x="0" y="86"/>
                    <a:pt x="3" y="7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rgbClr val="FF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589">
              <a:extLst>
                <a:ext uri="{FF2B5EF4-FFF2-40B4-BE49-F238E27FC236}">
                  <a16:creationId xmlns:a16="http://schemas.microsoft.com/office/drawing/2014/main" xmlns="" id="{A899AECA-245C-4A11-A173-647079C4FE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769026" y="4447025"/>
              <a:ext cx="606543" cy="659846"/>
            </a:xfrm>
            <a:prstGeom prst="ellipse">
              <a:avLst/>
            </a:prstGeom>
            <a:solidFill>
              <a:srgbClr val="BC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90">
              <a:extLst>
                <a:ext uri="{FF2B5EF4-FFF2-40B4-BE49-F238E27FC236}">
                  <a16:creationId xmlns:a16="http://schemas.microsoft.com/office/drawing/2014/main" xmlns="" id="{A1CED7D9-91AB-41CB-B0FB-AEE9E4E67F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36284" y="4447025"/>
              <a:ext cx="439285" cy="659846"/>
            </a:xfrm>
            <a:custGeom>
              <a:avLst/>
              <a:gdLst>
                <a:gd name="T0" fmla="*/ 74 w 115"/>
                <a:gd name="T1" fmla="*/ 95 h 173"/>
                <a:gd name="T2" fmla="*/ 0 w 115"/>
                <a:gd name="T3" fmla="*/ 9 h 173"/>
                <a:gd name="T4" fmla="*/ 35 w 115"/>
                <a:gd name="T5" fmla="*/ 0 h 173"/>
                <a:gd name="T6" fmla="*/ 115 w 115"/>
                <a:gd name="T7" fmla="*/ 86 h 173"/>
                <a:gd name="T8" fmla="*/ 35 w 115"/>
                <a:gd name="T9" fmla="*/ 173 h 173"/>
                <a:gd name="T10" fmla="*/ 29 w 115"/>
                <a:gd name="T11" fmla="*/ 173 h 173"/>
                <a:gd name="T12" fmla="*/ 74 w 115"/>
                <a:gd name="T13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73">
                  <a:moveTo>
                    <a:pt x="74" y="95"/>
                  </a:moveTo>
                  <a:cubicBezTo>
                    <a:pt x="74" y="49"/>
                    <a:pt x="41" y="12"/>
                    <a:pt x="0" y="9"/>
                  </a:cubicBezTo>
                  <a:cubicBezTo>
                    <a:pt x="11" y="3"/>
                    <a:pt x="23" y="0"/>
                    <a:pt x="35" y="0"/>
                  </a:cubicBezTo>
                  <a:cubicBezTo>
                    <a:pt x="79" y="0"/>
                    <a:pt x="115" y="39"/>
                    <a:pt x="115" y="86"/>
                  </a:cubicBezTo>
                  <a:cubicBezTo>
                    <a:pt x="115" y="134"/>
                    <a:pt x="79" y="173"/>
                    <a:pt x="35" y="173"/>
                  </a:cubicBezTo>
                  <a:cubicBezTo>
                    <a:pt x="33" y="173"/>
                    <a:pt x="31" y="173"/>
                    <a:pt x="29" y="173"/>
                  </a:cubicBezTo>
                  <a:cubicBezTo>
                    <a:pt x="56" y="159"/>
                    <a:pt x="74" y="129"/>
                    <a:pt x="74" y="95"/>
                  </a:cubicBezTo>
                  <a:close/>
                </a:path>
              </a:pathLst>
            </a:custGeom>
            <a:solidFill>
              <a:srgbClr val="A38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91">
              <a:extLst>
                <a:ext uri="{FF2B5EF4-FFF2-40B4-BE49-F238E27FC236}">
                  <a16:creationId xmlns:a16="http://schemas.microsoft.com/office/drawing/2014/main" xmlns="" id="{66557EA6-FB59-41CF-8694-B915A86BD2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9168" y="2270821"/>
              <a:ext cx="110281" cy="56979"/>
            </a:xfrm>
            <a:custGeom>
              <a:avLst/>
              <a:gdLst>
                <a:gd name="T0" fmla="*/ 29 w 29"/>
                <a:gd name="T1" fmla="*/ 7 h 15"/>
                <a:gd name="T2" fmla="*/ 27 w 29"/>
                <a:gd name="T3" fmla="*/ 13 h 15"/>
                <a:gd name="T4" fmla="*/ 22 w 29"/>
                <a:gd name="T5" fmla="*/ 15 h 15"/>
                <a:gd name="T6" fmla="*/ 0 w 29"/>
                <a:gd name="T7" fmla="*/ 14 h 15"/>
                <a:gd name="T8" fmla="*/ 0 w 29"/>
                <a:gd name="T9" fmla="*/ 0 h 15"/>
                <a:gd name="T10" fmla="*/ 22 w 29"/>
                <a:gd name="T11" fmla="*/ 0 h 15"/>
                <a:gd name="T12" fmla="*/ 27 w 29"/>
                <a:gd name="T13" fmla="*/ 2 h 15"/>
                <a:gd name="T14" fmla="*/ 29 w 29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9" y="7"/>
                  </a:moveTo>
                  <a:cubicBezTo>
                    <a:pt x="29" y="9"/>
                    <a:pt x="28" y="11"/>
                    <a:pt x="27" y="13"/>
                  </a:cubicBezTo>
                  <a:cubicBezTo>
                    <a:pt x="25" y="14"/>
                    <a:pt x="24" y="15"/>
                    <a:pt x="22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8" y="4"/>
                    <a:pt x="29" y="6"/>
                    <a:pt x="2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92">
              <a:extLst>
                <a:ext uri="{FF2B5EF4-FFF2-40B4-BE49-F238E27FC236}">
                  <a16:creationId xmlns:a16="http://schemas.microsoft.com/office/drawing/2014/main" xmlns="" id="{4BA924A9-8599-4FA4-9902-A53989A5E5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9168" y="2270821"/>
              <a:ext cx="33084" cy="53303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4 h 14"/>
                <a:gd name="T4" fmla="*/ 8 w 9"/>
                <a:gd name="T5" fmla="*/ 14 h 14"/>
                <a:gd name="T6" fmla="*/ 8 w 9"/>
                <a:gd name="T7" fmla="*/ 0 h 14"/>
                <a:gd name="T8" fmla="*/ 0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0"/>
                    <a:pt x="9" y="5"/>
                    <a:pt x="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93">
              <a:extLst>
                <a:ext uri="{FF2B5EF4-FFF2-40B4-BE49-F238E27FC236}">
                  <a16:creationId xmlns:a16="http://schemas.microsoft.com/office/drawing/2014/main" xmlns="" id="{54EF55F3-A664-475B-A50D-2445A4F04A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6270" y="2105400"/>
              <a:ext cx="382306" cy="382306"/>
            </a:xfrm>
            <a:custGeom>
              <a:avLst/>
              <a:gdLst>
                <a:gd name="T0" fmla="*/ 93 w 100"/>
                <a:gd name="T1" fmla="*/ 38 h 100"/>
                <a:gd name="T2" fmla="*/ 61 w 100"/>
                <a:gd name="T3" fmla="*/ 93 h 100"/>
                <a:gd name="T4" fmla="*/ 6 w 100"/>
                <a:gd name="T5" fmla="*/ 61 h 100"/>
                <a:gd name="T6" fmla="*/ 38 w 100"/>
                <a:gd name="T7" fmla="*/ 6 h 100"/>
                <a:gd name="T8" fmla="*/ 93 w 100"/>
                <a:gd name="T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93" y="38"/>
                  </a:moveTo>
                  <a:cubicBezTo>
                    <a:pt x="100" y="62"/>
                    <a:pt x="85" y="87"/>
                    <a:pt x="61" y="93"/>
                  </a:cubicBezTo>
                  <a:cubicBezTo>
                    <a:pt x="37" y="100"/>
                    <a:pt x="12" y="85"/>
                    <a:pt x="6" y="61"/>
                  </a:cubicBezTo>
                  <a:cubicBezTo>
                    <a:pt x="0" y="37"/>
                    <a:pt x="14" y="12"/>
                    <a:pt x="38" y="6"/>
                  </a:cubicBezTo>
                  <a:cubicBezTo>
                    <a:pt x="62" y="0"/>
                    <a:pt x="87" y="14"/>
                    <a:pt x="93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94">
              <a:extLst>
                <a:ext uri="{FF2B5EF4-FFF2-40B4-BE49-F238E27FC236}">
                  <a16:creationId xmlns:a16="http://schemas.microsoft.com/office/drawing/2014/main" xmlns="" id="{72B50D6E-10D2-4F82-BFFD-076BC54B1F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7516" y="2136647"/>
              <a:ext cx="321652" cy="319814"/>
            </a:xfrm>
            <a:custGeom>
              <a:avLst/>
              <a:gdLst>
                <a:gd name="T0" fmla="*/ 78 w 84"/>
                <a:gd name="T1" fmla="*/ 32 h 84"/>
                <a:gd name="T2" fmla="*/ 51 w 84"/>
                <a:gd name="T3" fmla="*/ 78 h 84"/>
                <a:gd name="T4" fmla="*/ 5 w 84"/>
                <a:gd name="T5" fmla="*/ 51 h 84"/>
                <a:gd name="T6" fmla="*/ 32 w 84"/>
                <a:gd name="T7" fmla="*/ 5 h 84"/>
                <a:gd name="T8" fmla="*/ 78 w 84"/>
                <a:gd name="T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78" y="32"/>
                  </a:moveTo>
                  <a:cubicBezTo>
                    <a:pt x="84" y="52"/>
                    <a:pt x="72" y="73"/>
                    <a:pt x="51" y="78"/>
                  </a:cubicBezTo>
                  <a:cubicBezTo>
                    <a:pt x="31" y="84"/>
                    <a:pt x="10" y="71"/>
                    <a:pt x="5" y="51"/>
                  </a:cubicBezTo>
                  <a:cubicBezTo>
                    <a:pt x="0" y="31"/>
                    <a:pt x="12" y="10"/>
                    <a:pt x="32" y="5"/>
                  </a:cubicBezTo>
                  <a:cubicBezTo>
                    <a:pt x="52" y="0"/>
                    <a:pt x="73" y="12"/>
                    <a:pt x="78" y="32"/>
                  </a:cubicBezTo>
                  <a:close/>
                </a:path>
              </a:pathLst>
            </a:custGeom>
            <a:solidFill>
              <a:srgbClr val="3D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95">
              <a:extLst>
                <a:ext uri="{FF2B5EF4-FFF2-40B4-BE49-F238E27FC236}">
                  <a16:creationId xmlns:a16="http://schemas.microsoft.com/office/drawing/2014/main" xmlns="" id="{92BE99C3-ECE7-44F8-929F-4224A9729D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7516" y="2143999"/>
              <a:ext cx="255484" cy="290406"/>
            </a:xfrm>
            <a:custGeom>
              <a:avLst/>
              <a:gdLst>
                <a:gd name="T0" fmla="*/ 18 w 67"/>
                <a:gd name="T1" fmla="*/ 57 h 76"/>
                <a:gd name="T2" fmla="*/ 45 w 67"/>
                <a:gd name="T3" fmla="*/ 11 h 76"/>
                <a:gd name="T4" fmla="*/ 67 w 67"/>
                <a:gd name="T5" fmla="*/ 12 h 76"/>
                <a:gd name="T6" fmla="*/ 32 w 67"/>
                <a:gd name="T7" fmla="*/ 3 h 76"/>
                <a:gd name="T8" fmla="*/ 5 w 67"/>
                <a:gd name="T9" fmla="*/ 49 h 76"/>
                <a:gd name="T10" fmla="*/ 30 w 67"/>
                <a:gd name="T11" fmla="*/ 76 h 76"/>
                <a:gd name="T12" fmla="*/ 18 w 67"/>
                <a:gd name="T13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6">
                  <a:moveTo>
                    <a:pt x="18" y="57"/>
                  </a:moveTo>
                  <a:cubicBezTo>
                    <a:pt x="13" y="37"/>
                    <a:pt x="25" y="16"/>
                    <a:pt x="45" y="11"/>
                  </a:cubicBezTo>
                  <a:cubicBezTo>
                    <a:pt x="53" y="9"/>
                    <a:pt x="60" y="9"/>
                    <a:pt x="67" y="12"/>
                  </a:cubicBezTo>
                  <a:cubicBezTo>
                    <a:pt x="58" y="3"/>
                    <a:pt x="45" y="0"/>
                    <a:pt x="32" y="3"/>
                  </a:cubicBezTo>
                  <a:cubicBezTo>
                    <a:pt x="12" y="8"/>
                    <a:pt x="0" y="29"/>
                    <a:pt x="5" y="49"/>
                  </a:cubicBezTo>
                  <a:cubicBezTo>
                    <a:pt x="9" y="62"/>
                    <a:pt x="18" y="72"/>
                    <a:pt x="30" y="76"/>
                  </a:cubicBezTo>
                  <a:cubicBezTo>
                    <a:pt x="24" y="71"/>
                    <a:pt x="20" y="64"/>
                    <a:pt x="18" y="57"/>
                  </a:cubicBezTo>
                  <a:close/>
                </a:path>
              </a:pathLst>
            </a:custGeom>
            <a:solidFill>
              <a:srgbClr val="492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fb450ce9-1188-4399-bf19-b5a55dee35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2167A7A-38BD-4810-A8E0-1514F90E97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758" y="542388"/>
            <a:ext cx="11159087" cy="5681978"/>
            <a:chOff x="668758" y="542388"/>
            <a:chExt cx="11159087" cy="5681978"/>
          </a:xfrm>
        </p:grpSpPr>
        <p:grpSp>
          <p:nvGrpSpPr>
            <p:cNvPr id="6" name="iŝḷîde">
              <a:extLst>
                <a:ext uri="{FF2B5EF4-FFF2-40B4-BE49-F238E27FC236}">
                  <a16:creationId xmlns:a16="http://schemas.microsoft.com/office/drawing/2014/main" xmlns="" id="{02942FC1-F1A3-434C-B7BB-C425B1D697CE}"/>
                </a:ext>
              </a:extLst>
            </p:cNvPr>
            <p:cNvGrpSpPr/>
            <p:nvPr/>
          </p:nvGrpSpPr>
          <p:grpSpPr>
            <a:xfrm>
              <a:off x="6073681" y="542388"/>
              <a:ext cx="5754164" cy="1933221"/>
              <a:chOff x="6073681" y="542388"/>
              <a:chExt cx="5754164" cy="1933221"/>
            </a:xfrm>
          </p:grpSpPr>
          <p:sp>
            <p:nvSpPr>
              <p:cNvPr id="20" name="íṡḻîḓé">
                <a:extLst>
                  <a:ext uri="{FF2B5EF4-FFF2-40B4-BE49-F238E27FC236}">
                    <a16:creationId xmlns:a16="http://schemas.microsoft.com/office/drawing/2014/main" xmlns="" id="{F90DBF41-D27F-4915-A2EB-01CF009B2FB2}"/>
                  </a:ext>
                </a:extLst>
              </p:cNvPr>
              <p:cNvSpPr/>
              <p:nvPr/>
            </p:nvSpPr>
            <p:spPr>
              <a:xfrm rot="20701810">
                <a:off x="8019912" y="1269153"/>
                <a:ext cx="312242" cy="8435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20594" y="0"/>
                    </a:moveTo>
                    <a:cubicBezTo>
                      <a:pt x="20746" y="569"/>
                      <a:pt x="20620" y="5268"/>
                      <a:pt x="20457" y="9823"/>
                    </a:cubicBezTo>
                    <a:cubicBezTo>
                      <a:pt x="20293" y="14379"/>
                      <a:pt x="20091" y="18793"/>
                      <a:pt x="20091" y="18793"/>
                    </a:cubicBezTo>
                    <a:lnTo>
                      <a:pt x="21600" y="19744"/>
                    </a:lnTo>
                    <a:cubicBezTo>
                      <a:pt x="21600" y="19744"/>
                      <a:pt x="21538" y="15261"/>
                      <a:pt x="21430" y="10602"/>
                    </a:cubicBezTo>
                    <a:cubicBezTo>
                      <a:pt x="21322" y="5942"/>
                      <a:pt x="21169" y="1106"/>
                      <a:pt x="20985" y="400"/>
                    </a:cubicBezTo>
                    <a:cubicBezTo>
                      <a:pt x="20960" y="314"/>
                      <a:pt x="20912" y="236"/>
                      <a:pt x="20845" y="169"/>
                    </a:cubicBezTo>
                    <a:cubicBezTo>
                      <a:pt x="20778" y="101"/>
                      <a:pt x="20693" y="44"/>
                      <a:pt x="20594" y="0"/>
                    </a:cubicBezTo>
                    <a:close/>
                    <a:moveTo>
                      <a:pt x="18434" y="7"/>
                    </a:moveTo>
                    <a:cubicBezTo>
                      <a:pt x="16374" y="105"/>
                      <a:pt x="12490" y="1677"/>
                      <a:pt x="11338" y="3584"/>
                    </a:cubicBezTo>
                    <a:cubicBezTo>
                      <a:pt x="9947" y="5886"/>
                      <a:pt x="182" y="21390"/>
                      <a:pt x="0" y="21593"/>
                    </a:cubicBezTo>
                    <a:lnTo>
                      <a:pt x="1602" y="21235"/>
                    </a:lnTo>
                    <a:cubicBezTo>
                      <a:pt x="2983" y="18857"/>
                      <a:pt x="11365" y="5637"/>
                      <a:pt x="12772" y="3501"/>
                    </a:cubicBezTo>
                    <a:cubicBezTo>
                      <a:pt x="13906" y="1780"/>
                      <a:pt x="17061" y="375"/>
                      <a:pt x="19179" y="55"/>
                    </a:cubicBezTo>
                    <a:cubicBezTo>
                      <a:pt x="18976" y="6"/>
                      <a:pt x="18726" y="-7"/>
                      <a:pt x="18434" y="7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ïṩḻîḓè">
                <a:extLst>
                  <a:ext uri="{FF2B5EF4-FFF2-40B4-BE49-F238E27FC236}">
                    <a16:creationId xmlns:a16="http://schemas.microsoft.com/office/drawing/2014/main" xmlns="" id="{67B7E386-09D0-41A8-B659-01AD5F81B385}"/>
                  </a:ext>
                </a:extLst>
              </p:cNvPr>
              <p:cNvSpPr/>
              <p:nvPr/>
            </p:nvSpPr>
            <p:spPr>
              <a:xfrm rot="20701810">
                <a:off x="8769876" y="2314176"/>
                <a:ext cx="206051" cy="926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8277" extrusionOk="0">
                    <a:moveTo>
                      <a:pt x="19806" y="4019"/>
                    </a:moveTo>
                    <a:cubicBezTo>
                      <a:pt x="19806" y="4019"/>
                      <a:pt x="5085" y="11022"/>
                      <a:pt x="13260" y="15502"/>
                    </a:cubicBezTo>
                    <a:cubicBezTo>
                      <a:pt x="21469" y="20162"/>
                      <a:pt x="13306" y="18026"/>
                      <a:pt x="9439" y="15796"/>
                    </a:cubicBezTo>
                    <a:cubicBezTo>
                      <a:pt x="5562" y="13456"/>
                      <a:pt x="-131" y="10545"/>
                      <a:pt x="2" y="8589"/>
                    </a:cubicBezTo>
                    <a:cubicBezTo>
                      <a:pt x="112" y="6701"/>
                      <a:pt x="11212" y="-1438"/>
                      <a:pt x="14933" y="222"/>
                    </a:cubicBezTo>
                    <a:cubicBezTo>
                      <a:pt x="18688" y="1836"/>
                      <a:pt x="19806" y="4019"/>
                      <a:pt x="19806" y="4019"/>
                    </a:cubicBezTo>
                    <a:close/>
                  </a:path>
                </a:pathLst>
              </a:custGeom>
              <a:solidFill>
                <a:srgbClr val="E0E0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îšļíḍe">
                <a:extLst>
                  <a:ext uri="{FF2B5EF4-FFF2-40B4-BE49-F238E27FC236}">
                    <a16:creationId xmlns:a16="http://schemas.microsoft.com/office/drawing/2014/main" xmlns="" id="{8BCF2353-1E6E-4CD9-8225-E72AC03812B8}"/>
                  </a:ext>
                </a:extLst>
              </p:cNvPr>
              <p:cNvSpPr/>
              <p:nvPr/>
            </p:nvSpPr>
            <p:spPr>
              <a:xfrm rot="20701810">
                <a:off x="8531174" y="2178995"/>
                <a:ext cx="892530" cy="296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0611" extrusionOk="0">
                    <a:moveTo>
                      <a:pt x="4246" y="0"/>
                    </a:moveTo>
                    <a:cubicBezTo>
                      <a:pt x="4246" y="0"/>
                      <a:pt x="3603" y="1347"/>
                      <a:pt x="3480" y="1605"/>
                    </a:cubicBezTo>
                    <a:cubicBezTo>
                      <a:pt x="2830" y="2606"/>
                      <a:pt x="0" y="6968"/>
                      <a:pt x="0" y="6968"/>
                    </a:cubicBezTo>
                    <a:cubicBezTo>
                      <a:pt x="48" y="6989"/>
                      <a:pt x="91" y="7008"/>
                      <a:pt x="138" y="7029"/>
                    </a:cubicBezTo>
                    <a:cubicBezTo>
                      <a:pt x="102" y="7084"/>
                      <a:pt x="0" y="7243"/>
                      <a:pt x="0" y="7243"/>
                    </a:cubicBezTo>
                    <a:cubicBezTo>
                      <a:pt x="3939" y="8986"/>
                      <a:pt x="7018" y="11224"/>
                      <a:pt x="12179" y="14930"/>
                    </a:cubicBezTo>
                    <a:cubicBezTo>
                      <a:pt x="17288" y="18560"/>
                      <a:pt x="21291" y="21600"/>
                      <a:pt x="21464" y="20309"/>
                    </a:cubicBezTo>
                    <a:cubicBezTo>
                      <a:pt x="21432" y="20328"/>
                      <a:pt x="21321" y="20256"/>
                      <a:pt x="21278" y="20263"/>
                    </a:cubicBezTo>
                    <a:cubicBezTo>
                      <a:pt x="21374" y="20218"/>
                      <a:pt x="21433" y="20135"/>
                      <a:pt x="21453" y="20003"/>
                    </a:cubicBezTo>
                    <a:cubicBezTo>
                      <a:pt x="21493" y="20083"/>
                      <a:pt x="21568" y="20189"/>
                      <a:pt x="21592" y="20263"/>
                    </a:cubicBezTo>
                    <a:cubicBezTo>
                      <a:pt x="21596" y="20199"/>
                      <a:pt x="21589" y="20138"/>
                      <a:pt x="21586" y="20080"/>
                    </a:cubicBezTo>
                    <a:cubicBezTo>
                      <a:pt x="21587" y="20083"/>
                      <a:pt x="21591" y="20091"/>
                      <a:pt x="21592" y="20095"/>
                    </a:cubicBezTo>
                    <a:cubicBezTo>
                      <a:pt x="21600" y="19956"/>
                      <a:pt x="21592" y="19808"/>
                      <a:pt x="21576" y="19697"/>
                    </a:cubicBezTo>
                    <a:cubicBezTo>
                      <a:pt x="21566" y="19676"/>
                      <a:pt x="21523" y="19628"/>
                      <a:pt x="21512" y="19606"/>
                    </a:cubicBezTo>
                    <a:cubicBezTo>
                      <a:pt x="21479" y="19488"/>
                      <a:pt x="21425" y="19365"/>
                      <a:pt x="21368" y="19239"/>
                    </a:cubicBezTo>
                    <a:cubicBezTo>
                      <a:pt x="21190" y="18707"/>
                      <a:pt x="20463" y="17893"/>
                      <a:pt x="19666" y="17054"/>
                    </a:cubicBezTo>
                    <a:cubicBezTo>
                      <a:pt x="19046" y="16357"/>
                      <a:pt x="18524" y="15750"/>
                      <a:pt x="17479" y="14685"/>
                    </a:cubicBezTo>
                    <a:cubicBezTo>
                      <a:pt x="14156" y="11292"/>
                      <a:pt x="5766" y="2533"/>
                      <a:pt x="4246" y="489"/>
                    </a:cubicBezTo>
                    <a:lnTo>
                      <a:pt x="3985" y="1085"/>
                    </a:lnTo>
                    <a:cubicBezTo>
                      <a:pt x="3967" y="1061"/>
                      <a:pt x="3901" y="1001"/>
                      <a:pt x="3884" y="978"/>
                    </a:cubicBezTo>
                    <a:cubicBezTo>
                      <a:pt x="3884" y="978"/>
                      <a:pt x="3765" y="1164"/>
                      <a:pt x="3756" y="1177"/>
                    </a:cubicBezTo>
                    <a:lnTo>
                      <a:pt x="4246" y="0"/>
                    </a:ln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ïŝļiḍe">
                <a:extLst>
                  <a:ext uri="{FF2B5EF4-FFF2-40B4-BE49-F238E27FC236}">
                    <a16:creationId xmlns:a16="http://schemas.microsoft.com/office/drawing/2014/main" xmlns="" id="{FD713D5E-0E57-4D7B-BBD4-1171192EF066}"/>
                  </a:ext>
                </a:extLst>
              </p:cNvPr>
              <p:cNvSpPr/>
              <p:nvPr/>
            </p:nvSpPr>
            <p:spPr>
              <a:xfrm rot="20701810">
                <a:off x="9137083" y="1484750"/>
                <a:ext cx="2690762" cy="93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234" y="0"/>
                    </a:moveTo>
                    <a:lnTo>
                      <a:pt x="3988" y="472"/>
                    </a:lnTo>
                    <a:cubicBezTo>
                      <a:pt x="3979" y="488"/>
                      <a:pt x="3950" y="537"/>
                      <a:pt x="3921" y="587"/>
                    </a:cubicBezTo>
                    <a:cubicBezTo>
                      <a:pt x="3892" y="638"/>
                      <a:pt x="3862" y="690"/>
                      <a:pt x="3849" y="712"/>
                    </a:cubicBezTo>
                    <a:cubicBezTo>
                      <a:pt x="3845" y="708"/>
                      <a:pt x="3839" y="701"/>
                      <a:pt x="3833" y="695"/>
                    </a:cubicBezTo>
                    <a:cubicBezTo>
                      <a:pt x="3826" y="688"/>
                      <a:pt x="3820" y="681"/>
                      <a:pt x="3817" y="677"/>
                    </a:cubicBezTo>
                    <a:cubicBezTo>
                      <a:pt x="3817" y="677"/>
                      <a:pt x="3805" y="708"/>
                      <a:pt x="3788" y="753"/>
                    </a:cubicBezTo>
                    <a:cubicBezTo>
                      <a:pt x="3771" y="798"/>
                      <a:pt x="3748" y="858"/>
                      <a:pt x="3727" y="917"/>
                    </a:cubicBezTo>
                    <a:cubicBezTo>
                      <a:pt x="3247" y="1866"/>
                      <a:pt x="2283" y="3713"/>
                      <a:pt x="1405" y="5269"/>
                    </a:cubicBezTo>
                    <a:cubicBezTo>
                      <a:pt x="667" y="6576"/>
                      <a:pt x="13" y="7653"/>
                      <a:pt x="0" y="7675"/>
                    </a:cubicBezTo>
                    <a:cubicBezTo>
                      <a:pt x="12" y="7681"/>
                      <a:pt x="27" y="7689"/>
                      <a:pt x="41" y="7696"/>
                    </a:cubicBezTo>
                    <a:cubicBezTo>
                      <a:pt x="56" y="7704"/>
                      <a:pt x="70" y="7711"/>
                      <a:pt x="83" y="7717"/>
                    </a:cubicBezTo>
                    <a:cubicBezTo>
                      <a:pt x="81" y="7720"/>
                      <a:pt x="61" y="7752"/>
                      <a:pt x="40" y="7783"/>
                    </a:cubicBezTo>
                    <a:cubicBezTo>
                      <a:pt x="20" y="7814"/>
                      <a:pt x="0" y="7844"/>
                      <a:pt x="0" y="7844"/>
                    </a:cubicBezTo>
                    <a:cubicBezTo>
                      <a:pt x="3947" y="10127"/>
                      <a:pt x="7997" y="12622"/>
                      <a:pt x="12185" y="15326"/>
                    </a:cubicBezTo>
                    <a:cubicBezTo>
                      <a:pt x="15328" y="17356"/>
                      <a:pt x="18467" y="19440"/>
                      <a:pt x="21600" y="21600"/>
                    </a:cubicBezTo>
                    <a:lnTo>
                      <a:pt x="21540" y="18473"/>
                    </a:lnTo>
                    <a:lnTo>
                      <a:pt x="4261" y="0"/>
                    </a:lnTo>
                    <a:lnTo>
                      <a:pt x="4249" y="21"/>
                    </a:lnTo>
                    <a:cubicBezTo>
                      <a:pt x="4247" y="19"/>
                      <a:pt x="4244" y="14"/>
                      <a:pt x="4242" y="11"/>
                    </a:cubicBezTo>
                    <a:cubicBezTo>
                      <a:pt x="4239" y="7"/>
                      <a:pt x="4236" y="2"/>
                      <a:pt x="4234" y="0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slïḋè">
                <a:extLst>
                  <a:ext uri="{FF2B5EF4-FFF2-40B4-BE49-F238E27FC236}">
                    <a16:creationId xmlns:a16="http://schemas.microsoft.com/office/drawing/2014/main" xmlns="" id="{DB898072-D0A0-42DD-8B2B-278BE1D54DE9}"/>
                  </a:ext>
                </a:extLst>
              </p:cNvPr>
              <p:cNvSpPr/>
              <p:nvPr/>
            </p:nvSpPr>
            <p:spPr>
              <a:xfrm rot="20701810">
                <a:off x="7789520" y="988353"/>
                <a:ext cx="2007716" cy="1400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46" h="21591" extrusionOk="0">
                    <a:moveTo>
                      <a:pt x="177" y="19199"/>
                    </a:moveTo>
                    <a:cubicBezTo>
                      <a:pt x="572" y="20772"/>
                      <a:pt x="1989" y="21600"/>
                      <a:pt x="3318" y="21591"/>
                    </a:cubicBezTo>
                    <a:cubicBezTo>
                      <a:pt x="872" y="20783"/>
                      <a:pt x="-854" y="19226"/>
                      <a:pt x="443" y="17305"/>
                    </a:cubicBezTo>
                    <a:cubicBezTo>
                      <a:pt x="1614" y="15571"/>
                      <a:pt x="13360" y="5037"/>
                      <a:pt x="19076" y="1125"/>
                    </a:cubicBezTo>
                    <a:cubicBezTo>
                      <a:pt x="19727" y="679"/>
                      <a:pt x="20274" y="296"/>
                      <a:pt x="20746" y="0"/>
                    </a:cubicBezTo>
                    <a:cubicBezTo>
                      <a:pt x="18741" y="1463"/>
                      <a:pt x="16138" y="3555"/>
                      <a:pt x="14907" y="4543"/>
                    </a:cubicBezTo>
                    <a:cubicBezTo>
                      <a:pt x="13868" y="5376"/>
                      <a:pt x="10471" y="8250"/>
                      <a:pt x="9082" y="9352"/>
                    </a:cubicBezTo>
                    <a:cubicBezTo>
                      <a:pt x="6488" y="11409"/>
                      <a:pt x="-614" y="16054"/>
                      <a:pt x="177" y="19199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ïṡļîḓe">
                <a:extLst>
                  <a:ext uri="{FF2B5EF4-FFF2-40B4-BE49-F238E27FC236}">
                    <a16:creationId xmlns:a16="http://schemas.microsoft.com/office/drawing/2014/main" xmlns="" id="{C9535A65-0D08-4A44-93CB-8251DF60C500}"/>
                  </a:ext>
                </a:extLst>
              </p:cNvPr>
              <p:cNvSpPr/>
              <p:nvPr/>
            </p:nvSpPr>
            <p:spPr>
              <a:xfrm rot="20701810">
                <a:off x="7966687" y="2194634"/>
                <a:ext cx="307877" cy="1880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0" h="17657" extrusionOk="0">
                    <a:moveTo>
                      <a:pt x="18890" y="3337"/>
                    </a:moveTo>
                    <a:cubicBezTo>
                      <a:pt x="18890" y="3337"/>
                      <a:pt x="16436" y="7763"/>
                      <a:pt x="7316" y="16583"/>
                    </a:cubicBezTo>
                    <a:cubicBezTo>
                      <a:pt x="3964" y="19797"/>
                      <a:pt x="3463" y="15101"/>
                      <a:pt x="372" y="11627"/>
                    </a:cubicBezTo>
                    <a:cubicBezTo>
                      <a:pt x="-2710" y="8132"/>
                      <a:pt x="14287" y="-1803"/>
                      <a:pt x="16706" y="286"/>
                    </a:cubicBezTo>
                    <a:cubicBezTo>
                      <a:pt x="18707" y="1952"/>
                      <a:pt x="18890" y="3337"/>
                      <a:pt x="18890" y="3337"/>
                    </a:cubicBezTo>
                    <a:close/>
                  </a:path>
                </a:pathLst>
              </a:custGeom>
              <a:solidFill>
                <a:srgbClr val="BABBBC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$lîḓê">
                <a:extLst>
                  <a:ext uri="{FF2B5EF4-FFF2-40B4-BE49-F238E27FC236}">
                    <a16:creationId xmlns:a16="http://schemas.microsoft.com/office/drawing/2014/main" xmlns="" id="{34AA238D-B025-4FFE-BCC0-B10F682D4E58}"/>
                  </a:ext>
                </a:extLst>
              </p:cNvPr>
              <p:cNvSpPr/>
              <p:nvPr/>
            </p:nvSpPr>
            <p:spPr>
              <a:xfrm rot="20701810">
                <a:off x="7527740" y="2111954"/>
                <a:ext cx="742152" cy="308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0879" extrusionOk="0">
                    <a:moveTo>
                      <a:pt x="499" y="14"/>
                    </a:moveTo>
                    <a:cubicBezTo>
                      <a:pt x="500" y="16"/>
                      <a:pt x="503" y="18"/>
                      <a:pt x="507" y="20"/>
                    </a:cubicBezTo>
                    <a:cubicBezTo>
                      <a:pt x="510" y="22"/>
                      <a:pt x="513" y="24"/>
                      <a:pt x="514" y="26"/>
                    </a:cubicBezTo>
                    <a:cubicBezTo>
                      <a:pt x="513" y="27"/>
                      <a:pt x="510" y="26"/>
                      <a:pt x="507" y="26"/>
                    </a:cubicBezTo>
                    <a:cubicBezTo>
                      <a:pt x="504" y="26"/>
                      <a:pt x="501" y="25"/>
                      <a:pt x="499" y="26"/>
                    </a:cubicBezTo>
                    <a:cubicBezTo>
                      <a:pt x="508" y="37"/>
                      <a:pt x="525" y="53"/>
                      <a:pt x="543" y="68"/>
                    </a:cubicBezTo>
                    <a:cubicBezTo>
                      <a:pt x="560" y="84"/>
                      <a:pt x="578" y="100"/>
                      <a:pt x="588" y="112"/>
                    </a:cubicBezTo>
                    <a:cubicBezTo>
                      <a:pt x="286" y="77"/>
                      <a:pt x="90" y="219"/>
                      <a:pt x="3" y="735"/>
                    </a:cubicBezTo>
                    <a:cubicBezTo>
                      <a:pt x="-3" y="766"/>
                      <a:pt x="39" y="837"/>
                      <a:pt x="50" y="882"/>
                    </a:cubicBezTo>
                    <a:cubicBezTo>
                      <a:pt x="43" y="910"/>
                      <a:pt x="34" y="927"/>
                      <a:pt x="26" y="946"/>
                    </a:cubicBezTo>
                    <a:cubicBezTo>
                      <a:pt x="17" y="964"/>
                      <a:pt x="8" y="984"/>
                      <a:pt x="3" y="1016"/>
                    </a:cubicBezTo>
                    <a:cubicBezTo>
                      <a:pt x="-118" y="1707"/>
                      <a:pt x="3756" y="5786"/>
                      <a:pt x="7260" y="9441"/>
                    </a:cubicBezTo>
                    <a:cubicBezTo>
                      <a:pt x="10758" y="13101"/>
                      <a:pt x="13665" y="15690"/>
                      <a:pt x="15588" y="18563"/>
                    </a:cubicBezTo>
                    <a:cubicBezTo>
                      <a:pt x="17110" y="20847"/>
                      <a:pt x="17119" y="21600"/>
                      <a:pt x="18423" y="20104"/>
                    </a:cubicBezTo>
                    <a:cubicBezTo>
                      <a:pt x="19725" y="18579"/>
                      <a:pt x="21006" y="16466"/>
                      <a:pt x="21222" y="15971"/>
                    </a:cubicBezTo>
                    <a:cubicBezTo>
                      <a:pt x="21285" y="15829"/>
                      <a:pt x="21303" y="15713"/>
                      <a:pt x="21305" y="15592"/>
                    </a:cubicBezTo>
                    <a:cubicBezTo>
                      <a:pt x="21312" y="15593"/>
                      <a:pt x="21330" y="15602"/>
                      <a:pt x="21348" y="15611"/>
                    </a:cubicBezTo>
                    <a:cubicBezTo>
                      <a:pt x="21366" y="15619"/>
                      <a:pt x="21383" y="15628"/>
                      <a:pt x="21389" y="15628"/>
                    </a:cubicBezTo>
                    <a:cubicBezTo>
                      <a:pt x="21413" y="15569"/>
                      <a:pt x="21432" y="15514"/>
                      <a:pt x="21446" y="15462"/>
                    </a:cubicBezTo>
                    <a:cubicBezTo>
                      <a:pt x="21460" y="15409"/>
                      <a:pt x="21469" y="15359"/>
                      <a:pt x="21472" y="15310"/>
                    </a:cubicBezTo>
                    <a:lnTo>
                      <a:pt x="21472" y="15298"/>
                    </a:lnTo>
                    <a:cubicBezTo>
                      <a:pt x="21482" y="15147"/>
                      <a:pt x="21446" y="14998"/>
                      <a:pt x="21368" y="14781"/>
                    </a:cubicBezTo>
                    <a:cubicBezTo>
                      <a:pt x="21291" y="14564"/>
                      <a:pt x="21172" y="14279"/>
                      <a:pt x="21018" y="13855"/>
                    </a:cubicBezTo>
                    <a:cubicBezTo>
                      <a:pt x="21018" y="13855"/>
                      <a:pt x="21008" y="13847"/>
                      <a:pt x="20987" y="13832"/>
                    </a:cubicBezTo>
                    <a:cubicBezTo>
                      <a:pt x="20967" y="13817"/>
                      <a:pt x="20935" y="13795"/>
                      <a:pt x="20893" y="13770"/>
                    </a:cubicBezTo>
                    <a:lnTo>
                      <a:pt x="20895" y="13776"/>
                    </a:lnTo>
                    <a:lnTo>
                      <a:pt x="20898" y="13782"/>
                    </a:lnTo>
                    <a:cubicBezTo>
                      <a:pt x="20707" y="13672"/>
                      <a:pt x="13226" y="9361"/>
                      <a:pt x="6221" y="4037"/>
                    </a:cubicBezTo>
                    <a:cubicBezTo>
                      <a:pt x="2914" y="1520"/>
                      <a:pt x="1513" y="292"/>
                      <a:pt x="828" y="99"/>
                    </a:cubicBezTo>
                    <a:cubicBezTo>
                      <a:pt x="817" y="89"/>
                      <a:pt x="799" y="73"/>
                      <a:pt x="780" y="56"/>
                    </a:cubicBezTo>
                    <a:cubicBezTo>
                      <a:pt x="762" y="40"/>
                      <a:pt x="744" y="24"/>
                      <a:pt x="734" y="14"/>
                    </a:cubicBezTo>
                    <a:cubicBezTo>
                      <a:pt x="688" y="5"/>
                      <a:pt x="647" y="0"/>
                      <a:pt x="608" y="0"/>
                    </a:cubicBezTo>
                    <a:cubicBezTo>
                      <a:pt x="569" y="0"/>
                      <a:pt x="533" y="5"/>
                      <a:pt x="499" y="14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ṧļïḓè">
                <a:extLst>
                  <a:ext uri="{FF2B5EF4-FFF2-40B4-BE49-F238E27FC236}">
                    <a16:creationId xmlns:a16="http://schemas.microsoft.com/office/drawing/2014/main" xmlns="" id="{BE8520F8-A9BB-4618-8FDF-277E54D52988}"/>
                  </a:ext>
                </a:extLst>
              </p:cNvPr>
              <p:cNvSpPr/>
              <p:nvPr/>
            </p:nvSpPr>
            <p:spPr>
              <a:xfrm rot="20701810">
                <a:off x="9549515" y="542388"/>
                <a:ext cx="1087291" cy="385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7" h="19791" extrusionOk="0">
                    <a:moveTo>
                      <a:pt x="0" y="4899"/>
                    </a:moveTo>
                    <a:cubicBezTo>
                      <a:pt x="620" y="4239"/>
                      <a:pt x="2241" y="2500"/>
                      <a:pt x="4214" y="1282"/>
                    </a:cubicBezTo>
                    <a:cubicBezTo>
                      <a:pt x="6187" y="65"/>
                      <a:pt x="8512" y="-631"/>
                      <a:pt x="10542" y="796"/>
                    </a:cubicBezTo>
                    <a:cubicBezTo>
                      <a:pt x="11774" y="1484"/>
                      <a:pt x="12830" y="2675"/>
                      <a:pt x="13885" y="3625"/>
                    </a:cubicBezTo>
                    <a:cubicBezTo>
                      <a:pt x="15247" y="4851"/>
                      <a:pt x="16644" y="6000"/>
                      <a:pt x="18086" y="5851"/>
                    </a:cubicBezTo>
                    <a:cubicBezTo>
                      <a:pt x="19215" y="5734"/>
                      <a:pt x="20490" y="5170"/>
                      <a:pt x="21112" y="7574"/>
                    </a:cubicBezTo>
                    <a:cubicBezTo>
                      <a:pt x="21600" y="9456"/>
                      <a:pt x="21309" y="11927"/>
                      <a:pt x="20682" y="13675"/>
                    </a:cubicBezTo>
                    <a:cubicBezTo>
                      <a:pt x="20310" y="14710"/>
                      <a:pt x="19867" y="15515"/>
                      <a:pt x="19369" y="16079"/>
                    </a:cubicBezTo>
                    <a:cubicBezTo>
                      <a:pt x="18871" y="16643"/>
                      <a:pt x="18317" y="16966"/>
                      <a:pt x="17726" y="17037"/>
                    </a:cubicBezTo>
                    <a:cubicBezTo>
                      <a:pt x="16899" y="17137"/>
                      <a:pt x="16133" y="16552"/>
                      <a:pt x="15750" y="16159"/>
                    </a:cubicBezTo>
                    <a:cubicBezTo>
                      <a:pt x="16393" y="19869"/>
                      <a:pt x="18210" y="20969"/>
                      <a:pt x="19410" y="18372"/>
                    </a:cubicBezTo>
                    <a:cubicBezTo>
                      <a:pt x="20049" y="16989"/>
                      <a:pt x="20300" y="14905"/>
                      <a:pt x="20626" y="13194"/>
                    </a:cubicBezTo>
                    <a:cubicBezTo>
                      <a:pt x="20911" y="11701"/>
                      <a:pt x="21247" y="10178"/>
                      <a:pt x="21044" y="8526"/>
                    </a:cubicBezTo>
                    <a:cubicBezTo>
                      <a:pt x="20640" y="5250"/>
                      <a:pt x="19001" y="6132"/>
                      <a:pt x="17632" y="6233"/>
                    </a:cubicBezTo>
                    <a:cubicBezTo>
                      <a:pt x="16818" y="6293"/>
                      <a:pt x="16033" y="5710"/>
                      <a:pt x="15268" y="5093"/>
                    </a:cubicBezTo>
                    <a:cubicBezTo>
                      <a:pt x="14453" y="4435"/>
                      <a:pt x="13639" y="3720"/>
                      <a:pt x="12827" y="2945"/>
                    </a:cubicBezTo>
                    <a:cubicBezTo>
                      <a:pt x="10110" y="-92"/>
                      <a:pt x="7202" y="248"/>
                      <a:pt x="4824" y="1422"/>
                    </a:cubicBezTo>
                    <a:cubicBezTo>
                      <a:pt x="2446" y="2596"/>
                      <a:pt x="597" y="4603"/>
                      <a:pt x="0" y="4899"/>
                    </a:cubicBezTo>
                    <a:close/>
                  </a:path>
                </a:pathLst>
              </a:custGeom>
              <a:solidFill>
                <a:srgbClr val="7D989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ṧľîďè">
                <a:extLst>
                  <a:ext uri="{FF2B5EF4-FFF2-40B4-BE49-F238E27FC236}">
                    <a16:creationId xmlns:a16="http://schemas.microsoft.com/office/drawing/2014/main" xmlns="" id="{027E53E3-79EB-4EC0-85D9-A9D64259CD81}"/>
                  </a:ext>
                </a:extLst>
              </p:cNvPr>
              <p:cNvSpPr/>
              <p:nvPr/>
            </p:nvSpPr>
            <p:spPr>
              <a:xfrm rot="20701810">
                <a:off x="8018502" y="944240"/>
                <a:ext cx="2810359" cy="1297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3" extrusionOk="0">
                    <a:moveTo>
                      <a:pt x="14391" y="4771"/>
                    </a:moveTo>
                    <a:cubicBezTo>
                      <a:pt x="18153" y="-115"/>
                      <a:pt x="20531" y="-448"/>
                      <a:pt x="21600" y="310"/>
                    </a:cubicBezTo>
                    <a:cubicBezTo>
                      <a:pt x="21358" y="1667"/>
                      <a:pt x="20960" y="3093"/>
                      <a:pt x="20376" y="4504"/>
                    </a:cubicBezTo>
                    <a:cubicBezTo>
                      <a:pt x="18368" y="9362"/>
                      <a:pt x="14445" y="13052"/>
                      <a:pt x="8839" y="17701"/>
                    </a:cubicBezTo>
                    <a:cubicBezTo>
                      <a:pt x="5581" y="20404"/>
                      <a:pt x="2534" y="21152"/>
                      <a:pt x="1289" y="20911"/>
                    </a:cubicBezTo>
                    <a:cubicBezTo>
                      <a:pt x="843" y="20824"/>
                      <a:pt x="403" y="20674"/>
                      <a:pt x="0" y="20484"/>
                    </a:cubicBezTo>
                    <a:cubicBezTo>
                      <a:pt x="3221" y="16352"/>
                      <a:pt x="10934" y="9261"/>
                      <a:pt x="14391" y="4771"/>
                    </a:cubicBezTo>
                    <a:close/>
                  </a:path>
                </a:pathLst>
              </a:custGeom>
              <a:solidFill>
                <a:srgbClr val="E8E9ED"/>
              </a:solidFill>
              <a:ln w="317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iśḻïḑé">
                <a:extLst>
                  <a:ext uri="{FF2B5EF4-FFF2-40B4-BE49-F238E27FC236}">
                    <a16:creationId xmlns:a16="http://schemas.microsoft.com/office/drawing/2014/main" xmlns="" id="{60723B39-DE39-447F-A631-5E91037EBB21}"/>
                  </a:ext>
                </a:extLst>
              </p:cNvPr>
              <p:cNvSpPr/>
              <p:nvPr/>
            </p:nvSpPr>
            <p:spPr>
              <a:xfrm rot="20701810">
                <a:off x="8067152" y="1045618"/>
                <a:ext cx="2697803" cy="119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13" extrusionOk="0">
                    <a:moveTo>
                      <a:pt x="0" y="20150"/>
                    </a:moveTo>
                    <a:cubicBezTo>
                      <a:pt x="2898" y="16218"/>
                      <a:pt x="11054" y="9069"/>
                      <a:pt x="14524" y="4621"/>
                    </a:cubicBezTo>
                    <a:cubicBezTo>
                      <a:pt x="18741" y="-784"/>
                      <a:pt x="21206" y="-758"/>
                      <a:pt x="21600" y="1215"/>
                    </a:cubicBezTo>
                    <a:cubicBezTo>
                      <a:pt x="21368" y="2032"/>
                      <a:pt x="21066" y="2876"/>
                      <a:pt x="20690" y="3725"/>
                    </a:cubicBezTo>
                    <a:cubicBezTo>
                      <a:pt x="18805" y="7979"/>
                      <a:pt x="15002" y="11983"/>
                      <a:pt x="9055" y="17129"/>
                    </a:cubicBezTo>
                    <a:cubicBezTo>
                      <a:pt x="5633" y="20089"/>
                      <a:pt x="2433" y="20816"/>
                      <a:pt x="1189" y="20569"/>
                    </a:cubicBezTo>
                    <a:cubicBezTo>
                      <a:pt x="768" y="20485"/>
                      <a:pt x="352" y="20349"/>
                      <a:pt x="0" y="201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CE3F27"/>
                  </a:gs>
                  <a:gs pos="100000">
                    <a:srgbClr val="F2F2F2">
                      <a:alpha val="0"/>
                    </a:srgbClr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şlîḓè">
                <a:extLst>
                  <a:ext uri="{FF2B5EF4-FFF2-40B4-BE49-F238E27FC236}">
                    <a16:creationId xmlns:a16="http://schemas.microsoft.com/office/drawing/2014/main" xmlns="" id="{45738B5E-2C92-4C65-9D6E-678094937837}"/>
                  </a:ext>
                </a:extLst>
              </p:cNvPr>
              <p:cNvSpPr/>
              <p:nvPr/>
            </p:nvSpPr>
            <p:spPr>
              <a:xfrm rot="20701810">
                <a:off x="6073681" y="1241129"/>
                <a:ext cx="2882814" cy="1158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1" extrusionOk="0">
                    <a:moveTo>
                      <a:pt x="0" y="312"/>
                    </a:moveTo>
                    <a:cubicBezTo>
                      <a:pt x="2410" y="3485"/>
                      <a:pt x="4936" y="6087"/>
                      <a:pt x="7335" y="9309"/>
                    </a:cubicBezTo>
                    <a:cubicBezTo>
                      <a:pt x="10313" y="13308"/>
                      <a:pt x="13389" y="15948"/>
                      <a:pt x="15744" y="19046"/>
                    </a:cubicBezTo>
                    <a:cubicBezTo>
                      <a:pt x="16719" y="20329"/>
                      <a:pt x="17075" y="21303"/>
                      <a:pt x="17560" y="21510"/>
                    </a:cubicBezTo>
                    <a:cubicBezTo>
                      <a:pt x="17848" y="21581"/>
                      <a:pt x="18164" y="21336"/>
                      <a:pt x="18683" y="20702"/>
                    </a:cubicBezTo>
                    <a:cubicBezTo>
                      <a:pt x="19999" y="19093"/>
                      <a:pt x="21298" y="17063"/>
                      <a:pt x="21516" y="16537"/>
                    </a:cubicBezTo>
                    <a:cubicBezTo>
                      <a:pt x="21558" y="16435"/>
                      <a:pt x="21584" y="16338"/>
                      <a:pt x="21600" y="16237"/>
                    </a:cubicBezTo>
                    <a:cubicBezTo>
                      <a:pt x="21591" y="16256"/>
                      <a:pt x="21569" y="16290"/>
                      <a:pt x="21546" y="16325"/>
                    </a:cubicBezTo>
                    <a:cubicBezTo>
                      <a:pt x="21523" y="16361"/>
                      <a:pt x="21500" y="16397"/>
                      <a:pt x="21488" y="16418"/>
                    </a:cubicBezTo>
                    <a:cubicBezTo>
                      <a:pt x="21566" y="16179"/>
                      <a:pt x="21565" y="15950"/>
                      <a:pt x="21495" y="15636"/>
                    </a:cubicBezTo>
                    <a:cubicBezTo>
                      <a:pt x="21425" y="15322"/>
                      <a:pt x="21285" y="14923"/>
                      <a:pt x="21087" y="14344"/>
                    </a:cubicBezTo>
                    <a:cubicBezTo>
                      <a:pt x="21087" y="14344"/>
                      <a:pt x="21083" y="14339"/>
                      <a:pt x="21075" y="14332"/>
                    </a:cubicBezTo>
                    <a:cubicBezTo>
                      <a:pt x="21067" y="14325"/>
                      <a:pt x="21055" y="14317"/>
                      <a:pt x="21039" y="14310"/>
                    </a:cubicBezTo>
                    <a:lnTo>
                      <a:pt x="21041" y="14313"/>
                    </a:lnTo>
                    <a:lnTo>
                      <a:pt x="21042" y="14316"/>
                    </a:lnTo>
                    <a:cubicBezTo>
                      <a:pt x="20822" y="14175"/>
                      <a:pt x="13237" y="9270"/>
                      <a:pt x="6139" y="3844"/>
                    </a:cubicBezTo>
                    <a:cubicBezTo>
                      <a:pt x="3712" y="1989"/>
                      <a:pt x="2339" y="777"/>
                      <a:pt x="1461" y="64"/>
                    </a:cubicBezTo>
                    <a:cubicBezTo>
                      <a:pt x="1205" y="-8"/>
                      <a:pt x="947" y="-19"/>
                      <a:pt x="690" y="30"/>
                    </a:cubicBezTo>
                    <a:cubicBezTo>
                      <a:pt x="457" y="75"/>
                      <a:pt x="226" y="169"/>
                      <a:pt x="0" y="312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şlíde">
                <a:extLst>
                  <a:ext uri="{FF2B5EF4-FFF2-40B4-BE49-F238E27FC236}">
                    <a16:creationId xmlns:a16="http://schemas.microsoft.com/office/drawing/2014/main" xmlns="" id="{0D59CBE1-9EBE-42E0-BC41-637D1617F3CE}"/>
                  </a:ext>
                </a:extLst>
              </p:cNvPr>
              <p:cNvSpPr/>
              <p:nvPr/>
            </p:nvSpPr>
            <p:spPr>
              <a:xfrm rot="20701810">
                <a:off x="7798683" y="1699756"/>
                <a:ext cx="458842" cy="4287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2" h="18044" extrusionOk="0">
                    <a:moveTo>
                      <a:pt x="18592" y="12072"/>
                    </a:moveTo>
                    <a:cubicBezTo>
                      <a:pt x="17779" y="13367"/>
                      <a:pt x="8105" y="20515"/>
                      <a:pt x="1914" y="17154"/>
                    </a:cubicBezTo>
                    <a:cubicBezTo>
                      <a:pt x="-3008" y="14487"/>
                      <a:pt x="2731" y="6883"/>
                      <a:pt x="6069" y="4085"/>
                    </a:cubicBezTo>
                    <a:cubicBezTo>
                      <a:pt x="8619" y="1956"/>
                      <a:pt x="12630" y="-1085"/>
                      <a:pt x="15268" y="389"/>
                    </a:cubicBezTo>
                    <a:cubicBezTo>
                      <a:pt x="14268" y="3789"/>
                      <a:pt x="17267" y="10782"/>
                      <a:pt x="18592" y="120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sḻîḍé">
                <a:extLst>
                  <a:ext uri="{FF2B5EF4-FFF2-40B4-BE49-F238E27FC236}">
                    <a16:creationId xmlns:a16="http://schemas.microsoft.com/office/drawing/2014/main" xmlns="" id="{B14F120A-6C0A-4DDE-8E7B-4772E850FA3B}"/>
                  </a:ext>
                </a:extLst>
              </p:cNvPr>
              <p:cNvSpPr/>
              <p:nvPr/>
            </p:nvSpPr>
            <p:spPr>
              <a:xfrm rot="20701810">
                <a:off x="7801635" y="1718836"/>
                <a:ext cx="457955" cy="406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8" h="21421" extrusionOk="0">
                    <a:moveTo>
                      <a:pt x="12307" y="0"/>
                    </a:moveTo>
                    <a:cubicBezTo>
                      <a:pt x="10389" y="1064"/>
                      <a:pt x="8491" y="2647"/>
                      <a:pt x="7019" y="3978"/>
                    </a:cubicBezTo>
                    <a:cubicBezTo>
                      <a:pt x="4912" y="5882"/>
                      <a:pt x="2037" y="9558"/>
                      <a:pt x="714" y="13058"/>
                    </a:cubicBezTo>
                    <a:cubicBezTo>
                      <a:pt x="724" y="12981"/>
                      <a:pt x="716" y="12912"/>
                      <a:pt x="728" y="12834"/>
                    </a:cubicBezTo>
                    <a:cubicBezTo>
                      <a:pt x="572" y="13233"/>
                      <a:pt x="497" y="13613"/>
                      <a:pt x="384" y="14005"/>
                    </a:cubicBezTo>
                    <a:cubicBezTo>
                      <a:pt x="306" y="14275"/>
                      <a:pt x="211" y="14542"/>
                      <a:pt x="155" y="14807"/>
                    </a:cubicBezTo>
                    <a:cubicBezTo>
                      <a:pt x="62" y="15263"/>
                      <a:pt x="54" y="15690"/>
                      <a:pt x="41" y="16122"/>
                    </a:cubicBezTo>
                    <a:cubicBezTo>
                      <a:pt x="28" y="16433"/>
                      <a:pt x="-22" y="16759"/>
                      <a:pt x="12" y="17053"/>
                    </a:cubicBezTo>
                    <a:cubicBezTo>
                      <a:pt x="18" y="17102"/>
                      <a:pt x="33" y="17148"/>
                      <a:pt x="41" y="17197"/>
                    </a:cubicBezTo>
                    <a:cubicBezTo>
                      <a:pt x="226" y="18480"/>
                      <a:pt x="867" y="19585"/>
                      <a:pt x="2190" y="20357"/>
                    </a:cubicBezTo>
                    <a:cubicBezTo>
                      <a:pt x="2635" y="20617"/>
                      <a:pt x="3107" y="20787"/>
                      <a:pt x="3580" y="20951"/>
                    </a:cubicBezTo>
                    <a:cubicBezTo>
                      <a:pt x="4015" y="21102"/>
                      <a:pt x="4459" y="21210"/>
                      <a:pt x="4913" y="21288"/>
                    </a:cubicBezTo>
                    <a:cubicBezTo>
                      <a:pt x="4975" y="21299"/>
                      <a:pt x="5036" y="21311"/>
                      <a:pt x="5099" y="21320"/>
                    </a:cubicBezTo>
                    <a:cubicBezTo>
                      <a:pt x="6962" y="21600"/>
                      <a:pt x="8907" y="21272"/>
                      <a:pt x="10831" y="20662"/>
                    </a:cubicBezTo>
                    <a:cubicBezTo>
                      <a:pt x="11290" y="20517"/>
                      <a:pt x="11727" y="20342"/>
                      <a:pt x="12178" y="20165"/>
                    </a:cubicBezTo>
                    <a:cubicBezTo>
                      <a:pt x="12865" y="19893"/>
                      <a:pt x="13533" y="19658"/>
                      <a:pt x="14184" y="19331"/>
                    </a:cubicBezTo>
                    <a:cubicBezTo>
                      <a:pt x="14198" y="19324"/>
                      <a:pt x="14213" y="19322"/>
                      <a:pt x="14227" y="19315"/>
                    </a:cubicBezTo>
                    <a:cubicBezTo>
                      <a:pt x="14395" y="19230"/>
                      <a:pt x="14535" y="19129"/>
                      <a:pt x="14700" y="19042"/>
                    </a:cubicBezTo>
                    <a:cubicBezTo>
                      <a:pt x="15523" y="18606"/>
                      <a:pt x="16372" y="18179"/>
                      <a:pt x="17093" y="17711"/>
                    </a:cubicBezTo>
                    <a:cubicBezTo>
                      <a:pt x="16942" y="17799"/>
                      <a:pt x="16760" y="17864"/>
                      <a:pt x="16606" y="17951"/>
                    </a:cubicBezTo>
                    <a:cubicBezTo>
                      <a:pt x="19253" y="16305"/>
                      <a:pt x="21210" y="14573"/>
                      <a:pt x="21578" y="13941"/>
                    </a:cubicBezTo>
                    <a:cubicBezTo>
                      <a:pt x="21383" y="13752"/>
                      <a:pt x="21151" y="13406"/>
                      <a:pt x="20890" y="12962"/>
                    </a:cubicBezTo>
                    <a:cubicBezTo>
                      <a:pt x="17497" y="15904"/>
                      <a:pt x="8808" y="21382"/>
                      <a:pt x="2863" y="17935"/>
                    </a:cubicBezTo>
                    <a:cubicBezTo>
                      <a:pt x="2049" y="17453"/>
                      <a:pt x="1528" y="16830"/>
                      <a:pt x="1173" y="16138"/>
                    </a:cubicBezTo>
                    <a:cubicBezTo>
                      <a:pt x="1172" y="16133"/>
                      <a:pt x="1173" y="16127"/>
                      <a:pt x="1173" y="16122"/>
                    </a:cubicBezTo>
                    <a:cubicBezTo>
                      <a:pt x="829" y="11878"/>
                      <a:pt x="5306" y="5884"/>
                      <a:pt x="8223" y="3257"/>
                    </a:cubicBezTo>
                    <a:cubicBezTo>
                      <a:pt x="9379" y="2211"/>
                      <a:pt x="10807" y="985"/>
                      <a:pt x="12307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sľîḋè">
                <a:extLst>
                  <a:ext uri="{FF2B5EF4-FFF2-40B4-BE49-F238E27FC236}">
                    <a16:creationId xmlns:a16="http://schemas.microsoft.com/office/drawing/2014/main" xmlns="" id="{82FBA587-D205-467C-814B-BD592CFF1E5C}"/>
                  </a:ext>
                </a:extLst>
              </p:cNvPr>
              <p:cNvSpPr/>
              <p:nvPr/>
            </p:nvSpPr>
            <p:spPr>
              <a:xfrm rot="20701810">
                <a:off x="7967388" y="1670216"/>
                <a:ext cx="330061" cy="334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87" h="20922" extrusionOk="0">
                    <a:moveTo>
                      <a:pt x="24" y="9779"/>
                    </a:moveTo>
                    <a:cubicBezTo>
                      <a:pt x="-363" y="15545"/>
                      <a:pt x="3984" y="20496"/>
                      <a:pt x="9730" y="20900"/>
                    </a:cubicBezTo>
                    <a:cubicBezTo>
                      <a:pt x="15484" y="21267"/>
                      <a:pt x="20465" y="16926"/>
                      <a:pt x="20865" y="11168"/>
                    </a:cubicBezTo>
                    <a:cubicBezTo>
                      <a:pt x="21237" y="5382"/>
                      <a:pt x="16905" y="423"/>
                      <a:pt x="11159" y="20"/>
                    </a:cubicBezTo>
                    <a:cubicBezTo>
                      <a:pt x="5399" y="-333"/>
                      <a:pt x="425" y="4021"/>
                      <a:pt x="24" y="9779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$ľiḍè">
                <a:extLst>
                  <a:ext uri="{FF2B5EF4-FFF2-40B4-BE49-F238E27FC236}">
                    <a16:creationId xmlns:a16="http://schemas.microsoft.com/office/drawing/2014/main" xmlns="" id="{622BBB28-557E-4965-A263-990B04C1AA43}"/>
                  </a:ext>
                </a:extLst>
              </p:cNvPr>
              <p:cNvSpPr/>
              <p:nvPr/>
            </p:nvSpPr>
            <p:spPr>
              <a:xfrm rot="20701810">
                <a:off x="8005055" y="1705771"/>
                <a:ext cx="268541" cy="27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0" h="20840" extrusionOk="0">
                    <a:moveTo>
                      <a:pt x="22" y="9733"/>
                    </a:moveTo>
                    <a:cubicBezTo>
                      <a:pt x="-353" y="15502"/>
                      <a:pt x="3981" y="20450"/>
                      <a:pt x="9731" y="20812"/>
                    </a:cubicBezTo>
                    <a:cubicBezTo>
                      <a:pt x="15489" y="21227"/>
                      <a:pt x="20460" y="16863"/>
                      <a:pt x="20844" y="11112"/>
                    </a:cubicBezTo>
                    <a:cubicBezTo>
                      <a:pt x="21247" y="5387"/>
                      <a:pt x="16895" y="387"/>
                      <a:pt x="11155" y="25"/>
                    </a:cubicBezTo>
                    <a:cubicBezTo>
                      <a:pt x="5396" y="-373"/>
                      <a:pt x="417" y="3974"/>
                      <a:pt x="22" y="9733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iṥḷîḋê">
                <a:extLst>
                  <a:ext uri="{FF2B5EF4-FFF2-40B4-BE49-F238E27FC236}">
                    <a16:creationId xmlns:a16="http://schemas.microsoft.com/office/drawing/2014/main" xmlns="" id="{A0CCDC55-BE07-41E4-8C5C-D347C494DBF6}"/>
                  </a:ext>
                </a:extLst>
              </p:cNvPr>
              <p:cNvSpPr/>
              <p:nvPr/>
            </p:nvSpPr>
            <p:spPr>
              <a:xfrm rot="20701810">
                <a:off x="9779300" y="1859278"/>
                <a:ext cx="422734" cy="3863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591" h="17884" extrusionOk="0">
                    <a:moveTo>
                      <a:pt x="18591" y="12396"/>
                    </a:moveTo>
                    <a:cubicBezTo>
                      <a:pt x="17729" y="13665"/>
                      <a:pt x="7816" y="20451"/>
                      <a:pt x="1786" y="16834"/>
                    </a:cubicBezTo>
                    <a:cubicBezTo>
                      <a:pt x="-3009" y="13938"/>
                      <a:pt x="2991" y="6485"/>
                      <a:pt x="6428" y="3817"/>
                    </a:cubicBezTo>
                    <a:cubicBezTo>
                      <a:pt x="9033" y="1758"/>
                      <a:pt x="13158" y="-1149"/>
                      <a:pt x="15722" y="473"/>
                    </a:cubicBezTo>
                    <a:cubicBezTo>
                      <a:pt x="14598" y="3850"/>
                      <a:pt x="17334" y="11051"/>
                      <a:pt x="18591" y="12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îš1iḋé">
                <a:extLst>
                  <a:ext uri="{FF2B5EF4-FFF2-40B4-BE49-F238E27FC236}">
                    <a16:creationId xmlns:a16="http://schemas.microsoft.com/office/drawing/2014/main" xmlns="" id="{CC75A6EF-9BA8-4D49-97C3-7C3CFC179185}"/>
                  </a:ext>
                </a:extLst>
              </p:cNvPr>
              <p:cNvSpPr/>
              <p:nvPr/>
            </p:nvSpPr>
            <p:spPr>
              <a:xfrm rot="20701810">
                <a:off x="9778617" y="1859487"/>
                <a:ext cx="421824" cy="380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1" h="21555" extrusionOk="0">
                    <a:moveTo>
                      <a:pt x="13572" y="0"/>
                    </a:moveTo>
                    <a:cubicBezTo>
                      <a:pt x="11294" y="770"/>
                      <a:pt x="8822" y="2750"/>
                      <a:pt x="7020" y="4354"/>
                    </a:cubicBezTo>
                    <a:cubicBezTo>
                      <a:pt x="4063" y="6925"/>
                      <a:pt x="-549" y="13101"/>
                      <a:pt x="161" y="17347"/>
                    </a:cubicBezTo>
                    <a:cubicBezTo>
                      <a:pt x="118" y="17292"/>
                      <a:pt x="41" y="17249"/>
                      <a:pt x="0" y="17193"/>
                    </a:cubicBezTo>
                    <a:cubicBezTo>
                      <a:pt x="65" y="17731"/>
                      <a:pt x="255" y="18230"/>
                      <a:pt x="511" y="18707"/>
                    </a:cubicBezTo>
                    <a:cubicBezTo>
                      <a:pt x="603" y="18878"/>
                      <a:pt x="743" y="19028"/>
                      <a:pt x="861" y="19189"/>
                    </a:cubicBezTo>
                    <a:cubicBezTo>
                      <a:pt x="1049" y="19444"/>
                      <a:pt x="1273" y="19689"/>
                      <a:pt x="1533" y="19912"/>
                    </a:cubicBezTo>
                    <a:cubicBezTo>
                      <a:pt x="1671" y="20031"/>
                      <a:pt x="1738" y="20180"/>
                      <a:pt x="1898" y="20290"/>
                    </a:cubicBezTo>
                    <a:cubicBezTo>
                      <a:pt x="2766" y="20874"/>
                      <a:pt x="3716" y="21206"/>
                      <a:pt x="4699" y="21392"/>
                    </a:cubicBezTo>
                    <a:cubicBezTo>
                      <a:pt x="5635" y="21568"/>
                      <a:pt x="6607" y="21600"/>
                      <a:pt x="7589" y="21495"/>
                    </a:cubicBezTo>
                    <a:cubicBezTo>
                      <a:pt x="7940" y="21459"/>
                      <a:pt x="8287" y="21337"/>
                      <a:pt x="8640" y="21271"/>
                    </a:cubicBezTo>
                    <a:cubicBezTo>
                      <a:pt x="9281" y="21150"/>
                      <a:pt x="9917" y="21043"/>
                      <a:pt x="10551" y="20841"/>
                    </a:cubicBezTo>
                    <a:cubicBezTo>
                      <a:pt x="10996" y="20699"/>
                      <a:pt x="11415" y="20515"/>
                      <a:pt x="11850" y="20342"/>
                    </a:cubicBezTo>
                    <a:cubicBezTo>
                      <a:pt x="12404" y="20122"/>
                      <a:pt x="12957" y="19911"/>
                      <a:pt x="13484" y="19654"/>
                    </a:cubicBezTo>
                    <a:cubicBezTo>
                      <a:pt x="13509" y="19641"/>
                      <a:pt x="13532" y="19631"/>
                      <a:pt x="13557" y="19619"/>
                    </a:cubicBezTo>
                    <a:cubicBezTo>
                      <a:pt x="17022" y="17917"/>
                      <a:pt x="19787" y="15601"/>
                      <a:pt x="20241" y="14852"/>
                    </a:cubicBezTo>
                    <a:cubicBezTo>
                      <a:pt x="19965" y="14533"/>
                      <a:pt x="19650" y="13954"/>
                      <a:pt x="19307" y="13217"/>
                    </a:cubicBezTo>
                    <a:cubicBezTo>
                      <a:pt x="17715" y="15066"/>
                      <a:pt x="9600" y="20953"/>
                      <a:pt x="3415" y="19309"/>
                    </a:cubicBezTo>
                    <a:cubicBezTo>
                      <a:pt x="-1359" y="15664"/>
                      <a:pt x="5013" y="6824"/>
                      <a:pt x="8712" y="3597"/>
                    </a:cubicBezTo>
                    <a:cubicBezTo>
                      <a:pt x="10061" y="2384"/>
                      <a:pt x="11803" y="965"/>
                      <a:pt x="13572" y="0"/>
                    </a:cubicBezTo>
                    <a:close/>
                  </a:path>
                </a:pathLst>
              </a:custGeom>
              <a:solidFill>
                <a:srgbClr val="D6D6D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ísḷíďê">
                <a:extLst>
                  <a:ext uri="{FF2B5EF4-FFF2-40B4-BE49-F238E27FC236}">
                    <a16:creationId xmlns:a16="http://schemas.microsoft.com/office/drawing/2014/main" xmlns="" id="{F8E5B267-DEE0-46D6-AF3F-1FEA71220E99}"/>
                  </a:ext>
                </a:extLst>
              </p:cNvPr>
              <p:cNvSpPr/>
              <p:nvPr/>
            </p:nvSpPr>
            <p:spPr>
              <a:xfrm rot="20701810">
                <a:off x="9940168" y="1830396"/>
                <a:ext cx="306521" cy="306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3" h="20660" extrusionOk="0">
                    <a:moveTo>
                      <a:pt x="45" y="9355"/>
                    </a:moveTo>
                    <a:cubicBezTo>
                      <a:pt x="-482" y="15029"/>
                      <a:pt x="3705" y="20065"/>
                      <a:pt x="9365" y="20617"/>
                    </a:cubicBezTo>
                    <a:cubicBezTo>
                      <a:pt x="15040" y="21130"/>
                      <a:pt x="20080" y="16956"/>
                      <a:pt x="20576" y="11252"/>
                    </a:cubicBezTo>
                    <a:cubicBezTo>
                      <a:pt x="21118" y="5585"/>
                      <a:pt x="16932" y="548"/>
                      <a:pt x="11257" y="43"/>
                    </a:cubicBezTo>
                    <a:cubicBezTo>
                      <a:pt x="5581" y="-470"/>
                      <a:pt x="573" y="3673"/>
                      <a:pt x="45" y="9355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íṥḷíḋè">
                <a:extLst>
                  <a:ext uri="{FF2B5EF4-FFF2-40B4-BE49-F238E27FC236}">
                    <a16:creationId xmlns:a16="http://schemas.microsoft.com/office/drawing/2014/main" xmlns="" id="{BEC545C9-F9EB-4C18-BD52-9E9F7DD7AD7F}"/>
                  </a:ext>
                </a:extLst>
              </p:cNvPr>
              <p:cNvSpPr/>
              <p:nvPr/>
            </p:nvSpPr>
            <p:spPr>
              <a:xfrm rot="20701810">
                <a:off x="9969484" y="1859413"/>
                <a:ext cx="249373" cy="24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9" h="20661" extrusionOk="0">
                    <a:moveTo>
                      <a:pt x="46" y="9355"/>
                    </a:moveTo>
                    <a:cubicBezTo>
                      <a:pt x="-488" y="15063"/>
                      <a:pt x="3684" y="20074"/>
                      <a:pt x="9341" y="20618"/>
                    </a:cubicBezTo>
                    <a:cubicBezTo>
                      <a:pt x="15017" y="21135"/>
                      <a:pt x="20045" y="16937"/>
                      <a:pt x="20561" y="11277"/>
                    </a:cubicBezTo>
                    <a:cubicBezTo>
                      <a:pt x="21112" y="5626"/>
                      <a:pt x="16922" y="540"/>
                      <a:pt x="11245" y="42"/>
                    </a:cubicBezTo>
                    <a:cubicBezTo>
                      <a:pt x="5569" y="-465"/>
                      <a:pt x="541" y="3685"/>
                      <a:pt x="46" y="9355"/>
                    </a:cubicBezTo>
                    <a:close/>
                  </a:path>
                </a:pathLst>
              </a:custGeom>
              <a:solidFill>
                <a:srgbClr val="000000">
                  <a:lumMod val="60000"/>
                  <a:lumOff val="4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iṧļïďé">
                <a:extLst>
                  <a:ext uri="{FF2B5EF4-FFF2-40B4-BE49-F238E27FC236}">
                    <a16:creationId xmlns:a16="http://schemas.microsoft.com/office/drawing/2014/main" xmlns="" id="{29AD7626-91B1-4975-A143-5113379AD900}"/>
                  </a:ext>
                </a:extLst>
              </p:cNvPr>
              <p:cNvSpPr/>
              <p:nvPr/>
            </p:nvSpPr>
            <p:spPr>
              <a:xfrm rot="20701810">
                <a:off x="9788655" y="566872"/>
                <a:ext cx="397444" cy="143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5" h="18500" extrusionOk="0">
                    <a:moveTo>
                      <a:pt x="19985" y="7897"/>
                    </a:moveTo>
                    <a:cubicBezTo>
                      <a:pt x="17858" y="7678"/>
                      <a:pt x="15093" y="7934"/>
                      <a:pt x="11928" y="9401"/>
                    </a:cubicBezTo>
                    <a:cubicBezTo>
                      <a:pt x="8687" y="10904"/>
                      <a:pt x="5026" y="13679"/>
                      <a:pt x="1154" y="18500"/>
                    </a:cubicBezTo>
                    <a:cubicBezTo>
                      <a:pt x="1099" y="18392"/>
                      <a:pt x="796" y="18676"/>
                      <a:pt x="343" y="15951"/>
                    </a:cubicBezTo>
                    <a:cubicBezTo>
                      <a:pt x="-1615" y="4170"/>
                      <a:pt x="5112" y="-2924"/>
                      <a:pt x="12859" y="1163"/>
                    </a:cubicBezTo>
                    <a:cubicBezTo>
                      <a:pt x="12959" y="1216"/>
                      <a:pt x="13060" y="1267"/>
                      <a:pt x="13160" y="1316"/>
                    </a:cubicBezTo>
                    <a:cubicBezTo>
                      <a:pt x="14500" y="2206"/>
                      <a:pt x="15705" y="3327"/>
                      <a:pt x="16844" y="4509"/>
                    </a:cubicBezTo>
                    <a:cubicBezTo>
                      <a:pt x="17933" y="5637"/>
                      <a:pt x="18967" y="6823"/>
                      <a:pt x="19985" y="7897"/>
                    </a:cubicBezTo>
                    <a:close/>
                  </a:path>
                </a:pathLst>
              </a:custGeom>
              <a:solidFill>
                <a:srgbClr val="53585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ïṩļîḋé">
                <a:extLst>
                  <a:ext uri="{FF2B5EF4-FFF2-40B4-BE49-F238E27FC236}">
                    <a16:creationId xmlns:a16="http://schemas.microsoft.com/office/drawing/2014/main" xmlns="" id="{8CF3EA77-56B8-4AA7-89B4-D112FAB9C730}"/>
                  </a:ext>
                </a:extLst>
              </p:cNvPr>
              <p:cNvSpPr/>
              <p:nvPr/>
            </p:nvSpPr>
            <p:spPr>
              <a:xfrm rot="19041777">
                <a:off x="9599312" y="847220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îsḻidé">
                <a:extLst>
                  <a:ext uri="{FF2B5EF4-FFF2-40B4-BE49-F238E27FC236}">
                    <a16:creationId xmlns:a16="http://schemas.microsoft.com/office/drawing/2014/main" xmlns="" id="{4B1B002B-D42E-4676-960B-D3A450BCF67E}"/>
                  </a:ext>
                </a:extLst>
              </p:cNvPr>
              <p:cNvSpPr/>
              <p:nvPr/>
            </p:nvSpPr>
            <p:spPr>
              <a:xfrm rot="19041777">
                <a:off x="9456797" y="979647"/>
                <a:ext cx="125043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îṩḻîḍe">
                <a:extLst>
                  <a:ext uri="{FF2B5EF4-FFF2-40B4-BE49-F238E27FC236}">
                    <a16:creationId xmlns:a16="http://schemas.microsoft.com/office/drawing/2014/main" xmlns="" id="{359AD510-DE9B-4E21-9EEC-2CCEF478DA02}"/>
                  </a:ext>
                </a:extLst>
              </p:cNvPr>
              <p:cNvSpPr/>
              <p:nvPr/>
            </p:nvSpPr>
            <p:spPr>
              <a:xfrm rot="19041777">
                <a:off x="9315070" y="1112465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ïṥlîďê">
                <a:extLst>
                  <a:ext uri="{FF2B5EF4-FFF2-40B4-BE49-F238E27FC236}">
                    <a16:creationId xmlns:a16="http://schemas.microsoft.com/office/drawing/2014/main" xmlns="" id="{AAF4C046-C829-4262-8B5D-3B825CFD9D08}"/>
                  </a:ext>
                </a:extLst>
              </p:cNvPr>
              <p:cNvSpPr/>
              <p:nvPr/>
            </p:nvSpPr>
            <p:spPr>
              <a:xfrm rot="19041777">
                <a:off x="9173381" y="1246373"/>
                <a:ext cx="125044" cy="62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8036" y="0"/>
                      <a:pt x="5259" y="2084"/>
                      <a:pt x="3151" y="6302"/>
                    </a:cubicBezTo>
                    <a:cubicBezTo>
                      <a:pt x="1042" y="10519"/>
                      <a:pt x="0" y="16073"/>
                      <a:pt x="0" y="21600"/>
                    </a:cubicBezTo>
                    <a:lnTo>
                      <a:pt x="21600" y="21600"/>
                    </a:lnTo>
                    <a:cubicBezTo>
                      <a:pt x="21600" y="16073"/>
                      <a:pt x="20538" y="10519"/>
                      <a:pt x="18429" y="6302"/>
                    </a:cubicBezTo>
                    <a:cubicBezTo>
                      <a:pt x="16321" y="2084"/>
                      <a:pt x="13564" y="0"/>
                      <a:pt x="10800" y="0"/>
                    </a:cubicBezTo>
                    <a:close/>
                  </a:path>
                </a:pathLst>
              </a:custGeom>
              <a:solidFill>
                <a:srgbClr val="E8E9ED"/>
              </a:solidFill>
              <a:ln w="6350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3EDB03D-D1CD-43E4-8CF9-5258E44C16C1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99955"/>
              <a:ext cx="1085056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ṧľíḍè">
              <a:extLst>
                <a:ext uri="{FF2B5EF4-FFF2-40B4-BE49-F238E27FC236}">
                  <a16:creationId xmlns:a16="http://schemas.microsoft.com/office/drawing/2014/main" xmlns="" id="{1EBDAB42-6997-4CD8-AD43-D6FBC3360B88}"/>
                </a:ext>
              </a:extLst>
            </p:cNvPr>
            <p:cNvSpPr txBox="1"/>
            <p:nvPr/>
          </p:nvSpPr>
          <p:spPr>
            <a:xfrm>
              <a:off x="669925" y="4295572"/>
              <a:ext cx="3176074" cy="184805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Copy paste fonts. Choose the only option to retain text.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endParaRPr lang="en-US" altLang="zh-CN" sz="900" dirty="0"/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sp>
          <p:nvSpPr>
            <p:cNvPr id="9" name="išḻíḋé">
              <a:extLst>
                <a:ext uri="{FF2B5EF4-FFF2-40B4-BE49-F238E27FC236}">
                  <a16:creationId xmlns:a16="http://schemas.microsoft.com/office/drawing/2014/main" xmlns="" id="{1482C0F0-02D3-4F10-9539-F1F7E16AFF80}"/>
                </a:ext>
              </a:extLst>
            </p:cNvPr>
            <p:cNvSpPr txBox="1"/>
            <p:nvPr/>
          </p:nvSpPr>
          <p:spPr>
            <a:xfrm>
              <a:off x="669925" y="3899965"/>
              <a:ext cx="3176074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ṣḻiḓê">
              <a:extLst>
                <a:ext uri="{FF2B5EF4-FFF2-40B4-BE49-F238E27FC236}">
                  <a16:creationId xmlns:a16="http://schemas.microsoft.com/office/drawing/2014/main" xmlns="" id="{2820D1AA-0551-45C8-BDC2-E8A3C1A0BC27}"/>
                </a:ext>
              </a:extLst>
            </p:cNvPr>
            <p:cNvSpPr/>
            <p:nvPr/>
          </p:nvSpPr>
          <p:spPr bwMode="auto">
            <a:xfrm>
              <a:off x="746042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$ļiḓé">
              <a:extLst>
                <a:ext uri="{FF2B5EF4-FFF2-40B4-BE49-F238E27FC236}">
                  <a16:creationId xmlns:a16="http://schemas.microsoft.com/office/drawing/2014/main" xmlns="" id="{BAEC9326-3EBC-4952-AE18-ADE57534977C}"/>
                </a:ext>
              </a:extLst>
            </p:cNvPr>
            <p:cNvSpPr txBox="1"/>
            <p:nvPr/>
          </p:nvSpPr>
          <p:spPr>
            <a:xfrm>
              <a:off x="4386000" y="4295571"/>
              <a:ext cx="3214257" cy="184805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ṩľídè">
              <a:extLst>
                <a:ext uri="{FF2B5EF4-FFF2-40B4-BE49-F238E27FC236}">
                  <a16:creationId xmlns:a16="http://schemas.microsoft.com/office/drawing/2014/main" xmlns="" id="{110DC7AB-3070-43F1-AE48-22B4D644DF5D}"/>
                </a:ext>
              </a:extLst>
            </p:cNvPr>
            <p:cNvSpPr txBox="1"/>
            <p:nvPr/>
          </p:nvSpPr>
          <p:spPr>
            <a:xfrm>
              <a:off x="4386000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3" name="í$ļîdè">
              <a:extLst>
                <a:ext uri="{FF2B5EF4-FFF2-40B4-BE49-F238E27FC236}">
                  <a16:creationId xmlns:a16="http://schemas.microsoft.com/office/drawing/2014/main" xmlns="" id="{F14D8F56-ACCE-4D0D-9E48-EEF09F1A6AC1}"/>
                </a:ext>
              </a:extLst>
            </p:cNvPr>
            <p:cNvSpPr/>
            <p:nvPr/>
          </p:nvSpPr>
          <p:spPr bwMode="auto">
            <a:xfrm>
              <a:off x="4500300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śḷíďe">
              <a:extLst>
                <a:ext uri="{FF2B5EF4-FFF2-40B4-BE49-F238E27FC236}">
                  <a16:creationId xmlns:a16="http://schemas.microsoft.com/office/drawing/2014/main" xmlns="" id="{909B0F16-89F5-433D-9558-20E0E8929D42}"/>
                </a:ext>
              </a:extLst>
            </p:cNvPr>
            <p:cNvSpPr txBox="1"/>
            <p:nvPr/>
          </p:nvSpPr>
          <p:spPr>
            <a:xfrm>
              <a:off x="8324593" y="4295572"/>
              <a:ext cx="3214257" cy="192879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 sz="900"/>
              </a:lvl1pPr>
            </a:lstStyle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Copy paste fonts. Choose the only option to retain text.</a:t>
              </a:r>
            </a:p>
            <a:p>
              <a:endParaRPr lang="en-US" altLang="zh-CN" dirty="0"/>
            </a:p>
            <a:p>
              <a:r>
                <a:rPr lang="en-US" altLang="zh-CN" dirty="0"/>
                <a:t>Supporting text here.</a:t>
              </a:r>
            </a:p>
            <a:p>
              <a:r>
                <a:rPr lang="en-US" altLang="zh-CN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î$liḑê">
              <a:extLst>
                <a:ext uri="{FF2B5EF4-FFF2-40B4-BE49-F238E27FC236}">
                  <a16:creationId xmlns:a16="http://schemas.microsoft.com/office/drawing/2014/main" xmlns="" id="{E8E9D641-C43F-4D0D-BF2C-DA36D000EA5A}"/>
                </a:ext>
              </a:extLst>
            </p:cNvPr>
            <p:cNvSpPr txBox="1"/>
            <p:nvPr/>
          </p:nvSpPr>
          <p:spPr>
            <a:xfrm>
              <a:off x="8324593" y="3899965"/>
              <a:ext cx="3214257" cy="395607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16" name="íṥḷíḓé">
              <a:extLst>
                <a:ext uri="{FF2B5EF4-FFF2-40B4-BE49-F238E27FC236}">
                  <a16:creationId xmlns:a16="http://schemas.microsoft.com/office/drawing/2014/main" xmlns="" id="{8BDEF639-109C-40AC-B3F8-29FC4C597169}"/>
                </a:ext>
              </a:extLst>
            </p:cNvPr>
            <p:cNvSpPr/>
            <p:nvPr/>
          </p:nvSpPr>
          <p:spPr bwMode="auto">
            <a:xfrm>
              <a:off x="8438893" y="3424163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764D1B3-C903-4327-8C66-BBFD2B46C6F4}"/>
                </a:ext>
              </a:extLst>
            </p:cNvPr>
            <p:cNvCxnSpPr/>
            <p:nvPr/>
          </p:nvCxnSpPr>
          <p:spPr>
            <a:xfrm>
              <a:off x="4096272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E815AA6-5451-4282-ACDB-A6462BE9C7DA}"/>
                </a:ext>
              </a:extLst>
            </p:cNvPr>
            <p:cNvCxnSpPr/>
            <p:nvPr/>
          </p:nvCxnSpPr>
          <p:spPr>
            <a:xfrm>
              <a:off x="7941000" y="3965253"/>
              <a:ext cx="0" cy="193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íṥ1îďê">
              <a:extLst>
                <a:ext uri="{FF2B5EF4-FFF2-40B4-BE49-F238E27FC236}">
                  <a16:creationId xmlns:a16="http://schemas.microsoft.com/office/drawing/2014/main" xmlns="" id="{3FD0C21D-6A32-43F6-AF77-7979FA798364}"/>
                </a:ext>
              </a:extLst>
            </p:cNvPr>
            <p:cNvSpPr txBox="1"/>
            <p:nvPr/>
          </p:nvSpPr>
          <p:spPr>
            <a:xfrm>
              <a:off x="668758" y="1518730"/>
              <a:ext cx="5996919" cy="12786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1749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EC6550-B28B-4249-879C-2D8322800D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iṩļídè">
              <a:extLst>
                <a:ext uri="{FF2B5EF4-FFF2-40B4-BE49-F238E27FC236}">
                  <a16:creationId xmlns:a16="http://schemas.microsoft.com/office/drawing/2014/main" xmlns="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40106" r="-39956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ṩlíḍé">
              <a:extLst>
                <a:ext uri="{FF2B5EF4-FFF2-40B4-BE49-F238E27FC236}">
                  <a16:creationId xmlns:a16="http://schemas.microsoft.com/office/drawing/2014/main" xmlns="" id="{728B7CBF-B995-4ECA-AE37-2A3B4D792ADA}"/>
                </a:ext>
              </a:extLst>
            </p:cNvPr>
            <p:cNvSpPr/>
            <p:nvPr/>
          </p:nvSpPr>
          <p:spPr>
            <a:xfrm>
              <a:off x="669924" y="0"/>
              <a:ext cx="4571075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í$ḻîdè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şľiḍé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ṩľïḋe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$lid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74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41" name="ced1fcfc-e600-4618-b80b-c301a1bfcc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8EC81E-C60B-418C-A04E-24CE93A769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2250142"/>
            <a:ext cx="10881250" cy="3113859"/>
            <a:chOff x="655375" y="2250142"/>
            <a:chExt cx="10881250" cy="3113859"/>
          </a:xfrm>
        </p:grpSpPr>
        <p:grpSp>
          <p:nvGrpSpPr>
            <p:cNvPr id="42" name="îsļïḋe">
              <a:extLst>
                <a:ext uri="{FF2B5EF4-FFF2-40B4-BE49-F238E27FC236}">
                  <a16:creationId xmlns:a16="http://schemas.microsoft.com/office/drawing/2014/main" xmlns="" id="{6D07F6D8-8C3D-4B98-BD3D-A53D2AB47CD3}"/>
                </a:ext>
              </a:extLst>
            </p:cNvPr>
            <p:cNvGrpSpPr/>
            <p:nvPr/>
          </p:nvGrpSpPr>
          <p:grpSpPr>
            <a:xfrm>
              <a:off x="655375" y="2250142"/>
              <a:ext cx="5710624" cy="2167912"/>
              <a:chOff x="655375" y="2489484"/>
              <a:chExt cx="5080157" cy="1928569"/>
            </a:xfrm>
          </p:grpSpPr>
          <p:sp>
            <p:nvSpPr>
              <p:cNvPr id="48" name="ïṧḷîḋè">
                <a:extLst>
                  <a:ext uri="{FF2B5EF4-FFF2-40B4-BE49-F238E27FC236}">
                    <a16:creationId xmlns:a16="http://schemas.microsoft.com/office/drawing/2014/main" xmlns="" id="{5731897B-BF59-4333-B45E-96A2EE3BAAF7}"/>
                  </a:ext>
                </a:extLst>
              </p:cNvPr>
              <p:cNvSpPr/>
              <p:nvPr/>
            </p:nvSpPr>
            <p:spPr>
              <a:xfrm>
                <a:off x="2231169" y="2489484"/>
                <a:ext cx="1928569" cy="19285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</a:rPr>
                  <a:t>60%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îṡḷîḋè">
                <a:extLst>
                  <a:ext uri="{FF2B5EF4-FFF2-40B4-BE49-F238E27FC236}">
                    <a16:creationId xmlns:a16="http://schemas.microsoft.com/office/drawing/2014/main" xmlns="" id="{7E850654-18B3-4391-8CA9-9614582A1264}"/>
                  </a:ext>
                </a:extLst>
              </p:cNvPr>
              <p:cNvSpPr/>
              <p:nvPr/>
            </p:nvSpPr>
            <p:spPr>
              <a:xfrm>
                <a:off x="3806963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20%</a:t>
                </a:r>
                <a:endParaRPr lang="zh-CN" altLang="en-US" sz="3200" dirty="0"/>
              </a:p>
            </p:txBody>
          </p:sp>
          <p:sp>
            <p:nvSpPr>
              <p:cNvPr id="50" name="iŝḷíďê">
                <a:extLst>
                  <a:ext uri="{FF2B5EF4-FFF2-40B4-BE49-F238E27FC236}">
                    <a16:creationId xmlns:a16="http://schemas.microsoft.com/office/drawing/2014/main" xmlns="" id="{62C84822-86EC-4315-9ADD-38F24BB18C5C}"/>
                  </a:ext>
                </a:extLst>
              </p:cNvPr>
              <p:cNvSpPr/>
              <p:nvPr/>
            </p:nvSpPr>
            <p:spPr>
              <a:xfrm>
                <a:off x="655375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30%</a:t>
                </a:r>
                <a:endParaRPr lang="zh-CN" altLang="en-US" sz="3200" dirty="0"/>
              </a:p>
            </p:txBody>
          </p:sp>
        </p:grpSp>
        <p:sp>
          <p:nvSpPr>
            <p:cNvPr id="43" name="ï$ḷïḓé">
              <a:extLst>
                <a:ext uri="{FF2B5EF4-FFF2-40B4-BE49-F238E27FC236}">
                  <a16:creationId xmlns:a16="http://schemas.microsoft.com/office/drawing/2014/main" xmlns="" id="{1447629E-CEA5-48B8-9F3D-E38402FD93B2}"/>
                </a:ext>
              </a:extLst>
            </p:cNvPr>
            <p:cNvSpPr txBox="1"/>
            <p:nvPr/>
          </p:nvSpPr>
          <p:spPr bwMode="auto">
            <a:xfrm>
              <a:off x="7131000" y="2799000"/>
              <a:ext cx="4405625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44" name="iśḷídê">
              <a:extLst>
                <a:ext uri="{FF2B5EF4-FFF2-40B4-BE49-F238E27FC236}">
                  <a16:creationId xmlns:a16="http://schemas.microsoft.com/office/drawing/2014/main" xmlns="" id="{F401A0A7-047E-448D-A8FF-36B4672116CD}"/>
                </a:ext>
              </a:extLst>
            </p:cNvPr>
            <p:cNvSpPr/>
            <p:nvPr/>
          </p:nvSpPr>
          <p:spPr bwMode="auto">
            <a:xfrm>
              <a:off x="7131000" y="3240806"/>
              <a:ext cx="4405625" cy="1177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îš1íḓé">
              <a:extLst>
                <a:ext uri="{FF2B5EF4-FFF2-40B4-BE49-F238E27FC236}">
                  <a16:creationId xmlns:a16="http://schemas.microsoft.com/office/drawing/2014/main" xmlns="" id="{105B6645-D415-497C-B183-5159E2593266}"/>
                </a:ext>
              </a:extLst>
            </p:cNvPr>
            <p:cNvSpPr/>
            <p:nvPr/>
          </p:nvSpPr>
          <p:spPr bwMode="auto">
            <a:xfrm>
              <a:off x="876173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6" name="î$ľíḋê">
              <a:extLst>
                <a:ext uri="{FF2B5EF4-FFF2-40B4-BE49-F238E27FC236}">
                  <a16:creationId xmlns:a16="http://schemas.microsoft.com/office/drawing/2014/main" xmlns="" id="{7B39BDCC-C3B5-4A2B-AE47-DD7EB3BA26A0}"/>
                </a:ext>
              </a:extLst>
            </p:cNvPr>
            <p:cNvSpPr/>
            <p:nvPr/>
          </p:nvSpPr>
          <p:spPr bwMode="auto">
            <a:xfrm>
              <a:off x="2647529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íṣḻïḋé">
              <a:extLst>
                <a:ext uri="{FF2B5EF4-FFF2-40B4-BE49-F238E27FC236}">
                  <a16:creationId xmlns:a16="http://schemas.microsoft.com/office/drawing/2014/main" xmlns="" id="{6EFD7471-3359-4548-8BFE-EF36B1A55DC5}"/>
                </a:ext>
              </a:extLst>
            </p:cNvPr>
            <p:cNvSpPr/>
            <p:nvPr/>
          </p:nvSpPr>
          <p:spPr bwMode="auto">
            <a:xfrm>
              <a:off x="4418885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7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79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220" name="e7fd25d4-6ed2-42d9-be8a-4ef171ce3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A1AA508-5948-4692-AA2F-3AC37AB414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255588"/>
            <a:ext cx="10845800" cy="2765924"/>
            <a:chOff x="673100" y="2255588"/>
            <a:chExt cx="10845800" cy="2765924"/>
          </a:xfrm>
        </p:grpSpPr>
        <p:sp>
          <p:nvSpPr>
            <p:cNvPr id="221" name="íşḻiḑê">
              <a:extLst>
                <a:ext uri="{FF2B5EF4-FFF2-40B4-BE49-F238E27FC236}">
                  <a16:creationId xmlns:a16="http://schemas.microsoft.com/office/drawing/2014/main" xmlns="" id="{35080679-79B5-42C7-A27E-8488743DE835}"/>
                </a:ext>
              </a:extLst>
            </p:cNvPr>
            <p:cNvSpPr/>
            <p:nvPr/>
          </p:nvSpPr>
          <p:spPr bwMode="auto">
            <a:xfrm>
              <a:off x="4975104" y="2648192"/>
              <a:ext cx="2241794" cy="2246336"/>
            </a:xfrm>
            <a:prstGeom prst="ellipse">
              <a:avLst/>
            </a:prstGeom>
            <a:blipFill>
              <a:blip r:embed="rId3"/>
              <a:stretch>
                <a:fillRect l="-39290" r="-38848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22" name="îṣlíḓê">
              <a:extLst>
                <a:ext uri="{FF2B5EF4-FFF2-40B4-BE49-F238E27FC236}">
                  <a16:creationId xmlns:a16="http://schemas.microsoft.com/office/drawing/2014/main" xmlns="" id="{5029185A-28AD-46F2-9B1D-8FE458298B56}"/>
                </a:ext>
              </a:extLst>
            </p:cNvPr>
            <p:cNvGrpSpPr/>
            <p:nvPr/>
          </p:nvGrpSpPr>
          <p:grpSpPr>
            <a:xfrm>
              <a:off x="4644403" y="3837520"/>
              <a:ext cx="1181598" cy="1183992"/>
              <a:chOff x="668200" y="3366079"/>
              <a:chExt cx="1024443" cy="1026521"/>
            </a:xfrm>
          </p:grpSpPr>
          <p:sp>
            <p:nvSpPr>
              <p:cNvPr id="240" name="îṡliďè">
                <a:extLst>
                  <a:ext uri="{FF2B5EF4-FFF2-40B4-BE49-F238E27FC236}">
                    <a16:creationId xmlns:a16="http://schemas.microsoft.com/office/drawing/2014/main" xmlns="" id="{437B60F3-D7AC-4D06-A238-C14062FD2AD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41" name="iṧḻiḑé">
                <a:extLst>
                  <a:ext uri="{FF2B5EF4-FFF2-40B4-BE49-F238E27FC236}">
                    <a16:creationId xmlns:a16="http://schemas.microsoft.com/office/drawing/2014/main" xmlns="" id="{4297CEF0-CF54-44AE-AA85-B8F2E8D0CBA3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3" name="ïsļîḍè">
              <a:extLst>
                <a:ext uri="{FF2B5EF4-FFF2-40B4-BE49-F238E27FC236}">
                  <a16:creationId xmlns:a16="http://schemas.microsoft.com/office/drawing/2014/main" xmlns="" id="{00F53917-54DE-4C8A-900E-3DF8E5F50A1E}"/>
                </a:ext>
              </a:extLst>
            </p:cNvPr>
            <p:cNvGrpSpPr/>
            <p:nvPr/>
          </p:nvGrpSpPr>
          <p:grpSpPr>
            <a:xfrm>
              <a:off x="4644403" y="2521208"/>
              <a:ext cx="1181598" cy="1183992"/>
              <a:chOff x="668200" y="3366079"/>
              <a:chExt cx="1024443" cy="1026521"/>
            </a:xfrm>
          </p:grpSpPr>
          <p:sp>
            <p:nvSpPr>
              <p:cNvPr id="238" name="íṩḻïḍe">
                <a:extLst>
                  <a:ext uri="{FF2B5EF4-FFF2-40B4-BE49-F238E27FC236}">
                    <a16:creationId xmlns:a16="http://schemas.microsoft.com/office/drawing/2014/main" xmlns="" id="{826AC34A-F28E-4DD4-B9E9-0089C4C6F8D2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39" name="î$1ïḓê">
                <a:extLst>
                  <a:ext uri="{FF2B5EF4-FFF2-40B4-BE49-F238E27FC236}">
                    <a16:creationId xmlns:a16="http://schemas.microsoft.com/office/drawing/2014/main" xmlns="" id="{025E944D-12DD-45FE-8ABA-E8BBC1101680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4" name="ïSļíďé">
              <a:extLst>
                <a:ext uri="{FF2B5EF4-FFF2-40B4-BE49-F238E27FC236}">
                  <a16:creationId xmlns:a16="http://schemas.microsoft.com/office/drawing/2014/main" xmlns="" id="{C17A2A84-F47A-4AE3-8F0F-30F5AC90FAE5}"/>
                </a:ext>
              </a:extLst>
            </p:cNvPr>
            <p:cNvGrpSpPr/>
            <p:nvPr/>
          </p:nvGrpSpPr>
          <p:grpSpPr>
            <a:xfrm>
              <a:off x="6366000" y="3837520"/>
              <a:ext cx="1181598" cy="1183992"/>
              <a:chOff x="668200" y="3366079"/>
              <a:chExt cx="1024443" cy="1026521"/>
            </a:xfrm>
          </p:grpSpPr>
          <p:sp>
            <p:nvSpPr>
              <p:cNvPr id="236" name="iṣļiďê">
                <a:extLst>
                  <a:ext uri="{FF2B5EF4-FFF2-40B4-BE49-F238E27FC236}">
                    <a16:creationId xmlns:a16="http://schemas.microsoft.com/office/drawing/2014/main" xmlns="" id="{CEA03BC5-8AD6-4E26-BB77-DE2D7427D87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37" name="ïṩļîḑê">
                <a:extLst>
                  <a:ext uri="{FF2B5EF4-FFF2-40B4-BE49-F238E27FC236}">
                    <a16:creationId xmlns:a16="http://schemas.microsoft.com/office/drawing/2014/main" xmlns="" id="{BB5AED99-9136-403E-A41F-4F17E2CD8CBE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" name="iṧľîďè">
              <a:extLst>
                <a:ext uri="{FF2B5EF4-FFF2-40B4-BE49-F238E27FC236}">
                  <a16:creationId xmlns:a16="http://schemas.microsoft.com/office/drawing/2014/main" xmlns="" id="{2B84CC50-CB64-425C-BF99-E8B687CFF739}"/>
                </a:ext>
              </a:extLst>
            </p:cNvPr>
            <p:cNvGrpSpPr/>
            <p:nvPr/>
          </p:nvGrpSpPr>
          <p:grpSpPr>
            <a:xfrm>
              <a:off x="6366000" y="2521208"/>
              <a:ext cx="1181598" cy="1183992"/>
              <a:chOff x="668200" y="3366079"/>
              <a:chExt cx="1024443" cy="1026521"/>
            </a:xfrm>
          </p:grpSpPr>
          <p:sp>
            <p:nvSpPr>
              <p:cNvPr id="234" name="îṩḷíḑè">
                <a:extLst>
                  <a:ext uri="{FF2B5EF4-FFF2-40B4-BE49-F238E27FC236}">
                    <a16:creationId xmlns:a16="http://schemas.microsoft.com/office/drawing/2014/main" xmlns="" id="{8291EF3C-25E3-4F72-8214-37BF2C5E09CF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35" name="ïṩļïḑê">
                <a:extLst>
                  <a:ext uri="{FF2B5EF4-FFF2-40B4-BE49-F238E27FC236}">
                    <a16:creationId xmlns:a16="http://schemas.microsoft.com/office/drawing/2014/main" xmlns="" id="{A880B981-16A0-4D42-9F57-9AF65FB4C23C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6" name="iṣļïḍè">
              <a:extLst>
                <a:ext uri="{FF2B5EF4-FFF2-40B4-BE49-F238E27FC236}">
                  <a16:creationId xmlns:a16="http://schemas.microsoft.com/office/drawing/2014/main" xmlns="" id="{82289F24-ECE7-4115-A8F5-AE7827943A24}"/>
                </a:ext>
              </a:extLst>
            </p:cNvPr>
            <p:cNvSpPr/>
            <p:nvPr/>
          </p:nvSpPr>
          <p:spPr bwMode="auto">
            <a:xfrm>
              <a:off x="7740134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7" name="îṧļíďè">
              <a:extLst>
                <a:ext uri="{FF2B5EF4-FFF2-40B4-BE49-F238E27FC236}">
                  <a16:creationId xmlns:a16="http://schemas.microsoft.com/office/drawing/2014/main" xmlns="" id="{E315EC81-835A-413F-9039-6C627786C432}"/>
                </a:ext>
              </a:extLst>
            </p:cNvPr>
            <p:cNvSpPr txBox="1"/>
            <p:nvPr/>
          </p:nvSpPr>
          <p:spPr bwMode="auto">
            <a:xfrm>
              <a:off x="7740134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8" name="î$ḷiḋe">
              <a:extLst>
                <a:ext uri="{FF2B5EF4-FFF2-40B4-BE49-F238E27FC236}">
                  <a16:creationId xmlns:a16="http://schemas.microsoft.com/office/drawing/2014/main" xmlns="" id="{63589C49-A76B-4B42-A59B-9B8534426852}"/>
                </a:ext>
              </a:extLst>
            </p:cNvPr>
            <p:cNvSpPr/>
            <p:nvPr/>
          </p:nvSpPr>
          <p:spPr bwMode="auto">
            <a:xfrm>
              <a:off x="673100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9" name="iṧḷidê">
              <a:extLst>
                <a:ext uri="{FF2B5EF4-FFF2-40B4-BE49-F238E27FC236}">
                  <a16:creationId xmlns:a16="http://schemas.microsoft.com/office/drawing/2014/main" xmlns="" id="{BC6344BB-5436-45B5-91B5-35C176E6714F}"/>
                </a:ext>
              </a:extLst>
            </p:cNvPr>
            <p:cNvSpPr txBox="1"/>
            <p:nvPr/>
          </p:nvSpPr>
          <p:spPr bwMode="auto">
            <a:xfrm>
              <a:off x="673100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0" name="í$ļîdè">
              <a:extLst>
                <a:ext uri="{FF2B5EF4-FFF2-40B4-BE49-F238E27FC236}">
                  <a16:creationId xmlns:a16="http://schemas.microsoft.com/office/drawing/2014/main" xmlns="" id="{514B2A01-7A44-4623-ABD0-56C995EB8A25}"/>
                </a:ext>
              </a:extLst>
            </p:cNvPr>
            <p:cNvSpPr/>
            <p:nvPr/>
          </p:nvSpPr>
          <p:spPr bwMode="auto">
            <a:xfrm>
              <a:off x="7740134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1" name="íś1ïďè">
              <a:extLst>
                <a:ext uri="{FF2B5EF4-FFF2-40B4-BE49-F238E27FC236}">
                  <a16:creationId xmlns:a16="http://schemas.microsoft.com/office/drawing/2014/main" xmlns="" id="{A26C6CAA-DB41-4AF2-A893-CF36E5D722DF}"/>
                </a:ext>
              </a:extLst>
            </p:cNvPr>
            <p:cNvSpPr txBox="1"/>
            <p:nvPr/>
          </p:nvSpPr>
          <p:spPr bwMode="auto">
            <a:xfrm>
              <a:off x="7740134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2" name="işḻiďê">
              <a:extLst>
                <a:ext uri="{FF2B5EF4-FFF2-40B4-BE49-F238E27FC236}">
                  <a16:creationId xmlns:a16="http://schemas.microsoft.com/office/drawing/2014/main" xmlns="" id="{A8E5AF68-27B3-4441-B99A-B6CA6461D9B3}"/>
                </a:ext>
              </a:extLst>
            </p:cNvPr>
            <p:cNvSpPr/>
            <p:nvPr/>
          </p:nvSpPr>
          <p:spPr bwMode="auto">
            <a:xfrm>
              <a:off x="673100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3" name="íśļíḓè">
              <a:extLst>
                <a:ext uri="{FF2B5EF4-FFF2-40B4-BE49-F238E27FC236}">
                  <a16:creationId xmlns:a16="http://schemas.microsoft.com/office/drawing/2014/main" xmlns="" id="{BEBD72A1-5697-4B08-95F5-8D205E32880E}"/>
                </a:ext>
              </a:extLst>
            </p:cNvPr>
            <p:cNvSpPr txBox="1"/>
            <p:nvPr/>
          </p:nvSpPr>
          <p:spPr bwMode="auto">
            <a:xfrm>
              <a:off x="673100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755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12" name="21b9a80c-0d68-4bf2-8a25-6b51834a4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BA8A94F-9888-4A82-968E-60508FDAC2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4375" y="1359000"/>
            <a:ext cx="10879926" cy="4103980"/>
            <a:chOff x="664375" y="1359000"/>
            <a:chExt cx="10879926" cy="4103980"/>
          </a:xfrm>
        </p:grpSpPr>
        <p:sp>
          <p:nvSpPr>
            <p:cNvPr id="13" name="isḻïḓê">
              <a:extLst>
                <a:ext uri="{FF2B5EF4-FFF2-40B4-BE49-F238E27FC236}">
                  <a16:creationId xmlns:a16="http://schemas.microsoft.com/office/drawing/2014/main" xmlns="" id="{98A2406A-84D3-451F-B5F9-751F6736ED60}"/>
                </a:ext>
              </a:extLst>
            </p:cNvPr>
            <p:cNvSpPr/>
            <p:nvPr/>
          </p:nvSpPr>
          <p:spPr bwMode="auto">
            <a:xfrm rot="5400000">
              <a:off x="1407272" y="2196813"/>
              <a:ext cx="793621" cy="2271093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íşľidé">
              <a:extLst>
                <a:ext uri="{FF2B5EF4-FFF2-40B4-BE49-F238E27FC236}">
                  <a16:creationId xmlns:a16="http://schemas.microsoft.com/office/drawing/2014/main" xmlns="" id="{85CEB268-09E6-4E8A-8C66-ED09E6FFAF1D}"/>
                </a:ext>
              </a:extLst>
            </p:cNvPr>
            <p:cNvSpPr/>
            <p:nvPr/>
          </p:nvSpPr>
          <p:spPr bwMode="auto">
            <a:xfrm rot="5400000">
              <a:off x="3325294" y="2002865"/>
              <a:ext cx="1273207" cy="2179400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isļiďé">
              <a:extLst>
                <a:ext uri="{FF2B5EF4-FFF2-40B4-BE49-F238E27FC236}">
                  <a16:creationId xmlns:a16="http://schemas.microsoft.com/office/drawing/2014/main" xmlns="" id="{50F2C1D6-E70E-4435-8F73-FF074F6F1625}"/>
                </a:ext>
              </a:extLst>
            </p:cNvPr>
            <p:cNvSpPr/>
            <p:nvPr/>
          </p:nvSpPr>
          <p:spPr bwMode="auto">
            <a:xfrm rot="5400000">
              <a:off x="10011944" y="2196813"/>
              <a:ext cx="793621" cy="2271093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ïṥļîḋê">
              <a:extLst>
                <a:ext uri="{FF2B5EF4-FFF2-40B4-BE49-F238E27FC236}">
                  <a16:creationId xmlns:a16="http://schemas.microsoft.com/office/drawing/2014/main" xmlns="" id="{D404897C-4050-453E-A2DB-6F693940FA81}"/>
                </a:ext>
              </a:extLst>
            </p:cNvPr>
            <p:cNvSpPr/>
            <p:nvPr/>
          </p:nvSpPr>
          <p:spPr bwMode="auto">
            <a:xfrm rot="5400000">
              <a:off x="7620259" y="2004629"/>
              <a:ext cx="1273207" cy="217587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íşľïḋê">
              <a:extLst>
                <a:ext uri="{FF2B5EF4-FFF2-40B4-BE49-F238E27FC236}">
                  <a16:creationId xmlns:a16="http://schemas.microsoft.com/office/drawing/2014/main" xmlns="" id="{A9E2E733-604B-4D11-8FFA-C138619AB1F9}"/>
                </a:ext>
              </a:extLst>
            </p:cNvPr>
            <p:cNvSpPr/>
            <p:nvPr/>
          </p:nvSpPr>
          <p:spPr bwMode="auto">
            <a:xfrm rot="5400000">
              <a:off x="5233863" y="1722516"/>
              <a:ext cx="1752794" cy="2260512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iSḷïdé">
              <a:extLst>
                <a:ext uri="{FF2B5EF4-FFF2-40B4-BE49-F238E27FC236}">
                  <a16:creationId xmlns:a16="http://schemas.microsoft.com/office/drawing/2014/main" xmlns="" id="{8FD0B0D5-D529-461B-A61E-9F07E1486A15}"/>
                </a:ext>
              </a:extLst>
            </p:cNvPr>
            <p:cNvSpPr/>
            <p:nvPr/>
          </p:nvSpPr>
          <p:spPr>
            <a:xfrm>
              <a:off x="1324622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1</a:t>
              </a:r>
            </a:p>
          </p:txBody>
        </p:sp>
        <p:sp>
          <p:nvSpPr>
            <p:cNvPr id="19" name="ïSľîḋè">
              <a:extLst>
                <a:ext uri="{FF2B5EF4-FFF2-40B4-BE49-F238E27FC236}">
                  <a16:creationId xmlns:a16="http://schemas.microsoft.com/office/drawing/2014/main" xmlns="" id="{9A298EA9-E794-4974-8980-F92568966F8D}"/>
                </a:ext>
              </a:extLst>
            </p:cNvPr>
            <p:cNvSpPr/>
            <p:nvPr/>
          </p:nvSpPr>
          <p:spPr>
            <a:xfrm>
              <a:off x="360367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2</a:t>
              </a:r>
            </a:p>
          </p:txBody>
        </p:sp>
        <p:sp>
          <p:nvSpPr>
            <p:cNvPr id="20" name="ïṣḻiḋê">
              <a:extLst>
                <a:ext uri="{FF2B5EF4-FFF2-40B4-BE49-F238E27FC236}">
                  <a16:creationId xmlns:a16="http://schemas.microsoft.com/office/drawing/2014/main" xmlns="" id="{7B3043DC-2F25-418C-B770-9A97D6D682B9}"/>
                </a:ext>
              </a:extLst>
            </p:cNvPr>
            <p:cNvSpPr/>
            <p:nvPr/>
          </p:nvSpPr>
          <p:spPr>
            <a:xfrm>
              <a:off x="5882728" y="3518604"/>
              <a:ext cx="421131" cy="42112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3</a:t>
              </a:r>
            </a:p>
          </p:txBody>
        </p:sp>
        <p:sp>
          <p:nvSpPr>
            <p:cNvPr id="21" name="iSḻîḓè">
              <a:extLst>
                <a:ext uri="{FF2B5EF4-FFF2-40B4-BE49-F238E27FC236}">
                  <a16:creationId xmlns:a16="http://schemas.microsoft.com/office/drawing/2014/main" xmlns="" id="{1353D992-9E52-4B79-A871-5A3D96FF0AC1}"/>
                </a:ext>
              </a:extLst>
            </p:cNvPr>
            <p:cNvSpPr/>
            <p:nvPr/>
          </p:nvSpPr>
          <p:spPr>
            <a:xfrm>
              <a:off x="8161781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4</a:t>
              </a:r>
            </a:p>
          </p:txBody>
        </p:sp>
        <p:sp>
          <p:nvSpPr>
            <p:cNvPr id="22" name="îṥḷiḑê">
              <a:extLst>
                <a:ext uri="{FF2B5EF4-FFF2-40B4-BE49-F238E27FC236}">
                  <a16:creationId xmlns:a16="http://schemas.microsoft.com/office/drawing/2014/main" xmlns="" id="{125D1456-F68D-4669-B1BB-7161F04591A0}"/>
                </a:ext>
              </a:extLst>
            </p:cNvPr>
            <p:cNvSpPr/>
            <p:nvPr/>
          </p:nvSpPr>
          <p:spPr>
            <a:xfrm>
              <a:off x="1044083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5</a:t>
              </a:r>
            </a:p>
          </p:txBody>
        </p:sp>
        <p:sp>
          <p:nvSpPr>
            <p:cNvPr id="23" name="íṩḷíḋe">
              <a:extLst>
                <a:ext uri="{FF2B5EF4-FFF2-40B4-BE49-F238E27FC236}">
                  <a16:creationId xmlns:a16="http://schemas.microsoft.com/office/drawing/2014/main" xmlns="" id="{EB8E257C-CF3C-49EE-A8F5-ED4B38137440}"/>
                </a:ext>
              </a:extLst>
            </p:cNvPr>
            <p:cNvSpPr/>
            <p:nvPr/>
          </p:nvSpPr>
          <p:spPr bwMode="auto">
            <a:xfrm>
              <a:off x="5795440" y="1359000"/>
              <a:ext cx="622651" cy="502456"/>
            </a:xfrm>
            <a:custGeom>
              <a:avLst/>
              <a:gdLst>
                <a:gd name="connsiteX0" fmla="*/ 53975 w 501650"/>
                <a:gd name="connsiteY0" fmla="*/ 111125 h 404813"/>
                <a:gd name="connsiteX1" fmla="*/ 44450 w 501650"/>
                <a:gd name="connsiteY1" fmla="*/ 114300 h 404813"/>
                <a:gd name="connsiteX2" fmla="*/ 36512 w 501650"/>
                <a:gd name="connsiteY2" fmla="*/ 119063 h 404813"/>
                <a:gd name="connsiteX3" fmla="*/ 30162 w 501650"/>
                <a:gd name="connsiteY3" fmla="*/ 122238 h 404813"/>
                <a:gd name="connsiteX4" fmla="*/ 23812 w 501650"/>
                <a:gd name="connsiteY4" fmla="*/ 127000 h 404813"/>
                <a:gd name="connsiteX5" fmla="*/ 20637 w 501650"/>
                <a:gd name="connsiteY5" fmla="*/ 134938 h 404813"/>
                <a:gd name="connsiteX6" fmla="*/ 19050 w 501650"/>
                <a:gd name="connsiteY6" fmla="*/ 141288 h 404813"/>
                <a:gd name="connsiteX7" fmla="*/ 17462 w 501650"/>
                <a:gd name="connsiteY7" fmla="*/ 150813 h 404813"/>
                <a:gd name="connsiteX8" fmla="*/ 17462 w 501650"/>
                <a:gd name="connsiteY8" fmla="*/ 153988 h 404813"/>
                <a:gd name="connsiteX9" fmla="*/ 19050 w 501650"/>
                <a:gd name="connsiteY9" fmla="*/ 161925 h 404813"/>
                <a:gd name="connsiteX10" fmla="*/ 20637 w 501650"/>
                <a:gd name="connsiteY10" fmla="*/ 168275 h 404813"/>
                <a:gd name="connsiteX11" fmla="*/ 23812 w 501650"/>
                <a:gd name="connsiteY11" fmla="*/ 176213 h 404813"/>
                <a:gd name="connsiteX12" fmla="*/ 30162 w 501650"/>
                <a:gd name="connsiteY12" fmla="*/ 180975 h 404813"/>
                <a:gd name="connsiteX13" fmla="*/ 36512 w 501650"/>
                <a:gd name="connsiteY13" fmla="*/ 187326 h 404813"/>
                <a:gd name="connsiteX14" fmla="*/ 44450 w 501650"/>
                <a:gd name="connsiteY14" fmla="*/ 190501 h 404813"/>
                <a:gd name="connsiteX15" fmla="*/ 53975 w 501650"/>
                <a:gd name="connsiteY15" fmla="*/ 192088 h 404813"/>
                <a:gd name="connsiteX16" fmla="*/ 61912 w 501650"/>
                <a:gd name="connsiteY16" fmla="*/ 193676 h 404813"/>
                <a:gd name="connsiteX17" fmla="*/ 91598 w 501650"/>
                <a:gd name="connsiteY17" fmla="*/ 193676 h 404813"/>
                <a:gd name="connsiteX18" fmla="*/ 87312 w 501650"/>
                <a:gd name="connsiteY18" fmla="*/ 179388 h 404813"/>
                <a:gd name="connsiteX19" fmla="*/ 84137 w 501650"/>
                <a:gd name="connsiteY19" fmla="*/ 163513 h 404813"/>
                <a:gd name="connsiteX20" fmla="*/ 84137 w 501650"/>
                <a:gd name="connsiteY20" fmla="*/ 147638 h 404813"/>
                <a:gd name="connsiteX21" fmla="*/ 84137 w 501650"/>
                <a:gd name="connsiteY21" fmla="*/ 111125 h 404813"/>
                <a:gd name="connsiteX22" fmla="*/ 61912 w 501650"/>
                <a:gd name="connsiteY22" fmla="*/ 111125 h 404813"/>
                <a:gd name="connsiteX23" fmla="*/ 58737 w 501650"/>
                <a:gd name="connsiteY23" fmla="*/ 0 h 404813"/>
                <a:gd name="connsiteX24" fmla="*/ 61912 w 501650"/>
                <a:gd name="connsiteY24" fmla="*/ 0 h 404813"/>
                <a:gd name="connsiteX25" fmla="*/ 436562 w 501650"/>
                <a:gd name="connsiteY25" fmla="*/ 0 h 404813"/>
                <a:gd name="connsiteX26" fmla="*/ 441325 w 501650"/>
                <a:gd name="connsiteY26" fmla="*/ 0 h 404813"/>
                <a:gd name="connsiteX27" fmla="*/ 444500 w 501650"/>
                <a:gd name="connsiteY27" fmla="*/ 3175 h 404813"/>
                <a:gd name="connsiteX28" fmla="*/ 447675 w 501650"/>
                <a:gd name="connsiteY28" fmla="*/ 6350 h 404813"/>
                <a:gd name="connsiteX29" fmla="*/ 449262 w 501650"/>
                <a:gd name="connsiteY29" fmla="*/ 9525 h 404813"/>
                <a:gd name="connsiteX30" fmla="*/ 449262 w 501650"/>
                <a:gd name="connsiteY30" fmla="*/ 55562 h 404813"/>
                <a:gd name="connsiteX31" fmla="*/ 447675 w 501650"/>
                <a:gd name="connsiteY31" fmla="*/ 60325 h 404813"/>
                <a:gd name="connsiteX32" fmla="*/ 444500 w 501650"/>
                <a:gd name="connsiteY32" fmla="*/ 63500 h 404813"/>
                <a:gd name="connsiteX33" fmla="*/ 441325 w 501650"/>
                <a:gd name="connsiteY33" fmla="*/ 66675 h 404813"/>
                <a:gd name="connsiteX34" fmla="*/ 436562 w 501650"/>
                <a:gd name="connsiteY34" fmla="*/ 66675 h 404813"/>
                <a:gd name="connsiteX35" fmla="*/ 415925 w 501650"/>
                <a:gd name="connsiteY35" fmla="*/ 66675 h 404813"/>
                <a:gd name="connsiteX36" fmla="*/ 415925 w 501650"/>
                <a:gd name="connsiteY36" fmla="*/ 95250 h 404813"/>
                <a:gd name="connsiteX37" fmla="*/ 444500 w 501650"/>
                <a:gd name="connsiteY37" fmla="*/ 95250 h 404813"/>
                <a:gd name="connsiteX38" fmla="*/ 455613 w 501650"/>
                <a:gd name="connsiteY38" fmla="*/ 95250 h 404813"/>
                <a:gd name="connsiteX39" fmla="*/ 466725 w 501650"/>
                <a:gd name="connsiteY39" fmla="*/ 98425 h 404813"/>
                <a:gd name="connsiteX40" fmla="*/ 476250 w 501650"/>
                <a:gd name="connsiteY40" fmla="*/ 103188 h 404813"/>
                <a:gd name="connsiteX41" fmla="*/ 484188 w 501650"/>
                <a:gd name="connsiteY41" fmla="*/ 111125 h 404813"/>
                <a:gd name="connsiteX42" fmla="*/ 490538 w 501650"/>
                <a:gd name="connsiteY42" fmla="*/ 119063 h 404813"/>
                <a:gd name="connsiteX43" fmla="*/ 495300 w 501650"/>
                <a:gd name="connsiteY43" fmla="*/ 127000 h 404813"/>
                <a:gd name="connsiteX44" fmla="*/ 500063 w 501650"/>
                <a:gd name="connsiteY44" fmla="*/ 138113 h 404813"/>
                <a:gd name="connsiteX45" fmla="*/ 501650 w 501650"/>
                <a:gd name="connsiteY45" fmla="*/ 149225 h 404813"/>
                <a:gd name="connsiteX46" fmla="*/ 501650 w 501650"/>
                <a:gd name="connsiteY46" fmla="*/ 153988 h 404813"/>
                <a:gd name="connsiteX47" fmla="*/ 500063 w 501650"/>
                <a:gd name="connsiteY47" fmla="*/ 165100 h 404813"/>
                <a:gd name="connsiteX48" fmla="*/ 495300 w 501650"/>
                <a:gd name="connsiteY48" fmla="*/ 176213 h 404813"/>
                <a:gd name="connsiteX49" fmla="*/ 490538 w 501650"/>
                <a:gd name="connsiteY49" fmla="*/ 185738 h 404813"/>
                <a:gd name="connsiteX50" fmla="*/ 484188 w 501650"/>
                <a:gd name="connsiteY50" fmla="*/ 193676 h 404813"/>
                <a:gd name="connsiteX51" fmla="*/ 476250 w 501650"/>
                <a:gd name="connsiteY51" fmla="*/ 201613 h 404813"/>
                <a:gd name="connsiteX52" fmla="*/ 466725 w 501650"/>
                <a:gd name="connsiteY52" fmla="*/ 204788 h 404813"/>
                <a:gd name="connsiteX53" fmla="*/ 455613 w 501650"/>
                <a:gd name="connsiteY53" fmla="*/ 207963 h 404813"/>
                <a:gd name="connsiteX54" fmla="*/ 444500 w 501650"/>
                <a:gd name="connsiteY54" fmla="*/ 211138 h 404813"/>
                <a:gd name="connsiteX55" fmla="*/ 403803 w 501650"/>
                <a:gd name="connsiteY55" fmla="*/ 211138 h 404813"/>
                <a:gd name="connsiteX56" fmla="*/ 403225 w 501650"/>
                <a:gd name="connsiteY56" fmla="*/ 212726 h 404813"/>
                <a:gd name="connsiteX57" fmla="*/ 396875 w 501650"/>
                <a:gd name="connsiteY57" fmla="*/ 227013 h 404813"/>
                <a:gd name="connsiteX58" fmla="*/ 387350 w 501650"/>
                <a:gd name="connsiteY58" fmla="*/ 239713 h 404813"/>
                <a:gd name="connsiteX59" fmla="*/ 377825 w 501650"/>
                <a:gd name="connsiteY59" fmla="*/ 252413 h 404813"/>
                <a:gd name="connsiteX60" fmla="*/ 368300 w 501650"/>
                <a:gd name="connsiteY60" fmla="*/ 265113 h 404813"/>
                <a:gd name="connsiteX61" fmla="*/ 355600 w 501650"/>
                <a:gd name="connsiteY61" fmla="*/ 276226 h 404813"/>
                <a:gd name="connsiteX62" fmla="*/ 342900 w 501650"/>
                <a:gd name="connsiteY62" fmla="*/ 284163 h 404813"/>
                <a:gd name="connsiteX63" fmla="*/ 330200 w 501650"/>
                <a:gd name="connsiteY63" fmla="*/ 293688 h 404813"/>
                <a:gd name="connsiteX64" fmla="*/ 315913 w 501650"/>
                <a:gd name="connsiteY64" fmla="*/ 300038 h 404813"/>
                <a:gd name="connsiteX65" fmla="*/ 311150 w 501650"/>
                <a:gd name="connsiteY65" fmla="*/ 301770 h 404813"/>
                <a:gd name="connsiteX66" fmla="*/ 311150 w 501650"/>
                <a:gd name="connsiteY66" fmla="*/ 334963 h 404813"/>
                <a:gd name="connsiteX67" fmla="*/ 344488 w 501650"/>
                <a:gd name="connsiteY67" fmla="*/ 334963 h 404813"/>
                <a:gd name="connsiteX68" fmla="*/ 357188 w 501650"/>
                <a:gd name="connsiteY68" fmla="*/ 336551 h 404813"/>
                <a:gd name="connsiteX69" fmla="*/ 365125 w 501650"/>
                <a:gd name="connsiteY69" fmla="*/ 338138 h 404813"/>
                <a:gd name="connsiteX70" fmla="*/ 374650 w 501650"/>
                <a:gd name="connsiteY70" fmla="*/ 344488 h 404813"/>
                <a:gd name="connsiteX71" fmla="*/ 384175 w 501650"/>
                <a:gd name="connsiteY71" fmla="*/ 350838 h 404813"/>
                <a:gd name="connsiteX72" fmla="*/ 390525 w 501650"/>
                <a:gd name="connsiteY72" fmla="*/ 358776 h 404813"/>
                <a:gd name="connsiteX73" fmla="*/ 395288 w 501650"/>
                <a:gd name="connsiteY73" fmla="*/ 369888 h 404813"/>
                <a:gd name="connsiteX74" fmla="*/ 398463 w 501650"/>
                <a:gd name="connsiteY74" fmla="*/ 377826 h 404813"/>
                <a:gd name="connsiteX75" fmla="*/ 400050 w 501650"/>
                <a:gd name="connsiteY75" fmla="*/ 388938 h 404813"/>
                <a:gd name="connsiteX76" fmla="*/ 400050 w 501650"/>
                <a:gd name="connsiteY76" fmla="*/ 404813 h 404813"/>
                <a:gd name="connsiteX77" fmla="*/ 109537 w 501650"/>
                <a:gd name="connsiteY77" fmla="*/ 404813 h 404813"/>
                <a:gd name="connsiteX78" fmla="*/ 109537 w 501650"/>
                <a:gd name="connsiteY78" fmla="*/ 388938 h 404813"/>
                <a:gd name="connsiteX79" fmla="*/ 109537 w 501650"/>
                <a:gd name="connsiteY79" fmla="*/ 377826 h 404813"/>
                <a:gd name="connsiteX80" fmla="*/ 112712 w 501650"/>
                <a:gd name="connsiteY80" fmla="*/ 369888 h 404813"/>
                <a:gd name="connsiteX81" fmla="*/ 119062 w 501650"/>
                <a:gd name="connsiteY81" fmla="*/ 358776 h 404813"/>
                <a:gd name="connsiteX82" fmla="*/ 125412 w 501650"/>
                <a:gd name="connsiteY82" fmla="*/ 350838 h 404813"/>
                <a:gd name="connsiteX83" fmla="*/ 133349 w 501650"/>
                <a:gd name="connsiteY83" fmla="*/ 344488 h 404813"/>
                <a:gd name="connsiteX84" fmla="*/ 141287 w 501650"/>
                <a:gd name="connsiteY84" fmla="*/ 338138 h 404813"/>
                <a:gd name="connsiteX85" fmla="*/ 152399 w 501650"/>
                <a:gd name="connsiteY85" fmla="*/ 336551 h 404813"/>
                <a:gd name="connsiteX86" fmla="*/ 163512 w 501650"/>
                <a:gd name="connsiteY86" fmla="*/ 334963 h 404813"/>
                <a:gd name="connsiteX87" fmla="*/ 188912 w 501650"/>
                <a:gd name="connsiteY87" fmla="*/ 334963 h 404813"/>
                <a:gd name="connsiteX88" fmla="*/ 188912 w 501650"/>
                <a:gd name="connsiteY88" fmla="*/ 301449 h 404813"/>
                <a:gd name="connsiteX89" fmla="*/ 185737 w 501650"/>
                <a:gd name="connsiteY89" fmla="*/ 300038 h 404813"/>
                <a:gd name="connsiteX90" fmla="*/ 171449 w 501650"/>
                <a:gd name="connsiteY90" fmla="*/ 293688 h 404813"/>
                <a:gd name="connsiteX91" fmla="*/ 155574 w 501650"/>
                <a:gd name="connsiteY91" fmla="*/ 284163 h 404813"/>
                <a:gd name="connsiteX92" fmla="*/ 144462 w 501650"/>
                <a:gd name="connsiteY92" fmla="*/ 276226 h 404813"/>
                <a:gd name="connsiteX93" fmla="*/ 133349 w 501650"/>
                <a:gd name="connsiteY93" fmla="*/ 265113 h 404813"/>
                <a:gd name="connsiteX94" fmla="*/ 122237 w 501650"/>
                <a:gd name="connsiteY94" fmla="*/ 252413 h 404813"/>
                <a:gd name="connsiteX95" fmla="*/ 112712 w 501650"/>
                <a:gd name="connsiteY95" fmla="*/ 239713 h 404813"/>
                <a:gd name="connsiteX96" fmla="*/ 103187 w 501650"/>
                <a:gd name="connsiteY96" fmla="*/ 227013 h 404813"/>
                <a:gd name="connsiteX97" fmla="*/ 96837 w 501650"/>
                <a:gd name="connsiteY97" fmla="*/ 212726 h 404813"/>
                <a:gd name="connsiteX98" fmla="*/ 96404 w 501650"/>
                <a:gd name="connsiteY98" fmla="*/ 211138 h 404813"/>
                <a:gd name="connsiteX99" fmla="*/ 53975 w 501650"/>
                <a:gd name="connsiteY99" fmla="*/ 211138 h 404813"/>
                <a:gd name="connsiteX100" fmla="*/ 42862 w 501650"/>
                <a:gd name="connsiteY100" fmla="*/ 207963 h 404813"/>
                <a:gd name="connsiteX101" fmla="*/ 33337 w 501650"/>
                <a:gd name="connsiteY101" fmla="*/ 204788 h 404813"/>
                <a:gd name="connsiteX102" fmla="*/ 22225 w 501650"/>
                <a:gd name="connsiteY102" fmla="*/ 201613 h 404813"/>
                <a:gd name="connsiteX103" fmla="*/ 15875 w 501650"/>
                <a:gd name="connsiteY103" fmla="*/ 193676 h 404813"/>
                <a:gd name="connsiteX104" fmla="*/ 7937 w 501650"/>
                <a:gd name="connsiteY104" fmla="*/ 185738 h 404813"/>
                <a:gd name="connsiteX105" fmla="*/ 3175 w 501650"/>
                <a:gd name="connsiteY105" fmla="*/ 176213 h 404813"/>
                <a:gd name="connsiteX106" fmla="*/ 1587 w 501650"/>
                <a:gd name="connsiteY106" fmla="*/ 165100 h 404813"/>
                <a:gd name="connsiteX107" fmla="*/ 0 w 501650"/>
                <a:gd name="connsiteY107" fmla="*/ 153988 h 404813"/>
                <a:gd name="connsiteX108" fmla="*/ 0 w 501650"/>
                <a:gd name="connsiteY108" fmla="*/ 149225 h 404813"/>
                <a:gd name="connsiteX109" fmla="*/ 1587 w 501650"/>
                <a:gd name="connsiteY109" fmla="*/ 138113 h 404813"/>
                <a:gd name="connsiteX110" fmla="*/ 3175 w 501650"/>
                <a:gd name="connsiteY110" fmla="*/ 127000 h 404813"/>
                <a:gd name="connsiteX111" fmla="*/ 7937 w 501650"/>
                <a:gd name="connsiteY111" fmla="*/ 119063 h 404813"/>
                <a:gd name="connsiteX112" fmla="*/ 15875 w 501650"/>
                <a:gd name="connsiteY112" fmla="*/ 111125 h 404813"/>
                <a:gd name="connsiteX113" fmla="*/ 22225 w 501650"/>
                <a:gd name="connsiteY113" fmla="*/ 103188 h 404813"/>
                <a:gd name="connsiteX114" fmla="*/ 33337 w 501650"/>
                <a:gd name="connsiteY114" fmla="*/ 98425 h 404813"/>
                <a:gd name="connsiteX115" fmla="*/ 42862 w 501650"/>
                <a:gd name="connsiteY115" fmla="*/ 95250 h 404813"/>
                <a:gd name="connsiteX116" fmla="*/ 53975 w 501650"/>
                <a:gd name="connsiteY116" fmla="*/ 95250 h 404813"/>
                <a:gd name="connsiteX117" fmla="*/ 84137 w 501650"/>
                <a:gd name="connsiteY117" fmla="*/ 95250 h 404813"/>
                <a:gd name="connsiteX118" fmla="*/ 84137 w 501650"/>
                <a:gd name="connsiteY118" fmla="*/ 66675 h 404813"/>
                <a:gd name="connsiteX119" fmla="*/ 61912 w 501650"/>
                <a:gd name="connsiteY119" fmla="*/ 66675 h 404813"/>
                <a:gd name="connsiteX120" fmla="*/ 58737 w 501650"/>
                <a:gd name="connsiteY120" fmla="*/ 66675 h 404813"/>
                <a:gd name="connsiteX121" fmla="*/ 55562 w 501650"/>
                <a:gd name="connsiteY121" fmla="*/ 63500 h 404813"/>
                <a:gd name="connsiteX122" fmla="*/ 53974 w 501650"/>
                <a:gd name="connsiteY122" fmla="*/ 60325 h 404813"/>
                <a:gd name="connsiteX123" fmla="*/ 52387 w 501650"/>
                <a:gd name="connsiteY123" fmla="*/ 55562 h 404813"/>
                <a:gd name="connsiteX124" fmla="*/ 52387 w 501650"/>
                <a:gd name="connsiteY124" fmla="*/ 9525 h 404813"/>
                <a:gd name="connsiteX125" fmla="*/ 53974 w 501650"/>
                <a:gd name="connsiteY125" fmla="*/ 6350 h 404813"/>
                <a:gd name="connsiteX126" fmla="*/ 55562 w 501650"/>
                <a:gd name="connsiteY126" fmla="*/ 3175 h 40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501650" h="404813">
                  <a:moveTo>
                    <a:pt x="53975" y="111125"/>
                  </a:moveTo>
                  <a:lnTo>
                    <a:pt x="44450" y="114300"/>
                  </a:lnTo>
                  <a:lnTo>
                    <a:pt x="36512" y="119063"/>
                  </a:lnTo>
                  <a:lnTo>
                    <a:pt x="30162" y="122238"/>
                  </a:lnTo>
                  <a:lnTo>
                    <a:pt x="23812" y="127000"/>
                  </a:lnTo>
                  <a:lnTo>
                    <a:pt x="20637" y="134938"/>
                  </a:lnTo>
                  <a:lnTo>
                    <a:pt x="19050" y="141288"/>
                  </a:lnTo>
                  <a:lnTo>
                    <a:pt x="17462" y="150813"/>
                  </a:lnTo>
                  <a:lnTo>
                    <a:pt x="17462" y="153988"/>
                  </a:lnTo>
                  <a:lnTo>
                    <a:pt x="19050" y="161925"/>
                  </a:lnTo>
                  <a:lnTo>
                    <a:pt x="20637" y="168275"/>
                  </a:lnTo>
                  <a:lnTo>
                    <a:pt x="23812" y="176213"/>
                  </a:lnTo>
                  <a:lnTo>
                    <a:pt x="30162" y="180975"/>
                  </a:lnTo>
                  <a:lnTo>
                    <a:pt x="36512" y="187326"/>
                  </a:lnTo>
                  <a:lnTo>
                    <a:pt x="44450" y="190501"/>
                  </a:lnTo>
                  <a:lnTo>
                    <a:pt x="53975" y="192088"/>
                  </a:lnTo>
                  <a:lnTo>
                    <a:pt x="61912" y="193676"/>
                  </a:lnTo>
                  <a:lnTo>
                    <a:pt x="91598" y="193676"/>
                  </a:lnTo>
                  <a:lnTo>
                    <a:pt x="87312" y="179388"/>
                  </a:lnTo>
                  <a:lnTo>
                    <a:pt x="84137" y="163513"/>
                  </a:lnTo>
                  <a:lnTo>
                    <a:pt x="84137" y="147638"/>
                  </a:lnTo>
                  <a:lnTo>
                    <a:pt x="84137" y="111125"/>
                  </a:lnTo>
                  <a:lnTo>
                    <a:pt x="61912" y="111125"/>
                  </a:lnTo>
                  <a:close/>
                  <a:moveTo>
                    <a:pt x="58737" y="0"/>
                  </a:moveTo>
                  <a:lnTo>
                    <a:pt x="61912" y="0"/>
                  </a:lnTo>
                  <a:lnTo>
                    <a:pt x="436562" y="0"/>
                  </a:lnTo>
                  <a:lnTo>
                    <a:pt x="441325" y="0"/>
                  </a:lnTo>
                  <a:lnTo>
                    <a:pt x="444500" y="3175"/>
                  </a:lnTo>
                  <a:lnTo>
                    <a:pt x="447675" y="6350"/>
                  </a:lnTo>
                  <a:lnTo>
                    <a:pt x="449262" y="9525"/>
                  </a:lnTo>
                  <a:lnTo>
                    <a:pt x="449262" y="55562"/>
                  </a:lnTo>
                  <a:lnTo>
                    <a:pt x="447675" y="60325"/>
                  </a:lnTo>
                  <a:lnTo>
                    <a:pt x="444500" y="63500"/>
                  </a:lnTo>
                  <a:lnTo>
                    <a:pt x="441325" y="66675"/>
                  </a:lnTo>
                  <a:lnTo>
                    <a:pt x="436562" y="66675"/>
                  </a:lnTo>
                  <a:lnTo>
                    <a:pt x="415925" y="66675"/>
                  </a:lnTo>
                  <a:lnTo>
                    <a:pt x="415925" y="95250"/>
                  </a:lnTo>
                  <a:lnTo>
                    <a:pt x="444500" y="95250"/>
                  </a:lnTo>
                  <a:lnTo>
                    <a:pt x="455613" y="95250"/>
                  </a:lnTo>
                  <a:lnTo>
                    <a:pt x="466725" y="98425"/>
                  </a:lnTo>
                  <a:lnTo>
                    <a:pt x="476250" y="103188"/>
                  </a:lnTo>
                  <a:lnTo>
                    <a:pt x="484188" y="111125"/>
                  </a:lnTo>
                  <a:lnTo>
                    <a:pt x="490538" y="119063"/>
                  </a:lnTo>
                  <a:lnTo>
                    <a:pt x="495300" y="127000"/>
                  </a:lnTo>
                  <a:lnTo>
                    <a:pt x="500063" y="138113"/>
                  </a:lnTo>
                  <a:lnTo>
                    <a:pt x="501650" y="149225"/>
                  </a:lnTo>
                  <a:lnTo>
                    <a:pt x="501650" y="153988"/>
                  </a:lnTo>
                  <a:lnTo>
                    <a:pt x="500063" y="165100"/>
                  </a:lnTo>
                  <a:lnTo>
                    <a:pt x="495300" y="176213"/>
                  </a:lnTo>
                  <a:lnTo>
                    <a:pt x="490538" y="185738"/>
                  </a:lnTo>
                  <a:lnTo>
                    <a:pt x="484188" y="193676"/>
                  </a:lnTo>
                  <a:lnTo>
                    <a:pt x="476250" y="201613"/>
                  </a:lnTo>
                  <a:lnTo>
                    <a:pt x="466725" y="204788"/>
                  </a:lnTo>
                  <a:lnTo>
                    <a:pt x="455613" y="207963"/>
                  </a:lnTo>
                  <a:lnTo>
                    <a:pt x="444500" y="211138"/>
                  </a:lnTo>
                  <a:lnTo>
                    <a:pt x="403803" y="211138"/>
                  </a:lnTo>
                  <a:lnTo>
                    <a:pt x="403225" y="212726"/>
                  </a:lnTo>
                  <a:lnTo>
                    <a:pt x="396875" y="227013"/>
                  </a:lnTo>
                  <a:lnTo>
                    <a:pt x="387350" y="239713"/>
                  </a:lnTo>
                  <a:lnTo>
                    <a:pt x="377825" y="252413"/>
                  </a:lnTo>
                  <a:lnTo>
                    <a:pt x="368300" y="265113"/>
                  </a:lnTo>
                  <a:lnTo>
                    <a:pt x="355600" y="276226"/>
                  </a:lnTo>
                  <a:lnTo>
                    <a:pt x="342900" y="284163"/>
                  </a:lnTo>
                  <a:lnTo>
                    <a:pt x="330200" y="293688"/>
                  </a:lnTo>
                  <a:lnTo>
                    <a:pt x="315913" y="300038"/>
                  </a:lnTo>
                  <a:lnTo>
                    <a:pt x="311150" y="301770"/>
                  </a:lnTo>
                  <a:lnTo>
                    <a:pt x="311150" y="334963"/>
                  </a:lnTo>
                  <a:lnTo>
                    <a:pt x="344488" y="334963"/>
                  </a:lnTo>
                  <a:lnTo>
                    <a:pt x="357188" y="336551"/>
                  </a:lnTo>
                  <a:lnTo>
                    <a:pt x="365125" y="338138"/>
                  </a:lnTo>
                  <a:lnTo>
                    <a:pt x="374650" y="344488"/>
                  </a:lnTo>
                  <a:lnTo>
                    <a:pt x="384175" y="350838"/>
                  </a:lnTo>
                  <a:lnTo>
                    <a:pt x="390525" y="358776"/>
                  </a:lnTo>
                  <a:lnTo>
                    <a:pt x="395288" y="369888"/>
                  </a:lnTo>
                  <a:lnTo>
                    <a:pt x="398463" y="377826"/>
                  </a:lnTo>
                  <a:lnTo>
                    <a:pt x="400050" y="388938"/>
                  </a:lnTo>
                  <a:lnTo>
                    <a:pt x="400050" y="404813"/>
                  </a:lnTo>
                  <a:lnTo>
                    <a:pt x="109537" y="404813"/>
                  </a:lnTo>
                  <a:lnTo>
                    <a:pt x="109537" y="388938"/>
                  </a:lnTo>
                  <a:lnTo>
                    <a:pt x="109537" y="377826"/>
                  </a:lnTo>
                  <a:lnTo>
                    <a:pt x="112712" y="369888"/>
                  </a:lnTo>
                  <a:lnTo>
                    <a:pt x="119062" y="358776"/>
                  </a:lnTo>
                  <a:lnTo>
                    <a:pt x="125412" y="350838"/>
                  </a:lnTo>
                  <a:lnTo>
                    <a:pt x="133349" y="344488"/>
                  </a:lnTo>
                  <a:lnTo>
                    <a:pt x="141287" y="338138"/>
                  </a:lnTo>
                  <a:lnTo>
                    <a:pt x="152399" y="336551"/>
                  </a:lnTo>
                  <a:lnTo>
                    <a:pt x="163512" y="334963"/>
                  </a:lnTo>
                  <a:lnTo>
                    <a:pt x="188912" y="334963"/>
                  </a:lnTo>
                  <a:lnTo>
                    <a:pt x="188912" y="301449"/>
                  </a:lnTo>
                  <a:lnTo>
                    <a:pt x="185737" y="300038"/>
                  </a:lnTo>
                  <a:lnTo>
                    <a:pt x="171449" y="293688"/>
                  </a:lnTo>
                  <a:lnTo>
                    <a:pt x="155574" y="284163"/>
                  </a:lnTo>
                  <a:lnTo>
                    <a:pt x="144462" y="276226"/>
                  </a:lnTo>
                  <a:lnTo>
                    <a:pt x="133349" y="265113"/>
                  </a:lnTo>
                  <a:lnTo>
                    <a:pt x="122237" y="252413"/>
                  </a:lnTo>
                  <a:lnTo>
                    <a:pt x="112712" y="239713"/>
                  </a:lnTo>
                  <a:lnTo>
                    <a:pt x="103187" y="227013"/>
                  </a:lnTo>
                  <a:lnTo>
                    <a:pt x="96837" y="212726"/>
                  </a:lnTo>
                  <a:lnTo>
                    <a:pt x="96404" y="211138"/>
                  </a:lnTo>
                  <a:lnTo>
                    <a:pt x="53975" y="211138"/>
                  </a:lnTo>
                  <a:lnTo>
                    <a:pt x="42862" y="207963"/>
                  </a:lnTo>
                  <a:lnTo>
                    <a:pt x="33337" y="204788"/>
                  </a:lnTo>
                  <a:lnTo>
                    <a:pt x="22225" y="201613"/>
                  </a:lnTo>
                  <a:lnTo>
                    <a:pt x="15875" y="193676"/>
                  </a:lnTo>
                  <a:lnTo>
                    <a:pt x="7937" y="185738"/>
                  </a:lnTo>
                  <a:lnTo>
                    <a:pt x="3175" y="176213"/>
                  </a:lnTo>
                  <a:lnTo>
                    <a:pt x="1587" y="165100"/>
                  </a:lnTo>
                  <a:lnTo>
                    <a:pt x="0" y="153988"/>
                  </a:lnTo>
                  <a:lnTo>
                    <a:pt x="0" y="149225"/>
                  </a:lnTo>
                  <a:lnTo>
                    <a:pt x="1587" y="138113"/>
                  </a:lnTo>
                  <a:lnTo>
                    <a:pt x="3175" y="127000"/>
                  </a:lnTo>
                  <a:lnTo>
                    <a:pt x="7937" y="119063"/>
                  </a:lnTo>
                  <a:lnTo>
                    <a:pt x="15875" y="111125"/>
                  </a:lnTo>
                  <a:lnTo>
                    <a:pt x="22225" y="103188"/>
                  </a:lnTo>
                  <a:lnTo>
                    <a:pt x="33337" y="98425"/>
                  </a:lnTo>
                  <a:lnTo>
                    <a:pt x="42862" y="95250"/>
                  </a:lnTo>
                  <a:lnTo>
                    <a:pt x="53975" y="95250"/>
                  </a:lnTo>
                  <a:lnTo>
                    <a:pt x="84137" y="95250"/>
                  </a:lnTo>
                  <a:lnTo>
                    <a:pt x="84137" y="66675"/>
                  </a:lnTo>
                  <a:lnTo>
                    <a:pt x="61912" y="66675"/>
                  </a:lnTo>
                  <a:lnTo>
                    <a:pt x="58737" y="66675"/>
                  </a:lnTo>
                  <a:lnTo>
                    <a:pt x="55562" y="63500"/>
                  </a:lnTo>
                  <a:lnTo>
                    <a:pt x="53974" y="60325"/>
                  </a:lnTo>
                  <a:lnTo>
                    <a:pt x="52387" y="55562"/>
                  </a:lnTo>
                  <a:lnTo>
                    <a:pt x="52387" y="9525"/>
                  </a:lnTo>
                  <a:lnTo>
                    <a:pt x="53974" y="6350"/>
                  </a:lnTo>
                  <a:lnTo>
                    <a:pt x="55562" y="3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ï$1ïḋê">
              <a:extLst>
                <a:ext uri="{FF2B5EF4-FFF2-40B4-BE49-F238E27FC236}">
                  <a16:creationId xmlns:a16="http://schemas.microsoft.com/office/drawing/2014/main" xmlns="" id="{D3A2EA42-2EEC-40BC-B6F2-90824B7C4854}"/>
                </a:ext>
              </a:extLst>
            </p:cNvPr>
            <p:cNvSpPr/>
            <p:nvPr/>
          </p:nvSpPr>
          <p:spPr bwMode="auto">
            <a:xfrm>
              <a:off x="4129639" y="1740040"/>
              <a:ext cx="551382" cy="632188"/>
            </a:xfrm>
            <a:custGeom>
              <a:avLst/>
              <a:gdLst>
                <a:gd name="connsiteX0" fmla="*/ 0 w 444231"/>
                <a:gd name="connsiteY0" fmla="*/ 434657 h 509334"/>
                <a:gd name="connsiteX1" fmla="*/ 273363 w 444231"/>
                <a:gd name="connsiteY1" fmla="*/ 434657 h 509334"/>
                <a:gd name="connsiteX2" fmla="*/ 273363 w 444231"/>
                <a:gd name="connsiteY2" fmla="*/ 440478 h 509334"/>
                <a:gd name="connsiteX3" fmla="*/ 274318 w 444231"/>
                <a:gd name="connsiteY3" fmla="*/ 446299 h 509334"/>
                <a:gd name="connsiteX4" fmla="*/ 275272 w 444231"/>
                <a:gd name="connsiteY4" fmla="*/ 452120 h 509334"/>
                <a:gd name="connsiteX5" fmla="*/ 276703 w 444231"/>
                <a:gd name="connsiteY5" fmla="*/ 457456 h 509334"/>
                <a:gd name="connsiteX6" fmla="*/ 279088 w 444231"/>
                <a:gd name="connsiteY6" fmla="*/ 463762 h 509334"/>
                <a:gd name="connsiteX7" fmla="*/ 281474 w 444231"/>
                <a:gd name="connsiteY7" fmla="*/ 471038 h 509334"/>
                <a:gd name="connsiteX8" fmla="*/ 0 w 444231"/>
                <a:gd name="connsiteY8" fmla="*/ 471038 h 509334"/>
                <a:gd name="connsiteX9" fmla="*/ 364737 w 444231"/>
                <a:gd name="connsiteY9" fmla="*/ 397682 h 509334"/>
                <a:gd name="connsiteX10" fmla="*/ 362810 w 444231"/>
                <a:gd name="connsiteY10" fmla="*/ 398165 h 509334"/>
                <a:gd name="connsiteX11" fmla="*/ 361364 w 444231"/>
                <a:gd name="connsiteY11" fmla="*/ 399132 h 509334"/>
                <a:gd name="connsiteX12" fmla="*/ 360401 w 444231"/>
                <a:gd name="connsiteY12" fmla="*/ 401065 h 509334"/>
                <a:gd name="connsiteX13" fmla="*/ 360401 w 444231"/>
                <a:gd name="connsiteY13" fmla="*/ 402999 h 509334"/>
                <a:gd name="connsiteX14" fmla="*/ 360401 w 444231"/>
                <a:gd name="connsiteY14" fmla="*/ 428616 h 509334"/>
                <a:gd name="connsiteX15" fmla="*/ 333903 w 444231"/>
                <a:gd name="connsiteY15" fmla="*/ 428616 h 509334"/>
                <a:gd name="connsiteX16" fmla="*/ 331976 w 444231"/>
                <a:gd name="connsiteY16" fmla="*/ 429099 h 509334"/>
                <a:gd name="connsiteX17" fmla="*/ 330530 w 444231"/>
                <a:gd name="connsiteY17" fmla="*/ 430549 h 509334"/>
                <a:gd name="connsiteX18" fmla="*/ 329567 w 444231"/>
                <a:gd name="connsiteY18" fmla="*/ 431999 h 509334"/>
                <a:gd name="connsiteX19" fmla="*/ 329085 w 444231"/>
                <a:gd name="connsiteY19" fmla="*/ 433933 h 509334"/>
                <a:gd name="connsiteX20" fmla="*/ 329085 w 444231"/>
                <a:gd name="connsiteY20" fmla="*/ 441183 h 509334"/>
                <a:gd name="connsiteX21" fmla="*/ 329567 w 444231"/>
                <a:gd name="connsiteY21" fmla="*/ 443116 h 509334"/>
                <a:gd name="connsiteX22" fmla="*/ 330530 w 444231"/>
                <a:gd name="connsiteY22" fmla="*/ 445050 h 509334"/>
                <a:gd name="connsiteX23" fmla="*/ 331976 w 444231"/>
                <a:gd name="connsiteY23" fmla="*/ 445533 h 509334"/>
                <a:gd name="connsiteX24" fmla="*/ 333903 w 444231"/>
                <a:gd name="connsiteY24" fmla="*/ 446500 h 509334"/>
                <a:gd name="connsiteX25" fmla="*/ 360401 w 444231"/>
                <a:gd name="connsiteY25" fmla="*/ 446500 h 509334"/>
                <a:gd name="connsiteX26" fmla="*/ 360401 w 444231"/>
                <a:gd name="connsiteY26" fmla="*/ 473083 h 509334"/>
                <a:gd name="connsiteX27" fmla="*/ 360401 w 444231"/>
                <a:gd name="connsiteY27" fmla="*/ 475017 h 509334"/>
                <a:gd name="connsiteX28" fmla="*/ 361364 w 444231"/>
                <a:gd name="connsiteY28" fmla="*/ 475983 h 509334"/>
                <a:gd name="connsiteX29" fmla="*/ 362810 w 444231"/>
                <a:gd name="connsiteY29" fmla="*/ 477433 h 509334"/>
                <a:gd name="connsiteX30" fmla="*/ 364737 w 444231"/>
                <a:gd name="connsiteY30" fmla="*/ 477433 h 509334"/>
                <a:gd name="connsiteX31" fmla="*/ 372927 w 444231"/>
                <a:gd name="connsiteY31" fmla="*/ 477433 h 509334"/>
                <a:gd name="connsiteX32" fmla="*/ 374854 w 444231"/>
                <a:gd name="connsiteY32" fmla="*/ 477433 h 509334"/>
                <a:gd name="connsiteX33" fmla="*/ 375818 w 444231"/>
                <a:gd name="connsiteY33" fmla="*/ 475983 h 509334"/>
                <a:gd name="connsiteX34" fmla="*/ 377263 w 444231"/>
                <a:gd name="connsiteY34" fmla="*/ 475017 h 509334"/>
                <a:gd name="connsiteX35" fmla="*/ 377263 w 444231"/>
                <a:gd name="connsiteY35" fmla="*/ 473083 h 509334"/>
                <a:gd name="connsiteX36" fmla="*/ 377263 w 444231"/>
                <a:gd name="connsiteY36" fmla="*/ 446500 h 509334"/>
                <a:gd name="connsiteX37" fmla="*/ 403761 w 444231"/>
                <a:gd name="connsiteY37" fmla="*/ 446500 h 509334"/>
                <a:gd name="connsiteX38" fmla="*/ 405689 w 444231"/>
                <a:gd name="connsiteY38" fmla="*/ 445533 h 509334"/>
                <a:gd name="connsiteX39" fmla="*/ 406652 w 444231"/>
                <a:gd name="connsiteY39" fmla="*/ 445050 h 509334"/>
                <a:gd name="connsiteX40" fmla="*/ 408097 w 444231"/>
                <a:gd name="connsiteY40" fmla="*/ 443116 h 509334"/>
                <a:gd name="connsiteX41" fmla="*/ 408097 w 444231"/>
                <a:gd name="connsiteY41" fmla="*/ 441183 h 509334"/>
                <a:gd name="connsiteX42" fmla="*/ 408097 w 444231"/>
                <a:gd name="connsiteY42" fmla="*/ 433933 h 509334"/>
                <a:gd name="connsiteX43" fmla="*/ 408097 w 444231"/>
                <a:gd name="connsiteY43" fmla="*/ 431999 h 509334"/>
                <a:gd name="connsiteX44" fmla="*/ 406652 w 444231"/>
                <a:gd name="connsiteY44" fmla="*/ 430549 h 509334"/>
                <a:gd name="connsiteX45" fmla="*/ 405689 w 444231"/>
                <a:gd name="connsiteY45" fmla="*/ 429099 h 509334"/>
                <a:gd name="connsiteX46" fmla="*/ 403761 w 444231"/>
                <a:gd name="connsiteY46" fmla="*/ 428616 h 509334"/>
                <a:gd name="connsiteX47" fmla="*/ 377263 w 444231"/>
                <a:gd name="connsiteY47" fmla="*/ 428616 h 509334"/>
                <a:gd name="connsiteX48" fmla="*/ 377263 w 444231"/>
                <a:gd name="connsiteY48" fmla="*/ 402999 h 509334"/>
                <a:gd name="connsiteX49" fmla="*/ 377263 w 444231"/>
                <a:gd name="connsiteY49" fmla="*/ 401065 h 509334"/>
                <a:gd name="connsiteX50" fmla="*/ 375818 w 444231"/>
                <a:gd name="connsiteY50" fmla="*/ 399132 h 509334"/>
                <a:gd name="connsiteX51" fmla="*/ 374854 w 444231"/>
                <a:gd name="connsiteY51" fmla="*/ 398165 h 509334"/>
                <a:gd name="connsiteX52" fmla="*/ 372927 w 444231"/>
                <a:gd name="connsiteY52" fmla="*/ 397682 h 509334"/>
                <a:gd name="connsiteX53" fmla="*/ 369073 w 444231"/>
                <a:gd name="connsiteY53" fmla="*/ 359981 h 509334"/>
                <a:gd name="connsiteX54" fmla="*/ 375818 w 444231"/>
                <a:gd name="connsiteY54" fmla="*/ 360464 h 509334"/>
                <a:gd name="connsiteX55" fmla="*/ 382563 w 444231"/>
                <a:gd name="connsiteY55" fmla="*/ 360948 h 509334"/>
                <a:gd name="connsiteX56" fmla="*/ 389308 w 444231"/>
                <a:gd name="connsiteY56" fmla="*/ 362398 h 509334"/>
                <a:gd name="connsiteX57" fmla="*/ 395089 w 444231"/>
                <a:gd name="connsiteY57" fmla="*/ 364815 h 509334"/>
                <a:gd name="connsiteX58" fmla="*/ 401352 w 444231"/>
                <a:gd name="connsiteY58" fmla="*/ 367715 h 509334"/>
                <a:gd name="connsiteX59" fmla="*/ 406652 w 444231"/>
                <a:gd name="connsiteY59" fmla="*/ 370131 h 509334"/>
                <a:gd name="connsiteX60" fmla="*/ 411952 w 444231"/>
                <a:gd name="connsiteY60" fmla="*/ 373998 h 509334"/>
                <a:gd name="connsiteX61" fmla="*/ 416770 w 444231"/>
                <a:gd name="connsiteY61" fmla="*/ 377381 h 509334"/>
                <a:gd name="connsiteX62" fmla="*/ 422069 w 444231"/>
                <a:gd name="connsiteY62" fmla="*/ 382215 h 509334"/>
                <a:gd name="connsiteX63" fmla="*/ 426405 w 444231"/>
                <a:gd name="connsiteY63" fmla="*/ 386565 h 509334"/>
                <a:gd name="connsiteX64" fmla="*/ 430260 w 444231"/>
                <a:gd name="connsiteY64" fmla="*/ 391398 h 509334"/>
                <a:gd name="connsiteX65" fmla="*/ 433150 w 444231"/>
                <a:gd name="connsiteY65" fmla="*/ 397199 h 509334"/>
                <a:gd name="connsiteX66" fmla="*/ 436523 w 444231"/>
                <a:gd name="connsiteY66" fmla="*/ 402999 h 509334"/>
                <a:gd name="connsiteX67" fmla="*/ 438932 w 444231"/>
                <a:gd name="connsiteY67" fmla="*/ 409282 h 509334"/>
                <a:gd name="connsiteX68" fmla="*/ 440859 w 444231"/>
                <a:gd name="connsiteY68" fmla="*/ 414599 h 509334"/>
                <a:gd name="connsiteX69" fmla="*/ 442786 w 444231"/>
                <a:gd name="connsiteY69" fmla="*/ 421849 h 509334"/>
                <a:gd name="connsiteX70" fmla="*/ 443268 w 444231"/>
                <a:gd name="connsiteY70" fmla="*/ 428132 h 509334"/>
                <a:gd name="connsiteX71" fmla="*/ 444231 w 444231"/>
                <a:gd name="connsiteY71" fmla="*/ 434899 h 509334"/>
                <a:gd name="connsiteX72" fmla="*/ 443268 w 444231"/>
                <a:gd name="connsiteY72" fmla="*/ 442633 h 509334"/>
                <a:gd name="connsiteX73" fmla="*/ 442304 w 444231"/>
                <a:gd name="connsiteY73" fmla="*/ 450366 h 509334"/>
                <a:gd name="connsiteX74" fmla="*/ 440377 w 444231"/>
                <a:gd name="connsiteY74" fmla="*/ 457133 h 509334"/>
                <a:gd name="connsiteX75" fmla="*/ 437486 w 444231"/>
                <a:gd name="connsiteY75" fmla="*/ 463900 h 509334"/>
                <a:gd name="connsiteX76" fmla="*/ 434596 w 444231"/>
                <a:gd name="connsiteY76" fmla="*/ 470183 h 509334"/>
                <a:gd name="connsiteX77" fmla="*/ 430741 w 444231"/>
                <a:gd name="connsiteY77" fmla="*/ 476467 h 509334"/>
                <a:gd name="connsiteX78" fmla="*/ 426405 w 444231"/>
                <a:gd name="connsiteY78" fmla="*/ 482267 h 509334"/>
                <a:gd name="connsiteX79" fmla="*/ 422069 w 444231"/>
                <a:gd name="connsiteY79" fmla="*/ 487584 h 509334"/>
                <a:gd name="connsiteX80" fmla="*/ 416288 w 444231"/>
                <a:gd name="connsiteY80" fmla="*/ 492417 h 509334"/>
                <a:gd name="connsiteX81" fmla="*/ 410506 w 444231"/>
                <a:gd name="connsiteY81" fmla="*/ 496767 h 509334"/>
                <a:gd name="connsiteX82" fmla="*/ 405207 w 444231"/>
                <a:gd name="connsiteY82" fmla="*/ 500634 h 509334"/>
                <a:gd name="connsiteX83" fmla="*/ 397980 w 444231"/>
                <a:gd name="connsiteY83" fmla="*/ 504017 h 509334"/>
                <a:gd name="connsiteX84" fmla="*/ 391235 w 444231"/>
                <a:gd name="connsiteY84" fmla="*/ 506434 h 509334"/>
                <a:gd name="connsiteX85" fmla="*/ 384008 w 444231"/>
                <a:gd name="connsiteY85" fmla="*/ 508367 h 509334"/>
                <a:gd name="connsiteX86" fmla="*/ 376782 w 444231"/>
                <a:gd name="connsiteY86" fmla="*/ 509334 h 509334"/>
                <a:gd name="connsiteX87" fmla="*/ 369073 w 444231"/>
                <a:gd name="connsiteY87" fmla="*/ 509334 h 509334"/>
                <a:gd name="connsiteX88" fmla="*/ 362810 w 444231"/>
                <a:gd name="connsiteY88" fmla="*/ 509334 h 509334"/>
                <a:gd name="connsiteX89" fmla="*/ 356547 w 444231"/>
                <a:gd name="connsiteY89" fmla="*/ 508367 h 509334"/>
                <a:gd name="connsiteX90" fmla="*/ 350283 w 444231"/>
                <a:gd name="connsiteY90" fmla="*/ 506917 h 509334"/>
                <a:gd name="connsiteX91" fmla="*/ 344502 w 444231"/>
                <a:gd name="connsiteY91" fmla="*/ 504984 h 509334"/>
                <a:gd name="connsiteX92" fmla="*/ 338721 w 444231"/>
                <a:gd name="connsiteY92" fmla="*/ 503051 h 509334"/>
                <a:gd name="connsiteX93" fmla="*/ 333421 w 444231"/>
                <a:gd name="connsiteY93" fmla="*/ 500634 h 509334"/>
                <a:gd name="connsiteX94" fmla="*/ 328121 w 444231"/>
                <a:gd name="connsiteY94" fmla="*/ 497734 h 509334"/>
                <a:gd name="connsiteX95" fmla="*/ 323303 w 444231"/>
                <a:gd name="connsiteY95" fmla="*/ 493867 h 509334"/>
                <a:gd name="connsiteX96" fmla="*/ 318967 w 444231"/>
                <a:gd name="connsiteY96" fmla="*/ 490000 h 509334"/>
                <a:gd name="connsiteX97" fmla="*/ 314631 w 444231"/>
                <a:gd name="connsiteY97" fmla="*/ 485650 h 509334"/>
                <a:gd name="connsiteX98" fmla="*/ 310777 w 444231"/>
                <a:gd name="connsiteY98" fmla="*/ 481300 h 509334"/>
                <a:gd name="connsiteX99" fmla="*/ 306923 w 444231"/>
                <a:gd name="connsiteY99" fmla="*/ 475983 h 509334"/>
                <a:gd name="connsiteX100" fmla="*/ 303550 w 444231"/>
                <a:gd name="connsiteY100" fmla="*/ 471150 h 509334"/>
                <a:gd name="connsiteX101" fmla="*/ 301141 w 444231"/>
                <a:gd name="connsiteY101" fmla="*/ 465350 h 509334"/>
                <a:gd name="connsiteX102" fmla="*/ 298733 w 444231"/>
                <a:gd name="connsiteY102" fmla="*/ 459550 h 509334"/>
                <a:gd name="connsiteX103" fmla="*/ 296805 w 444231"/>
                <a:gd name="connsiteY103" fmla="*/ 453266 h 509334"/>
                <a:gd name="connsiteX104" fmla="*/ 295360 w 444231"/>
                <a:gd name="connsiteY104" fmla="*/ 444566 h 509334"/>
                <a:gd name="connsiteX105" fmla="*/ 294878 w 444231"/>
                <a:gd name="connsiteY105" fmla="*/ 434899 h 509334"/>
                <a:gd name="connsiteX106" fmla="*/ 294878 w 444231"/>
                <a:gd name="connsiteY106" fmla="*/ 427649 h 509334"/>
                <a:gd name="connsiteX107" fmla="*/ 296324 w 444231"/>
                <a:gd name="connsiteY107" fmla="*/ 419916 h 509334"/>
                <a:gd name="connsiteX108" fmla="*/ 298251 w 444231"/>
                <a:gd name="connsiteY108" fmla="*/ 412182 h 509334"/>
                <a:gd name="connsiteX109" fmla="*/ 300660 w 444231"/>
                <a:gd name="connsiteY109" fmla="*/ 405899 h 509334"/>
                <a:gd name="connsiteX110" fmla="*/ 303550 w 444231"/>
                <a:gd name="connsiteY110" fmla="*/ 399132 h 509334"/>
                <a:gd name="connsiteX111" fmla="*/ 307405 w 444231"/>
                <a:gd name="connsiteY111" fmla="*/ 392848 h 509334"/>
                <a:gd name="connsiteX112" fmla="*/ 311741 w 444231"/>
                <a:gd name="connsiteY112" fmla="*/ 387048 h 509334"/>
                <a:gd name="connsiteX113" fmla="*/ 316077 w 444231"/>
                <a:gd name="connsiteY113" fmla="*/ 382215 h 509334"/>
                <a:gd name="connsiteX114" fmla="*/ 321858 w 444231"/>
                <a:gd name="connsiteY114" fmla="*/ 376898 h 509334"/>
                <a:gd name="connsiteX115" fmla="*/ 327640 w 444231"/>
                <a:gd name="connsiteY115" fmla="*/ 372548 h 509334"/>
                <a:gd name="connsiteX116" fmla="*/ 333903 w 444231"/>
                <a:gd name="connsiteY116" fmla="*/ 368681 h 509334"/>
                <a:gd name="connsiteX117" fmla="*/ 340166 w 444231"/>
                <a:gd name="connsiteY117" fmla="*/ 366265 h 509334"/>
                <a:gd name="connsiteX118" fmla="*/ 346911 w 444231"/>
                <a:gd name="connsiteY118" fmla="*/ 363848 h 509334"/>
                <a:gd name="connsiteX119" fmla="*/ 354138 w 444231"/>
                <a:gd name="connsiteY119" fmla="*/ 361914 h 509334"/>
                <a:gd name="connsiteX120" fmla="*/ 361364 w 444231"/>
                <a:gd name="connsiteY120" fmla="*/ 360464 h 509334"/>
                <a:gd name="connsiteX121" fmla="*/ 97655 w 444231"/>
                <a:gd name="connsiteY121" fmla="*/ 214457 h 509334"/>
                <a:gd name="connsiteX122" fmla="*/ 97655 w 444231"/>
                <a:gd name="connsiteY122" fmla="*/ 407851 h 509334"/>
                <a:gd name="connsiteX123" fmla="*/ 42126 w 444231"/>
                <a:gd name="connsiteY123" fmla="*/ 407851 h 509334"/>
                <a:gd name="connsiteX124" fmla="*/ 42126 w 444231"/>
                <a:gd name="connsiteY124" fmla="*/ 223095 h 509334"/>
                <a:gd name="connsiteX125" fmla="*/ 126376 w 444231"/>
                <a:gd name="connsiteY125" fmla="*/ 183821 h 509334"/>
                <a:gd name="connsiteX126" fmla="*/ 181905 w 444231"/>
                <a:gd name="connsiteY126" fmla="*/ 192995 h 509334"/>
                <a:gd name="connsiteX127" fmla="*/ 181905 w 444231"/>
                <a:gd name="connsiteY127" fmla="*/ 407852 h 509334"/>
                <a:gd name="connsiteX128" fmla="*/ 126376 w 444231"/>
                <a:gd name="connsiteY128" fmla="*/ 407852 h 509334"/>
                <a:gd name="connsiteX129" fmla="*/ 266156 w 444231"/>
                <a:gd name="connsiteY129" fmla="*/ 149354 h 509334"/>
                <a:gd name="connsiteX130" fmla="*/ 266156 w 444231"/>
                <a:gd name="connsiteY130" fmla="*/ 407851 h 509334"/>
                <a:gd name="connsiteX131" fmla="*/ 212542 w 444231"/>
                <a:gd name="connsiteY131" fmla="*/ 407851 h 509334"/>
                <a:gd name="connsiteX132" fmla="*/ 212542 w 444231"/>
                <a:gd name="connsiteY132" fmla="*/ 158035 h 509334"/>
                <a:gd name="connsiteX133" fmla="*/ 350407 w 444231"/>
                <a:gd name="connsiteY133" fmla="*/ 65103 h 509334"/>
                <a:gd name="connsiteX134" fmla="*/ 350407 w 444231"/>
                <a:gd name="connsiteY134" fmla="*/ 346530 h 509334"/>
                <a:gd name="connsiteX135" fmla="*/ 342199 w 444231"/>
                <a:gd name="connsiteY135" fmla="*/ 348448 h 509334"/>
                <a:gd name="connsiteX136" fmla="*/ 333990 w 444231"/>
                <a:gd name="connsiteY136" fmla="*/ 350845 h 509334"/>
                <a:gd name="connsiteX137" fmla="*/ 326264 w 444231"/>
                <a:gd name="connsiteY137" fmla="*/ 353242 h 509334"/>
                <a:gd name="connsiteX138" fmla="*/ 319504 w 444231"/>
                <a:gd name="connsiteY138" fmla="*/ 357078 h 509334"/>
                <a:gd name="connsiteX139" fmla="*/ 312744 w 444231"/>
                <a:gd name="connsiteY139" fmla="*/ 361393 h 509334"/>
                <a:gd name="connsiteX140" fmla="*/ 306467 w 444231"/>
                <a:gd name="connsiteY140" fmla="*/ 365708 h 509334"/>
                <a:gd name="connsiteX141" fmla="*/ 300673 w 444231"/>
                <a:gd name="connsiteY141" fmla="*/ 371461 h 509334"/>
                <a:gd name="connsiteX142" fmla="*/ 294878 w 444231"/>
                <a:gd name="connsiteY142" fmla="*/ 377214 h 509334"/>
                <a:gd name="connsiteX143" fmla="*/ 294878 w 444231"/>
                <a:gd name="connsiteY143" fmla="*/ 121197 h 509334"/>
                <a:gd name="connsiteX144" fmla="*/ 258833 w 444231"/>
                <a:gd name="connsiteY144" fmla="*/ 0 h 509334"/>
                <a:gd name="connsiteX145" fmla="*/ 350407 w 444231"/>
                <a:gd name="connsiteY145" fmla="*/ 22732 h 509334"/>
                <a:gd name="connsiteX146" fmla="*/ 266025 w 444231"/>
                <a:gd name="connsiteY146" fmla="*/ 110275 h 509334"/>
                <a:gd name="connsiteX147" fmla="*/ 266025 w 444231"/>
                <a:gd name="connsiteY147" fmla="*/ 67229 h 509334"/>
                <a:gd name="connsiteX148" fmla="*/ 42126 w 444231"/>
                <a:gd name="connsiteY148" fmla="*/ 139779 h 509334"/>
                <a:gd name="connsiteX149" fmla="*/ 42126 w 444231"/>
                <a:gd name="connsiteY149" fmla="*/ 79321 h 509334"/>
                <a:gd name="connsiteX150" fmla="*/ 258833 w 444231"/>
                <a:gd name="connsiteY150" fmla="*/ 31922 h 50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4231" h="509334">
                  <a:moveTo>
                    <a:pt x="0" y="434657"/>
                  </a:moveTo>
                  <a:lnTo>
                    <a:pt x="273363" y="434657"/>
                  </a:lnTo>
                  <a:lnTo>
                    <a:pt x="273363" y="440478"/>
                  </a:lnTo>
                  <a:lnTo>
                    <a:pt x="274318" y="446299"/>
                  </a:lnTo>
                  <a:lnTo>
                    <a:pt x="275272" y="452120"/>
                  </a:lnTo>
                  <a:lnTo>
                    <a:pt x="276703" y="457456"/>
                  </a:lnTo>
                  <a:lnTo>
                    <a:pt x="279088" y="463762"/>
                  </a:lnTo>
                  <a:lnTo>
                    <a:pt x="281474" y="471038"/>
                  </a:lnTo>
                  <a:lnTo>
                    <a:pt x="0" y="471038"/>
                  </a:lnTo>
                  <a:close/>
                  <a:moveTo>
                    <a:pt x="364737" y="397682"/>
                  </a:moveTo>
                  <a:lnTo>
                    <a:pt x="362810" y="398165"/>
                  </a:lnTo>
                  <a:lnTo>
                    <a:pt x="361364" y="399132"/>
                  </a:lnTo>
                  <a:lnTo>
                    <a:pt x="360401" y="401065"/>
                  </a:lnTo>
                  <a:lnTo>
                    <a:pt x="360401" y="402999"/>
                  </a:lnTo>
                  <a:lnTo>
                    <a:pt x="360401" y="428616"/>
                  </a:lnTo>
                  <a:lnTo>
                    <a:pt x="333903" y="428616"/>
                  </a:lnTo>
                  <a:lnTo>
                    <a:pt x="331976" y="429099"/>
                  </a:lnTo>
                  <a:lnTo>
                    <a:pt x="330530" y="430549"/>
                  </a:lnTo>
                  <a:lnTo>
                    <a:pt x="329567" y="431999"/>
                  </a:lnTo>
                  <a:lnTo>
                    <a:pt x="329085" y="433933"/>
                  </a:lnTo>
                  <a:lnTo>
                    <a:pt x="329085" y="441183"/>
                  </a:lnTo>
                  <a:lnTo>
                    <a:pt x="329567" y="443116"/>
                  </a:lnTo>
                  <a:lnTo>
                    <a:pt x="330530" y="445050"/>
                  </a:lnTo>
                  <a:lnTo>
                    <a:pt x="331976" y="445533"/>
                  </a:lnTo>
                  <a:lnTo>
                    <a:pt x="333903" y="446500"/>
                  </a:lnTo>
                  <a:lnTo>
                    <a:pt x="360401" y="446500"/>
                  </a:lnTo>
                  <a:lnTo>
                    <a:pt x="360401" y="473083"/>
                  </a:lnTo>
                  <a:lnTo>
                    <a:pt x="360401" y="475017"/>
                  </a:lnTo>
                  <a:lnTo>
                    <a:pt x="361364" y="475983"/>
                  </a:lnTo>
                  <a:lnTo>
                    <a:pt x="362810" y="477433"/>
                  </a:lnTo>
                  <a:lnTo>
                    <a:pt x="364737" y="477433"/>
                  </a:lnTo>
                  <a:lnTo>
                    <a:pt x="372927" y="477433"/>
                  </a:lnTo>
                  <a:lnTo>
                    <a:pt x="374854" y="477433"/>
                  </a:lnTo>
                  <a:lnTo>
                    <a:pt x="375818" y="475983"/>
                  </a:lnTo>
                  <a:lnTo>
                    <a:pt x="377263" y="475017"/>
                  </a:lnTo>
                  <a:lnTo>
                    <a:pt x="377263" y="473083"/>
                  </a:lnTo>
                  <a:lnTo>
                    <a:pt x="377263" y="446500"/>
                  </a:lnTo>
                  <a:lnTo>
                    <a:pt x="403761" y="446500"/>
                  </a:lnTo>
                  <a:lnTo>
                    <a:pt x="405689" y="445533"/>
                  </a:lnTo>
                  <a:lnTo>
                    <a:pt x="406652" y="445050"/>
                  </a:lnTo>
                  <a:lnTo>
                    <a:pt x="408097" y="443116"/>
                  </a:lnTo>
                  <a:lnTo>
                    <a:pt x="408097" y="441183"/>
                  </a:lnTo>
                  <a:lnTo>
                    <a:pt x="408097" y="433933"/>
                  </a:lnTo>
                  <a:lnTo>
                    <a:pt x="408097" y="431999"/>
                  </a:lnTo>
                  <a:lnTo>
                    <a:pt x="406652" y="430549"/>
                  </a:lnTo>
                  <a:lnTo>
                    <a:pt x="405689" y="429099"/>
                  </a:lnTo>
                  <a:lnTo>
                    <a:pt x="403761" y="428616"/>
                  </a:lnTo>
                  <a:lnTo>
                    <a:pt x="377263" y="428616"/>
                  </a:lnTo>
                  <a:lnTo>
                    <a:pt x="377263" y="402999"/>
                  </a:lnTo>
                  <a:lnTo>
                    <a:pt x="377263" y="401065"/>
                  </a:lnTo>
                  <a:lnTo>
                    <a:pt x="375818" y="399132"/>
                  </a:lnTo>
                  <a:lnTo>
                    <a:pt x="374854" y="398165"/>
                  </a:lnTo>
                  <a:lnTo>
                    <a:pt x="372927" y="397682"/>
                  </a:lnTo>
                  <a:close/>
                  <a:moveTo>
                    <a:pt x="369073" y="359981"/>
                  </a:moveTo>
                  <a:lnTo>
                    <a:pt x="375818" y="360464"/>
                  </a:lnTo>
                  <a:lnTo>
                    <a:pt x="382563" y="360948"/>
                  </a:lnTo>
                  <a:lnTo>
                    <a:pt x="389308" y="362398"/>
                  </a:lnTo>
                  <a:lnTo>
                    <a:pt x="395089" y="364815"/>
                  </a:lnTo>
                  <a:lnTo>
                    <a:pt x="401352" y="367715"/>
                  </a:lnTo>
                  <a:lnTo>
                    <a:pt x="406652" y="370131"/>
                  </a:lnTo>
                  <a:lnTo>
                    <a:pt x="411952" y="373998"/>
                  </a:lnTo>
                  <a:lnTo>
                    <a:pt x="416770" y="377381"/>
                  </a:lnTo>
                  <a:lnTo>
                    <a:pt x="422069" y="382215"/>
                  </a:lnTo>
                  <a:lnTo>
                    <a:pt x="426405" y="386565"/>
                  </a:lnTo>
                  <a:lnTo>
                    <a:pt x="430260" y="391398"/>
                  </a:lnTo>
                  <a:lnTo>
                    <a:pt x="433150" y="397199"/>
                  </a:lnTo>
                  <a:lnTo>
                    <a:pt x="436523" y="402999"/>
                  </a:lnTo>
                  <a:lnTo>
                    <a:pt x="438932" y="409282"/>
                  </a:lnTo>
                  <a:lnTo>
                    <a:pt x="440859" y="414599"/>
                  </a:lnTo>
                  <a:lnTo>
                    <a:pt x="442786" y="421849"/>
                  </a:lnTo>
                  <a:lnTo>
                    <a:pt x="443268" y="428132"/>
                  </a:lnTo>
                  <a:lnTo>
                    <a:pt x="444231" y="434899"/>
                  </a:lnTo>
                  <a:lnTo>
                    <a:pt x="443268" y="442633"/>
                  </a:lnTo>
                  <a:lnTo>
                    <a:pt x="442304" y="450366"/>
                  </a:lnTo>
                  <a:lnTo>
                    <a:pt x="440377" y="457133"/>
                  </a:lnTo>
                  <a:lnTo>
                    <a:pt x="437486" y="463900"/>
                  </a:lnTo>
                  <a:lnTo>
                    <a:pt x="434596" y="470183"/>
                  </a:lnTo>
                  <a:lnTo>
                    <a:pt x="430741" y="476467"/>
                  </a:lnTo>
                  <a:lnTo>
                    <a:pt x="426405" y="482267"/>
                  </a:lnTo>
                  <a:lnTo>
                    <a:pt x="422069" y="487584"/>
                  </a:lnTo>
                  <a:lnTo>
                    <a:pt x="416288" y="492417"/>
                  </a:lnTo>
                  <a:lnTo>
                    <a:pt x="410506" y="496767"/>
                  </a:lnTo>
                  <a:lnTo>
                    <a:pt x="405207" y="500634"/>
                  </a:lnTo>
                  <a:lnTo>
                    <a:pt x="397980" y="504017"/>
                  </a:lnTo>
                  <a:lnTo>
                    <a:pt x="391235" y="506434"/>
                  </a:lnTo>
                  <a:lnTo>
                    <a:pt x="384008" y="508367"/>
                  </a:lnTo>
                  <a:lnTo>
                    <a:pt x="376782" y="509334"/>
                  </a:lnTo>
                  <a:lnTo>
                    <a:pt x="369073" y="509334"/>
                  </a:lnTo>
                  <a:lnTo>
                    <a:pt x="362810" y="509334"/>
                  </a:lnTo>
                  <a:lnTo>
                    <a:pt x="356547" y="508367"/>
                  </a:lnTo>
                  <a:lnTo>
                    <a:pt x="350283" y="506917"/>
                  </a:lnTo>
                  <a:lnTo>
                    <a:pt x="344502" y="504984"/>
                  </a:lnTo>
                  <a:lnTo>
                    <a:pt x="338721" y="503051"/>
                  </a:lnTo>
                  <a:lnTo>
                    <a:pt x="333421" y="500634"/>
                  </a:lnTo>
                  <a:lnTo>
                    <a:pt x="328121" y="497734"/>
                  </a:lnTo>
                  <a:lnTo>
                    <a:pt x="323303" y="493867"/>
                  </a:lnTo>
                  <a:lnTo>
                    <a:pt x="318967" y="490000"/>
                  </a:lnTo>
                  <a:lnTo>
                    <a:pt x="314631" y="485650"/>
                  </a:lnTo>
                  <a:lnTo>
                    <a:pt x="310777" y="481300"/>
                  </a:lnTo>
                  <a:lnTo>
                    <a:pt x="306923" y="475983"/>
                  </a:lnTo>
                  <a:lnTo>
                    <a:pt x="303550" y="471150"/>
                  </a:lnTo>
                  <a:lnTo>
                    <a:pt x="301141" y="465350"/>
                  </a:lnTo>
                  <a:lnTo>
                    <a:pt x="298733" y="459550"/>
                  </a:lnTo>
                  <a:lnTo>
                    <a:pt x="296805" y="453266"/>
                  </a:lnTo>
                  <a:lnTo>
                    <a:pt x="295360" y="444566"/>
                  </a:lnTo>
                  <a:lnTo>
                    <a:pt x="294878" y="434899"/>
                  </a:lnTo>
                  <a:lnTo>
                    <a:pt x="294878" y="427649"/>
                  </a:lnTo>
                  <a:lnTo>
                    <a:pt x="296324" y="419916"/>
                  </a:lnTo>
                  <a:lnTo>
                    <a:pt x="298251" y="412182"/>
                  </a:lnTo>
                  <a:lnTo>
                    <a:pt x="300660" y="405899"/>
                  </a:lnTo>
                  <a:lnTo>
                    <a:pt x="303550" y="399132"/>
                  </a:lnTo>
                  <a:lnTo>
                    <a:pt x="307405" y="392848"/>
                  </a:lnTo>
                  <a:lnTo>
                    <a:pt x="311741" y="387048"/>
                  </a:lnTo>
                  <a:lnTo>
                    <a:pt x="316077" y="382215"/>
                  </a:lnTo>
                  <a:lnTo>
                    <a:pt x="321858" y="376898"/>
                  </a:lnTo>
                  <a:lnTo>
                    <a:pt x="327640" y="372548"/>
                  </a:lnTo>
                  <a:lnTo>
                    <a:pt x="333903" y="368681"/>
                  </a:lnTo>
                  <a:lnTo>
                    <a:pt x="340166" y="366265"/>
                  </a:lnTo>
                  <a:lnTo>
                    <a:pt x="346911" y="363848"/>
                  </a:lnTo>
                  <a:lnTo>
                    <a:pt x="354138" y="361914"/>
                  </a:lnTo>
                  <a:lnTo>
                    <a:pt x="361364" y="360464"/>
                  </a:lnTo>
                  <a:close/>
                  <a:moveTo>
                    <a:pt x="97655" y="214457"/>
                  </a:moveTo>
                  <a:lnTo>
                    <a:pt x="97655" y="407851"/>
                  </a:lnTo>
                  <a:lnTo>
                    <a:pt x="42126" y="407851"/>
                  </a:lnTo>
                  <a:lnTo>
                    <a:pt x="42126" y="223095"/>
                  </a:lnTo>
                  <a:close/>
                  <a:moveTo>
                    <a:pt x="126376" y="183821"/>
                  </a:moveTo>
                  <a:lnTo>
                    <a:pt x="181905" y="192995"/>
                  </a:lnTo>
                  <a:lnTo>
                    <a:pt x="181905" y="407852"/>
                  </a:lnTo>
                  <a:lnTo>
                    <a:pt x="126376" y="407852"/>
                  </a:lnTo>
                  <a:close/>
                  <a:moveTo>
                    <a:pt x="266156" y="149354"/>
                  </a:moveTo>
                  <a:lnTo>
                    <a:pt x="266156" y="407851"/>
                  </a:lnTo>
                  <a:lnTo>
                    <a:pt x="212542" y="407851"/>
                  </a:lnTo>
                  <a:lnTo>
                    <a:pt x="212542" y="158035"/>
                  </a:lnTo>
                  <a:close/>
                  <a:moveTo>
                    <a:pt x="350407" y="65103"/>
                  </a:moveTo>
                  <a:lnTo>
                    <a:pt x="350407" y="346530"/>
                  </a:lnTo>
                  <a:lnTo>
                    <a:pt x="342199" y="348448"/>
                  </a:lnTo>
                  <a:lnTo>
                    <a:pt x="333990" y="350845"/>
                  </a:lnTo>
                  <a:lnTo>
                    <a:pt x="326264" y="353242"/>
                  </a:lnTo>
                  <a:lnTo>
                    <a:pt x="319504" y="357078"/>
                  </a:lnTo>
                  <a:lnTo>
                    <a:pt x="312744" y="361393"/>
                  </a:lnTo>
                  <a:lnTo>
                    <a:pt x="306467" y="365708"/>
                  </a:lnTo>
                  <a:lnTo>
                    <a:pt x="300673" y="371461"/>
                  </a:lnTo>
                  <a:lnTo>
                    <a:pt x="294878" y="377214"/>
                  </a:lnTo>
                  <a:lnTo>
                    <a:pt x="294878" y="121197"/>
                  </a:lnTo>
                  <a:close/>
                  <a:moveTo>
                    <a:pt x="258833" y="0"/>
                  </a:moveTo>
                  <a:lnTo>
                    <a:pt x="350407" y="22732"/>
                  </a:lnTo>
                  <a:lnTo>
                    <a:pt x="266025" y="110275"/>
                  </a:lnTo>
                  <a:lnTo>
                    <a:pt x="266025" y="67229"/>
                  </a:lnTo>
                  <a:lnTo>
                    <a:pt x="42126" y="139779"/>
                  </a:lnTo>
                  <a:lnTo>
                    <a:pt x="42126" y="79321"/>
                  </a:lnTo>
                  <a:lnTo>
                    <a:pt x="258833" y="319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íSľiďé">
              <a:extLst>
                <a:ext uri="{FF2B5EF4-FFF2-40B4-BE49-F238E27FC236}">
                  <a16:creationId xmlns:a16="http://schemas.microsoft.com/office/drawing/2014/main" xmlns="" id="{D53C4F3E-90F5-4FB6-AEFE-06E3D1FB6BEB}"/>
                </a:ext>
              </a:extLst>
            </p:cNvPr>
            <p:cNvSpPr/>
            <p:nvPr/>
          </p:nvSpPr>
          <p:spPr bwMode="auto">
            <a:xfrm>
              <a:off x="2101169" y="2216452"/>
              <a:ext cx="444071" cy="555561"/>
            </a:xfrm>
            <a:custGeom>
              <a:avLst/>
              <a:gdLst>
                <a:gd name="connsiteX0" fmla="*/ 278786 w 357774"/>
                <a:gd name="connsiteY0" fmla="*/ 336079 h 447598"/>
                <a:gd name="connsiteX1" fmla="*/ 276879 w 357774"/>
                <a:gd name="connsiteY1" fmla="*/ 336460 h 447598"/>
                <a:gd name="connsiteX2" fmla="*/ 275352 w 357774"/>
                <a:gd name="connsiteY2" fmla="*/ 337602 h 447598"/>
                <a:gd name="connsiteX3" fmla="*/ 274207 w 357774"/>
                <a:gd name="connsiteY3" fmla="*/ 339124 h 447598"/>
                <a:gd name="connsiteX4" fmla="*/ 273826 w 357774"/>
                <a:gd name="connsiteY4" fmla="*/ 340647 h 447598"/>
                <a:gd name="connsiteX5" fmla="*/ 273826 w 357774"/>
                <a:gd name="connsiteY5" fmla="*/ 366909 h 447598"/>
                <a:gd name="connsiteX6" fmla="*/ 247878 w 357774"/>
                <a:gd name="connsiteY6" fmla="*/ 366909 h 447598"/>
                <a:gd name="connsiteX7" fmla="*/ 245970 w 357774"/>
                <a:gd name="connsiteY7" fmla="*/ 367289 h 447598"/>
                <a:gd name="connsiteX8" fmla="*/ 244444 w 357774"/>
                <a:gd name="connsiteY8" fmla="*/ 368431 h 447598"/>
                <a:gd name="connsiteX9" fmla="*/ 243299 w 357774"/>
                <a:gd name="connsiteY9" fmla="*/ 369954 h 447598"/>
                <a:gd name="connsiteX10" fmla="*/ 242918 w 357774"/>
                <a:gd name="connsiteY10" fmla="*/ 371857 h 447598"/>
                <a:gd name="connsiteX11" fmla="*/ 242918 w 357774"/>
                <a:gd name="connsiteY11" fmla="*/ 379850 h 447598"/>
                <a:gd name="connsiteX12" fmla="*/ 243299 w 357774"/>
                <a:gd name="connsiteY12" fmla="*/ 381372 h 447598"/>
                <a:gd name="connsiteX13" fmla="*/ 244444 w 357774"/>
                <a:gd name="connsiteY13" fmla="*/ 382894 h 447598"/>
                <a:gd name="connsiteX14" fmla="*/ 245970 w 357774"/>
                <a:gd name="connsiteY14" fmla="*/ 384036 h 447598"/>
                <a:gd name="connsiteX15" fmla="*/ 247878 w 357774"/>
                <a:gd name="connsiteY15" fmla="*/ 384417 h 447598"/>
                <a:gd name="connsiteX16" fmla="*/ 273826 w 357774"/>
                <a:gd name="connsiteY16" fmla="*/ 384417 h 447598"/>
                <a:gd name="connsiteX17" fmla="*/ 273826 w 357774"/>
                <a:gd name="connsiteY17" fmla="*/ 410679 h 447598"/>
                <a:gd name="connsiteX18" fmla="*/ 274207 w 357774"/>
                <a:gd name="connsiteY18" fmla="*/ 412582 h 447598"/>
                <a:gd name="connsiteX19" fmla="*/ 275352 w 357774"/>
                <a:gd name="connsiteY19" fmla="*/ 414104 h 447598"/>
                <a:gd name="connsiteX20" fmla="*/ 276879 w 357774"/>
                <a:gd name="connsiteY20" fmla="*/ 415246 h 447598"/>
                <a:gd name="connsiteX21" fmla="*/ 278786 w 357774"/>
                <a:gd name="connsiteY21" fmla="*/ 415627 h 447598"/>
                <a:gd name="connsiteX22" fmla="*/ 286800 w 357774"/>
                <a:gd name="connsiteY22" fmla="*/ 415627 h 447598"/>
                <a:gd name="connsiteX23" fmla="*/ 288708 w 357774"/>
                <a:gd name="connsiteY23" fmla="*/ 415246 h 447598"/>
                <a:gd name="connsiteX24" fmla="*/ 290234 w 357774"/>
                <a:gd name="connsiteY24" fmla="*/ 414104 h 447598"/>
                <a:gd name="connsiteX25" fmla="*/ 290997 w 357774"/>
                <a:gd name="connsiteY25" fmla="*/ 412582 h 447598"/>
                <a:gd name="connsiteX26" fmla="*/ 290997 w 357774"/>
                <a:gd name="connsiteY26" fmla="*/ 410679 h 447598"/>
                <a:gd name="connsiteX27" fmla="*/ 290997 w 357774"/>
                <a:gd name="connsiteY27" fmla="*/ 384417 h 447598"/>
                <a:gd name="connsiteX28" fmla="*/ 317708 w 357774"/>
                <a:gd name="connsiteY28" fmla="*/ 384417 h 447598"/>
                <a:gd name="connsiteX29" fmla="*/ 319616 w 357774"/>
                <a:gd name="connsiteY29" fmla="*/ 384036 h 447598"/>
                <a:gd name="connsiteX30" fmla="*/ 321142 w 357774"/>
                <a:gd name="connsiteY30" fmla="*/ 382894 h 447598"/>
                <a:gd name="connsiteX31" fmla="*/ 321905 w 357774"/>
                <a:gd name="connsiteY31" fmla="*/ 381372 h 447598"/>
                <a:gd name="connsiteX32" fmla="*/ 322668 w 357774"/>
                <a:gd name="connsiteY32" fmla="*/ 379850 h 447598"/>
                <a:gd name="connsiteX33" fmla="*/ 322668 w 357774"/>
                <a:gd name="connsiteY33" fmla="*/ 371857 h 447598"/>
                <a:gd name="connsiteX34" fmla="*/ 321905 w 357774"/>
                <a:gd name="connsiteY34" fmla="*/ 369954 h 447598"/>
                <a:gd name="connsiteX35" fmla="*/ 321142 w 357774"/>
                <a:gd name="connsiteY35" fmla="*/ 368431 h 447598"/>
                <a:gd name="connsiteX36" fmla="*/ 319616 w 357774"/>
                <a:gd name="connsiteY36" fmla="*/ 367289 h 447598"/>
                <a:gd name="connsiteX37" fmla="*/ 317708 w 357774"/>
                <a:gd name="connsiteY37" fmla="*/ 366909 h 447598"/>
                <a:gd name="connsiteX38" fmla="*/ 290997 w 357774"/>
                <a:gd name="connsiteY38" fmla="*/ 366909 h 447598"/>
                <a:gd name="connsiteX39" fmla="*/ 290997 w 357774"/>
                <a:gd name="connsiteY39" fmla="*/ 340647 h 447598"/>
                <a:gd name="connsiteX40" fmla="*/ 290997 w 357774"/>
                <a:gd name="connsiteY40" fmla="*/ 339124 h 447598"/>
                <a:gd name="connsiteX41" fmla="*/ 290234 w 357774"/>
                <a:gd name="connsiteY41" fmla="*/ 337602 h 447598"/>
                <a:gd name="connsiteX42" fmla="*/ 288708 w 357774"/>
                <a:gd name="connsiteY42" fmla="*/ 336460 h 447598"/>
                <a:gd name="connsiteX43" fmla="*/ 286800 w 357774"/>
                <a:gd name="connsiteY43" fmla="*/ 336079 h 447598"/>
                <a:gd name="connsiteX44" fmla="*/ 283365 w 357774"/>
                <a:gd name="connsiteY44" fmla="*/ 298399 h 447598"/>
                <a:gd name="connsiteX45" fmla="*/ 289852 w 357774"/>
                <a:gd name="connsiteY45" fmla="*/ 298780 h 447598"/>
                <a:gd name="connsiteX46" fmla="*/ 296721 w 357774"/>
                <a:gd name="connsiteY46" fmla="*/ 299922 h 447598"/>
                <a:gd name="connsiteX47" fmla="*/ 303208 w 357774"/>
                <a:gd name="connsiteY47" fmla="*/ 301444 h 447598"/>
                <a:gd name="connsiteX48" fmla="*/ 309313 w 357774"/>
                <a:gd name="connsiteY48" fmla="*/ 303347 h 447598"/>
                <a:gd name="connsiteX49" fmla="*/ 315037 w 357774"/>
                <a:gd name="connsiteY49" fmla="*/ 306011 h 447598"/>
                <a:gd name="connsiteX50" fmla="*/ 321142 w 357774"/>
                <a:gd name="connsiteY50" fmla="*/ 308676 h 447598"/>
                <a:gd name="connsiteX51" fmla="*/ 326103 w 357774"/>
                <a:gd name="connsiteY51" fmla="*/ 312101 h 447598"/>
                <a:gd name="connsiteX52" fmla="*/ 331063 w 357774"/>
                <a:gd name="connsiteY52" fmla="*/ 316288 h 447598"/>
                <a:gd name="connsiteX53" fmla="*/ 336024 w 357774"/>
                <a:gd name="connsiteY53" fmla="*/ 320094 h 447598"/>
                <a:gd name="connsiteX54" fmla="*/ 340603 w 357774"/>
                <a:gd name="connsiteY54" fmla="*/ 325042 h 447598"/>
                <a:gd name="connsiteX55" fmla="*/ 344037 w 357774"/>
                <a:gd name="connsiteY55" fmla="*/ 329990 h 447598"/>
                <a:gd name="connsiteX56" fmla="*/ 347471 w 357774"/>
                <a:gd name="connsiteY56" fmla="*/ 335699 h 447598"/>
                <a:gd name="connsiteX57" fmla="*/ 350524 w 357774"/>
                <a:gd name="connsiteY57" fmla="*/ 341027 h 447598"/>
                <a:gd name="connsiteX58" fmla="*/ 352814 w 357774"/>
                <a:gd name="connsiteY58" fmla="*/ 347117 h 447598"/>
                <a:gd name="connsiteX59" fmla="*/ 355103 w 357774"/>
                <a:gd name="connsiteY59" fmla="*/ 353588 h 447598"/>
                <a:gd name="connsiteX60" fmla="*/ 356629 w 357774"/>
                <a:gd name="connsiteY60" fmla="*/ 360058 h 447598"/>
                <a:gd name="connsiteX61" fmla="*/ 357393 w 357774"/>
                <a:gd name="connsiteY61" fmla="*/ 366528 h 447598"/>
                <a:gd name="connsiteX62" fmla="*/ 357774 w 357774"/>
                <a:gd name="connsiteY62" fmla="*/ 372999 h 447598"/>
                <a:gd name="connsiteX63" fmla="*/ 357393 w 357774"/>
                <a:gd name="connsiteY63" fmla="*/ 380230 h 447598"/>
                <a:gd name="connsiteX64" fmla="*/ 356629 w 357774"/>
                <a:gd name="connsiteY64" fmla="*/ 387842 h 447598"/>
                <a:gd name="connsiteX65" fmla="*/ 354340 w 357774"/>
                <a:gd name="connsiteY65" fmla="*/ 395455 h 447598"/>
                <a:gd name="connsiteX66" fmla="*/ 352050 w 357774"/>
                <a:gd name="connsiteY66" fmla="*/ 402306 h 447598"/>
                <a:gd name="connsiteX67" fmla="*/ 348998 w 357774"/>
                <a:gd name="connsiteY67" fmla="*/ 408776 h 447598"/>
                <a:gd name="connsiteX68" fmla="*/ 345182 w 357774"/>
                <a:gd name="connsiteY68" fmla="*/ 414866 h 447598"/>
                <a:gd name="connsiteX69" fmla="*/ 340603 w 357774"/>
                <a:gd name="connsiteY69" fmla="*/ 420575 h 447598"/>
                <a:gd name="connsiteX70" fmla="*/ 336024 w 357774"/>
                <a:gd name="connsiteY70" fmla="*/ 425523 h 447598"/>
                <a:gd name="connsiteX71" fmla="*/ 330682 w 357774"/>
                <a:gd name="connsiteY71" fmla="*/ 430471 h 447598"/>
                <a:gd name="connsiteX72" fmla="*/ 324958 w 357774"/>
                <a:gd name="connsiteY72" fmla="*/ 435038 h 447598"/>
                <a:gd name="connsiteX73" fmla="*/ 318471 w 357774"/>
                <a:gd name="connsiteY73" fmla="*/ 438464 h 447598"/>
                <a:gd name="connsiteX74" fmla="*/ 311984 w 357774"/>
                <a:gd name="connsiteY74" fmla="*/ 441508 h 447598"/>
                <a:gd name="connsiteX75" fmla="*/ 305116 w 357774"/>
                <a:gd name="connsiteY75" fmla="*/ 444173 h 447598"/>
                <a:gd name="connsiteX76" fmla="*/ 298247 w 357774"/>
                <a:gd name="connsiteY76" fmla="*/ 446076 h 447598"/>
                <a:gd name="connsiteX77" fmla="*/ 290615 w 357774"/>
                <a:gd name="connsiteY77" fmla="*/ 446837 h 447598"/>
                <a:gd name="connsiteX78" fmla="*/ 283365 w 357774"/>
                <a:gd name="connsiteY78" fmla="*/ 447598 h 447598"/>
                <a:gd name="connsiteX79" fmla="*/ 276879 w 357774"/>
                <a:gd name="connsiteY79" fmla="*/ 447598 h 447598"/>
                <a:gd name="connsiteX80" fmla="*/ 270392 w 357774"/>
                <a:gd name="connsiteY80" fmla="*/ 446456 h 447598"/>
                <a:gd name="connsiteX81" fmla="*/ 264286 w 357774"/>
                <a:gd name="connsiteY81" fmla="*/ 444934 h 447598"/>
                <a:gd name="connsiteX82" fmla="*/ 258181 w 357774"/>
                <a:gd name="connsiteY82" fmla="*/ 443411 h 447598"/>
                <a:gd name="connsiteX83" fmla="*/ 252457 w 357774"/>
                <a:gd name="connsiteY83" fmla="*/ 441128 h 447598"/>
                <a:gd name="connsiteX84" fmla="*/ 246733 w 357774"/>
                <a:gd name="connsiteY84" fmla="*/ 438464 h 447598"/>
                <a:gd name="connsiteX85" fmla="*/ 241773 w 357774"/>
                <a:gd name="connsiteY85" fmla="*/ 435038 h 447598"/>
                <a:gd name="connsiteX86" fmla="*/ 236812 w 357774"/>
                <a:gd name="connsiteY86" fmla="*/ 431613 h 447598"/>
                <a:gd name="connsiteX87" fmla="*/ 232233 w 357774"/>
                <a:gd name="connsiteY87" fmla="*/ 427426 h 447598"/>
                <a:gd name="connsiteX88" fmla="*/ 228036 w 357774"/>
                <a:gd name="connsiteY88" fmla="*/ 423620 h 447598"/>
                <a:gd name="connsiteX89" fmla="*/ 223838 w 357774"/>
                <a:gd name="connsiteY89" fmla="*/ 418672 h 447598"/>
                <a:gd name="connsiteX90" fmla="*/ 220404 w 357774"/>
                <a:gd name="connsiteY90" fmla="*/ 414104 h 447598"/>
                <a:gd name="connsiteX91" fmla="*/ 217352 w 357774"/>
                <a:gd name="connsiteY91" fmla="*/ 408776 h 447598"/>
                <a:gd name="connsiteX92" fmla="*/ 215062 w 357774"/>
                <a:gd name="connsiteY92" fmla="*/ 403067 h 447598"/>
                <a:gd name="connsiteX93" fmla="*/ 212391 w 357774"/>
                <a:gd name="connsiteY93" fmla="*/ 397738 h 447598"/>
                <a:gd name="connsiteX94" fmla="*/ 210483 w 357774"/>
                <a:gd name="connsiteY94" fmla="*/ 391649 h 447598"/>
                <a:gd name="connsiteX95" fmla="*/ 208957 w 357774"/>
                <a:gd name="connsiteY95" fmla="*/ 382514 h 447598"/>
                <a:gd name="connsiteX96" fmla="*/ 208575 w 357774"/>
                <a:gd name="connsiteY96" fmla="*/ 377947 h 447598"/>
                <a:gd name="connsiteX97" fmla="*/ 208575 w 357774"/>
                <a:gd name="connsiteY97" fmla="*/ 372999 h 447598"/>
                <a:gd name="connsiteX98" fmla="*/ 208575 w 357774"/>
                <a:gd name="connsiteY98" fmla="*/ 365386 h 447598"/>
                <a:gd name="connsiteX99" fmla="*/ 210101 w 357774"/>
                <a:gd name="connsiteY99" fmla="*/ 358155 h 447598"/>
                <a:gd name="connsiteX100" fmla="*/ 211628 w 357774"/>
                <a:gd name="connsiteY100" fmla="*/ 350923 h 447598"/>
                <a:gd name="connsiteX101" fmla="*/ 214299 w 357774"/>
                <a:gd name="connsiteY101" fmla="*/ 344072 h 447598"/>
                <a:gd name="connsiteX102" fmla="*/ 217352 w 357774"/>
                <a:gd name="connsiteY102" fmla="*/ 337602 h 447598"/>
                <a:gd name="connsiteX103" fmla="*/ 220786 w 357774"/>
                <a:gd name="connsiteY103" fmla="*/ 331132 h 447598"/>
                <a:gd name="connsiteX104" fmla="*/ 225365 w 357774"/>
                <a:gd name="connsiteY104" fmla="*/ 325803 h 447598"/>
                <a:gd name="connsiteX105" fmla="*/ 230325 w 357774"/>
                <a:gd name="connsiteY105" fmla="*/ 320094 h 447598"/>
                <a:gd name="connsiteX106" fmla="*/ 235286 w 357774"/>
                <a:gd name="connsiteY106" fmla="*/ 315146 h 447598"/>
                <a:gd name="connsiteX107" fmla="*/ 241391 w 357774"/>
                <a:gd name="connsiteY107" fmla="*/ 311340 h 447598"/>
                <a:gd name="connsiteX108" fmla="*/ 247497 w 357774"/>
                <a:gd name="connsiteY108" fmla="*/ 307153 h 447598"/>
                <a:gd name="connsiteX109" fmla="*/ 253984 w 357774"/>
                <a:gd name="connsiteY109" fmla="*/ 304489 h 447598"/>
                <a:gd name="connsiteX110" fmla="*/ 260852 w 357774"/>
                <a:gd name="connsiteY110" fmla="*/ 301825 h 447598"/>
                <a:gd name="connsiteX111" fmla="*/ 267721 w 357774"/>
                <a:gd name="connsiteY111" fmla="*/ 299922 h 447598"/>
                <a:gd name="connsiteX112" fmla="*/ 275352 w 357774"/>
                <a:gd name="connsiteY112" fmla="*/ 298780 h 447598"/>
                <a:gd name="connsiteX113" fmla="*/ 59376 w 357774"/>
                <a:gd name="connsiteY113" fmla="*/ 111138 h 447598"/>
                <a:gd name="connsiteX114" fmla="*/ 260338 w 357774"/>
                <a:gd name="connsiteY114" fmla="*/ 111138 h 447598"/>
                <a:gd name="connsiteX115" fmla="*/ 260338 w 357774"/>
                <a:gd name="connsiteY115" fmla="*/ 198920 h 447598"/>
                <a:gd name="connsiteX116" fmla="*/ 260338 w 357774"/>
                <a:gd name="connsiteY116" fmla="*/ 219821 h 447598"/>
                <a:gd name="connsiteX117" fmla="*/ 260338 w 357774"/>
                <a:gd name="connsiteY117" fmla="*/ 285182 h 447598"/>
                <a:gd name="connsiteX118" fmla="*/ 254271 w 357774"/>
                <a:gd name="connsiteY118" fmla="*/ 287463 h 447598"/>
                <a:gd name="connsiteX119" fmla="*/ 248963 w 357774"/>
                <a:gd name="connsiteY119" fmla="*/ 289363 h 447598"/>
                <a:gd name="connsiteX120" fmla="*/ 243275 w 357774"/>
                <a:gd name="connsiteY120" fmla="*/ 291643 h 447598"/>
                <a:gd name="connsiteX121" fmla="*/ 237967 w 357774"/>
                <a:gd name="connsiteY121" fmla="*/ 294683 h 447598"/>
                <a:gd name="connsiteX122" fmla="*/ 233038 w 357774"/>
                <a:gd name="connsiteY122" fmla="*/ 298103 h 447598"/>
                <a:gd name="connsiteX123" fmla="*/ 228108 w 357774"/>
                <a:gd name="connsiteY123" fmla="*/ 301523 h 447598"/>
                <a:gd name="connsiteX124" fmla="*/ 223179 w 357774"/>
                <a:gd name="connsiteY124" fmla="*/ 305703 h 447598"/>
                <a:gd name="connsiteX125" fmla="*/ 219008 w 357774"/>
                <a:gd name="connsiteY125" fmla="*/ 309503 h 447598"/>
                <a:gd name="connsiteX126" fmla="*/ 214837 w 357774"/>
                <a:gd name="connsiteY126" fmla="*/ 314063 h 447598"/>
                <a:gd name="connsiteX127" fmla="*/ 211425 w 357774"/>
                <a:gd name="connsiteY127" fmla="*/ 319003 h 447598"/>
                <a:gd name="connsiteX128" fmla="*/ 207633 w 357774"/>
                <a:gd name="connsiteY128" fmla="*/ 323943 h 447598"/>
                <a:gd name="connsiteX129" fmla="*/ 204220 w 357774"/>
                <a:gd name="connsiteY129" fmla="*/ 328884 h 447598"/>
                <a:gd name="connsiteX130" fmla="*/ 201945 w 357774"/>
                <a:gd name="connsiteY130" fmla="*/ 334584 h 447598"/>
                <a:gd name="connsiteX131" fmla="*/ 199291 w 357774"/>
                <a:gd name="connsiteY131" fmla="*/ 339904 h 447598"/>
                <a:gd name="connsiteX132" fmla="*/ 197395 w 357774"/>
                <a:gd name="connsiteY132" fmla="*/ 345984 h 447598"/>
                <a:gd name="connsiteX133" fmla="*/ 195499 w 357774"/>
                <a:gd name="connsiteY133" fmla="*/ 351684 h 447598"/>
                <a:gd name="connsiteX134" fmla="*/ 146965 w 357774"/>
                <a:gd name="connsiteY134" fmla="*/ 351684 h 447598"/>
                <a:gd name="connsiteX135" fmla="*/ 146965 w 357774"/>
                <a:gd name="connsiteY135" fmla="*/ 261622 h 447598"/>
                <a:gd name="connsiteX136" fmla="*/ 59376 w 357774"/>
                <a:gd name="connsiteY136" fmla="*/ 261622 h 447598"/>
                <a:gd name="connsiteX137" fmla="*/ 152416 w 357774"/>
                <a:gd name="connsiteY137" fmla="*/ 0 h 447598"/>
                <a:gd name="connsiteX138" fmla="*/ 157764 w 357774"/>
                <a:gd name="connsiteY138" fmla="*/ 0 h 447598"/>
                <a:gd name="connsiteX139" fmla="*/ 162730 w 357774"/>
                <a:gd name="connsiteY139" fmla="*/ 0 h 447598"/>
                <a:gd name="connsiteX140" fmla="*/ 167695 w 357774"/>
                <a:gd name="connsiteY140" fmla="*/ 381 h 447598"/>
                <a:gd name="connsiteX141" fmla="*/ 172661 w 357774"/>
                <a:gd name="connsiteY141" fmla="*/ 1525 h 447598"/>
                <a:gd name="connsiteX142" fmla="*/ 176863 w 357774"/>
                <a:gd name="connsiteY142" fmla="*/ 2669 h 447598"/>
                <a:gd name="connsiteX143" fmla="*/ 181447 w 357774"/>
                <a:gd name="connsiteY143" fmla="*/ 3432 h 447598"/>
                <a:gd name="connsiteX144" fmla="*/ 185649 w 357774"/>
                <a:gd name="connsiteY144" fmla="*/ 4957 h 447598"/>
                <a:gd name="connsiteX145" fmla="*/ 189469 w 357774"/>
                <a:gd name="connsiteY145" fmla="*/ 6864 h 447598"/>
                <a:gd name="connsiteX146" fmla="*/ 192907 w 357774"/>
                <a:gd name="connsiteY146" fmla="*/ 8389 h 447598"/>
                <a:gd name="connsiteX147" fmla="*/ 195963 w 357774"/>
                <a:gd name="connsiteY147" fmla="*/ 11058 h 447598"/>
                <a:gd name="connsiteX148" fmla="*/ 199019 w 357774"/>
                <a:gd name="connsiteY148" fmla="*/ 12965 h 447598"/>
                <a:gd name="connsiteX149" fmla="*/ 201311 w 357774"/>
                <a:gd name="connsiteY149" fmla="*/ 15253 h 447598"/>
                <a:gd name="connsiteX150" fmla="*/ 203603 w 357774"/>
                <a:gd name="connsiteY150" fmla="*/ 17922 h 447598"/>
                <a:gd name="connsiteX151" fmla="*/ 205513 w 357774"/>
                <a:gd name="connsiteY151" fmla="*/ 20973 h 447598"/>
                <a:gd name="connsiteX152" fmla="*/ 206277 w 357774"/>
                <a:gd name="connsiteY152" fmla="*/ 23260 h 447598"/>
                <a:gd name="connsiteX153" fmla="*/ 207423 w 357774"/>
                <a:gd name="connsiteY153" fmla="*/ 26311 h 447598"/>
                <a:gd name="connsiteX154" fmla="*/ 207423 w 357774"/>
                <a:gd name="connsiteY154" fmla="*/ 29362 h 447598"/>
                <a:gd name="connsiteX155" fmla="*/ 207423 w 357774"/>
                <a:gd name="connsiteY155" fmla="*/ 30506 h 447598"/>
                <a:gd name="connsiteX156" fmla="*/ 261284 w 357774"/>
                <a:gd name="connsiteY156" fmla="*/ 30506 h 447598"/>
                <a:gd name="connsiteX157" fmla="*/ 261284 w 357774"/>
                <a:gd name="connsiteY157" fmla="*/ 55291 h 447598"/>
                <a:gd name="connsiteX158" fmla="*/ 261666 w 357774"/>
                <a:gd name="connsiteY158" fmla="*/ 55291 h 447598"/>
                <a:gd name="connsiteX159" fmla="*/ 315145 w 357774"/>
                <a:gd name="connsiteY159" fmla="*/ 55291 h 447598"/>
                <a:gd name="connsiteX160" fmla="*/ 315145 w 357774"/>
                <a:gd name="connsiteY160" fmla="*/ 287517 h 447598"/>
                <a:gd name="connsiteX161" fmla="*/ 308269 w 357774"/>
                <a:gd name="connsiteY161" fmla="*/ 285229 h 447598"/>
                <a:gd name="connsiteX162" fmla="*/ 300629 w 357774"/>
                <a:gd name="connsiteY162" fmla="*/ 283322 h 447598"/>
                <a:gd name="connsiteX163" fmla="*/ 292607 w 357774"/>
                <a:gd name="connsiteY163" fmla="*/ 282559 h 447598"/>
                <a:gd name="connsiteX164" fmla="*/ 285350 w 357774"/>
                <a:gd name="connsiteY164" fmla="*/ 282559 h 447598"/>
                <a:gd name="connsiteX165" fmla="*/ 278856 w 357774"/>
                <a:gd name="connsiteY165" fmla="*/ 282559 h 447598"/>
                <a:gd name="connsiteX166" fmla="*/ 278856 w 357774"/>
                <a:gd name="connsiteY166" fmla="*/ 240614 h 447598"/>
                <a:gd name="connsiteX167" fmla="*/ 278856 w 357774"/>
                <a:gd name="connsiteY167" fmla="*/ 219641 h 447598"/>
                <a:gd name="connsiteX168" fmla="*/ 278856 w 357774"/>
                <a:gd name="connsiteY168" fmla="*/ 198669 h 447598"/>
                <a:gd name="connsiteX169" fmla="*/ 278856 w 357774"/>
                <a:gd name="connsiteY169" fmla="*/ 88466 h 447598"/>
                <a:gd name="connsiteX170" fmla="*/ 242566 w 357774"/>
                <a:gd name="connsiteY170" fmla="*/ 88466 h 447598"/>
                <a:gd name="connsiteX171" fmla="*/ 242566 w 357774"/>
                <a:gd name="connsiteY171" fmla="*/ 88085 h 447598"/>
                <a:gd name="connsiteX172" fmla="*/ 242566 w 357774"/>
                <a:gd name="connsiteY172" fmla="*/ 57579 h 447598"/>
                <a:gd name="connsiteX173" fmla="*/ 247532 w 357774"/>
                <a:gd name="connsiteY173" fmla="*/ 57579 h 447598"/>
                <a:gd name="connsiteX174" fmla="*/ 247532 w 357774"/>
                <a:gd name="connsiteY174" fmla="*/ 38513 h 447598"/>
                <a:gd name="connsiteX175" fmla="*/ 231488 w 357774"/>
                <a:gd name="connsiteY175" fmla="*/ 38513 h 447598"/>
                <a:gd name="connsiteX176" fmla="*/ 231488 w 357774"/>
                <a:gd name="connsiteY176" fmla="*/ 57579 h 447598"/>
                <a:gd name="connsiteX177" fmla="*/ 236072 w 357774"/>
                <a:gd name="connsiteY177" fmla="*/ 57579 h 447598"/>
                <a:gd name="connsiteX178" fmla="*/ 236072 w 357774"/>
                <a:gd name="connsiteY178" fmla="*/ 88085 h 447598"/>
                <a:gd name="connsiteX179" fmla="*/ 83657 w 357774"/>
                <a:gd name="connsiteY179" fmla="*/ 88085 h 447598"/>
                <a:gd name="connsiteX180" fmla="*/ 83657 w 357774"/>
                <a:gd name="connsiteY180" fmla="*/ 57579 h 447598"/>
                <a:gd name="connsiteX181" fmla="*/ 88241 w 357774"/>
                <a:gd name="connsiteY181" fmla="*/ 57579 h 447598"/>
                <a:gd name="connsiteX182" fmla="*/ 88241 w 357774"/>
                <a:gd name="connsiteY182" fmla="*/ 38513 h 447598"/>
                <a:gd name="connsiteX183" fmla="*/ 72197 w 357774"/>
                <a:gd name="connsiteY183" fmla="*/ 38513 h 447598"/>
                <a:gd name="connsiteX184" fmla="*/ 72197 w 357774"/>
                <a:gd name="connsiteY184" fmla="*/ 57579 h 447598"/>
                <a:gd name="connsiteX185" fmla="*/ 77163 w 357774"/>
                <a:gd name="connsiteY185" fmla="*/ 57579 h 447598"/>
                <a:gd name="connsiteX186" fmla="*/ 77163 w 357774"/>
                <a:gd name="connsiteY186" fmla="*/ 88085 h 447598"/>
                <a:gd name="connsiteX187" fmla="*/ 77163 w 357774"/>
                <a:gd name="connsiteY187" fmla="*/ 88466 h 447598"/>
                <a:gd name="connsiteX188" fmla="*/ 40491 w 357774"/>
                <a:gd name="connsiteY188" fmla="*/ 88466 h 447598"/>
                <a:gd name="connsiteX189" fmla="*/ 40491 w 357774"/>
                <a:gd name="connsiteY189" fmla="*/ 265400 h 447598"/>
                <a:gd name="connsiteX190" fmla="*/ 140956 w 357774"/>
                <a:gd name="connsiteY190" fmla="*/ 373695 h 447598"/>
                <a:gd name="connsiteX191" fmla="*/ 192907 w 357774"/>
                <a:gd name="connsiteY191" fmla="*/ 373695 h 447598"/>
                <a:gd name="connsiteX192" fmla="*/ 192907 w 357774"/>
                <a:gd name="connsiteY192" fmla="*/ 374077 h 447598"/>
                <a:gd name="connsiteX193" fmla="*/ 192907 w 357774"/>
                <a:gd name="connsiteY193" fmla="*/ 379796 h 447598"/>
                <a:gd name="connsiteX194" fmla="*/ 194053 w 357774"/>
                <a:gd name="connsiteY194" fmla="*/ 385897 h 447598"/>
                <a:gd name="connsiteX195" fmla="*/ 194435 w 357774"/>
                <a:gd name="connsiteY195" fmla="*/ 391617 h 447598"/>
                <a:gd name="connsiteX196" fmla="*/ 195963 w 357774"/>
                <a:gd name="connsiteY196" fmla="*/ 396956 h 447598"/>
                <a:gd name="connsiteX197" fmla="*/ 197491 w 357774"/>
                <a:gd name="connsiteY197" fmla="*/ 402294 h 447598"/>
                <a:gd name="connsiteX198" fmla="*/ 199401 w 357774"/>
                <a:gd name="connsiteY198" fmla="*/ 408014 h 447598"/>
                <a:gd name="connsiteX199" fmla="*/ 0 w 357774"/>
                <a:gd name="connsiteY199" fmla="*/ 408014 h 447598"/>
                <a:gd name="connsiteX200" fmla="*/ 0 w 357774"/>
                <a:gd name="connsiteY200" fmla="*/ 55291 h 447598"/>
                <a:gd name="connsiteX201" fmla="*/ 54243 w 357774"/>
                <a:gd name="connsiteY201" fmla="*/ 55291 h 447598"/>
                <a:gd name="connsiteX202" fmla="*/ 54243 w 357774"/>
                <a:gd name="connsiteY202" fmla="*/ 30506 h 447598"/>
                <a:gd name="connsiteX203" fmla="*/ 107722 w 357774"/>
                <a:gd name="connsiteY203" fmla="*/ 30506 h 447598"/>
                <a:gd name="connsiteX204" fmla="*/ 107722 w 357774"/>
                <a:gd name="connsiteY204" fmla="*/ 29362 h 447598"/>
                <a:gd name="connsiteX205" fmla="*/ 108104 w 357774"/>
                <a:gd name="connsiteY205" fmla="*/ 26311 h 447598"/>
                <a:gd name="connsiteX206" fmla="*/ 109250 w 357774"/>
                <a:gd name="connsiteY206" fmla="*/ 23260 h 447598"/>
                <a:gd name="connsiteX207" fmla="*/ 110014 w 357774"/>
                <a:gd name="connsiteY207" fmla="*/ 20973 h 447598"/>
                <a:gd name="connsiteX208" fmla="*/ 111542 w 357774"/>
                <a:gd name="connsiteY208" fmla="*/ 17922 h 447598"/>
                <a:gd name="connsiteX209" fmla="*/ 114216 w 357774"/>
                <a:gd name="connsiteY209" fmla="*/ 15253 h 447598"/>
                <a:gd name="connsiteX210" fmla="*/ 116508 w 357774"/>
                <a:gd name="connsiteY210" fmla="*/ 12965 h 447598"/>
                <a:gd name="connsiteX211" fmla="*/ 119182 w 357774"/>
                <a:gd name="connsiteY211" fmla="*/ 11058 h 447598"/>
                <a:gd name="connsiteX212" fmla="*/ 122620 w 357774"/>
                <a:gd name="connsiteY212" fmla="*/ 8389 h 447598"/>
                <a:gd name="connsiteX213" fmla="*/ 126058 w 357774"/>
                <a:gd name="connsiteY213" fmla="*/ 6864 h 447598"/>
                <a:gd name="connsiteX214" fmla="*/ 129496 w 357774"/>
                <a:gd name="connsiteY214" fmla="*/ 4957 h 447598"/>
                <a:gd name="connsiteX215" fmla="*/ 134080 w 357774"/>
                <a:gd name="connsiteY215" fmla="*/ 3432 h 447598"/>
                <a:gd name="connsiteX216" fmla="*/ 138282 w 357774"/>
                <a:gd name="connsiteY216" fmla="*/ 2669 h 447598"/>
                <a:gd name="connsiteX217" fmla="*/ 143248 w 357774"/>
                <a:gd name="connsiteY217" fmla="*/ 1525 h 447598"/>
                <a:gd name="connsiteX218" fmla="*/ 147450 w 357774"/>
                <a:gd name="connsiteY218" fmla="*/ 381 h 4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57774" h="447598">
                  <a:moveTo>
                    <a:pt x="278786" y="336079"/>
                  </a:moveTo>
                  <a:lnTo>
                    <a:pt x="276879" y="336460"/>
                  </a:lnTo>
                  <a:lnTo>
                    <a:pt x="275352" y="337602"/>
                  </a:lnTo>
                  <a:lnTo>
                    <a:pt x="274207" y="339124"/>
                  </a:lnTo>
                  <a:lnTo>
                    <a:pt x="273826" y="340647"/>
                  </a:lnTo>
                  <a:lnTo>
                    <a:pt x="273826" y="366909"/>
                  </a:lnTo>
                  <a:lnTo>
                    <a:pt x="247878" y="366909"/>
                  </a:lnTo>
                  <a:lnTo>
                    <a:pt x="245970" y="367289"/>
                  </a:lnTo>
                  <a:lnTo>
                    <a:pt x="244444" y="368431"/>
                  </a:lnTo>
                  <a:lnTo>
                    <a:pt x="243299" y="369954"/>
                  </a:lnTo>
                  <a:lnTo>
                    <a:pt x="242918" y="371857"/>
                  </a:lnTo>
                  <a:lnTo>
                    <a:pt x="242918" y="379850"/>
                  </a:lnTo>
                  <a:lnTo>
                    <a:pt x="243299" y="381372"/>
                  </a:lnTo>
                  <a:lnTo>
                    <a:pt x="244444" y="382894"/>
                  </a:lnTo>
                  <a:lnTo>
                    <a:pt x="245970" y="384036"/>
                  </a:lnTo>
                  <a:lnTo>
                    <a:pt x="247878" y="384417"/>
                  </a:lnTo>
                  <a:lnTo>
                    <a:pt x="273826" y="384417"/>
                  </a:lnTo>
                  <a:lnTo>
                    <a:pt x="273826" y="410679"/>
                  </a:lnTo>
                  <a:lnTo>
                    <a:pt x="274207" y="412582"/>
                  </a:lnTo>
                  <a:lnTo>
                    <a:pt x="275352" y="414104"/>
                  </a:lnTo>
                  <a:lnTo>
                    <a:pt x="276879" y="415246"/>
                  </a:lnTo>
                  <a:lnTo>
                    <a:pt x="278786" y="415627"/>
                  </a:lnTo>
                  <a:lnTo>
                    <a:pt x="286800" y="415627"/>
                  </a:lnTo>
                  <a:lnTo>
                    <a:pt x="288708" y="415246"/>
                  </a:lnTo>
                  <a:lnTo>
                    <a:pt x="290234" y="414104"/>
                  </a:lnTo>
                  <a:lnTo>
                    <a:pt x="290997" y="412582"/>
                  </a:lnTo>
                  <a:lnTo>
                    <a:pt x="290997" y="410679"/>
                  </a:lnTo>
                  <a:lnTo>
                    <a:pt x="290997" y="384417"/>
                  </a:lnTo>
                  <a:lnTo>
                    <a:pt x="317708" y="384417"/>
                  </a:lnTo>
                  <a:lnTo>
                    <a:pt x="319616" y="384036"/>
                  </a:lnTo>
                  <a:lnTo>
                    <a:pt x="321142" y="382894"/>
                  </a:lnTo>
                  <a:lnTo>
                    <a:pt x="321905" y="381372"/>
                  </a:lnTo>
                  <a:lnTo>
                    <a:pt x="322668" y="379850"/>
                  </a:lnTo>
                  <a:lnTo>
                    <a:pt x="322668" y="371857"/>
                  </a:lnTo>
                  <a:lnTo>
                    <a:pt x="321905" y="369954"/>
                  </a:lnTo>
                  <a:lnTo>
                    <a:pt x="321142" y="368431"/>
                  </a:lnTo>
                  <a:lnTo>
                    <a:pt x="319616" y="367289"/>
                  </a:lnTo>
                  <a:lnTo>
                    <a:pt x="317708" y="366909"/>
                  </a:lnTo>
                  <a:lnTo>
                    <a:pt x="290997" y="366909"/>
                  </a:lnTo>
                  <a:lnTo>
                    <a:pt x="290997" y="340647"/>
                  </a:lnTo>
                  <a:lnTo>
                    <a:pt x="290997" y="339124"/>
                  </a:lnTo>
                  <a:lnTo>
                    <a:pt x="290234" y="337602"/>
                  </a:lnTo>
                  <a:lnTo>
                    <a:pt x="288708" y="336460"/>
                  </a:lnTo>
                  <a:lnTo>
                    <a:pt x="286800" y="336079"/>
                  </a:lnTo>
                  <a:close/>
                  <a:moveTo>
                    <a:pt x="283365" y="298399"/>
                  </a:moveTo>
                  <a:lnTo>
                    <a:pt x="289852" y="298780"/>
                  </a:lnTo>
                  <a:lnTo>
                    <a:pt x="296721" y="299922"/>
                  </a:lnTo>
                  <a:lnTo>
                    <a:pt x="303208" y="301444"/>
                  </a:lnTo>
                  <a:lnTo>
                    <a:pt x="309313" y="303347"/>
                  </a:lnTo>
                  <a:lnTo>
                    <a:pt x="315037" y="306011"/>
                  </a:lnTo>
                  <a:lnTo>
                    <a:pt x="321142" y="308676"/>
                  </a:lnTo>
                  <a:lnTo>
                    <a:pt x="326103" y="312101"/>
                  </a:lnTo>
                  <a:lnTo>
                    <a:pt x="331063" y="316288"/>
                  </a:lnTo>
                  <a:lnTo>
                    <a:pt x="336024" y="320094"/>
                  </a:lnTo>
                  <a:lnTo>
                    <a:pt x="340603" y="325042"/>
                  </a:lnTo>
                  <a:lnTo>
                    <a:pt x="344037" y="329990"/>
                  </a:lnTo>
                  <a:lnTo>
                    <a:pt x="347471" y="335699"/>
                  </a:lnTo>
                  <a:lnTo>
                    <a:pt x="350524" y="341027"/>
                  </a:lnTo>
                  <a:lnTo>
                    <a:pt x="352814" y="347117"/>
                  </a:lnTo>
                  <a:lnTo>
                    <a:pt x="355103" y="353588"/>
                  </a:lnTo>
                  <a:lnTo>
                    <a:pt x="356629" y="360058"/>
                  </a:lnTo>
                  <a:lnTo>
                    <a:pt x="357393" y="366528"/>
                  </a:lnTo>
                  <a:lnTo>
                    <a:pt x="357774" y="372999"/>
                  </a:lnTo>
                  <a:lnTo>
                    <a:pt x="357393" y="380230"/>
                  </a:lnTo>
                  <a:lnTo>
                    <a:pt x="356629" y="387842"/>
                  </a:lnTo>
                  <a:lnTo>
                    <a:pt x="354340" y="395455"/>
                  </a:lnTo>
                  <a:lnTo>
                    <a:pt x="352050" y="402306"/>
                  </a:lnTo>
                  <a:lnTo>
                    <a:pt x="348998" y="408776"/>
                  </a:lnTo>
                  <a:lnTo>
                    <a:pt x="345182" y="414866"/>
                  </a:lnTo>
                  <a:lnTo>
                    <a:pt x="340603" y="420575"/>
                  </a:lnTo>
                  <a:lnTo>
                    <a:pt x="336024" y="425523"/>
                  </a:lnTo>
                  <a:lnTo>
                    <a:pt x="330682" y="430471"/>
                  </a:lnTo>
                  <a:lnTo>
                    <a:pt x="324958" y="435038"/>
                  </a:lnTo>
                  <a:lnTo>
                    <a:pt x="318471" y="438464"/>
                  </a:lnTo>
                  <a:lnTo>
                    <a:pt x="311984" y="441508"/>
                  </a:lnTo>
                  <a:lnTo>
                    <a:pt x="305116" y="444173"/>
                  </a:lnTo>
                  <a:lnTo>
                    <a:pt x="298247" y="446076"/>
                  </a:lnTo>
                  <a:lnTo>
                    <a:pt x="290615" y="446837"/>
                  </a:lnTo>
                  <a:lnTo>
                    <a:pt x="283365" y="447598"/>
                  </a:lnTo>
                  <a:lnTo>
                    <a:pt x="276879" y="447598"/>
                  </a:lnTo>
                  <a:lnTo>
                    <a:pt x="270392" y="446456"/>
                  </a:lnTo>
                  <a:lnTo>
                    <a:pt x="264286" y="444934"/>
                  </a:lnTo>
                  <a:lnTo>
                    <a:pt x="258181" y="443411"/>
                  </a:lnTo>
                  <a:lnTo>
                    <a:pt x="252457" y="441128"/>
                  </a:lnTo>
                  <a:lnTo>
                    <a:pt x="246733" y="438464"/>
                  </a:lnTo>
                  <a:lnTo>
                    <a:pt x="241773" y="435038"/>
                  </a:lnTo>
                  <a:lnTo>
                    <a:pt x="236812" y="431613"/>
                  </a:lnTo>
                  <a:lnTo>
                    <a:pt x="232233" y="427426"/>
                  </a:lnTo>
                  <a:lnTo>
                    <a:pt x="228036" y="423620"/>
                  </a:lnTo>
                  <a:lnTo>
                    <a:pt x="223838" y="418672"/>
                  </a:lnTo>
                  <a:lnTo>
                    <a:pt x="220404" y="414104"/>
                  </a:lnTo>
                  <a:lnTo>
                    <a:pt x="217352" y="408776"/>
                  </a:lnTo>
                  <a:lnTo>
                    <a:pt x="215062" y="403067"/>
                  </a:lnTo>
                  <a:lnTo>
                    <a:pt x="212391" y="397738"/>
                  </a:lnTo>
                  <a:lnTo>
                    <a:pt x="210483" y="391649"/>
                  </a:lnTo>
                  <a:lnTo>
                    <a:pt x="208957" y="382514"/>
                  </a:lnTo>
                  <a:lnTo>
                    <a:pt x="208575" y="377947"/>
                  </a:lnTo>
                  <a:lnTo>
                    <a:pt x="208575" y="372999"/>
                  </a:lnTo>
                  <a:lnTo>
                    <a:pt x="208575" y="365386"/>
                  </a:lnTo>
                  <a:lnTo>
                    <a:pt x="210101" y="358155"/>
                  </a:lnTo>
                  <a:lnTo>
                    <a:pt x="211628" y="350923"/>
                  </a:lnTo>
                  <a:lnTo>
                    <a:pt x="214299" y="344072"/>
                  </a:lnTo>
                  <a:lnTo>
                    <a:pt x="217352" y="337602"/>
                  </a:lnTo>
                  <a:lnTo>
                    <a:pt x="220786" y="331132"/>
                  </a:lnTo>
                  <a:lnTo>
                    <a:pt x="225365" y="325803"/>
                  </a:lnTo>
                  <a:lnTo>
                    <a:pt x="230325" y="320094"/>
                  </a:lnTo>
                  <a:lnTo>
                    <a:pt x="235286" y="315146"/>
                  </a:lnTo>
                  <a:lnTo>
                    <a:pt x="241391" y="311340"/>
                  </a:lnTo>
                  <a:lnTo>
                    <a:pt x="247497" y="307153"/>
                  </a:lnTo>
                  <a:lnTo>
                    <a:pt x="253984" y="304489"/>
                  </a:lnTo>
                  <a:lnTo>
                    <a:pt x="260852" y="301825"/>
                  </a:lnTo>
                  <a:lnTo>
                    <a:pt x="267721" y="299922"/>
                  </a:lnTo>
                  <a:lnTo>
                    <a:pt x="275352" y="298780"/>
                  </a:lnTo>
                  <a:close/>
                  <a:moveTo>
                    <a:pt x="59376" y="111138"/>
                  </a:moveTo>
                  <a:lnTo>
                    <a:pt x="260338" y="111138"/>
                  </a:lnTo>
                  <a:lnTo>
                    <a:pt x="260338" y="198920"/>
                  </a:lnTo>
                  <a:lnTo>
                    <a:pt x="260338" y="219821"/>
                  </a:lnTo>
                  <a:lnTo>
                    <a:pt x="260338" y="285182"/>
                  </a:lnTo>
                  <a:lnTo>
                    <a:pt x="254271" y="287463"/>
                  </a:lnTo>
                  <a:lnTo>
                    <a:pt x="248963" y="289363"/>
                  </a:lnTo>
                  <a:lnTo>
                    <a:pt x="243275" y="291643"/>
                  </a:lnTo>
                  <a:lnTo>
                    <a:pt x="237967" y="294683"/>
                  </a:lnTo>
                  <a:lnTo>
                    <a:pt x="233038" y="298103"/>
                  </a:lnTo>
                  <a:lnTo>
                    <a:pt x="228108" y="301523"/>
                  </a:lnTo>
                  <a:lnTo>
                    <a:pt x="223179" y="305703"/>
                  </a:lnTo>
                  <a:lnTo>
                    <a:pt x="219008" y="309503"/>
                  </a:lnTo>
                  <a:lnTo>
                    <a:pt x="214837" y="314063"/>
                  </a:lnTo>
                  <a:lnTo>
                    <a:pt x="211425" y="319003"/>
                  </a:lnTo>
                  <a:lnTo>
                    <a:pt x="207633" y="323943"/>
                  </a:lnTo>
                  <a:lnTo>
                    <a:pt x="204220" y="328884"/>
                  </a:lnTo>
                  <a:lnTo>
                    <a:pt x="201945" y="334584"/>
                  </a:lnTo>
                  <a:lnTo>
                    <a:pt x="199291" y="339904"/>
                  </a:lnTo>
                  <a:lnTo>
                    <a:pt x="197395" y="345984"/>
                  </a:lnTo>
                  <a:lnTo>
                    <a:pt x="195499" y="351684"/>
                  </a:lnTo>
                  <a:lnTo>
                    <a:pt x="146965" y="351684"/>
                  </a:lnTo>
                  <a:lnTo>
                    <a:pt x="146965" y="261622"/>
                  </a:lnTo>
                  <a:lnTo>
                    <a:pt x="59376" y="261622"/>
                  </a:lnTo>
                  <a:close/>
                  <a:moveTo>
                    <a:pt x="152416" y="0"/>
                  </a:moveTo>
                  <a:lnTo>
                    <a:pt x="157764" y="0"/>
                  </a:lnTo>
                  <a:lnTo>
                    <a:pt x="162730" y="0"/>
                  </a:lnTo>
                  <a:lnTo>
                    <a:pt x="167695" y="381"/>
                  </a:lnTo>
                  <a:lnTo>
                    <a:pt x="172661" y="1525"/>
                  </a:lnTo>
                  <a:lnTo>
                    <a:pt x="176863" y="2669"/>
                  </a:lnTo>
                  <a:lnTo>
                    <a:pt x="181447" y="3432"/>
                  </a:lnTo>
                  <a:lnTo>
                    <a:pt x="185649" y="4957"/>
                  </a:lnTo>
                  <a:lnTo>
                    <a:pt x="189469" y="6864"/>
                  </a:lnTo>
                  <a:lnTo>
                    <a:pt x="192907" y="8389"/>
                  </a:lnTo>
                  <a:lnTo>
                    <a:pt x="195963" y="11058"/>
                  </a:lnTo>
                  <a:lnTo>
                    <a:pt x="199019" y="12965"/>
                  </a:lnTo>
                  <a:lnTo>
                    <a:pt x="201311" y="15253"/>
                  </a:lnTo>
                  <a:lnTo>
                    <a:pt x="203603" y="17922"/>
                  </a:lnTo>
                  <a:lnTo>
                    <a:pt x="205513" y="20973"/>
                  </a:lnTo>
                  <a:lnTo>
                    <a:pt x="206277" y="23260"/>
                  </a:lnTo>
                  <a:lnTo>
                    <a:pt x="207423" y="26311"/>
                  </a:lnTo>
                  <a:lnTo>
                    <a:pt x="207423" y="29362"/>
                  </a:lnTo>
                  <a:lnTo>
                    <a:pt x="207423" y="30506"/>
                  </a:lnTo>
                  <a:lnTo>
                    <a:pt x="261284" y="30506"/>
                  </a:lnTo>
                  <a:lnTo>
                    <a:pt x="261284" y="55291"/>
                  </a:lnTo>
                  <a:lnTo>
                    <a:pt x="261666" y="55291"/>
                  </a:lnTo>
                  <a:lnTo>
                    <a:pt x="315145" y="55291"/>
                  </a:lnTo>
                  <a:lnTo>
                    <a:pt x="315145" y="287517"/>
                  </a:lnTo>
                  <a:lnTo>
                    <a:pt x="308269" y="285229"/>
                  </a:lnTo>
                  <a:lnTo>
                    <a:pt x="300629" y="283322"/>
                  </a:lnTo>
                  <a:lnTo>
                    <a:pt x="292607" y="282559"/>
                  </a:lnTo>
                  <a:lnTo>
                    <a:pt x="285350" y="282559"/>
                  </a:lnTo>
                  <a:lnTo>
                    <a:pt x="278856" y="282559"/>
                  </a:lnTo>
                  <a:lnTo>
                    <a:pt x="278856" y="240614"/>
                  </a:lnTo>
                  <a:lnTo>
                    <a:pt x="278856" y="219641"/>
                  </a:lnTo>
                  <a:lnTo>
                    <a:pt x="278856" y="198669"/>
                  </a:lnTo>
                  <a:lnTo>
                    <a:pt x="278856" y="88466"/>
                  </a:lnTo>
                  <a:lnTo>
                    <a:pt x="242566" y="88466"/>
                  </a:lnTo>
                  <a:lnTo>
                    <a:pt x="242566" y="88085"/>
                  </a:lnTo>
                  <a:lnTo>
                    <a:pt x="242566" y="57579"/>
                  </a:lnTo>
                  <a:lnTo>
                    <a:pt x="247532" y="57579"/>
                  </a:lnTo>
                  <a:lnTo>
                    <a:pt x="247532" y="38513"/>
                  </a:lnTo>
                  <a:lnTo>
                    <a:pt x="231488" y="38513"/>
                  </a:lnTo>
                  <a:lnTo>
                    <a:pt x="231488" y="57579"/>
                  </a:lnTo>
                  <a:lnTo>
                    <a:pt x="236072" y="57579"/>
                  </a:lnTo>
                  <a:lnTo>
                    <a:pt x="236072" y="88085"/>
                  </a:lnTo>
                  <a:lnTo>
                    <a:pt x="83657" y="88085"/>
                  </a:lnTo>
                  <a:lnTo>
                    <a:pt x="83657" y="57579"/>
                  </a:lnTo>
                  <a:lnTo>
                    <a:pt x="88241" y="57579"/>
                  </a:lnTo>
                  <a:lnTo>
                    <a:pt x="88241" y="38513"/>
                  </a:lnTo>
                  <a:lnTo>
                    <a:pt x="72197" y="38513"/>
                  </a:lnTo>
                  <a:lnTo>
                    <a:pt x="72197" y="57579"/>
                  </a:lnTo>
                  <a:lnTo>
                    <a:pt x="77163" y="57579"/>
                  </a:lnTo>
                  <a:lnTo>
                    <a:pt x="77163" y="88085"/>
                  </a:lnTo>
                  <a:lnTo>
                    <a:pt x="77163" y="88466"/>
                  </a:lnTo>
                  <a:lnTo>
                    <a:pt x="40491" y="88466"/>
                  </a:lnTo>
                  <a:lnTo>
                    <a:pt x="40491" y="265400"/>
                  </a:lnTo>
                  <a:lnTo>
                    <a:pt x="140956" y="373695"/>
                  </a:lnTo>
                  <a:lnTo>
                    <a:pt x="192907" y="373695"/>
                  </a:lnTo>
                  <a:lnTo>
                    <a:pt x="192907" y="374077"/>
                  </a:lnTo>
                  <a:lnTo>
                    <a:pt x="192907" y="379796"/>
                  </a:lnTo>
                  <a:lnTo>
                    <a:pt x="194053" y="385897"/>
                  </a:lnTo>
                  <a:lnTo>
                    <a:pt x="194435" y="391617"/>
                  </a:lnTo>
                  <a:lnTo>
                    <a:pt x="195963" y="396956"/>
                  </a:lnTo>
                  <a:lnTo>
                    <a:pt x="197491" y="402294"/>
                  </a:lnTo>
                  <a:lnTo>
                    <a:pt x="199401" y="408014"/>
                  </a:lnTo>
                  <a:lnTo>
                    <a:pt x="0" y="408014"/>
                  </a:lnTo>
                  <a:lnTo>
                    <a:pt x="0" y="55291"/>
                  </a:lnTo>
                  <a:lnTo>
                    <a:pt x="54243" y="55291"/>
                  </a:lnTo>
                  <a:lnTo>
                    <a:pt x="54243" y="30506"/>
                  </a:lnTo>
                  <a:lnTo>
                    <a:pt x="107722" y="30506"/>
                  </a:lnTo>
                  <a:lnTo>
                    <a:pt x="107722" y="29362"/>
                  </a:lnTo>
                  <a:lnTo>
                    <a:pt x="108104" y="26311"/>
                  </a:lnTo>
                  <a:lnTo>
                    <a:pt x="109250" y="23260"/>
                  </a:lnTo>
                  <a:lnTo>
                    <a:pt x="110014" y="20973"/>
                  </a:lnTo>
                  <a:lnTo>
                    <a:pt x="111542" y="17922"/>
                  </a:lnTo>
                  <a:lnTo>
                    <a:pt x="114216" y="15253"/>
                  </a:lnTo>
                  <a:lnTo>
                    <a:pt x="116508" y="12965"/>
                  </a:lnTo>
                  <a:lnTo>
                    <a:pt x="119182" y="11058"/>
                  </a:lnTo>
                  <a:lnTo>
                    <a:pt x="122620" y="8389"/>
                  </a:lnTo>
                  <a:lnTo>
                    <a:pt x="126058" y="6864"/>
                  </a:lnTo>
                  <a:lnTo>
                    <a:pt x="129496" y="4957"/>
                  </a:lnTo>
                  <a:lnTo>
                    <a:pt x="134080" y="3432"/>
                  </a:lnTo>
                  <a:lnTo>
                    <a:pt x="138282" y="2669"/>
                  </a:lnTo>
                  <a:lnTo>
                    <a:pt x="143248" y="1525"/>
                  </a:lnTo>
                  <a:lnTo>
                    <a:pt x="147450" y="38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ï$ḷîďe">
              <a:extLst>
                <a:ext uri="{FF2B5EF4-FFF2-40B4-BE49-F238E27FC236}">
                  <a16:creationId xmlns:a16="http://schemas.microsoft.com/office/drawing/2014/main" xmlns="" id="{B905DDB7-B442-4FAC-8D31-E32EA8682C2A}"/>
                </a:ext>
              </a:extLst>
            </p:cNvPr>
            <p:cNvSpPr/>
            <p:nvPr/>
          </p:nvSpPr>
          <p:spPr bwMode="auto">
            <a:xfrm>
              <a:off x="7610460" y="1731952"/>
              <a:ext cx="569337" cy="621928"/>
            </a:xfrm>
            <a:custGeom>
              <a:avLst/>
              <a:gdLst>
                <a:gd name="connsiteX0" fmla="*/ 265731 w 458697"/>
                <a:gd name="connsiteY0" fmla="*/ 415384 h 501068"/>
                <a:gd name="connsiteX1" fmla="*/ 261586 w 458697"/>
                <a:gd name="connsiteY1" fmla="*/ 415849 h 501068"/>
                <a:gd name="connsiteX2" fmla="*/ 257441 w 458697"/>
                <a:gd name="connsiteY2" fmla="*/ 417712 h 501068"/>
                <a:gd name="connsiteX3" fmla="*/ 253756 w 458697"/>
                <a:gd name="connsiteY3" fmla="*/ 420506 h 501068"/>
                <a:gd name="connsiteX4" fmla="*/ 250993 w 458697"/>
                <a:gd name="connsiteY4" fmla="*/ 423300 h 501068"/>
                <a:gd name="connsiteX5" fmla="*/ 248691 w 458697"/>
                <a:gd name="connsiteY5" fmla="*/ 427026 h 501068"/>
                <a:gd name="connsiteX6" fmla="*/ 246848 w 458697"/>
                <a:gd name="connsiteY6" fmla="*/ 431217 h 501068"/>
                <a:gd name="connsiteX7" fmla="*/ 245467 w 458697"/>
                <a:gd name="connsiteY7" fmla="*/ 436339 h 501068"/>
                <a:gd name="connsiteX8" fmla="*/ 245467 w 458697"/>
                <a:gd name="connsiteY8" fmla="*/ 440530 h 501068"/>
                <a:gd name="connsiteX9" fmla="*/ 245927 w 458697"/>
                <a:gd name="connsiteY9" fmla="*/ 445187 h 501068"/>
                <a:gd name="connsiteX10" fmla="*/ 247769 w 458697"/>
                <a:gd name="connsiteY10" fmla="*/ 448912 h 501068"/>
                <a:gd name="connsiteX11" fmla="*/ 250072 w 458697"/>
                <a:gd name="connsiteY11" fmla="*/ 453103 h 501068"/>
                <a:gd name="connsiteX12" fmla="*/ 253296 w 458697"/>
                <a:gd name="connsiteY12" fmla="*/ 456363 h 501068"/>
                <a:gd name="connsiteX13" fmla="*/ 256980 w 458697"/>
                <a:gd name="connsiteY13" fmla="*/ 458692 h 501068"/>
                <a:gd name="connsiteX14" fmla="*/ 261125 w 458697"/>
                <a:gd name="connsiteY14" fmla="*/ 460554 h 501068"/>
                <a:gd name="connsiteX15" fmla="*/ 265270 w 458697"/>
                <a:gd name="connsiteY15" fmla="*/ 461486 h 501068"/>
                <a:gd name="connsiteX16" fmla="*/ 270336 w 458697"/>
                <a:gd name="connsiteY16" fmla="*/ 461486 h 501068"/>
                <a:gd name="connsiteX17" fmla="*/ 274481 w 458697"/>
                <a:gd name="connsiteY17" fmla="*/ 461020 h 501068"/>
                <a:gd name="connsiteX18" fmla="*/ 278626 w 458697"/>
                <a:gd name="connsiteY18" fmla="*/ 459157 h 501068"/>
                <a:gd name="connsiteX19" fmla="*/ 282310 w 458697"/>
                <a:gd name="connsiteY19" fmla="*/ 456829 h 501068"/>
                <a:gd name="connsiteX20" fmla="*/ 285994 w 458697"/>
                <a:gd name="connsiteY20" fmla="*/ 453569 h 501068"/>
                <a:gd name="connsiteX21" fmla="*/ 288297 w 458697"/>
                <a:gd name="connsiteY21" fmla="*/ 450309 h 501068"/>
                <a:gd name="connsiteX22" fmla="*/ 290139 w 458697"/>
                <a:gd name="connsiteY22" fmla="*/ 445653 h 501068"/>
                <a:gd name="connsiteX23" fmla="*/ 291060 w 458697"/>
                <a:gd name="connsiteY23" fmla="*/ 440996 h 501068"/>
                <a:gd name="connsiteX24" fmla="*/ 291060 w 458697"/>
                <a:gd name="connsiteY24" fmla="*/ 436805 h 501068"/>
                <a:gd name="connsiteX25" fmla="*/ 290139 w 458697"/>
                <a:gd name="connsiteY25" fmla="*/ 431682 h 501068"/>
                <a:gd name="connsiteX26" fmla="*/ 288758 w 458697"/>
                <a:gd name="connsiteY26" fmla="*/ 427491 h 501068"/>
                <a:gd name="connsiteX27" fmla="*/ 286455 w 458697"/>
                <a:gd name="connsiteY27" fmla="*/ 423766 h 501068"/>
                <a:gd name="connsiteX28" fmla="*/ 283231 w 458697"/>
                <a:gd name="connsiteY28" fmla="*/ 420972 h 501068"/>
                <a:gd name="connsiteX29" fmla="*/ 279547 w 458697"/>
                <a:gd name="connsiteY29" fmla="*/ 418643 h 501068"/>
                <a:gd name="connsiteX30" fmla="*/ 275402 w 458697"/>
                <a:gd name="connsiteY30" fmla="*/ 416781 h 501068"/>
                <a:gd name="connsiteX31" fmla="*/ 270796 w 458697"/>
                <a:gd name="connsiteY31" fmla="*/ 415384 h 501068"/>
                <a:gd name="connsiteX32" fmla="*/ 267573 w 458697"/>
                <a:gd name="connsiteY32" fmla="*/ 375801 h 501068"/>
                <a:gd name="connsiteX33" fmla="*/ 282771 w 458697"/>
                <a:gd name="connsiteY33" fmla="*/ 377664 h 501068"/>
                <a:gd name="connsiteX34" fmla="*/ 282771 w 458697"/>
                <a:gd name="connsiteY34" fmla="*/ 379992 h 501068"/>
                <a:gd name="connsiteX35" fmla="*/ 282771 w 458697"/>
                <a:gd name="connsiteY35" fmla="*/ 382786 h 501068"/>
                <a:gd name="connsiteX36" fmla="*/ 283231 w 458697"/>
                <a:gd name="connsiteY36" fmla="*/ 385115 h 501068"/>
                <a:gd name="connsiteX37" fmla="*/ 284152 w 458697"/>
                <a:gd name="connsiteY37" fmla="*/ 386977 h 501068"/>
                <a:gd name="connsiteX38" fmla="*/ 286455 w 458697"/>
                <a:gd name="connsiteY38" fmla="*/ 389771 h 501068"/>
                <a:gd name="connsiteX39" fmla="*/ 290139 w 458697"/>
                <a:gd name="connsiteY39" fmla="*/ 392100 h 501068"/>
                <a:gd name="connsiteX40" fmla="*/ 293824 w 458697"/>
                <a:gd name="connsiteY40" fmla="*/ 393497 h 501068"/>
                <a:gd name="connsiteX41" fmla="*/ 297968 w 458697"/>
                <a:gd name="connsiteY41" fmla="*/ 393497 h 501068"/>
                <a:gd name="connsiteX42" fmla="*/ 299811 w 458697"/>
                <a:gd name="connsiteY42" fmla="*/ 393031 h 501068"/>
                <a:gd name="connsiteX43" fmla="*/ 301653 w 458697"/>
                <a:gd name="connsiteY43" fmla="*/ 392100 h 501068"/>
                <a:gd name="connsiteX44" fmla="*/ 303034 w 458697"/>
                <a:gd name="connsiteY44" fmla="*/ 391168 h 501068"/>
                <a:gd name="connsiteX45" fmla="*/ 304877 w 458697"/>
                <a:gd name="connsiteY45" fmla="*/ 389306 h 501068"/>
                <a:gd name="connsiteX46" fmla="*/ 308100 w 458697"/>
                <a:gd name="connsiteY46" fmla="*/ 391168 h 501068"/>
                <a:gd name="connsiteX47" fmla="*/ 310864 w 458697"/>
                <a:gd name="connsiteY47" fmla="*/ 393497 h 501068"/>
                <a:gd name="connsiteX48" fmla="*/ 313627 w 458697"/>
                <a:gd name="connsiteY48" fmla="*/ 395825 h 501068"/>
                <a:gd name="connsiteX49" fmla="*/ 315469 w 458697"/>
                <a:gd name="connsiteY49" fmla="*/ 398619 h 501068"/>
                <a:gd name="connsiteX50" fmla="*/ 312706 w 458697"/>
                <a:gd name="connsiteY50" fmla="*/ 401879 h 501068"/>
                <a:gd name="connsiteX51" fmla="*/ 310864 w 458697"/>
                <a:gd name="connsiteY51" fmla="*/ 405604 h 501068"/>
                <a:gd name="connsiteX52" fmla="*/ 310864 w 458697"/>
                <a:gd name="connsiteY52" fmla="*/ 409796 h 501068"/>
                <a:gd name="connsiteX53" fmla="*/ 312245 w 458697"/>
                <a:gd name="connsiteY53" fmla="*/ 413055 h 501068"/>
                <a:gd name="connsiteX54" fmla="*/ 314087 w 458697"/>
                <a:gd name="connsiteY54" fmla="*/ 416781 h 501068"/>
                <a:gd name="connsiteX55" fmla="*/ 316851 w 458697"/>
                <a:gd name="connsiteY55" fmla="*/ 418643 h 501068"/>
                <a:gd name="connsiteX56" fmla="*/ 319614 w 458697"/>
                <a:gd name="connsiteY56" fmla="*/ 419575 h 501068"/>
                <a:gd name="connsiteX57" fmla="*/ 321456 w 458697"/>
                <a:gd name="connsiteY57" fmla="*/ 420506 h 501068"/>
                <a:gd name="connsiteX58" fmla="*/ 326522 w 458697"/>
                <a:gd name="connsiteY58" fmla="*/ 420506 h 501068"/>
                <a:gd name="connsiteX59" fmla="*/ 328364 w 458697"/>
                <a:gd name="connsiteY59" fmla="*/ 427026 h 501068"/>
                <a:gd name="connsiteX60" fmla="*/ 329746 w 458697"/>
                <a:gd name="connsiteY60" fmla="*/ 434476 h 501068"/>
                <a:gd name="connsiteX61" fmla="*/ 327443 w 458697"/>
                <a:gd name="connsiteY61" fmla="*/ 434476 h 501068"/>
                <a:gd name="connsiteX62" fmla="*/ 325601 w 458697"/>
                <a:gd name="connsiteY62" fmla="*/ 435408 h 501068"/>
                <a:gd name="connsiteX63" fmla="*/ 323759 w 458697"/>
                <a:gd name="connsiteY63" fmla="*/ 436339 h 501068"/>
                <a:gd name="connsiteX64" fmla="*/ 321917 w 458697"/>
                <a:gd name="connsiteY64" fmla="*/ 437736 h 501068"/>
                <a:gd name="connsiteX65" fmla="*/ 320074 w 458697"/>
                <a:gd name="connsiteY65" fmla="*/ 440996 h 501068"/>
                <a:gd name="connsiteX66" fmla="*/ 318693 w 458697"/>
                <a:gd name="connsiteY66" fmla="*/ 444721 h 501068"/>
                <a:gd name="connsiteX67" fmla="*/ 318693 w 458697"/>
                <a:gd name="connsiteY67" fmla="*/ 448447 h 501068"/>
                <a:gd name="connsiteX68" fmla="*/ 320074 w 458697"/>
                <a:gd name="connsiteY68" fmla="*/ 451706 h 501068"/>
                <a:gd name="connsiteX69" fmla="*/ 321456 w 458697"/>
                <a:gd name="connsiteY69" fmla="*/ 453569 h 501068"/>
                <a:gd name="connsiteX70" fmla="*/ 323298 w 458697"/>
                <a:gd name="connsiteY70" fmla="*/ 454966 h 501068"/>
                <a:gd name="connsiteX71" fmla="*/ 324680 w 458697"/>
                <a:gd name="connsiteY71" fmla="*/ 456363 h 501068"/>
                <a:gd name="connsiteX72" fmla="*/ 327443 w 458697"/>
                <a:gd name="connsiteY72" fmla="*/ 457295 h 501068"/>
                <a:gd name="connsiteX73" fmla="*/ 324219 w 458697"/>
                <a:gd name="connsiteY73" fmla="*/ 464280 h 501068"/>
                <a:gd name="connsiteX74" fmla="*/ 321456 w 458697"/>
                <a:gd name="connsiteY74" fmla="*/ 470333 h 501068"/>
                <a:gd name="connsiteX75" fmla="*/ 315930 w 458697"/>
                <a:gd name="connsiteY75" fmla="*/ 468936 h 501068"/>
                <a:gd name="connsiteX76" fmla="*/ 311785 w 458697"/>
                <a:gd name="connsiteY76" fmla="*/ 468936 h 501068"/>
                <a:gd name="connsiteX77" fmla="*/ 308100 w 458697"/>
                <a:gd name="connsiteY77" fmla="*/ 470799 h 501068"/>
                <a:gd name="connsiteX78" fmla="*/ 304877 w 458697"/>
                <a:gd name="connsiteY78" fmla="*/ 473128 h 501068"/>
                <a:gd name="connsiteX79" fmla="*/ 303034 w 458697"/>
                <a:gd name="connsiteY79" fmla="*/ 476387 h 501068"/>
                <a:gd name="connsiteX80" fmla="*/ 302574 w 458697"/>
                <a:gd name="connsiteY80" fmla="*/ 480113 h 501068"/>
                <a:gd name="connsiteX81" fmla="*/ 303034 w 458697"/>
                <a:gd name="connsiteY81" fmla="*/ 483372 h 501068"/>
                <a:gd name="connsiteX82" fmla="*/ 304877 w 458697"/>
                <a:gd name="connsiteY82" fmla="*/ 487098 h 501068"/>
                <a:gd name="connsiteX83" fmla="*/ 303955 w 458697"/>
                <a:gd name="connsiteY83" fmla="*/ 488961 h 501068"/>
                <a:gd name="connsiteX84" fmla="*/ 303034 w 458697"/>
                <a:gd name="connsiteY84" fmla="*/ 490358 h 501068"/>
                <a:gd name="connsiteX85" fmla="*/ 300271 w 458697"/>
                <a:gd name="connsiteY85" fmla="*/ 492220 h 501068"/>
                <a:gd name="connsiteX86" fmla="*/ 294284 w 458697"/>
                <a:gd name="connsiteY86" fmla="*/ 495014 h 501068"/>
                <a:gd name="connsiteX87" fmla="*/ 291060 w 458697"/>
                <a:gd name="connsiteY87" fmla="*/ 491289 h 501068"/>
                <a:gd name="connsiteX88" fmla="*/ 287376 w 458697"/>
                <a:gd name="connsiteY88" fmla="*/ 489426 h 501068"/>
                <a:gd name="connsiteX89" fmla="*/ 283231 w 458697"/>
                <a:gd name="connsiteY89" fmla="*/ 488495 h 501068"/>
                <a:gd name="connsiteX90" fmla="*/ 279086 w 458697"/>
                <a:gd name="connsiteY90" fmla="*/ 488495 h 501068"/>
                <a:gd name="connsiteX91" fmla="*/ 274941 w 458697"/>
                <a:gd name="connsiteY91" fmla="*/ 489426 h 501068"/>
                <a:gd name="connsiteX92" fmla="*/ 273560 w 458697"/>
                <a:gd name="connsiteY92" fmla="*/ 490823 h 501068"/>
                <a:gd name="connsiteX93" fmla="*/ 272178 w 458697"/>
                <a:gd name="connsiteY93" fmla="*/ 492220 h 501068"/>
                <a:gd name="connsiteX94" fmla="*/ 270796 w 458697"/>
                <a:gd name="connsiteY94" fmla="*/ 494083 h 501068"/>
                <a:gd name="connsiteX95" fmla="*/ 269415 w 458697"/>
                <a:gd name="connsiteY95" fmla="*/ 495480 h 501068"/>
                <a:gd name="connsiteX96" fmla="*/ 268954 w 458697"/>
                <a:gd name="connsiteY96" fmla="*/ 498274 h 501068"/>
                <a:gd name="connsiteX97" fmla="*/ 268954 w 458697"/>
                <a:gd name="connsiteY97" fmla="*/ 501068 h 501068"/>
                <a:gd name="connsiteX98" fmla="*/ 253296 w 458697"/>
                <a:gd name="connsiteY98" fmla="*/ 499205 h 501068"/>
                <a:gd name="connsiteX99" fmla="*/ 253756 w 458697"/>
                <a:gd name="connsiteY99" fmla="*/ 496411 h 501068"/>
                <a:gd name="connsiteX100" fmla="*/ 253756 w 458697"/>
                <a:gd name="connsiteY100" fmla="*/ 494549 h 501068"/>
                <a:gd name="connsiteX101" fmla="*/ 253296 w 458697"/>
                <a:gd name="connsiteY101" fmla="*/ 492220 h 501068"/>
                <a:gd name="connsiteX102" fmla="*/ 252835 w 458697"/>
                <a:gd name="connsiteY102" fmla="*/ 490358 h 501068"/>
                <a:gd name="connsiteX103" fmla="*/ 249612 w 458697"/>
                <a:gd name="connsiteY103" fmla="*/ 486632 h 501068"/>
                <a:gd name="connsiteX104" fmla="*/ 246848 w 458697"/>
                <a:gd name="connsiteY104" fmla="*/ 484769 h 501068"/>
                <a:gd name="connsiteX105" fmla="*/ 242703 w 458697"/>
                <a:gd name="connsiteY105" fmla="*/ 483372 h 501068"/>
                <a:gd name="connsiteX106" fmla="*/ 239019 w 458697"/>
                <a:gd name="connsiteY106" fmla="*/ 483372 h 501068"/>
                <a:gd name="connsiteX107" fmla="*/ 236256 w 458697"/>
                <a:gd name="connsiteY107" fmla="*/ 483372 h 501068"/>
                <a:gd name="connsiteX108" fmla="*/ 234874 w 458697"/>
                <a:gd name="connsiteY108" fmla="*/ 484769 h 501068"/>
                <a:gd name="connsiteX109" fmla="*/ 233032 w 458697"/>
                <a:gd name="connsiteY109" fmla="*/ 486166 h 501068"/>
                <a:gd name="connsiteX110" fmla="*/ 231651 w 458697"/>
                <a:gd name="connsiteY110" fmla="*/ 487098 h 501068"/>
                <a:gd name="connsiteX111" fmla="*/ 227966 w 458697"/>
                <a:gd name="connsiteY111" fmla="*/ 486166 h 501068"/>
                <a:gd name="connsiteX112" fmla="*/ 225663 w 458697"/>
                <a:gd name="connsiteY112" fmla="*/ 483372 h 501068"/>
                <a:gd name="connsiteX113" fmla="*/ 223361 w 458697"/>
                <a:gd name="connsiteY113" fmla="*/ 481044 h 501068"/>
                <a:gd name="connsiteX114" fmla="*/ 221519 w 458697"/>
                <a:gd name="connsiteY114" fmla="*/ 478716 h 501068"/>
                <a:gd name="connsiteX115" fmla="*/ 223821 w 458697"/>
                <a:gd name="connsiteY115" fmla="*/ 474990 h 501068"/>
                <a:gd name="connsiteX116" fmla="*/ 225203 w 458697"/>
                <a:gd name="connsiteY116" fmla="*/ 471265 h 501068"/>
                <a:gd name="connsiteX117" fmla="*/ 225663 w 458697"/>
                <a:gd name="connsiteY117" fmla="*/ 467074 h 501068"/>
                <a:gd name="connsiteX118" fmla="*/ 224282 w 458697"/>
                <a:gd name="connsiteY118" fmla="*/ 463348 h 501068"/>
                <a:gd name="connsiteX119" fmla="*/ 222440 w 458697"/>
                <a:gd name="connsiteY119" fmla="*/ 460554 h 501068"/>
                <a:gd name="connsiteX120" fmla="*/ 219216 w 458697"/>
                <a:gd name="connsiteY120" fmla="*/ 458226 h 501068"/>
                <a:gd name="connsiteX121" fmla="*/ 217374 w 458697"/>
                <a:gd name="connsiteY121" fmla="*/ 457295 h 501068"/>
                <a:gd name="connsiteX122" fmla="*/ 214610 w 458697"/>
                <a:gd name="connsiteY122" fmla="*/ 456829 h 501068"/>
                <a:gd name="connsiteX123" fmla="*/ 209545 w 458697"/>
                <a:gd name="connsiteY123" fmla="*/ 456829 h 501068"/>
                <a:gd name="connsiteX124" fmla="*/ 207702 w 458697"/>
                <a:gd name="connsiteY124" fmla="*/ 450309 h 501068"/>
                <a:gd name="connsiteX125" fmla="*/ 206321 w 458697"/>
                <a:gd name="connsiteY125" fmla="*/ 442859 h 501068"/>
                <a:gd name="connsiteX126" fmla="*/ 208623 w 458697"/>
                <a:gd name="connsiteY126" fmla="*/ 442859 h 501068"/>
                <a:gd name="connsiteX127" fmla="*/ 210466 w 458697"/>
                <a:gd name="connsiteY127" fmla="*/ 442393 h 501068"/>
                <a:gd name="connsiteX128" fmla="*/ 212308 w 458697"/>
                <a:gd name="connsiteY128" fmla="*/ 440996 h 501068"/>
                <a:gd name="connsiteX129" fmla="*/ 214150 w 458697"/>
                <a:gd name="connsiteY129" fmla="*/ 439599 h 501068"/>
                <a:gd name="connsiteX130" fmla="*/ 215992 w 458697"/>
                <a:gd name="connsiteY130" fmla="*/ 436339 h 501068"/>
                <a:gd name="connsiteX131" fmla="*/ 217374 w 458697"/>
                <a:gd name="connsiteY131" fmla="*/ 432614 h 501068"/>
                <a:gd name="connsiteX132" fmla="*/ 217374 w 458697"/>
                <a:gd name="connsiteY132" fmla="*/ 428423 h 501068"/>
                <a:gd name="connsiteX133" fmla="*/ 215992 w 458697"/>
                <a:gd name="connsiteY133" fmla="*/ 424697 h 501068"/>
                <a:gd name="connsiteX134" fmla="*/ 214610 w 458697"/>
                <a:gd name="connsiteY134" fmla="*/ 423300 h 501068"/>
                <a:gd name="connsiteX135" fmla="*/ 213229 w 458697"/>
                <a:gd name="connsiteY135" fmla="*/ 421437 h 501068"/>
                <a:gd name="connsiteX136" fmla="*/ 211387 w 458697"/>
                <a:gd name="connsiteY136" fmla="*/ 420506 h 501068"/>
                <a:gd name="connsiteX137" fmla="*/ 209545 w 458697"/>
                <a:gd name="connsiteY137" fmla="*/ 419575 h 501068"/>
                <a:gd name="connsiteX138" fmla="*/ 212308 w 458697"/>
                <a:gd name="connsiteY138" fmla="*/ 413055 h 501068"/>
                <a:gd name="connsiteX139" fmla="*/ 215532 w 458697"/>
                <a:gd name="connsiteY139" fmla="*/ 407001 h 501068"/>
                <a:gd name="connsiteX140" fmla="*/ 220137 w 458697"/>
                <a:gd name="connsiteY140" fmla="*/ 407933 h 501068"/>
                <a:gd name="connsiteX141" fmla="*/ 225203 w 458697"/>
                <a:gd name="connsiteY141" fmla="*/ 407933 h 501068"/>
                <a:gd name="connsiteX142" fmla="*/ 228427 w 458697"/>
                <a:gd name="connsiteY142" fmla="*/ 406536 h 501068"/>
                <a:gd name="connsiteX143" fmla="*/ 231190 w 458697"/>
                <a:gd name="connsiteY143" fmla="*/ 403742 h 501068"/>
                <a:gd name="connsiteX144" fmla="*/ 233032 w 458697"/>
                <a:gd name="connsiteY144" fmla="*/ 400948 h 501068"/>
                <a:gd name="connsiteX145" fmla="*/ 233493 w 458697"/>
                <a:gd name="connsiteY145" fmla="*/ 397222 h 501068"/>
                <a:gd name="connsiteX146" fmla="*/ 233493 w 458697"/>
                <a:gd name="connsiteY146" fmla="*/ 393497 h 501068"/>
                <a:gd name="connsiteX147" fmla="*/ 231651 w 458697"/>
                <a:gd name="connsiteY147" fmla="*/ 389771 h 501068"/>
                <a:gd name="connsiteX148" fmla="*/ 232111 w 458697"/>
                <a:gd name="connsiteY148" fmla="*/ 387909 h 501068"/>
                <a:gd name="connsiteX149" fmla="*/ 233493 w 458697"/>
                <a:gd name="connsiteY149" fmla="*/ 386977 h 501068"/>
                <a:gd name="connsiteX150" fmla="*/ 236256 w 458697"/>
                <a:gd name="connsiteY150" fmla="*/ 385115 h 501068"/>
                <a:gd name="connsiteX151" fmla="*/ 242703 w 458697"/>
                <a:gd name="connsiteY151" fmla="*/ 381855 h 501068"/>
                <a:gd name="connsiteX152" fmla="*/ 245467 w 458697"/>
                <a:gd name="connsiteY152" fmla="*/ 385580 h 501068"/>
                <a:gd name="connsiteX153" fmla="*/ 249151 w 458697"/>
                <a:gd name="connsiteY153" fmla="*/ 387443 h 501068"/>
                <a:gd name="connsiteX154" fmla="*/ 253296 w 458697"/>
                <a:gd name="connsiteY154" fmla="*/ 388840 h 501068"/>
                <a:gd name="connsiteX155" fmla="*/ 257441 w 458697"/>
                <a:gd name="connsiteY155" fmla="*/ 388840 h 501068"/>
                <a:gd name="connsiteX156" fmla="*/ 261125 w 458697"/>
                <a:gd name="connsiteY156" fmla="*/ 387443 h 501068"/>
                <a:gd name="connsiteX157" fmla="*/ 262967 w 458697"/>
                <a:gd name="connsiteY157" fmla="*/ 386046 h 501068"/>
                <a:gd name="connsiteX158" fmla="*/ 264809 w 458697"/>
                <a:gd name="connsiteY158" fmla="*/ 385115 h 501068"/>
                <a:gd name="connsiteX159" fmla="*/ 265731 w 458697"/>
                <a:gd name="connsiteY159" fmla="*/ 383252 h 501068"/>
                <a:gd name="connsiteX160" fmla="*/ 266652 w 458697"/>
                <a:gd name="connsiteY160" fmla="*/ 381389 h 501068"/>
                <a:gd name="connsiteX161" fmla="*/ 267112 w 458697"/>
                <a:gd name="connsiteY161" fmla="*/ 379061 h 501068"/>
                <a:gd name="connsiteX162" fmla="*/ 109164 w 458697"/>
                <a:gd name="connsiteY162" fmla="*/ 303782 h 501068"/>
                <a:gd name="connsiteX163" fmla="*/ 105036 w 458697"/>
                <a:gd name="connsiteY163" fmla="*/ 304707 h 501068"/>
                <a:gd name="connsiteX164" fmla="*/ 100908 w 458697"/>
                <a:gd name="connsiteY164" fmla="*/ 305632 h 501068"/>
                <a:gd name="connsiteX165" fmla="*/ 96321 w 458697"/>
                <a:gd name="connsiteY165" fmla="*/ 307019 h 501068"/>
                <a:gd name="connsiteX166" fmla="*/ 93111 w 458697"/>
                <a:gd name="connsiteY166" fmla="*/ 308868 h 501068"/>
                <a:gd name="connsiteX167" fmla="*/ 89441 w 458697"/>
                <a:gd name="connsiteY167" fmla="*/ 311180 h 501068"/>
                <a:gd name="connsiteX168" fmla="*/ 86230 w 458697"/>
                <a:gd name="connsiteY168" fmla="*/ 313492 h 501068"/>
                <a:gd name="connsiteX169" fmla="*/ 83478 w 458697"/>
                <a:gd name="connsiteY169" fmla="*/ 316729 h 501068"/>
                <a:gd name="connsiteX170" fmla="*/ 80268 w 458697"/>
                <a:gd name="connsiteY170" fmla="*/ 319503 h 501068"/>
                <a:gd name="connsiteX171" fmla="*/ 77974 w 458697"/>
                <a:gd name="connsiteY171" fmla="*/ 322740 h 501068"/>
                <a:gd name="connsiteX172" fmla="*/ 75681 w 458697"/>
                <a:gd name="connsiteY172" fmla="*/ 326439 h 501068"/>
                <a:gd name="connsiteX173" fmla="*/ 73846 w 458697"/>
                <a:gd name="connsiteY173" fmla="*/ 330138 h 501068"/>
                <a:gd name="connsiteX174" fmla="*/ 72470 w 458697"/>
                <a:gd name="connsiteY174" fmla="*/ 334300 h 501068"/>
                <a:gd name="connsiteX175" fmla="*/ 71553 w 458697"/>
                <a:gd name="connsiteY175" fmla="*/ 338461 h 501068"/>
                <a:gd name="connsiteX176" fmla="*/ 70636 w 458697"/>
                <a:gd name="connsiteY176" fmla="*/ 342623 h 501068"/>
                <a:gd name="connsiteX177" fmla="*/ 70636 w 458697"/>
                <a:gd name="connsiteY177" fmla="*/ 346784 h 501068"/>
                <a:gd name="connsiteX178" fmla="*/ 70636 w 458697"/>
                <a:gd name="connsiteY178" fmla="*/ 351871 h 501068"/>
                <a:gd name="connsiteX179" fmla="*/ 71553 w 458697"/>
                <a:gd name="connsiteY179" fmla="*/ 356032 h 501068"/>
                <a:gd name="connsiteX180" fmla="*/ 72470 w 458697"/>
                <a:gd name="connsiteY180" fmla="*/ 360193 h 501068"/>
                <a:gd name="connsiteX181" fmla="*/ 73846 w 458697"/>
                <a:gd name="connsiteY181" fmla="*/ 363893 h 501068"/>
                <a:gd name="connsiteX182" fmla="*/ 75681 w 458697"/>
                <a:gd name="connsiteY182" fmla="*/ 367592 h 501068"/>
                <a:gd name="connsiteX183" fmla="*/ 77974 w 458697"/>
                <a:gd name="connsiteY183" fmla="*/ 370828 h 501068"/>
                <a:gd name="connsiteX184" fmla="*/ 80268 w 458697"/>
                <a:gd name="connsiteY184" fmla="*/ 374527 h 501068"/>
                <a:gd name="connsiteX185" fmla="*/ 83478 w 458697"/>
                <a:gd name="connsiteY185" fmla="*/ 377764 h 501068"/>
                <a:gd name="connsiteX186" fmla="*/ 86230 w 458697"/>
                <a:gd name="connsiteY186" fmla="*/ 380539 h 501068"/>
                <a:gd name="connsiteX187" fmla="*/ 89441 w 458697"/>
                <a:gd name="connsiteY187" fmla="*/ 383313 h 501068"/>
                <a:gd name="connsiteX188" fmla="*/ 93111 w 458697"/>
                <a:gd name="connsiteY188" fmla="*/ 384700 h 501068"/>
                <a:gd name="connsiteX189" fmla="*/ 96321 w 458697"/>
                <a:gd name="connsiteY189" fmla="*/ 386550 h 501068"/>
                <a:gd name="connsiteX190" fmla="*/ 100908 w 458697"/>
                <a:gd name="connsiteY190" fmla="*/ 388399 h 501068"/>
                <a:gd name="connsiteX191" fmla="*/ 105036 w 458697"/>
                <a:gd name="connsiteY191" fmla="*/ 389324 h 501068"/>
                <a:gd name="connsiteX192" fmla="*/ 109164 w 458697"/>
                <a:gd name="connsiteY192" fmla="*/ 390249 h 501068"/>
                <a:gd name="connsiteX193" fmla="*/ 113292 w 458697"/>
                <a:gd name="connsiteY193" fmla="*/ 390249 h 501068"/>
                <a:gd name="connsiteX194" fmla="*/ 118338 w 458697"/>
                <a:gd name="connsiteY194" fmla="*/ 390249 h 501068"/>
                <a:gd name="connsiteX195" fmla="*/ 122466 w 458697"/>
                <a:gd name="connsiteY195" fmla="*/ 389324 h 501068"/>
                <a:gd name="connsiteX196" fmla="*/ 126594 w 458697"/>
                <a:gd name="connsiteY196" fmla="*/ 388399 h 501068"/>
                <a:gd name="connsiteX197" fmla="*/ 130263 w 458697"/>
                <a:gd name="connsiteY197" fmla="*/ 386550 h 501068"/>
                <a:gd name="connsiteX198" fmla="*/ 133474 w 458697"/>
                <a:gd name="connsiteY198" fmla="*/ 384700 h 501068"/>
                <a:gd name="connsiteX199" fmla="*/ 137143 w 458697"/>
                <a:gd name="connsiteY199" fmla="*/ 383313 h 501068"/>
                <a:gd name="connsiteX200" fmla="*/ 140813 w 458697"/>
                <a:gd name="connsiteY200" fmla="*/ 380539 h 501068"/>
                <a:gd name="connsiteX201" fmla="*/ 144023 w 458697"/>
                <a:gd name="connsiteY201" fmla="*/ 377764 h 501068"/>
                <a:gd name="connsiteX202" fmla="*/ 146775 w 458697"/>
                <a:gd name="connsiteY202" fmla="*/ 374527 h 501068"/>
                <a:gd name="connsiteX203" fmla="*/ 149069 w 458697"/>
                <a:gd name="connsiteY203" fmla="*/ 370828 h 501068"/>
                <a:gd name="connsiteX204" fmla="*/ 150904 w 458697"/>
                <a:gd name="connsiteY204" fmla="*/ 367592 h 501068"/>
                <a:gd name="connsiteX205" fmla="*/ 152738 w 458697"/>
                <a:gd name="connsiteY205" fmla="*/ 363893 h 501068"/>
                <a:gd name="connsiteX206" fmla="*/ 154573 w 458697"/>
                <a:gd name="connsiteY206" fmla="*/ 360193 h 501068"/>
                <a:gd name="connsiteX207" fmla="*/ 155032 w 458697"/>
                <a:gd name="connsiteY207" fmla="*/ 356032 h 501068"/>
                <a:gd name="connsiteX208" fmla="*/ 156408 w 458697"/>
                <a:gd name="connsiteY208" fmla="*/ 351871 h 501068"/>
                <a:gd name="connsiteX209" fmla="*/ 156408 w 458697"/>
                <a:gd name="connsiteY209" fmla="*/ 346784 h 501068"/>
                <a:gd name="connsiteX210" fmla="*/ 156408 w 458697"/>
                <a:gd name="connsiteY210" fmla="*/ 342623 h 501068"/>
                <a:gd name="connsiteX211" fmla="*/ 155032 w 458697"/>
                <a:gd name="connsiteY211" fmla="*/ 338461 h 501068"/>
                <a:gd name="connsiteX212" fmla="*/ 154573 w 458697"/>
                <a:gd name="connsiteY212" fmla="*/ 334300 h 501068"/>
                <a:gd name="connsiteX213" fmla="*/ 152738 w 458697"/>
                <a:gd name="connsiteY213" fmla="*/ 330138 h 501068"/>
                <a:gd name="connsiteX214" fmla="*/ 150904 w 458697"/>
                <a:gd name="connsiteY214" fmla="*/ 326439 h 501068"/>
                <a:gd name="connsiteX215" fmla="*/ 149069 w 458697"/>
                <a:gd name="connsiteY215" fmla="*/ 322740 h 501068"/>
                <a:gd name="connsiteX216" fmla="*/ 146775 w 458697"/>
                <a:gd name="connsiteY216" fmla="*/ 319503 h 501068"/>
                <a:gd name="connsiteX217" fmla="*/ 144023 w 458697"/>
                <a:gd name="connsiteY217" fmla="*/ 316729 h 501068"/>
                <a:gd name="connsiteX218" fmla="*/ 140813 w 458697"/>
                <a:gd name="connsiteY218" fmla="*/ 313492 h 501068"/>
                <a:gd name="connsiteX219" fmla="*/ 137143 w 458697"/>
                <a:gd name="connsiteY219" fmla="*/ 311180 h 501068"/>
                <a:gd name="connsiteX220" fmla="*/ 133474 w 458697"/>
                <a:gd name="connsiteY220" fmla="*/ 308868 h 501068"/>
                <a:gd name="connsiteX221" fmla="*/ 130263 w 458697"/>
                <a:gd name="connsiteY221" fmla="*/ 307019 h 501068"/>
                <a:gd name="connsiteX222" fmla="*/ 126594 w 458697"/>
                <a:gd name="connsiteY222" fmla="*/ 305632 h 501068"/>
                <a:gd name="connsiteX223" fmla="*/ 122466 w 458697"/>
                <a:gd name="connsiteY223" fmla="*/ 304707 h 501068"/>
                <a:gd name="connsiteX224" fmla="*/ 118338 w 458697"/>
                <a:gd name="connsiteY224" fmla="*/ 303782 h 501068"/>
                <a:gd name="connsiteX225" fmla="*/ 113292 w 458697"/>
                <a:gd name="connsiteY225" fmla="*/ 303782 h 501068"/>
                <a:gd name="connsiteX226" fmla="*/ 280008 w 458697"/>
                <a:gd name="connsiteY226" fmla="*/ 287377 h 501068"/>
                <a:gd name="connsiteX227" fmla="*/ 282310 w 458697"/>
                <a:gd name="connsiteY227" fmla="*/ 288287 h 501068"/>
                <a:gd name="connsiteX228" fmla="*/ 286916 w 458697"/>
                <a:gd name="connsiteY228" fmla="*/ 289653 h 501068"/>
                <a:gd name="connsiteX229" fmla="*/ 292442 w 458697"/>
                <a:gd name="connsiteY229" fmla="*/ 290563 h 501068"/>
                <a:gd name="connsiteX230" fmla="*/ 297968 w 458697"/>
                <a:gd name="connsiteY230" fmla="*/ 291473 h 501068"/>
                <a:gd name="connsiteX231" fmla="*/ 303495 w 458697"/>
                <a:gd name="connsiteY231" fmla="*/ 291473 h 501068"/>
                <a:gd name="connsiteX232" fmla="*/ 311784 w 458697"/>
                <a:gd name="connsiteY232" fmla="*/ 290563 h 501068"/>
                <a:gd name="connsiteX233" fmla="*/ 319153 w 458697"/>
                <a:gd name="connsiteY233" fmla="*/ 289653 h 501068"/>
                <a:gd name="connsiteX234" fmla="*/ 325140 w 458697"/>
                <a:gd name="connsiteY234" fmla="*/ 288287 h 501068"/>
                <a:gd name="connsiteX235" fmla="*/ 327903 w 458697"/>
                <a:gd name="connsiteY235" fmla="*/ 287377 h 501068"/>
                <a:gd name="connsiteX236" fmla="*/ 325140 w 458697"/>
                <a:gd name="connsiteY236" fmla="*/ 313774 h 501068"/>
                <a:gd name="connsiteX237" fmla="*/ 311324 w 458697"/>
                <a:gd name="connsiteY237" fmla="*/ 326062 h 501068"/>
                <a:gd name="connsiteX238" fmla="*/ 295666 w 458697"/>
                <a:gd name="connsiteY238" fmla="*/ 326062 h 501068"/>
                <a:gd name="connsiteX239" fmla="*/ 282310 w 458697"/>
                <a:gd name="connsiteY239" fmla="*/ 314684 h 501068"/>
                <a:gd name="connsiteX240" fmla="*/ 99073 w 458697"/>
                <a:gd name="connsiteY240" fmla="*/ 232112 h 501068"/>
                <a:gd name="connsiteX241" fmla="*/ 127511 w 458697"/>
                <a:gd name="connsiteY241" fmla="*/ 232112 h 501068"/>
                <a:gd name="connsiteX242" fmla="*/ 127511 w 458697"/>
                <a:gd name="connsiteY242" fmla="*/ 236274 h 501068"/>
                <a:gd name="connsiteX243" fmla="*/ 128428 w 458697"/>
                <a:gd name="connsiteY243" fmla="*/ 240435 h 501068"/>
                <a:gd name="connsiteX244" fmla="*/ 129346 w 458697"/>
                <a:gd name="connsiteY244" fmla="*/ 244597 h 501068"/>
                <a:gd name="connsiteX245" fmla="*/ 132098 w 458697"/>
                <a:gd name="connsiteY245" fmla="*/ 248296 h 501068"/>
                <a:gd name="connsiteX246" fmla="*/ 134391 w 458697"/>
                <a:gd name="connsiteY246" fmla="*/ 251070 h 501068"/>
                <a:gd name="connsiteX247" fmla="*/ 136685 w 458697"/>
                <a:gd name="connsiteY247" fmla="*/ 253844 h 501068"/>
                <a:gd name="connsiteX248" fmla="*/ 140354 w 458697"/>
                <a:gd name="connsiteY248" fmla="*/ 255694 h 501068"/>
                <a:gd name="connsiteX249" fmla="*/ 144023 w 458697"/>
                <a:gd name="connsiteY249" fmla="*/ 257081 h 501068"/>
                <a:gd name="connsiteX250" fmla="*/ 147234 w 458697"/>
                <a:gd name="connsiteY250" fmla="*/ 258006 h 501068"/>
                <a:gd name="connsiteX251" fmla="*/ 150904 w 458697"/>
                <a:gd name="connsiteY251" fmla="*/ 258931 h 501068"/>
                <a:gd name="connsiteX252" fmla="*/ 155032 w 458697"/>
                <a:gd name="connsiteY252" fmla="*/ 258006 h 501068"/>
                <a:gd name="connsiteX253" fmla="*/ 158701 w 458697"/>
                <a:gd name="connsiteY253" fmla="*/ 257543 h 501068"/>
                <a:gd name="connsiteX254" fmla="*/ 162370 w 458697"/>
                <a:gd name="connsiteY254" fmla="*/ 256156 h 501068"/>
                <a:gd name="connsiteX255" fmla="*/ 165581 w 458697"/>
                <a:gd name="connsiteY255" fmla="*/ 254307 h 501068"/>
                <a:gd name="connsiteX256" fmla="*/ 168333 w 458697"/>
                <a:gd name="connsiteY256" fmla="*/ 251532 h 501068"/>
                <a:gd name="connsiteX257" fmla="*/ 170627 w 458697"/>
                <a:gd name="connsiteY257" fmla="*/ 248296 h 501068"/>
                <a:gd name="connsiteX258" fmla="*/ 177507 w 458697"/>
                <a:gd name="connsiteY258" fmla="*/ 251070 h 501068"/>
                <a:gd name="connsiteX259" fmla="*/ 183469 w 458697"/>
                <a:gd name="connsiteY259" fmla="*/ 253844 h 501068"/>
                <a:gd name="connsiteX260" fmla="*/ 187597 w 458697"/>
                <a:gd name="connsiteY260" fmla="*/ 258006 h 501068"/>
                <a:gd name="connsiteX261" fmla="*/ 191726 w 458697"/>
                <a:gd name="connsiteY261" fmla="*/ 263092 h 501068"/>
                <a:gd name="connsiteX262" fmla="*/ 189432 w 458697"/>
                <a:gd name="connsiteY262" fmla="*/ 266791 h 501068"/>
                <a:gd name="connsiteX263" fmla="*/ 188056 w 458697"/>
                <a:gd name="connsiteY263" fmla="*/ 270028 h 501068"/>
                <a:gd name="connsiteX264" fmla="*/ 187139 w 458697"/>
                <a:gd name="connsiteY264" fmla="*/ 273727 h 501068"/>
                <a:gd name="connsiteX265" fmla="*/ 186221 w 458697"/>
                <a:gd name="connsiteY265" fmla="*/ 277426 h 501068"/>
                <a:gd name="connsiteX266" fmla="*/ 186221 w 458697"/>
                <a:gd name="connsiteY266" fmla="*/ 281125 h 501068"/>
                <a:gd name="connsiteX267" fmla="*/ 187139 w 458697"/>
                <a:gd name="connsiteY267" fmla="*/ 284824 h 501068"/>
                <a:gd name="connsiteX268" fmla="*/ 187597 w 458697"/>
                <a:gd name="connsiteY268" fmla="*/ 287599 h 501068"/>
                <a:gd name="connsiteX269" fmla="*/ 189432 w 458697"/>
                <a:gd name="connsiteY269" fmla="*/ 290835 h 501068"/>
                <a:gd name="connsiteX270" fmla="*/ 191267 w 458697"/>
                <a:gd name="connsiteY270" fmla="*/ 293610 h 501068"/>
                <a:gd name="connsiteX271" fmla="*/ 193560 w 458697"/>
                <a:gd name="connsiteY271" fmla="*/ 296384 h 501068"/>
                <a:gd name="connsiteX272" fmla="*/ 196771 w 458697"/>
                <a:gd name="connsiteY272" fmla="*/ 297771 h 501068"/>
                <a:gd name="connsiteX273" fmla="*/ 199982 w 458697"/>
                <a:gd name="connsiteY273" fmla="*/ 299621 h 501068"/>
                <a:gd name="connsiteX274" fmla="*/ 203651 w 458697"/>
                <a:gd name="connsiteY274" fmla="*/ 301008 h 501068"/>
                <a:gd name="connsiteX275" fmla="*/ 208696 w 458697"/>
                <a:gd name="connsiteY275" fmla="*/ 301470 h 501068"/>
                <a:gd name="connsiteX276" fmla="*/ 213283 w 458697"/>
                <a:gd name="connsiteY276" fmla="*/ 301008 h 501068"/>
                <a:gd name="connsiteX277" fmla="*/ 218787 w 458697"/>
                <a:gd name="connsiteY277" fmla="*/ 300545 h 501068"/>
                <a:gd name="connsiteX278" fmla="*/ 222915 w 458697"/>
                <a:gd name="connsiteY278" fmla="*/ 312568 h 501068"/>
                <a:gd name="connsiteX279" fmla="*/ 226585 w 458697"/>
                <a:gd name="connsiteY279" fmla="*/ 325052 h 501068"/>
                <a:gd name="connsiteX280" fmla="*/ 222457 w 458697"/>
                <a:gd name="connsiteY280" fmla="*/ 326902 h 501068"/>
                <a:gd name="connsiteX281" fmla="*/ 218787 w 458697"/>
                <a:gd name="connsiteY281" fmla="*/ 328751 h 501068"/>
                <a:gd name="connsiteX282" fmla="*/ 215577 w 458697"/>
                <a:gd name="connsiteY282" fmla="*/ 331063 h 501068"/>
                <a:gd name="connsiteX283" fmla="*/ 212825 w 458697"/>
                <a:gd name="connsiteY283" fmla="*/ 333375 h 501068"/>
                <a:gd name="connsiteX284" fmla="*/ 210990 w 458697"/>
                <a:gd name="connsiteY284" fmla="*/ 336612 h 501068"/>
                <a:gd name="connsiteX285" fmla="*/ 209614 w 458697"/>
                <a:gd name="connsiteY285" fmla="*/ 340311 h 501068"/>
                <a:gd name="connsiteX286" fmla="*/ 208696 w 458697"/>
                <a:gd name="connsiteY286" fmla="*/ 343085 h 501068"/>
                <a:gd name="connsiteX287" fmla="*/ 208696 w 458697"/>
                <a:gd name="connsiteY287" fmla="*/ 346784 h 501068"/>
                <a:gd name="connsiteX288" fmla="*/ 208696 w 458697"/>
                <a:gd name="connsiteY288" fmla="*/ 350483 h 501068"/>
                <a:gd name="connsiteX289" fmla="*/ 209614 w 458697"/>
                <a:gd name="connsiteY289" fmla="*/ 354182 h 501068"/>
                <a:gd name="connsiteX290" fmla="*/ 210990 w 458697"/>
                <a:gd name="connsiteY290" fmla="*/ 356957 h 501068"/>
                <a:gd name="connsiteX291" fmla="*/ 212825 w 458697"/>
                <a:gd name="connsiteY291" fmla="*/ 360193 h 501068"/>
                <a:gd name="connsiteX292" fmla="*/ 215577 w 458697"/>
                <a:gd name="connsiteY292" fmla="*/ 362968 h 501068"/>
                <a:gd name="connsiteX293" fmla="*/ 218787 w 458697"/>
                <a:gd name="connsiteY293" fmla="*/ 365742 h 501068"/>
                <a:gd name="connsiteX294" fmla="*/ 222457 w 458697"/>
                <a:gd name="connsiteY294" fmla="*/ 367592 h 501068"/>
                <a:gd name="connsiteX295" fmla="*/ 226585 w 458697"/>
                <a:gd name="connsiteY295" fmla="*/ 368516 h 501068"/>
                <a:gd name="connsiteX296" fmla="*/ 222915 w 458697"/>
                <a:gd name="connsiteY296" fmla="*/ 381926 h 501068"/>
                <a:gd name="connsiteX297" fmla="*/ 218787 w 458697"/>
                <a:gd name="connsiteY297" fmla="*/ 393948 h 501068"/>
                <a:gd name="connsiteX298" fmla="*/ 213283 w 458697"/>
                <a:gd name="connsiteY298" fmla="*/ 392561 h 501068"/>
                <a:gd name="connsiteX299" fmla="*/ 208696 w 458697"/>
                <a:gd name="connsiteY299" fmla="*/ 392561 h 501068"/>
                <a:gd name="connsiteX300" fmla="*/ 204568 w 458697"/>
                <a:gd name="connsiteY300" fmla="*/ 393485 h 501068"/>
                <a:gd name="connsiteX301" fmla="*/ 200899 w 458697"/>
                <a:gd name="connsiteY301" fmla="*/ 393948 h 501068"/>
                <a:gd name="connsiteX302" fmla="*/ 197230 w 458697"/>
                <a:gd name="connsiteY302" fmla="*/ 395797 h 501068"/>
                <a:gd name="connsiteX303" fmla="*/ 194019 w 458697"/>
                <a:gd name="connsiteY303" fmla="*/ 397647 h 501068"/>
                <a:gd name="connsiteX304" fmla="*/ 191726 w 458697"/>
                <a:gd name="connsiteY304" fmla="*/ 399959 h 501068"/>
                <a:gd name="connsiteX305" fmla="*/ 189432 w 458697"/>
                <a:gd name="connsiteY305" fmla="*/ 402271 h 501068"/>
                <a:gd name="connsiteX306" fmla="*/ 188056 w 458697"/>
                <a:gd name="connsiteY306" fmla="*/ 405507 h 501068"/>
                <a:gd name="connsiteX307" fmla="*/ 187139 w 458697"/>
                <a:gd name="connsiteY307" fmla="*/ 409207 h 501068"/>
                <a:gd name="connsiteX308" fmla="*/ 186221 w 458697"/>
                <a:gd name="connsiteY308" fmla="*/ 411981 h 501068"/>
                <a:gd name="connsiteX309" fmla="*/ 186221 w 458697"/>
                <a:gd name="connsiteY309" fmla="*/ 415680 h 501068"/>
                <a:gd name="connsiteX310" fmla="*/ 187139 w 458697"/>
                <a:gd name="connsiteY310" fmla="*/ 419379 h 501068"/>
                <a:gd name="connsiteX311" fmla="*/ 187597 w 458697"/>
                <a:gd name="connsiteY311" fmla="*/ 422153 h 501068"/>
                <a:gd name="connsiteX312" fmla="*/ 189432 w 458697"/>
                <a:gd name="connsiteY312" fmla="*/ 425853 h 501068"/>
                <a:gd name="connsiteX313" fmla="*/ 191726 w 458697"/>
                <a:gd name="connsiteY313" fmla="*/ 429089 h 501068"/>
                <a:gd name="connsiteX314" fmla="*/ 190808 w 458697"/>
                <a:gd name="connsiteY314" fmla="*/ 432788 h 501068"/>
                <a:gd name="connsiteX315" fmla="*/ 188973 w 458697"/>
                <a:gd name="connsiteY315" fmla="*/ 435100 h 501068"/>
                <a:gd name="connsiteX316" fmla="*/ 187139 w 458697"/>
                <a:gd name="connsiteY316" fmla="*/ 437412 h 501068"/>
                <a:gd name="connsiteX317" fmla="*/ 184387 w 458697"/>
                <a:gd name="connsiteY317" fmla="*/ 439262 h 501068"/>
                <a:gd name="connsiteX318" fmla="*/ 178424 w 458697"/>
                <a:gd name="connsiteY318" fmla="*/ 442498 h 501068"/>
                <a:gd name="connsiteX319" fmla="*/ 173379 w 458697"/>
                <a:gd name="connsiteY319" fmla="*/ 445273 h 501068"/>
                <a:gd name="connsiteX320" fmla="*/ 170168 w 458697"/>
                <a:gd name="connsiteY320" fmla="*/ 442961 h 501068"/>
                <a:gd name="connsiteX321" fmla="*/ 167416 w 458697"/>
                <a:gd name="connsiteY321" fmla="*/ 440649 h 501068"/>
                <a:gd name="connsiteX322" fmla="*/ 163746 w 458697"/>
                <a:gd name="connsiteY322" fmla="*/ 437875 h 501068"/>
                <a:gd name="connsiteX323" fmla="*/ 160077 w 458697"/>
                <a:gd name="connsiteY323" fmla="*/ 436950 h 501068"/>
                <a:gd name="connsiteX324" fmla="*/ 155949 w 458697"/>
                <a:gd name="connsiteY324" fmla="*/ 436487 h 501068"/>
                <a:gd name="connsiteX325" fmla="*/ 151821 w 458697"/>
                <a:gd name="connsiteY325" fmla="*/ 435563 h 501068"/>
                <a:gd name="connsiteX326" fmla="*/ 148151 w 458697"/>
                <a:gd name="connsiteY326" fmla="*/ 436487 h 501068"/>
                <a:gd name="connsiteX327" fmla="*/ 144482 w 458697"/>
                <a:gd name="connsiteY327" fmla="*/ 436950 h 501068"/>
                <a:gd name="connsiteX328" fmla="*/ 140813 w 458697"/>
                <a:gd name="connsiteY328" fmla="*/ 437875 h 501068"/>
                <a:gd name="connsiteX329" fmla="*/ 137143 w 458697"/>
                <a:gd name="connsiteY329" fmla="*/ 439724 h 501068"/>
                <a:gd name="connsiteX330" fmla="*/ 134391 w 458697"/>
                <a:gd name="connsiteY330" fmla="*/ 442498 h 501068"/>
                <a:gd name="connsiteX331" fmla="*/ 132098 w 458697"/>
                <a:gd name="connsiteY331" fmla="*/ 445273 h 501068"/>
                <a:gd name="connsiteX332" fmla="*/ 130263 w 458697"/>
                <a:gd name="connsiteY332" fmla="*/ 448972 h 501068"/>
                <a:gd name="connsiteX333" fmla="*/ 128428 w 458697"/>
                <a:gd name="connsiteY333" fmla="*/ 452671 h 501068"/>
                <a:gd name="connsiteX334" fmla="*/ 127511 w 458697"/>
                <a:gd name="connsiteY334" fmla="*/ 457295 h 501068"/>
                <a:gd name="connsiteX335" fmla="*/ 127511 w 458697"/>
                <a:gd name="connsiteY335" fmla="*/ 462381 h 501068"/>
                <a:gd name="connsiteX336" fmla="*/ 99073 w 458697"/>
                <a:gd name="connsiteY336" fmla="*/ 462381 h 501068"/>
                <a:gd name="connsiteX337" fmla="*/ 99073 w 458697"/>
                <a:gd name="connsiteY337" fmla="*/ 457295 h 501068"/>
                <a:gd name="connsiteX338" fmla="*/ 98156 w 458697"/>
                <a:gd name="connsiteY338" fmla="*/ 453133 h 501068"/>
                <a:gd name="connsiteX339" fmla="*/ 97239 w 458697"/>
                <a:gd name="connsiteY339" fmla="*/ 449434 h 501068"/>
                <a:gd name="connsiteX340" fmla="*/ 95404 w 458697"/>
                <a:gd name="connsiteY340" fmla="*/ 445735 h 501068"/>
                <a:gd name="connsiteX341" fmla="*/ 93111 w 458697"/>
                <a:gd name="connsiteY341" fmla="*/ 442961 h 501068"/>
                <a:gd name="connsiteX342" fmla="*/ 89900 w 458697"/>
                <a:gd name="connsiteY342" fmla="*/ 440649 h 501068"/>
                <a:gd name="connsiteX343" fmla="*/ 87148 w 458697"/>
                <a:gd name="connsiteY343" fmla="*/ 438799 h 501068"/>
                <a:gd name="connsiteX344" fmla="*/ 83478 w 458697"/>
                <a:gd name="connsiteY344" fmla="*/ 436950 h 501068"/>
                <a:gd name="connsiteX345" fmla="*/ 79809 w 458697"/>
                <a:gd name="connsiteY345" fmla="*/ 436487 h 501068"/>
                <a:gd name="connsiteX346" fmla="*/ 75681 w 458697"/>
                <a:gd name="connsiteY346" fmla="*/ 435563 h 501068"/>
                <a:gd name="connsiteX347" fmla="*/ 72012 w 458697"/>
                <a:gd name="connsiteY347" fmla="*/ 435563 h 501068"/>
                <a:gd name="connsiteX348" fmla="*/ 68342 w 458697"/>
                <a:gd name="connsiteY348" fmla="*/ 436487 h 501068"/>
                <a:gd name="connsiteX349" fmla="*/ 64673 w 458697"/>
                <a:gd name="connsiteY349" fmla="*/ 437875 h 501068"/>
                <a:gd name="connsiteX350" fmla="*/ 61003 w 458697"/>
                <a:gd name="connsiteY350" fmla="*/ 439724 h 501068"/>
                <a:gd name="connsiteX351" fmla="*/ 58251 w 458697"/>
                <a:gd name="connsiteY351" fmla="*/ 442498 h 501068"/>
                <a:gd name="connsiteX352" fmla="*/ 55958 w 458697"/>
                <a:gd name="connsiteY352" fmla="*/ 445273 h 501068"/>
                <a:gd name="connsiteX353" fmla="*/ 49078 w 458697"/>
                <a:gd name="connsiteY353" fmla="*/ 443423 h 501068"/>
                <a:gd name="connsiteX354" fmla="*/ 44032 w 458697"/>
                <a:gd name="connsiteY354" fmla="*/ 439724 h 501068"/>
                <a:gd name="connsiteX355" fmla="*/ 38987 w 458697"/>
                <a:gd name="connsiteY355" fmla="*/ 436487 h 501068"/>
                <a:gd name="connsiteX356" fmla="*/ 35318 w 458697"/>
                <a:gd name="connsiteY356" fmla="*/ 431401 h 501068"/>
                <a:gd name="connsiteX357" fmla="*/ 37152 w 458697"/>
                <a:gd name="connsiteY357" fmla="*/ 427702 h 501068"/>
                <a:gd name="connsiteX358" fmla="*/ 38987 w 458697"/>
                <a:gd name="connsiteY358" fmla="*/ 424003 h 501068"/>
                <a:gd name="connsiteX359" fmla="*/ 39446 w 458697"/>
                <a:gd name="connsiteY359" fmla="*/ 420766 h 501068"/>
                <a:gd name="connsiteX360" fmla="*/ 40363 w 458697"/>
                <a:gd name="connsiteY360" fmla="*/ 417067 h 501068"/>
                <a:gd name="connsiteX361" fmla="*/ 40363 w 458697"/>
                <a:gd name="connsiteY361" fmla="*/ 413368 h 501068"/>
                <a:gd name="connsiteX362" fmla="*/ 40363 w 458697"/>
                <a:gd name="connsiteY362" fmla="*/ 409669 h 501068"/>
                <a:gd name="connsiteX363" fmla="*/ 38987 w 458697"/>
                <a:gd name="connsiteY363" fmla="*/ 405970 h 501068"/>
                <a:gd name="connsiteX364" fmla="*/ 38070 w 458697"/>
                <a:gd name="connsiteY364" fmla="*/ 403196 h 501068"/>
                <a:gd name="connsiteX365" fmla="*/ 35318 w 458697"/>
                <a:gd name="connsiteY365" fmla="*/ 400421 h 501068"/>
                <a:gd name="connsiteX366" fmla="*/ 33024 w 458697"/>
                <a:gd name="connsiteY366" fmla="*/ 398109 h 501068"/>
                <a:gd name="connsiteX367" fmla="*/ 30272 w 458697"/>
                <a:gd name="connsiteY367" fmla="*/ 395797 h 501068"/>
                <a:gd name="connsiteX368" fmla="*/ 27062 w 458697"/>
                <a:gd name="connsiteY368" fmla="*/ 394410 h 501068"/>
                <a:gd name="connsiteX369" fmla="*/ 22933 w 458697"/>
                <a:gd name="connsiteY369" fmla="*/ 393485 h 501068"/>
                <a:gd name="connsiteX370" fmla="*/ 18805 w 458697"/>
                <a:gd name="connsiteY370" fmla="*/ 392561 h 501068"/>
                <a:gd name="connsiteX371" fmla="*/ 13760 w 458697"/>
                <a:gd name="connsiteY371" fmla="*/ 392561 h 501068"/>
                <a:gd name="connsiteX372" fmla="*/ 8715 w 458697"/>
                <a:gd name="connsiteY372" fmla="*/ 393948 h 501068"/>
                <a:gd name="connsiteX373" fmla="*/ 4128 w 458697"/>
                <a:gd name="connsiteY373" fmla="*/ 381926 h 501068"/>
                <a:gd name="connsiteX374" fmla="*/ 0 w 458697"/>
                <a:gd name="connsiteY374" fmla="*/ 368516 h 501068"/>
                <a:gd name="connsiteX375" fmla="*/ 4128 w 458697"/>
                <a:gd name="connsiteY375" fmla="*/ 368054 h 501068"/>
                <a:gd name="connsiteX376" fmla="*/ 7797 w 458697"/>
                <a:gd name="connsiteY376" fmla="*/ 366205 h 501068"/>
                <a:gd name="connsiteX377" fmla="*/ 11008 w 458697"/>
                <a:gd name="connsiteY377" fmla="*/ 363893 h 501068"/>
                <a:gd name="connsiteX378" fmla="*/ 13301 w 458697"/>
                <a:gd name="connsiteY378" fmla="*/ 360656 h 501068"/>
                <a:gd name="connsiteX379" fmla="*/ 15136 w 458697"/>
                <a:gd name="connsiteY379" fmla="*/ 357882 h 501068"/>
                <a:gd name="connsiteX380" fmla="*/ 16971 w 458697"/>
                <a:gd name="connsiteY380" fmla="*/ 354182 h 501068"/>
                <a:gd name="connsiteX381" fmla="*/ 17429 w 458697"/>
                <a:gd name="connsiteY381" fmla="*/ 350483 h 501068"/>
                <a:gd name="connsiteX382" fmla="*/ 17888 w 458697"/>
                <a:gd name="connsiteY382" fmla="*/ 346784 h 501068"/>
                <a:gd name="connsiteX383" fmla="*/ 17429 w 458697"/>
                <a:gd name="connsiteY383" fmla="*/ 343085 h 501068"/>
                <a:gd name="connsiteX384" fmla="*/ 16971 w 458697"/>
                <a:gd name="connsiteY384" fmla="*/ 339848 h 501068"/>
                <a:gd name="connsiteX385" fmla="*/ 15136 w 458697"/>
                <a:gd name="connsiteY385" fmla="*/ 336149 h 501068"/>
                <a:gd name="connsiteX386" fmla="*/ 13301 w 458697"/>
                <a:gd name="connsiteY386" fmla="*/ 332913 h 501068"/>
                <a:gd name="connsiteX387" fmla="*/ 11008 w 458697"/>
                <a:gd name="connsiteY387" fmla="*/ 330601 h 501068"/>
                <a:gd name="connsiteX388" fmla="*/ 7797 w 458697"/>
                <a:gd name="connsiteY388" fmla="*/ 328289 h 501068"/>
                <a:gd name="connsiteX389" fmla="*/ 4128 w 458697"/>
                <a:gd name="connsiteY389" fmla="*/ 326439 h 501068"/>
                <a:gd name="connsiteX390" fmla="*/ 0 w 458697"/>
                <a:gd name="connsiteY390" fmla="*/ 325052 h 501068"/>
                <a:gd name="connsiteX391" fmla="*/ 4128 w 458697"/>
                <a:gd name="connsiteY391" fmla="*/ 312568 h 501068"/>
                <a:gd name="connsiteX392" fmla="*/ 8715 w 458697"/>
                <a:gd name="connsiteY392" fmla="*/ 300545 h 501068"/>
                <a:gd name="connsiteX393" fmla="*/ 13301 w 458697"/>
                <a:gd name="connsiteY393" fmla="*/ 301008 h 501068"/>
                <a:gd name="connsiteX394" fmla="*/ 17888 w 458697"/>
                <a:gd name="connsiteY394" fmla="*/ 301470 h 501068"/>
                <a:gd name="connsiteX395" fmla="*/ 22475 w 458697"/>
                <a:gd name="connsiteY395" fmla="*/ 301008 h 501068"/>
                <a:gd name="connsiteX396" fmla="*/ 26603 w 458697"/>
                <a:gd name="connsiteY396" fmla="*/ 299621 h 501068"/>
                <a:gd name="connsiteX397" fmla="*/ 30272 w 458697"/>
                <a:gd name="connsiteY397" fmla="*/ 298696 h 501068"/>
                <a:gd name="connsiteX398" fmla="*/ 33024 w 458697"/>
                <a:gd name="connsiteY398" fmla="*/ 296846 h 501068"/>
                <a:gd name="connsiteX399" fmla="*/ 35318 w 458697"/>
                <a:gd name="connsiteY399" fmla="*/ 294534 h 501068"/>
                <a:gd name="connsiteX400" fmla="*/ 37152 w 458697"/>
                <a:gd name="connsiteY400" fmla="*/ 291298 h 501068"/>
                <a:gd name="connsiteX401" fmla="*/ 38987 w 458697"/>
                <a:gd name="connsiteY401" fmla="*/ 288523 h 501068"/>
                <a:gd name="connsiteX402" fmla="*/ 40363 w 458697"/>
                <a:gd name="connsiteY402" fmla="*/ 285287 h 501068"/>
                <a:gd name="connsiteX403" fmla="*/ 40822 w 458697"/>
                <a:gd name="connsiteY403" fmla="*/ 281588 h 501068"/>
                <a:gd name="connsiteX404" fmla="*/ 40822 w 458697"/>
                <a:gd name="connsiteY404" fmla="*/ 278813 h 501068"/>
                <a:gd name="connsiteX405" fmla="*/ 40363 w 458697"/>
                <a:gd name="connsiteY405" fmla="*/ 275114 h 501068"/>
                <a:gd name="connsiteX406" fmla="*/ 38987 w 458697"/>
                <a:gd name="connsiteY406" fmla="*/ 271415 h 501068"/>
                <a:gd name="connsiteX407" fmla="*/ 37152 w 458697"/>
                <a:gd name="connsiteY407" fmla="*/ 268178 h 501068"/>
                <a:gd name="connsiteX408" fmla="*/ 35318 w 458697"/>
                <a:gd name="connsiteY408" fmla="*/ 265404 h 501068"/>
                <a:gd name="connsiteX409" fmla="*/ 36235 w 458697"/>
                <a:gd name="connsiteY409" fmla="*/ 261705 h 501068"/>
                <a:gd name="connsiteX410" fmla="*/ 38070 w 458697"/>
                <a:gd name="connsiteY410" fmla="*/ 258931 h 501068"/>
                <a:gd name="connsiteX411" fmla="*/ 40363 w 458697"/>
                <a:gd name="connsiteY411" fmla="*/ 257081 h 501068"/>
                <a:gd name="connsiteX412" fmla="*/ 42656 w 458697"/>
                <a:gd name="connsiteY412" fmla="*/ 255232 h 501068"/>
                <a:gd name="connsiteX413" fmla="*/ 48161 w 458697"/>
                <a:gd name="connsiteY413" fmla="*/ 251532 h 501068"/>
                <a:gd name="connsiteX414" fmla="*/ 54123 w 458697"/>
                <a:gd name="connsiteY414" fmla="*/ 248296 h 501068"/>
                <a:gd name="connsiteX415" fmla="*/ 56417 w 458697"/>
                <a:gd name="connsiteY415" fmla="*/ 251532 h 501068"/>
                <a:gd name="connsiteX416" fmla="*/ 60086 w 458697"/>
                <a:gd name="connsiteY416" fmla="*/ 253844 h 501068"/>
                <a:gd name="connsiteX417" fmla="*/ 63755 w 458697"/>
                <a:gd name="connsiteY417" fmla="*/ 255694 h 501068"/>
                <a:gd name="connsiteX418" fmla="*/ 67425 w 458697"/>
                <a:gd name="connsiteY418" fmla="*/ 257081 h 501068"/>
                <a:gd name="connsiteX419" fmla="*/ 70636 w 458697"/>
                <a:gd name="connsiteY419" fmla="*/ 258006 h 501068"/>
                <a:gd name="connsiteX420" fmla="*/ 74764 w 458697"/>
                <a:gd name="connsiteY420" fmla="*/ 258006 h 501068"/>
                <a:gd name="connsiteX421" fmla="*/ 79350 w 458697"/>
                <a:gd name="connsiteY421" fmla="*/ 258006 h 501068"/>
                <a:gd name="connsiteX422" fmla="*/ 82561 w 458697"/>
                <a:gd name="connsiteY422" fmla="*/ 257081 h 501068"/>
                <a:gd name="connsiteX423" fmla="*/ 86230 w 458697"/>
                <a:gd name="connsiteY423" fmla="*/ 255694 h 501068"/>
                <a:gd name="connsiteX424" fmla="*/ 89441 w 458697"/>
                <a:gd name="connsiteY424" fmla="*/ 253844 h 501068"/>
                <a:gd name="connsiteX425" fmla="*/ 92193 w 458697"/>
                <a:gd name="connsiteY425" fmla="*/ 251532 h 501068"/>
                <a:gd name="connsiteX426" fmla="*/ 94945 w 458697"/>
                <a:gd name="connsiteY426" fmla="*/ 248296 h 501068"/>
                <a:gd name="connsiteX427" fmla="*/ 97239 w 458697"/>
                <a:gd name="connsiteY427" fmla="*/ 245521 h 501068"/>
                <a:gd name="connsiteX428" fmla="*/ 98156 w 458697"/>
                <a:gd name="connsiteY428" fmla="*/ 241360 h 501068"/>
                <a:gd name="connsiteX429" fmla="*/ 99073 w 458697"/>
                <a:gd name="connsiteY429" fmla="*/ 237198 h 501068"/>
                <a:gd name="connsiteX430" fmla="*/ 427380 w 458697"/>
                <a:gd name="connsiteY430" fmla="*/ 149215 h 501068"/>
                <a:gd name="connsiteX431" fmla="*/ 458697 w 458697"/>
                <a:gd name="connsiteY431" fmla="*/ 149215 h 501068"/>
                <a:gd name="connsiteX432" fmla="*/ 458697 w 458697"/>
                <a:gd name="connsiteY432" fmla="*/ 169479 h 501068"/>
                <a:gd name="connsiteX433" fmla="*/ 427380 w 458697"/>
                <a:gd name="connsiteY433" fmla="*/ 169479 h 501068"/>
                <a:gd name="connsiteX434" fmla="*/ 427841 w 458697"/>
                <a:gd name="connsiteY434" fmla="*/ 164305 h 501068"/>
                <a:gd name="connsiteX435" fmla="*/ 428762 w 458697"/>
                <a:gd name="connsiteY435" fmla="*/ 159563 h 501068"/>
                <a:gd name="connsiteX436" fmla="*/ 427841 w 458697"/>
                <a:gd name="connsiteY436" fmla="*/ 154389 h 501068"/>
                <a:gd name="connsiteX437" fmla="*/ 149215 w 458697"/>
                <a:gd name="connsiteY437" fmla="*/ 149215 h 501068"/>
                <a:gd name="connsiteX438" fmla="*/ 180532 w 458697"/>
                <a:gd name="connsiteY438" fmla="*/ 149215 h 501068"/>
                <a:gd name="connsiteX439" fmla="*/ 180064 w 458697"/>
                <a:gd name="connsiteY439" fmla="*/ 154389 h 501068"/>
                <a:gd name="connsiteX440" fmla="*/ 179129 w 458697"/>
                <a:gd name="connsiteY440" fmla="*/ 159563 h 501068"/>
                <a:gd name="connsiteX441" fmla="*/ 180064 w 458697"/>
                <a:gd name="connsiteY441" fmla="*/ 164305 h 501068"/>
                <a:gd name="connsiteX442" fmla="*/ 180532 w 458697"/>
                <a:gd name="connsiteY442" fmla="*/ 169479 h 501068"/>
                <a:gd name="connsiteX443" fmla="*/ 149215 w 458697"/>
                <a:gd name="connsiteY443" fmla="*/ 169479 h 501068"/>
                <a:gd name="connsiteX444" fmla="*/ 303955 w 458697"/>
                <a:gd name="connsiteY444" fmla="*/ 62633 h 501068"/>
                <a:gd name="connsiteX445" fmla="*/ 311692 w 458697"/>
                <a:gd name="connsiteY445" fmla="*/ 63554 h 501068"/>
                <a:gd name="connsiteX446" fmla="*/ 319429 w 458697"/>
                <a:gd name="connsiteY446" fmla="*/ 64475 h 501068"/>
                <a:gd name="connsiteX447" fmla="*/ 327166 w 458697"/>
                <a:gd name="connsiteY447" fmla="*/ 67239 h 501068"/>
                <a:gd name="connsiteX448" fmla="*/ 334448 w 458697"/>
                <a:gd name="connsiteY448" fmla="*/ 69541 h 501068"/>
                <a:gd name="connsiteX449" fmla="*/ 340820 w 458697"/>
                <a:gd name="connsiteY449" fmla="*/ 73226 h 501068"/>
                <a:gd name="connsiteX450" fmla="*/ 347192 w 458697"/>
                <a:gd name="connsiteY450" fmla="*/ 77370 h 501068"/>
                <a:gd name="connsiteX451" fmla="*/ 353108 w 458697"/>
                <a:gd name="connsiteY451" fmla="*/ 81515 h 501068"/>
                <a:gd name="connsiteX452" fmla="*/ 358570 w 458697"/>
                <a:gd name="connsiteY452" fmla="*/ 87042 h 501068"/>
                <a:gd name="connsiteX453" fmla="*/ 363576 w 458697"/>
                <a:gd name="connsiteY453" fmla="*/ 93029 h 501068"/>
                <a:gd name="connsiteX454" fmla="*/ 368127 w 458697"/>
                <a:gd name="connsiteY454" fmla="*/ 99016 h 501068"/>
                <a:gd name="connsiteX455" fmla="*/ 371768 w 458697"/>
                <a:gd name="connsiteY455" fmla="*/ 105924 h 501068"/>
                <a:gd name="connsiteX456" fmla="*/ 375409 w 458697"/>
                <a:gd name="connsiteY456" fmla="*/ 112832 h 501068"/>
                <a:gd name="connsiteX457" fmla="*/ 377685 w 458697"/>
                <a:gd name="connsiteY457" fmla="*/ 120661 h 501068"/>
                <a:gd name="connsiteX458" fmla="*/ 379505 w 458697"/>
                <a:gd name="connsiteY458" fmla="*/ 128490 h 501068"/>
                <a:gd name="connsiteX459" fmla="*/ 380416 w 458697"/>
                <a:gd name="connsiteY459" fmla="*/ 136320 h 501068"/>
                <a:gd name="connsiteX460" fmla="*/ 381326 w 458697"/>
                <a:gd name="connsiteY460" fmla="*/ 144609 h 501068"/>
                <a:gd name="connsiteX461" fmla="*/ 380416 w 458697"/>
                <a:gd name="connsiteY461" fmla="*/ 152899 h 501068"/>
                <a:gd name="connsiteX462" fmla="*/ 379505 w 458697"/>
                <a:gd name="connsiteY462" fmla="*/ 161649 h 501068"/>
                <a:gd name="connsiteX463" fmla="*/ 377685 w 458697"/>
                <a:gd name="connsiteY463" fmla="*/ 169479 h 501068"/>
                <a:gd name="connsiteX464" fmla="*/ 374499 w 458697"/>
                <a:gd name="connsiteY464" fmla="*/ 177308 h 501068"/>
                <a:gd name="connsiteX465" fmla="*/ 371313 w 458697"/>
                <a:gd name="connsiteY465" fmla="*/ 184216 h 501068"/>
                <a:gd name="connsiteX466" fmla="*/ 367672 w 458697"/>
                <a:gd name="connsiteY466" fmla="*/ 191584 h 501068"/>
                <a:gd name="connsiteX467" fmla="*/ 362211 w 458697"/>
                <a:gd name="connsiteY467" fmla="*/ 198032 h 501068"/>
                <a:gd name="connsiteX468" fmla="*/ 356749 w 458697"/>
                <a:gd name="connsiteY468" fmla="*/ 204019 h 501068"/>
                <a:gd name="connsiteX469" fmla="*/ 353108 w 458697"/>
                <a:gd name="connsiteY469" fmla="*/ 211848 h 501068"/>
                <a:gd name="connsiteX470" fmla="*/ 350378 w 458697"/>
                <a:gd name="connsiteY470" fmla="*/ 218756 h 501068"/>
                <a:gd name="connsiteX471" fmla="*/ 346281 w 458697"/>
                <a:gd name="connsiteY471" fmla="*/ 229349 h 501068"/>
                <a:gd name="connsiteX472" fmla="*/ 344916 w 458697"/>
                <a:gd name="connsiteY472" fmla="*/ 236717 h 501068"/>
                <a:gd name="connsiteX473" fmla="*/ 344461 w 458697"/>
                <a:gd name="connsiteY473" fmla="*/ 239481 h 501068"/>
                <a:gd name="connsiteX474" fmla="*/ 344916 w 458697"/>
                <a:gd name="connsiteY474" fmla="*/ 243165 h 501068"/>
                <a:gd name="connsiteX475" fmla="*/ 345371 w 458697"/>
                <a:gd name="connsiteY475" fmla="*/ 246849 h 501068"/>
                <a:gd name="connsiteX476" fmla="*/ 345371 w 458697"/>
                <a:gd name="connsiteY476" fmla="*/ 250534 h 501068"/>
                <a:gd name="connsiteX477" fmla="*/ 344916 w 458697"/>
                <a:gd name="connsiteY477" fmla="*/ 253297 h 501068"/>
                <a:gd name="connsiteX478" fmla="*/ 343096 w 458697"/>
                <a:gd name="connsiteY478" fmla="*/ 258823 h 501068"/>
                <a:gd name="connsiteX479" fmla="*/ 340820 w 458697"/>
                <a:gd name="connsiteY479" fmla="*/ 263889 h 501068"/>
                <a:gd name="connsiteX480" fmla="*/ 338544 w 458697"/>
                <a:gd name="connsiteY480" fmla="*/ 267574 h 501068"/>
                <a:gd name="connsiteX481" fmla="*/ 336269 w 458697"/>
                <a:gd name="connsiteY481" fmla="*/ 269876 h 501068"/>
                <a:gd name="connsiteX482" fmla="*/ 333538 w 458697"/>
                <a:gd name="connsiteY482" fmla="*/ 271719 h 501068"/>
                <a:gd name="connsiteX483" fmla="*/ 333083 w 458697"/>
                <a:gd name="connsiteY483" fmla="*/ 272179 h 501068"/>
                <a:gd name="connsiteX484" fmla="*/ 324891 w 458697"/>
                <a:gd name="connsiteY484" fmla="*/ 274482 h 501068"/>
                <a:gd name="connsiteX485" fmla="*/ 316244 w 458697"/>
                <a:gd name="connsiteY485" fmla="*/ 276785 h 501068"/>
                <a:gd name="connsiteX486" fmla="*/ 308051 w 458697"/>
                <a:gd name="connsiteY486" fmla="*/ 278166 h 501068"/>
                <a:gd name="connsiteX487" fmla="*/ 300314 w 458697"/>
                <a:gd name="connsiteY487" fmla="*/ 278166 h 501068"/>
                <a:gd name="connsiteX488" fmla="*/ 294398 w 458697"/>
                <a:gd name="connsiteY488" fmla="*/ 278166 h 501068"/>
                <a:gd name="connsiteX489" fmla="*/ 288936 w 458697"/>
                <a:gd name="connsiteY489" fmla="*/ 277706 h 501068"/>
                <a:gd name="connsiteX490" fmla="*/ 284385 w 458697"/>
                <a:gd name="connsiteY490" fmla="*/ 276324 h 501068"/>
                <a:gd name="connsiteX491" fmla="*/ 280744 w 458697"/>
                <a:gd name="connsiteY491" fmla="*/ 274942 h 501068"/>
                <a:gd name="connsiteX492" fmla="*/ 275283 w 458697"/>
                <a:gd name="connsiteY492" fmla="*/ 272640 h 501068"/>
                <a:gd name="connsiteX493" fmla="*/ 273462 w 458697"/>
                <a:gd name="connsiteY493" fmla="*/ 271719 h 501068"/>
                <a:gd name="connsiteX494" fmla="*/ 270731 w 458697"/>
                <a:gd name="connsiteY494" fmla="*/ 268955 h 501068"/>
                <a:gd name="connsiteX495" fmla="*/ 268456 w 458697"/>
                <a:gd name="connsiteY495" fmla="*/ 266192 h 501068"/>
                <a:gd name="connsiteX496" fmla="*/ 265725 w 458697"/>
                <a:gd name="connsiteY496" fmla="*/ 262508 h 501068"/>
                <a:gd name="connsiteX497" fmla="*/ 264360 w 458697"/>
                <a:gd name="connsiteY497" fmla="*/ 258363 h 501068"/>
                <a:gd name="connsiteX498" fmla="*/ 262539 w 458697"/>
                <a:gd name="connsiteY498" fmla="*/ 252836 h 501068"/>
                <a:gd name="connsiteX499" fmla="*/ 262539 w 458697"/>
                <a:gd name="connsiteY499" fmla="*/ 246849 h 501068"/>
                <a:gd name="connsiteX500" fmla="*/ 262539 w 458697"/>
                <a:gd name="connsiteY500" fmla="*/ 243165 h 501068"/>
                <a:gd name="connsiteX501" fmla="*/ 262994 w 458697"/>
                <a:gd name="connsiteY501" fmla="*/ 239481 h 501068"/>
                <a:gd name="connsiteX502" fmla="*/ 262994 w 458697"/>
                <a:gd name="connsiteY502" fmla="*/ 236717 h 501068"/>
                <a:gd name="connsiteX503" fmla="*/ 261174 w 458697"/>
                <a:gd name="connsiteY503" fmla="*/ 229349 h 501068"/>
                <a:gd name="connsiteX504" fmla="*/ 257078 w 458697"/>
                <a:gd name="connsiteY504" fmla="*/ 217835 h 501068"/>
                <a:gd name="connsiteX505" fmla="*/ 253892 w 458697"/>
                <a:gd name="connsiteY505" fmla="*/ 211388 h 501068"/>
                <a:gd name="connsiteX506" fmla="*/ 249796 w 458697"/>
                <a:gd name="connsiteY506" fmla="*/ 203098 h 501068"/>
                <a:gd name="connsiteX507" fmla="*/ 244334 w 458697"/>
                <a:gd name="connsiteY507" fmla="*/ 197111 h 501068"/>
                <a:gd name="connsiteX508" fmla="*/ 239783 w 458697"/>
                <a:gd name="connsiteY508" fmla="*/ 190203 h 501068"/>
                <a:gd name="connsiteX509" fmla="*/ 236142 w 458697"/>
                <a:gd name="connsiteY509" fmla="*/ 183755 h 501068"/>
                <a:gd name="connsiteX510" fmla="*/ 232501 w 458697"/>
                <a:gd name="connsiteY510" fmla="*/ 176387 h 501068"/>
                <a:gd name="connsiteX511" fmla="*/ 230226 w 458697"/>
                <a:gd name="connsiteY511" fmla="*/ 168557 h 501068"/>
                <a:gd name="connsiteX512" fmla="*/ 228405 w 458697"/>
                <a:gd name="connsiteY512" fmla="*/ 160728 h 501068"/>
                <a:gd name="connsiteX513" fmla="*/ 227495 w 458697"/>
                <a:gd name="connsiteY513" fmla="*/ 152899 h 501068"/>
                <a:gd name="connsiteX514" fmla="*/ 226585 w 458697"/>
                <a:gd name="connsiteY514" fmla="*/ 144609 h 501068"/>
                <a:gd name="connsiteX515" fmla="*/ 227495 w 458697"/>
                <a:gd name="connsiteY515" fmla="*/ 136320 h 501068"/>
                <a:gd name="connsiteX516" fmla="*/ 228405 w 458697"/>
                <a:gd name="connsiteY516" fmla="*/ 128490 h 501068"/>
                <a:gd name="connsiteX517" fmla="*/ 230226 w 458697"/>
                <a:gd name="connsiteY517" fmla="*/ 120661 h 501068"/>
                <a:gd name="connsiteX518" fmla="*/ 233412 w 458697"/>
                <a:gd name="connsiteY518" fmla="*/ 112832 h 501068"/>
                <a:gd name="connsiteX519" fmla="*/ 236142 w 458697"/>
                <a:gd name="connsiteY519" fmla="*/ 105924 h 501068"/>
                <a:gd name="connsiteX520" fmla="*/ 240238 w 458697"/>
                <a:gd name="connsiteY520" fmla="*/ 99016 h 501068"/>
                <a:gd name="connsiteX521" fmla="*/ 244334 w 458697"/>
                <a:gd name="connsiteY521" fmla="*/ 93029 h 501068"/>
                <a:gd name="connsiteX522" fmla="*/ 249341 w 458697"/>
                <a:gd name="connsiteY522" fmla="*/ 87042 h 501068"/>
                <a:gd name="connsiteX523" fmla="*/ 255257 w 458697"/>
                <a:gd name="connsiteY523" fmla="*/ 81515 h 501068"/>
                <a:gd name="connsiteX524" fmla="*/ 261174 w 458697"/>
                <a:gd name="connsiteY524" fmla="*/ 77370 h 501068"/>
                <a:gd name="connsiteX525" fmla="*/ 267090 w 458697"/>
                <a:gd name="connsiteY525" fmla="*/ 73226 h 501068"/>
                <a:gd name="connsiteX526" fmla="*/ 274372 w 458697"/>
                <a:gd name="connsiteY526" fmla="*/ 69541 h 501068"/>
                <a:gd name="connsiteX527" fmla="*/ 281199 w 458697"/>
                <a:gd name="connsiteY527" fmla="*/ 67239 h 501068"/>
                <a:gd name="connsiteX528" fmla="*/ 288481 w 458697"/>
                <a:gd name="connsiteY528" fmla="*/ 64475 h 501068"/>
                <a:gd name="connsiteX529" fmla="*/ 296218 w 458697"/>
                <a:gd name="connsiteY529" fmla="*/ 63554 h 501068"/>
                <a:gd name="connsiteX530" fmla="*/ 405616 w 458697"/>
                <a:gd name="connsiteY530" fmla="*/ 42371 h 501068"/>
                <a:gd name="connsiteX531" fmla="*/ 421854 w 458697"/>
                <a:gd name="connsiteY531" fmla="*/ 57381 h 501068"/>
                <a:gd name="connsiteX532" fmla="*/ 398452 w 458697"/>
                <a:gd name="connsiteY532" fmla="*/ 79214 h 501068"/>
                <a:gd name="connsiteX533" fmla="*/ 391288 w 458697"/>
                <a:gd name="connsiteY533" fmla="*/ 71027 h 501068"/>
                <a:gd name="connsiteX534" fmla="*/ 383169 w 458697"/>
                <a:gd name="connsiteY534" fmla="*/ 63749 h 501068"/>
                <a:gd name="connsiteX535" fmla="*/ 198295 w 458697"/>
                <a:gd name="connsiteY535" fmla="*/ 42371 h 501068"/>
                <a:gd name="connsiteX536" fmla="*/ 222902 w 458697"/>
                <a:gd name="connsiteY536" fmla="*/ 65582 h 501068"/>
                <a:gd name="connsiteX537" fmla="*/ 214700 w 458697"/>
                <a:gd name="connsiteY537" fmla="*/ 72864 h 501068"/>
                <a:gd name="connsiteX538" fmla="*/ 207463 w 458697"/>
                <a:gd name="connsiteY538" fmla="*/ 81056 h 501068"/>
                <a:gd name="connsiteX539" fmla="*/ 182374 w 458697"/>
                <a:gd name="connsiteY539" fmla="*/ 57390 h 501068"/>
                <a:gd name="connsiteX540" fmla="*/ 300272 w 458697"/>
                <a:gd name="connsiteY540" fmla="*/ 0 h 501068"/>
                <a:gd name="connsiteX541" fmla="*/ 322378 w 458697"/>
                <a:gd name="connsiteY541" fmla="*/ 0 h 501068"/>
                <a:gd name="connsiteX542" fmla="*/ 322378 w 458697"/>
                <a:gd name="connsiteY542" fmla="*/ 35001 h 501068"/>
                <a:gd name="connsiteX543" fmla="*/ 313441 w 458697"/>
                <a:gd name="connsiteY543" fmla="*/ 33637 h 501068"/>
                <a:gd name="connsiteX544" fmla="*/ 304034 w 458697"/>
                <a:gd name="connsiteY544" fmla="*/ 33183 h 501068"/>
                <a:gd name="connsiteX545" fmla="*/ 300272 w 458697"/>
                <a:gd name="connsiteY545" fmla="*/ 33183 h 50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458697" h="501068">
                  <a:moveTo>
                    <a:pt x="265731" y="415384"/>
                  </a:moveTo>
                  <a:lnTo>
                    <a:pt x="261586" y="415849"/>
                  </a:lnTo>
                  <a:lnTo>
                    <a:pt x="257441" y="417712"/>
                  </a:lnTo>
                  <a:lnTo>
                    <a:pt x="253756" y="420506"/>
                  </a:lnTo>
                  <a:lnTo>
                    <a:pt x="250993" y="423300"/>
                  </a:lnTo>
                  <a:lnTo>
                    <a:pt x="248691" y="427026"/>
                  </a:lnTo>
                  <a:lnTo>
                    <a:pt x="246848" y="431217"/>
                  </a:lnTo>
                  <a:lnTo>
                    <a:pt x="245467" y="436339"/>
                  </a:lnTo>
                  <a:lnTo>
                    <a:pt x="245467" y="440530"/>
                  </a:lnTo>
                  <a:lnTo>
                    <a:pt x="245927" y="445187"/>
                  </a:lnTo>
                  <a:lnTo>
                    <a:pt x="247769" y="448912"/>
                  </a:lnTo>
                  <a:lnTo>
                    <a:pt x="250072" y="453103"/>
                  </a:lnTo>
                  <a:lnTo>
                    <a:pt x="253296" y="456363"/>
                  </a:lnTo>
                  <a:lnTo>
                    <a:pt x="256980" y="458692"/>
                  </a:lnTo>
                  <a:lnTo>
                    <a:pt x="261125" y="460554"/>
                  </a:lnTo>
                  <a:lnTo>
                    <a:pt x="265270" y="461486"/>
                  </a:lnTo>
                  <a:lnTo>
                    <a:pt x="270336" y="461486"/>
                  </a:lnTo>
                  <a:lnTo>
                    <a:pt x="274481" y="461020"/>
                  </a:lnTo>
                  <a:lnTo>
                    <a:pt x="278626" y="459157"/>
                  </a:lnTo>
                  <a:lnTo>
                    <a:pt x="282310" y="456829"/>
                  </a:lnTo>
                  <a:lnTo>
                    <a:pt x="285994" y="453569"/>
                  </a:lnTo>
                  <a:lnTo>
                    <a:pt x="288297" y="450309"/>
                  </a:lnTo>
                  <a:lnTo>
                    <a:pt x="290139" y="445653"/>
                  </a:lnTo>
                  <a:lnTo>
                    <a:pt x="291060" y="440996"/>
                  </a:lnTo>
                  <a:lnTo>
                    <a:pt x="291060" y="436805"/>
                  </a:lnTo>
                  <a:lnTo>
                    <a:pt x="290139" y="431682"/>
                  </a:lnTo>
                  <a:lnTo>
                    <a:pt x="288758" y="427491"/>
                  </a:lnTo>
                  <a:lnTo>
                    <a:pt x="286455" y="423766"/>
                  </a:lnTo>
                  <a:lnTo>
                    <a:pt x="283231" y="420972"/>
                  </a:lnTo>
                  <a:lnTo>
                    <a:pt x="279547" y="418643"/>
                  </a:lnTo>
                  <a:lnTo>
                    <a:pt x="275402" y="416781"/>
                  </a:lnTo>
                  <a:lnTo>
                    <a:pt x="270796" y="415384"/>
                  </a:lnTo>
                  <a:close/>
                  <a:moveTo>
                    <a:pt x="267573" y="375801"/>
                  </a:moveTo>
                  <a:lnTo>
                    <a:pt x="282771" y="377664"/>
                  </a:lnTo>
                  <a:lnTo>
                    <a:pt x="282771" y="379992"/>
                  </a:lnTo>
                  <a:lnTo>
                    <a:pt x="282771" y="382786"/>
                  </a:lnTo>
                  <a:lnTo>
                    <a:pt x="283231" y="385115"/>
                  </a:lnTo>
                  <a:lnTo>
                    <a:pt x="284152" y="386977"/>
                  </a:lnTo>
                  <a:lnTo>
                    <a:pt x="286455" y="389771"/>
                  </a:lnTo>
                  <a:lnTo>
                    <a:pt x="290139" y="392100"/>
                  </a:lnTo>
                  <a:lnTo>
                    <a:pt x="293824" y="393497"/>
                  </a:lnTo>
                  <a:lnTo>
                    <a:pt x="297968" y="393497"/>
                  </a:lnTo>
                  <a:lnTo>
                    <a:pt x="299811" y="393031"/>
                  </a:lnTo>
                  <a:lnTo>
                    <a:pt x="301653" y="392100"/>
                  </a:lnTo>
                  <a:lnTo>
                    <a:pt x="303034" y="391168"/>
                  </a:lnTo>
                  <a:lnTo>
                    <a:pt x="304877" y="389306"/>
                  </a:lnTo>
                  <a:lnTo>
                    <a:pt x="308100" y="391168"/>
                  </a:lnTo>
                  <a:lnTo>
                    <a:pt x="310864" y="393497"/>
                  </a:lnTo>
                  <a:lnTo>
                    <a:pt x="313627" y="395825"/>
                  </a:lnTo>
                  <a:lnTo>
                    <a:pt x="315469" y="398619"/>
                  </a:lnTo>
                  <a:lnTo>
                    <a:pt x="312706" y="401879"/>
                  </a:lnTo>
                  <a:lnTo>
                    <a:pt x="310864" y="405604"/>
                  </a:lnTo>
                  <a:lnTo>
                    <a:pt x="310864" y="409796"/>
                  </a:lnTo>
                  <a:lnTo>
                    <a:pt x="312245" y="413055"/>
                  </a:lnTo>
                  <a:lnTo>
                    <a:pt x="314087" y="416781"/>
                  </a:lnTo>
                  <a:lnTo>
                    <a:pt x="316851" y="418643"/>
                  </a:lnTo>
                  <a:lnTo>
                    <a:pt x="319614" y="419575"/>
                  </a:lnTo>
                  <a:lnTo>
                    <a:pt x="321456" y="420506"/>
                  </a:lnTo>
                  <a:lnTo>
                    <a:pt x="326522" y="420506"/>
                  </a:lnTo>
                  <a:lnTo>
                    <a:pt x="328364" y="427026"/>
                  </a:lnTo>
                  <a:lnTo>
                    <a:pt x="329746" y="434476"/>
                  </a:lnTo>
                  <a:lnTo>
                    <a:pt x="327443" y="434476"/>
                  </a:lnTo>
                  <a:lnTo>
                    <a:pt x="325601" y="435408"/>
                  </a:lnTo>
                  <a:lnTo>
                    <a:pt x="323759" y="436339"/>
                  </a:lnTo>
                  <a:lnTo>
                    <a:pt x="321917" y="437736"/>
                  </a:lnTo>
                  <a:lnTo>
                    <a:pt x="320074" y="440996"/>
                  </a:lnTo>
                  <a:lnTo>
                    <a:pt x="318693" y="444721"/>
                  </a:lnTo>
                  <a:lnTo>
                    <a:pt x="318693" y="448447"/>
                  </a:lnTo>
                  <a:lnTo>
                    <a:pt x="320074" y="451706"/>
                  </a:lnTo>
                  <a:lnTo>
                    <a:pt x="321456" y="453569"/>
                  </a:lnTo>
                  <a:lnTo>
                    <a:pt x="323298" y="454966"/>
                  </a:lnTo>
                  <a:lnTo>
                    <a:pt x="324680" y="456363"/>
                  </a:lnTo>
                  <a:lnTo>
                    <a:pt x="327443" y="457295"/>
                  </a:lnTo>
                  <a:lnTo>
                    <a:pt x="324219" y="464280"/>
                  </a:lnTo>
                  <a:lnTo>
                    <a:pt x="321456" y="470333"/>
                  </a:lnTo>
                  <a:lnTo>
                    <a:pt x="315930" y="468936"/>
                  </a:lnTo>
                  <a:lnTo>
                    <a:pt x="311785" y="468936"/>
                  </a:lnTo>
                  <a:lnTo>
                    <a:pt x="308100" y="470799"/>
                  </a:lnTo>
                  <a:lnTo>
                    <a:pt x="304877" y="473128"/>
                  </a:lnTo>
                  <a:lnTo>
                    <a:pt x="303034" y="476387"/>
                  </a:lnTo>
                  <a:lnTo>
                    <a:pt x="302574" y="480113"/>
                  </a:lnTo>
                  <a:lnTo>
                    <a:pt x="303034" y="483372"/>
                  </a:lnTo>
                  <a:lnTo>
                    <a:pt x="304877" y="487098"/>
                  </a:lnTo>
                  <a:lnTo>
                    <a:pt x="303955" y="488961"/>
                  </a:lnTo>
                  <a:lnTo>
                    <a:pt x="303034" y="490358"/>
                  </a:lnTo>
                  <a:lnTo>
                    <a:pt x="300271" y="492220"/>
                  </a:lnTo>
                  <a:lnTo>
                    <a:pt x="294284" y="495014"/>
                  </a:lnTo>
                  <a:lnTo>
                    <a:pt x="291060" y="491289"/>
                  </a:lnTo>
                  <a:lnTo>
                    <a:pt x="287376" y="489426"/>
                  </a:lnTo>
                  <a:lnTo>
                    <a:pt x="283231" y="488495"/>
                  </a:lnTo>
                  <a:lnTo>
                    <a:pt x="279086" y="488495"/>
                  </a:lnTo>
                  <a:lnTo>
                    <a:pt x="274941" y="489426"/>
                  </a:lnTo>
                  <a:lnTo>
                    <a:pt x="273560" y="490823"/>
                  </a:lnTo>
                  <a:lnTo>
                    <a:pt x="272178" y="492220"/>
                  </a:lnTo>
                  <a:lnTo>
                    <a:pt x="270796" y="494083"/>
                  </a:lnTo>
                  <a:lnTo>
                    <a:pt x="269415" y="495480"/>
                  </a:lnTo>
                  <a:lnTo>
                    <a:pt x="268954" y="498274"/>
                  </a:lnTo>
                  <a:lnTo>
                    <a:pt x="268954" y="501068"/>
                  </a:lnTo>
                  <a:lnTo>
                    <a:pt x="253296" y="499205"/>
                  </a:lnTo>
                  <a:lnTo>
                    <a:pt x="253756" y="496411"/>
                  </a:lnTo>
                  <a:lnTo>
                    <a:pt x="253756" y="494549"/>
                  </a:lnTo>
                  <a:lnTo>
                    <a:pt x="253296" y="492220"/>
                  </a:lnTo>
                  <a:lnTo>
                    <a:pt x="252835" y="490358"/>
                  </a:lnTo>
                  <a:lnTo>
                    <a:pt x="249612" y="486632"/>
                  </a:lnTo>
                  <a:lnTo>
                    <a:pt x="246848" y="484769"/>
                  </a:lnTo>
                  <a:lnTo>
                    <a:pt x="242703" y="483372"/>
                  </a:lnTo>
                  <a:lnTo>
                    <a:pt x="239019" y="483372"/>
                  </a:lnTo>
                  <a:lnTo>
                    <a:pt x="236256" y="483372"/>
                  </a:lnTo>
                  <a:lnTo>
                    <a:pt x="234874" y="484769"/>
                  </a:lnTo>
                  <a:lnTo>
                    <a:pt x="233032" y="486166"/>
                  </a:lnTo>
                  <a:lnTo>
                    <a:pt x="231651" y="487098"/>
                  </a:lnTo>
                  <a:lnTo>
                    <a:pt x="227966" y="486166"/>
                  </a:lnTo>
                  <a:lnTo>
                    <a:pt x="225663" y="483372"/>
                  </a:lnTo>
                  <a:lnTo>
                    <a:pt x="223361" y="481044"/>
                  </a:lnTo>
                  <a:lnTo>
                    <a:pt x="221519" y="478716"/>
                  </a:lnTo>
                  <a:lnTo>
                    <a:pt x="223821" y="474990"/>
                  </a:lnTo>
                  <a:lnTo>
                    <a:pt x="225203" y="471265"/>
                  </a:lnTo>
                  <a:lnTo>
                    <a:pt x="225663" y="467074"/>
                  </a:lnTo>
                  <a:lnTo>
                    <a:pt x="224282" y="463348"/>
                  </a:lnTo>
                  <a:lnTo>
                    <a:pt x="222440" y="460554"/>
                  </a:lnTo>
                  <a:lnTo>
                    <a:pt x="219216" y="458226"/>
                  </a:lnTo>
                  <a:lnTo>
                    <a:pt x="217374" y="457295"/>
                  </a:lnTo>
                  <a:lnTo>
                    <a:pt x="214610" y="456829"/>
                  </a:lnTo>
                  <a:lnTo>
                    <a:pt x="209545" y="456829"/>
                  </a:lnTo>
                  <a:lnTo>
                    <a:pt x="207702" y="450309"/>
                  </a:lnTo>
                  <a:lnTo>
                    <a:pt x="206321" y="442859"/>
                  </a:lnTo>
                  <a:lnTo>
                    <a:pt x="208623" y="442859"/>
                  </a:lnTo>
                  <a:lnTo>
                    <a:pt x="210466" y="442393"/>
                  </a:lnTo>
                  <a:lnTo>
                    <a:pt x="212308" y="440996"/>
                  </a:lnTo>
                  <a:lnTo>
                    <a:pt x="214150" y="439599"/>
                  </a:lnTo>
                  <a:lnTo>
                    <a:pt x="215992" y="436339"/>
                  </a:lnTo>
                  <a:lnTo>
                    <a:pt x="217374" y="432614"/>
                  </a:lnTo>
                  <a:lnTo>
                    <a:pt x="217374" y="428423"/>
                  </a:lnTo>
                  <a:lnTo>
                    <a:pt x="215992" y="424697"/>
                  </a:lnTo>
                  <a:lnTo>
                    <a:pt x="214610" y="423300"/>
                  </a:lnTo>
                  <a:lnTo>
                    <a:pt x="213229" y="421437"/>
                  </a:lnTo>
                  <a:lnTo>
                    <a:pt x="211387" y="420506"/>
                  </a:lnTo>
                  <a:lnTo>
                    <a:pt x="209545" y="419575"/>
                  </a:lnTo>
                  <a:lnTo>
                    <a:pt x="212308" y="413055"/>
                  </a:lnTo>
                  <a:lnTo>
                    <a:pt x="215532" y="407001"/>
                  </a:lnTo>
                  <a:lnTo>
                    <a:pt x="220137" y="407933"/>
                  </a:lnTo>
                  <a:lnTo>
                    <a:pt x="225203" y="407933"/>
                  </a:lnTo>
                  <a:lnTo>
                    <a:pt x="228427" y="406536"/>
                  </a:lnTo>
                  <a:lnTo>
                    <a:pt x="231190" y="403742"/>
                  </a:lnTo>
                  <a:lnTo>
                    <a:pt x="233032" y="400948"/>
                  </a:lnTo>
                  <a:lnTo>
                    <a:pt x="233493" y="397222"/>
                  </a:lnTo>
                  <a:lnTo>
                    <a:pt x="233493" y="393497"/>
                  </a:lnTo>
                  <a:lnTo>
                    <a:pt x="231651" y="389771"/>
                  </a:lnTo>
                  <a:lnTo>
                    <a:pt x="232111" y="387909"/>
                  </a:lnTo>
                  <a:lnTo>
                    <a:pt x="233493" y="386977"/>
                  </a:lnTo>
                  <a:lnTo>
                    <a:pt x="236256" y="385115"/>
                  </a:lnTo>
                  <a:lnTo>
                    <a:pt x="242703" y="381855"/>
                  </a:lnTo>
                  <a:lnTo>
                    <a:pt x="245467" y="385580"/>
                  </a:lnTo>
                  <a:lnTo>
                    <a:pt x="249151" y="387443"/>
                  </a:lnTo>
                  <a:lnTo>
                    <a:pt x="253296" y="388840"/>
                  </a:lnTo>
                  <a:lnTo>
                    <a:pt x="257441" y="388840"/>
                  </a:lnTo>
                  <a:lnTo>
                    <a:pt x="261125" y="387443"/>
                  </a:lnTo>
                  <a:lnTo>
                    <a:pt x="262967" y="386046"/>
                  </a:lnTo>
                  <a:lnTo>
                    <a:pt x="264809" y="385115"/>
                  </a:lnTo>
                  <a:lnTo>
                    <a:pt x="265731" y="383252"/>
                  </a:lnTo>
                  <a:lnTo>
                    <a:pt x="266652" y="381389"/>
                  </a:lnTo>
                  <a:lnTo>
                    <a:pt x="267112" y="379061"/>
                  </a:lnTo>
                  <a:close/>
                  <a:moveTo>
                    <a:pt x="109164" y="303782"/>
                  </a:moveTo>
                  <a:lnTo>
                    <a:pt x="105036" y="304707"/>
                  </a:lnTo>
                  <a:lnTo>
                    <a:pt x="100908" y="305632"/>
                  </a:lnTo>
                  <a:lnTo>
                    <a:pt x="96321" y="307019"/>
                  </a:lnTo>
                  <a:lnTo>
                    <a:pt x="93111" y="308868"/>
                  </a:lnTo>
                  <a:lnTo>
                    <a:pt x="89441" y="311180"/>
                  </a:lnTo>
                  <a:lnTo>
                    <a:pt x="86230" y="313492"/>
                  </a:lnTo>
                  <a:lnTo>
                    <a:pt x="83478" y="316729"/>
                  </a:lnTo>
                  <a:lnTo>
                    <a:pt x="80268" y="319503"/>
                  </a:lnTo>
                  <a:lnTo>
                    <a:pt x="77974" y="322740"/>
                  </a:lnTo>
                  <a:lnTo>
                    <a:pt x="75681" y="326439"/>
                  </a:lnTo>
                  <a:lnTo>
                    <a:pt x="73846" y="330138"/>
                  </a:lnTo>
                  <a:lnTo>
                    <a:pt x="72470" y="334300"/>
                  </a:lnTo>
                  <a:lnTo>
                    <a:pt x="71553" y="338461"/>
                  </a:lnTo>
                  <a:lnTo>
                    <a:pt x="70636" y="342623"/>
                  </a:lnTo>
                  <a:lnTo>
                    <a:pt x="70636" y="346784"/>
                  </a:lnTo>
                  <a:lnTo>
                    <a:pt x="70636" y="351871"/>
                  </a:lnTo>
                  <a:lnTo>
                    <a:pt x="71553" y="356032"/>
                  </a:lnTo>
                  <a:lnTo>
                    <a:pt x="72470" y="360193"/>
                  </a:lnTo>
                  <a:lnTo>
                    <a:pt x="73846" y="363893"/>
                  </a:lnTo>
                  <a:lnTo>
                    <a:pt x="75681" y="367592"/>
                  </a:lnTo>
                  <a:lnTo>
                    <a:pt x="77974" y="370828"/>
                  </a:lnTo>
                  <a:lnTo>
                    <a:pt x="80268" y="374527"/>
                  </a:lnTo>
                  <a:lnTo>
                    <a:pt x="83478" y="377764"/>
                  </a:lnTo>
                  <a:lnTo>
                    <a:pt x="86230" y="380539"/>
                  </a:lnTo>
                  <a:lnTo>
                    <a:pt x="89441" y="383313"/>
                  </a:lnTo>
                  <a:lnTo>
                    <a:pt x="93111" y="384700"/>
                  </a:lnTo>
                  <a:lnTo>
                    <a:pt x="96321" y="386550"/>
                  </a:lnTo>
                  <a:lnTo>
                    <a:pt x="100908" y="388399"/>
                  </a:lnTo>
                  <a:lnTo>
                    <a:pt x="105036" y="389324"/>
                  </a:lnTo>
                  <a:lnTo>
                    <a:pt x="109164" y="390249"/>
                  </a:lnTo>
                  <a:lnTo>
                    <a:pt x="113292" y="390249"/>
                  </a:lnTo>
                  <a:lnTo>
                    <a:pt x="118338" y="390249"/>
                  </a:lnTo>
                  <a:lnTo>
                    <a:pt x="122466" y="389324"/>
                  </a:lnTo>
                  <a:lnTo>
                    <a:pt x="126594" y="388399"/>
                  </a:lnTo>
                  <a:lnTo>
                    <a:pt x="130263" y="386550"/>
                  </a:lnTo>
                  <a:lnTo>
                    <a:pt x="133474" y="384700"/>
                  </a:lnTo>
                  <a:lnTo>
                    <a:pt x="137143" y="383313"/>
                  </a:lnTo>
                  <a:lnTo>
                    <a:pt x="140813" y="380539"/>
                  </a:lnTo>
                  <a:lnTo>
                    <a:pt x="144023" y="377764"/>
                  </a:lnTo>
                  <a:lnTo>
                    <a:pt x="146775" y="374527"/>
                  </a:lnTo>
                  <a:lnTo>
                    <a:pt x="149069" y="370828"/>
                  </a:lnTo>
                  <a:lnTo>
                    <a:pt x="150904" y="367592"/>
                  </a:lnTo>
                  <a:lnTo>
                    <a:pt x="152738" y="363893"/>
                  </a:lnTo>
                  <a:lnTo>
                    <a:pt x="154573" y="360193"/>
                  </a:lnTo>
                  <a:lnTo>
                    <a:pt x="155032" y="356032"/>
                  </a:lnTo>
                  <a:lnTo>
                    <a:pt x="156408" y="351871"/>
                  </a:lnTo>
                  <a:lnTo>
                    <a:pt x="156408" y="346784"/>
                  </a:lnTo>
                  <a:lnTo>
                    <a:pt x="156408" y="342623"/>
                  </a:lnTo>
                  <a:lnTo>
                    <a:pt x="155032" y="338461"/>
                  </a:lnTo>
                  <a:lnTo>
                    <a:pt x="154573" y="334300"/>
                  </a:lnTo>
                  <a:lnTo>
                    <a:pt x="152738" y="330138"/>
                  </a:lnTo>
                  <a:lnTo>
                    <a:pt x="150904" y="326439"/>
                  </a:lnTo>
                  <a:lnTo>
                    <a:pt x="149069" y="322740"/>
                  </a:lnTo>
                  <a:lnTo>
                    <a:pt x="146775" y="319503"/>
                  </a:lnTo>
                  <a:lnTo>
                    <a:pt x="144023" y="316729"/>
                  </a:lnTo>
                  <a:lnTo>
                    <a:pt x="140813" y="313492"/>
                  </a:lnTo>
                  <a:lnTo>
                    <a:pt x="137143" y="311180"/>
                  </a:lnTo>
                  <a:lnTo>
                    <a:pt x="133474" y="308868"/>
                  </a:lnTo>
                  <a:lnTo>
                    <a:pt x="130263" y="307019"/>
                  </a:lnTo>
                  <a:lnTo>
                    <a:pt x="126594" y="305632"/>
                  </a:lnTo>
                  <a:lnTo>
                    <a:pt x="122466" y="304707"/>
                  </a:lnTo>
                  <a:lnTo>
                    <a:pt x="118338" y="303782"/>
                  </a:lnTo>
                  <a:lnTo>
                    <a:pt x="113292" y="303782"/>
                  </a:lnTo>
                  <a:close/>
                  <a:moveTo>
                    <a:pt x="280008" y="287377"/>
                  </a:moveTo>
                  <a:lnTo>
                    <a:pt x="282310" y="288287"/>
                  </a:lnTo>
                  <a:lnTo>
                    <a:pt x="286916" y="289653"/>
                  </a:lnTo>
                  <a:lnTo>
                    <a:pt x="292442" y="290563"/>
                  </a:lnTo>
                  <a:lnTo>
                    <a:pt x="297968" y="291473"/>
                  </a:lnTo>
                  <a:lnTo>
                    <a:pt x="303495" y="291473"/>
                  </a:lnTo>
                  <a:lnTo>
                    <a:pt x="311784" y="290563"/>
                  </a:lnTo>
                  <a:lnTo>
                    <a:pt x="319153" y="289653"/>
                  </a:lnTo>
                  <a:lnTo>
                    <a:pt x="325140" y="288287"/>
                  </a:lnTo>
                  <a:lnTo>
                    <a:pt x="327903" y="287377"/>
                  </a:lnTo>
                  <a:lnTo>
                    <a:pt x="325140" y="313774"/>
                  </a:lnTo>
                  <a:lnTo>
                    <a:pt x="311324" y="326062"/>
                  </a:lnTo>
                  <a:lnTo>
                    <a:pt x="295666" y="326062"/>
                  </a:lnTo>
                  <a:lnTo>
                    <a:pt x="282310" y="314684"/>
                  </a:lnTo>
                  <a:close/>
                  <a:moveTo>
                    <a:pt x="99073" y="232112"/>
                  </a:moveTo>
                  <a:lnTo>
                    <a:pt x="127511" y="232112"/>
                  </a:lnTo>
                  <a:lnTo>
                    <a:pt x="127511" y="236274"/>
                  </a:lnTo>
                  <a:lnTo>
                    <a:pt x="128428" y="240435"/>
                  </a:lnTo>
                  <a:lnTo>
                    <a:pt x="129346" y="244597"/>
                  </a:lnTo>
                  <a:lnTo>
                    <a:pt x="132098" y="248296"/>
                  </a:lnTo>
                  <a:lnTo>
                    <a:pt x="134391" y="251070"/>
                  </a:lnTo>
                  <a:lnTo>
                    <a:pt x="136685" y="253844"/>
                  </a:lnTo>
                  <a:lnTo>
                    <a:pt x="140354" y="255694"/>
                  </a:lnTo>
                  <a:lnTo>
                    <a:pt x="144023" y="257081"/>
                  </a:lnTo>
                  <a:lnTo>
                    <a:pt x="147234" y="258006"/>
                  </a:lnTo>
                  <a:lnTo>
                    <a:pt x="150904" y="258931"/>
                  </a:lnTo>
                  <a:lnTo>
                    <a:pt x="155032" y="258006"/>
                  </a:lnTo>
                  <a:lnTo>
                    <a:pt x="158701" y="257543"/>
                  </a:lnTo>
                  <a:lnTo>
                    <a:pt x="162370" y="256156"/>
                  </a:lnTo>
                  <a:lnTo>
                    <a:pt x="165581" y="254307"/>
                  </a:lnTo>
                  <a:lnTo>
                    <a:pt x="168333" y="251532"/>
                  </a:lnTo>
                  <a:lnTo>
                    <a:pt x="170627" y="248296"/>
                  </a:lnTo>
                  <a:lnTo>
                    <a:pt x="177507" y="251070"/>
                  </a:lnTo>
                  <a:lnTo>
                    <a:pt x="183469" y="253844"/>
                  </a:lnTo>
                  <a:lnTo>
                    <a:pt x="187597" y="258006"/>
                  </a:lnTo>
                  <a:lnTo>
                    <a:pt x="191726" y="263092"/>
                  </a:lnTo>
                  <a:lnTo>
                    <a:pt x="189432" y="266791"/>
                  </a:lnTo>
                  <a:lnTo>
                    <a:pt x="188056" y="270028"/>
                  </a:lnTo>
                  <a:lnTo>
                    <a:pt x="187139" y="273727"/>
                  </a:lnTo>
                  <a:lnTo>
                    <a:pt x="186221" y="277426"/>
                  </a:lnTo>
                  <a:lnTo>
                    <a:pt x="186221" y="281125"/>
                  </a:lnTo>
                  <a:lnTo>
                    <a:pt x="187139" y="284824"/>
                  </a:lnTo>
                  <a:lnTo>
                    <a:pt x="187597" y="287599"/>
                  </a:lnTo>
                  <a:lnTo>
                    <a:pt x="189432" y="290835"/>
                  </a:lnTo>
                  <a:lnTo>
                    <a:pt x="191267" y="293610"/>
                  </a:lnTo>
                  <a:lnTo>
                    <a:pt x="193560" y="296384"/>
                  </a:lnTo>
                  <a:lnTo>
                    <a:pt x="196771" y="297771"/>
                  </a:lnTo>
                  <a:lnTo>
                    <a:pt x="199982" y="299621"/>
                  </a:lnTo>
                  <a:lnTo>
                    <a:pt x="203651" y="301008"/>
                  </a:lnTo>
                  <a:lnTo>
                    <a:pt x="208696" y="301470"/>
                  </a:lnTo>
                  <a:lnTo>
                    <a:pt x="213283" y="301008"/>
                  </a:lnTo>
                  <a:lnTo>
                    <a:pt x="218787" y="300545"/>
                  </a:lnTo>
                  <a:lnTo>
                    <a:pt x="222915" y="312568"/>
                  </a:lnTo>
                  <a:lnTo>
                    <a:pt x="226585" y="325052"/>
                  </a:lnTo>
                  <a:lnTo>
                    <a:pt x="222457" y="326902"/>
                  </a:lnTo>
                  <a:lnTo>
                    <a:pt x="218787" y="328751"/>
                  </a:lnTo>
                  <a:lnTo>
                    <a:pt x="215577" y="331063"/>
                  </a:lnTo>
                  <a:lnTo>
                    <a:pt x="212825" y="333375"/>
                  </a:lnTo>
                  <a:lnTo>
                    <a:pt x="210990" y="336612"/>
                  </a:lnTo>
                  <a:lnTo>
                    <a:pt x="209614" y="340311"/>
                  </a:lnTo>
                  <a:lnTo>
                    <a:pt x="208696" y="343085"/>
                  </a:lnTo>
                  <a:lnTo>
                    <a:pt x="208696" y="346784"/>
                  </a:lnTo>
                  <a:lnTo>
                    <a:pt x="208696" y="350483"/>
                  </a:lnTo>
                  <a:lnTo>
                    <a:pt x="209614" y="354182"/>
                  </a:lnTo>
                  <a:lnTo>
                    <a:pt x="210990" y="356957"/>
                  </a:lnTo>
                  <a:lnTo>
                    <a:pt x="212825" y="360193"/>
                  </a:lnTo>
                  <a:lnTo>
                    <a:pt x="215577" y="362968"/>
                  </a:lnTo>
                  <a:lnTo>
                    <a:pt x="218787" y="365742"/>
                  </a:lnTo>
                  <a:lnTo>
                    <a:pt x="222457" y="367592"/>
                  </a:lnTo>
                  <a:lnTo>
                    <a:pt x="226585" y="368516"/>
                  </a:lnTo>
                  <a:lnTo>
                    <a:pt x="222915" y="381926"/>
                  </a:lnTo>
                  <a:lnTo>
                    <a:pt x="218787" y="393948"/>
                  </a:lnTo>
                  <a:lnTo>
                    <a:pt x="213283" y="392561"/>
                  </a:lnTo>
                  <a:lnTo>
                    <a:pt x="208696" y="392561"/>
                  </a:lnTo>
                  <a:lnTo>
                    <a:pt x="204568" y="393485"/>
                  </a:lnTo>
                  <a:lnTo>
                    <a:pt x="200899" y="393948"/>
                  </a:lnTo>
                  <a:lnTo>
                    <a:pt x="197230" y="395797"/>
                  </a:lnTo>
                  <a:lnTo>
                    <a:pt x="194019" y="397647"/>
                  </a:lnTo>
                  <a:lnTo>
                    <a:pt x="191726" y="399959"/>
                  </a:lnTo>
                  <a:lnTo>
                    <a:pt x="189432" y="402271"/>
                  </a:lnTo>
                  <a:lnTo>
                    <a:pt x="188056" y="405507"/>
                  </a:lnTo>
                  <a:lnTo>
                    <a:pt x="187139" y="409207"/>
                  </a:lnTo>
                  <a:lnTo>
                    <a:pt x="186221" y="411981"/>
                  </a:lnTo>
                  <a:lnTo>
                    <a:pt x="186221" y="415680"/>
                  </a:lnTo>
                  <a:lnTo>
                    <a:pt x="187139" y="419379"/>
                  </a:lnTo>
                  <a:lnTo>
                    <a:pt x="187597" y="422153"/>
                  </a:lnTo>
                  <a:lnTo>
                    <a:pt x="189432" y="425853"/>
                  </a:lnTo>
                  <a:lnTo>
                    <a:pt x="191726" y="429089"/>
                  </a:lnTo>
                  <a:lnTo>
                    <a:pt x="190808" y="432788"/>
                  </a:lnTo>
                  <a:lnTo>
                    <a:pt x="188973" y="435100"/>
                  </a:lnTo>
                  <a:lnTo>
                    <a:pt x="187139" y="437412"/>
                  </a:lnTo>
                  <a:lnTo>
                    <a:pt x="184387" y="439262"/>
                  </a:lnTo>
                  <a:lnTo>
                    <a:pt x="178424" y="442498"/>
                  </a:lnTo>
                  <a:lnTo>
                    <a:pt x="173379" y="445273"/>
                  </a:lnTo>
                  <a:lnTo>
                    <a:pt x="170168" y="442961"/>
                  </a:lnTo>
                  <a:lnTo>
                    <a:pt x="167416" y="440649"/>
                  </a:lnTo>
                  <a:lnTo>
                    <a:pt x="163746" y="437875"/>
                  </a:lnTo>
                  <a:lnTo>
                    <a:pt x="160077" y="436950"/>
                  </a:lnTo>
                  <a:lnTo>
                    <a:pt x="155949" y="436487"/>
                  </a:lnTo>
                  <a:lnTo>
                    <a:pt x="151821" y="435563"/>
                  </a:lnTo>
                  <a:lnTo>
                    <a:pt x="148151" y="436487"/>
                  </a:lnTo>
                  <a:lnTo>
                    <a:pt x="144482" y="436950"/>
                  </a:lnTo>
                  <a:lnTo>
                    <a:pt x="140813" y="437875"/>
                  </a:lnTo>
                  <a:lnTo>
                    <a:pt x="137143" y="439724"/>
                  </a:lnTo>
                  <a:lnTo>
                    <a:pt x="134391" y="442498"/>
                  </a:lnTo>
                  <a:lnTo>
                    <a:pt x="132098" y="445273"/>
                  </a:lnTo>
                  <a:lnTo>
                    <a:pt x="130263" y="448972"/>
                  </a:lnTo>
                  <a:lnTo>
                    <a:pt x="128428" y="452671"/>
                  </a:lnTo>
                  <a:lnTo>
                    <a:pt x="127511" y="457295"/>
                  </a:lnTo>
                  <a:lnTo>
                    <a:pt x="127511" y="462381"/>
                  </a:lnTo>
                  <a:lnTo>
                    <a:pt x="99073" y="462381"/>
                  </a:lnTo>
                  <a:lnTo>
                    <a:pt x="99073" y="457295"/>
                  </a:lnTo>
                  <a:lnTo>
                    <a:pt x="98156" y="453133"/>
                  </a:lnTo>
                  <a:lnTo>
                    <a:pt x="97239" y="449434"/>
                  </a:lnTo>
                  <a:lnTo>
                    <a:pt x="95404" y="445735"/>
                  </a:lnTo>
                  <a:lnTo>
                    <a:pt x="93111" y="442961"/>
                  </a:lnTo>
                  <a:lnTo>
                    <a:pt x="89900" y="440649"/>
                  </a:lnTo>
                  <a:lnTo>
                    <a:pt x="87148" y="438799"/>
                  </a:lnTo>
                  <a:lnTo>
                    <a:pt x="83478" y="436950"/>
                  </a:lnTo>
                  <a:lnTo>
                    <a:pt x="79809" y="436487"/>
                  </a:lnTo>
                  <a:lnTo>
                    <a:pt x="75681" y="435563"/>
                  </a:lnTo>
                  <a:lnTo>
                    <a:pt x="72012" y="435563"/>
                  </a:lnTo>
                  <a:lnTo>
                    <a:pt x="68342" y="436487"/>
                  </a:lnTo>
                  <a:lnTo>
                    <a:pt x="64673" y="437875"/>
                  </a:lnTo>
                  <a:lnTo>
                    <a:pt x="61003" y="439724"/>
                  </a:lnTo>
                  <a:lnTo>
                    <a:pt x="58251" y="442498"/>
                  </a:lnTo>
                  <a:lnTo>
                    <a:pt x="55958" y="445273"/>
                  </a:lnTo>
                  <a:lnTo>
                    <a:pt x="49078" y="443423"/>
                  </a:lnTo>
                  <a:lnTo>
                    <a:pt x="44032" y="439724"/>
                  </a:lnTo>
                  <a:lnTo>
                    <a:pt x="38987" y="436487"/>
                  </a:lnTo>
                  <a:lnTo>
                    <a:pt x="35318" y="431401"/>
                  </a:lnTo>
                  <a:lnTo>
                    <a:pt x="37152" y="427702"/>
                  </a:lnTo>
                  <a:lnTo>
                    <a:pt x="38987" y="424003"/>
                  </a:lnTo>
                  <a:lnTo>
                    <a:pt x="39446" y="420766"/>
                  </a:lnTo>
                  <a:lnTo>
                    <a:pt x="40363" y="417067"/>
                  </a:lnTo>
                  <a:lnTo>
                    <a:pt x="40363" y="413368"/>
                  </a:lnTo>
                  <a:lnTo>
                    <a:pt x="40363" y="409669"/>
                  </a:lnTo>
                  <a:lnTo>
                    <a:pt x="38987" y="405970"/>
                  </a:lnTo>
                  <a:lnTo>
                    <a:pt x="38070" y="403196"/>
                  </a:lnTo>
                  <a:lnTo>
                    <a:pt x="35318" y="400421"/>
                  </a:lnTo>
                  <a:lnTo>
                    <a:pt x="33024" y="398109"/>
                  </a:lnTo>
                  <a:lnTo>
                    <a:pt x="30272" y="395797"/>
                  </a:lnTo>
                  <a:lnTo>
                    <a:pt x="27062" y="394410"/>
                  </a:lnTo>
                  <a:lnTo>
                    <a:pt x="22933" y="393485"/>
                  </a:lnTo>
                  <a:lnTo>
                    <a:pt x="18805" y="392561"/>
                  </a:lnTo>
                  <a:lnTo>
                    <a:pt x="13760" y="392561"/>
                  </a:lnTo>
                  <a:lnTo>
                    <a:pt x="8715" y="393948"/>
                  </a:lnTo>
                  <a:lnTo>
                    <a:pt x="4128" y="381926"/>
                  </a:lnTo>
                  <a:lnTo>
                    <a:pt x="0" y="368516"/>
                  </a:lnTo>
                  <a:lnTo>
                    <a:pt x="4128" y="368054"/>
                  </a:lnTo>
                  <a:lnTo>
                    <a:pt x="7797" y="366205"/>
                  </a:lnTo>
                  <a:lnTo>
                    <a:pt x="11008" y="363893"/>
                  </a:lnTo>
                  <a:lnTo>
                    <a:pt x="13301" y="360656"/>
                  </a:lnTo>
                  <a:lnTo>
                    <a:pt x="15136" y="357882"/>
                  </a:lnTo>
                  <a:lnTo>
                    <a:pt x="16971" y="354182"/>
                  </a:lnTo>
                  <a:lnTo>
                    <a:pt x="17429" y="350483"/>
                  </a:lnTo>
                  <a:lnTo>
                    <a:pt x="17888" y="346784"/>
                  </a:lnTo>
                  <a:lnTo>
                    <a:pt x="17429" y="343085"/>
                  </a:lnTo>
                  <a:lnTo>
                    <a:pt x="16971" y="339848"/>
                  </a:lnTo>
                  <a:lnTo>
                    <a:pt x="15136" y="336149"/>
                  </a:lnTo>
                  <a:lnTo>
                    <a:pt x="13301" y="332913"/>
                  </a:lnTo>
                  <a:lnTo>
                    <a:pt x="11008" y="330601"/>
                  </a:lnTo>
                  <a:lnTo>
                    <a:pt x="7797" y="328289"/>
                  </a:lnTo>
                  <a:lnTo>
                    <a:pt x="4128" y="326439"/>
                  </a:lnTo>
                  <a:lnTo>
                    <a:pt x="0" y="325052"/>
                  </a:lnTo>
                  <a:lnTo>
                    <a:pt x="4128" y="312568"/>
                  </a:lnTo>
                  <a:lnTo>
                    <a:pt x="8715" y="300545"/>
                  </a:lnTo>
                  <a:lnTo>
                    <a:pt x="13301" y="301008"/>
                  </a:lnTo>
                  <a:lnTo>
                    <a:pt x="17888" y="301470"/>
                  </a:lnTo>
                  <a:lnTo>
                    <a:pt x="22475" y="301008"/>
                  </a:lnTo>
                  <a:lnTo>
                    <a:pt x="26603" y="299621"/>
                  </a:lnTo>
                  <a:lnTo>
                    <a:pt x="30272" y="298696"/>
                  </a:lnTo>
                  <a:lnTo>
                    <a:pt x="33024" y="296846"/>
                  </a:lnTo>
                  <a:lnTo>
                    <a:pt x="35318" y="294534"/>
                  </a:lnTo>
                  <a:lnTo>
                    <a:pt x="37152" y="291298"/>
                  </a:lnTo>
                  <a:lnTo>
                    <a:pt x="38987" y="288523"/>
                  </a:lnTo>
                  <a:lnTo>
                    <a:pt x="40363" y="285287"/>
                  </a:lnTo>
                  <a:lnTo>
                    <a:pt x="40822" y="281588"/>
                  </a:lnTo>
                  <a:lnTo>
                    <a:pt x="40822" y="278813"/>
                  </a:lnTo>
                  <a:lnTo>
                    <a:pt x="40363" y="275114"/>
                  </a:lnTo>
                  <a:lnTo>
                    <a:pt x="38987" y="271415"/>
                  </a:lnTo>
                  <a:lnTo>
                    <a:pt x="37152" y="268178"/>
                  </a:lnTo>
                  <a:lnTo>
                    <a:pt x="35318" y="265404"/>
                  </a:lnTo>
                  <a:lnTo>
                    <a:pt x="36235" y="261705"/>
                  </a:lnTo>
                  <a:lnTo>
                    <a:pt x="38070" y="258931"/>
                  </a:lnTo>
                  <a:lnTo>
                    <a:pt x="40363" y="257081"/>
                  </a:lnTo>
                  <a:lnTo>
                    <a:pt x="42656" y="255232"/>
                  </a:lnTo>
                  <a:lnTo>
                    <a:pt x="48161" y="251532"/>
                  </a:lnTo>
                  <a:lnTo>
                    <a:pt x="54123" y="248296"/>
                  </a:lnTo>
                  <a:lnTo>
                    <a:pt x="56417" y="251532"/>
                  </a:lnTo>
                  <a:lnTo>
                    <a:pt x="60086" y="253844"/>
                  </a:lnTo>
                  <a:lnTo>
                    <a:pt x="63755" y="255694"/>
                  </a:lnTo>
                  <a:lnTo>
                    <a:pt x="67425" y="257081"/>
                  </a:lnTo>
                  <a:lnTo>
                    <a:pt x="70636" y="258006"/>
                  </a:lnTo>
                  <a:lnTo>
                    <a:pt x="74764" y="258006"/>
                  </a:lnTo>
                  <a:lnTo>
                    <a:pt x="79350" y="258006"/>
                  </a:lnTo>
                  <a:lnTo>
                    <a:pt x="82561" y="257081"/>
                  </a:lnTo>
                  <a:lnTo>
                    <a:pt x="86230" y="255694"/>
                  </a:lnTo>
                  <a:lnTo>
                    <a:pt x="89441" y="253844"/>
                  </a:lnTo>
                  <a:lnTo>
                    <a:pt x="92193" y="251532"/>
                  </a:lnTo>
                  <a:lnTo>
                    <a:pt x="94945" y="248296"/>
                  </a:lnTo>
                  <a:lnTo>
                    <a:pt x="97239" y="245521"/>
                  </a:lnTo>
                  <a:lnTo>
                    <a:pt x="98156" y="241360"/>
                  </a:lnTo>
                  <a:lnTo>
                    <a:pt x="99073" y="237198"/>
                  </a:lnTo>
                  <a:close/>
                  <a:moveTo>
                    <a:pt x="427380" y="149215"/>
                  </a:moveTo>
                  <a:lnTo>
                    <a:pt x="458697" y="149215"/>
                  </a:lnTo>
                  <a:lnTo>
                    <a:pt x="458697" y="169479"/>
                  </a:lnTo>
                  <a:lnTo>
                    <a:pt x="427380" y="169479"/>
                  </a:lnTo>
                  <a:lnTo>
                    <a:pt x="427841" y="164305"/>
                  </a:lnTo>
                  <a:lnTo>
                    <a:pt x="428762" y="159563"/>
                  </a:lnTo>
                  <a:lnTo>
                    <a:pt x="427841" y="154389"/>
                  </a:lnTo>
                  <a:close/>
                  <a:moveTo>
                    <a:pt x="149215" y="149215"/>
                  </a:moveTo>
                  <a:lnTo>
                    <a:pt x="180532" y="149215"/>
                  </a:lnTo>
                  <a:lnTo>
                    <a:pt x="180064" y="154389"/>
                  </a:lnTo>
                  <a:lnTo>
                    <a:pt x="179129" y="159563"/>
                  </a:lnTo>
                  <a:lnTo>
                    <a:pt x="180064" y="164305"/>
                  </a:lnTo>
                  <a:lnTo>
                    <a:pt x="180532" y="169479"/>
                  </a:lnTo>
                  <a:lnTo>
                    <a:pt x="149215" y="169479"/>
                  </a:lnTo>
                  <a:close/>
                  <a:moveTo>
                    <a:pt x="303955" y="62633"/>
                  </a:moveTo>
                  <a:lnTo>
                    <a:pt x="311692" y="63554"/>
                  </a:lnTo>
                  <a:lnTo>
                    <a:pt x="319429" y="64475"/>
                  </a:lnTo>
                  <a:lnTo>
                    <a:pt x="327166" y="67239"/>
                  </a:lnTo>
                  <a:lnTo>
                    <a:pt x="334448" y="69541"/>
                  </a:lnTo>
                  <a:lnTo>
                    <a:pt x="340820" y="73226"/>
                  </a:lnTo>
                  <a:lnTo>
                    <a:pt x="347192" y="77370"/>
                  </a:lnTo>
                  <a:lnTo>
                    <a:pt x="353108" y="81515"/>
                  </a:lnTo>
                  <a:lnTo>
                    <a:pt x="358570" y="87042"/>
                  </a:lnTo>
                  <a:lnTo>
                    <a:pt x="363576" y="93029"/>
                  </a:lnTo>
                  <a:lnTo>
                    <a:pt x="368127" y="99016"/>
                  </a:lnTo>
                  <a:lnTo>
                    <a:pt x="371768" y="105924"/>
                  </a:lnTo>
                  <a:lnTo>
                    <a:pt x="375409" y="112832"/>
                  </a:lnTo>
                  <a:lnTo>
                    <a:pt x="377685" y="120661"/>
                  </a:lnTo>
                  <a:lnTo>
                    <a:pt x="379505" y="128490"/>
                  </a:lnTo>
                  <a:lnTo>
                    <a:pt x="380416" y="136320"/>
                  </a:lnTo>
                  <a:lnTo>
                    <a:pt x="381326" y="144609"/>
                  </a:lnTo>
                  <a:lnTo>
                    <a:pt x="380416" y="152899"/>
                  </a:lnTo>
                  <a:lnTo>
                    <a:pt x="379505" y="161649"/>
                  </a:lnTo>
                  <a:lnTo>
                    <a:pt x="377685" y="169479"/>
                  </a:lnTo>
                  <a:lnTo>
                    <a:pt x="374499" y="177308"/>
                  </a:lnTo>
                  <a:lnTo>
                    <a:pt x="371313" y="184216"/>
                  </a:lnTo>
                  <a:lnTo>
                    <a:pt x="367672" y="191584"/>
                  </a:lnTo>
                  <a:lnTo>
                    <a:pt x="362211" y="198032"/>
                  </a:lnTo>
                  <a:lnTo>
                    <a:pt x="356749" y="204019"/>
                  </a:lnTo>
                  <a:lnTo>
                    <a:pt x="353108" y="211848"/>
                  </a:lnTo>
                  <a:lnTo>
                    <a:pt x="350378" y="218756"/>
                  </a:lnTo>
                  <a:lnTo>
                    <a:pt x="346281" y="229349"/>
                  </a:lnTo>
                  <a:lnTo>
                    <a:pt x="344916" y="236717"/>
                  </a:lnTo>
                  <a:lnTo>
                    <a:pt x="344461" y="239481"/>
                  </a:lnTo>
                  <a:lnTo>
                    <a:pt x="344916" y="243165"/>
                  </a:lnTo>
                  <a:lnTo>
                    <a:pt x="345371" y="246849"/>
                  </a:lnTo>
                  <a:lnTo>
                    <a:pt x="345371" y="250534"/>
                  </a:lnTo>
                  <a:lnTo>
                    <a:pt x="344916" y="253297"/>
                  </a:lnTo>
                  <a:lnTo>
                    <a:pt x="343096" y="258823"/>
                  </a:lnTo>
                  <a:lnTo>
                    <a:pt x="340820" y="263889"/>
                  </a:lnTo>
                  <a:lnTo>
                    <a:pt x="338544" y="267574"/>
                  </a:lnTo>
                  <a:lnTo>
                    <a:pt x="336269" y="269876"/>
                  </a:lnTo>
                  <a:lnTo>
                    <a:pt x="333538" y="271719"/>
                  </a:lnTo>
                  <a:lnTo>
                    <a:pt x="333083" y="272179"/>
                  </a:lnTo>
                  <a:lnTo>
                    <a:pt x="324891" y="274482"/>
                  </a:lnTo>
                  <a:lnTo>
                    <a:pt x="316244" y="276785"/>
                  </a:lnTo>
                  <a:lnTo>
                    <a:pt x="308051" y="278166"/>
                  </a:lnTo>
                  <a:lnTo>
                    <a:pt x="300314" y="278166"/>
                  </a:lnTo>
                  <a:lnTo>
                    <a:pt x="294398" y="278166"/>
                  </a:lnTo>
                  <a:lnTo>
                    <a:pt x="288936" y="277706"/>
                  </a:lnTo>
                  <a:lnTo>
                    <a:pt x="284385" y="276324"/>
                  </a:lnTo>
                  <a:lnTo>
                    <a:pt x="280744" y="274942"/>
                  </a:lnTo>
                  <a:lnTo>
                    <a:pt x="275283" y="272640"/>
                  </a:lnTo>
                  <a:lnTo>
                    <a:pt x="273462" y="271719"/>
                  </a:lnTo>
                  <a:lnTo>
                    <a:pt x="270731" y="268955"/>
                  </a:lnTo>
                  <a:lnTo>
                    <a:pt x="268456" y="266192"/>
                  </a:lnTo>
                  <a:lnTo>
                    <a:pt x="265725" y="262508"/>
                  </a:lnTo>
                  <a:lnTo>
                    <a:pt x="264360" y="258363"/>
                  </a:lnTo>
                  <a:lnTo>
                    <a:pt x="262539" y="252836"/>
                  </a:lnTo>
                  <a:lnTo>
                    <a:pt x="262539" y="246849"/>
                  </a:lnTo>
                  <a:lnTo>
                    <a:pt x="262539" y="243165"/>
                  </a:lnTo>
                  <a:lnTo>
                    <a:pt x="262994" y="239481"/>
                  </a:lnTo>
                  <a:lnTo>
                    <a:pt x="262994" y="236717"/>
                  </a:lnTo>
                  <a:lnTo>
                    <a:pt x="261174" y="229349"/>
                  </a:lnTo>
                  <a:lnTo>
                    <a:pt x="257078" y="217835"/>
                  </a:lnTo>
                  <a:lnTo>
                    <a:pt x="253892" y="211388"/>
                  </a:lnTo>
                  <a:lnTo>
                    <a:pt x="249796" y="203098"/>
                  </a:lnTo>
                  <a:lnTo>
                    <a:pt x="244334" y="197111"/>
                  </a:lnTo>
                  <a:lnTo>
                    <a:pt x="239783" y="190203"/>
                  </a:lnTo>
                  <a:lnTo>
                    <a:pt x="236142" y="183755"/>
                  </a:lnTo>
                  <a:lnTo>
                    <a:pt x="232501" y="176387"/>
                  </a:lnTo>
                  <a:lnTo>
                    <a:pt x="230226" y="168557"/>
                  </a:lnTo>
                  <a:lnTo>
                    <a:pt x="228405" y="160728"/>
                  </a:lnTo>
                  <a:lnTo>
                    <a:pt x="227495" y="152899"/>
                  </a:lnTo>
                  <a:lnTo>
                    <a:pt x="226585" y="144609"/>
                  </a:lnTo>
                  <a:lnTo>
                    <a:pt x="227495" y="136320"/>
                  </a:lnTo>
                  <a:lnTo>
                    <a:pt x="228405" y="128490"/>
                  </a:lnTo>
                  <a:lnTo>
                    <a:pt x="230226" y="120661"/>
                  </a:lnTo>
                  <a:lnTo>
                    <a:pt x="233412" y="112832"/>
                  </a:lnTo>
                  <a:lnTo>
                    <a:pt x="236142" y="105924"/>
                  </a:lnTo>
                  <a:lnTo>
                    <a:pt x="240238" y="99016"/>
                  </a:lnTo>
                  <a:lnTo>
                    <a:pt x="244334" y="93029"/>
                  </a:lnTo>
                  <a:lnTo>
                    <a:pt x="249341" y="87042"/>
                  </a:lnTo>
                  <a:lnTo>
                    <a:pt x="255257" y="81515"/>
                  </a:lnTo>
                  <a:lnTo>
                    <a:pt x="261174" y="77370"/>
                  </a:lnTo>
                  <a:lnTo>
                    <a:pt x="267090" y="73226"/>
                  </a:lnTo>
                  <a:lnTo>
                    <a:pt x="274372" y="69541"/>
                  </a:lnTo>
                  <a:lnTo>
                    <a:pt x="281199" y="67239"/>
                  </a:lnTo>
                  <a:lnTo>
                    <a:pt x="288481" y="64475"/>
                  </a:lnTo>
                  <a:lnTo>
                    <a:pt x="296218" y="63554"/>
                  </a:lnTo>
                  <a:close/>
                  <a:moveTo>
                    <a:pt x="405616" y="42371"/>
                  </a:moveTo>
                  <a:lnTo>
                    <a:pt x="421854" y="57381"/>
                  </a:lnTo>
                  <a:lnTo>
                    <a:pt x="398452" y="79214"/>
                  </a:lnTo>
                  <a:lnTo>
                    <a:pt x="391288" y="71027"/>
                  </a:lnTo>
                  <a:lnTo>
                    <a:pt x="383169" y="63749"/>
                  </a:lnTo>
                  <a:close/>
                  <a:moveTo>
                    <a:pt x="198295" y="42371"/>
                  </a:moveTo>
                  <a:lnTo>
                    <a:pt x="222902" y="65582"/>
                  </a:lnTo>
                  <a:lnTo>
                    <a:pt x="214700" y="72864"/>
                  </a:lnTo>
                  <a:lnTo>
                    <a:pt x="207463" y="81056"/>
                  </a:lnTo>
                  <a:lnTo>
                    <a:pt x="182374" y="57390"/>
                  </a:lnTo>
                  <a:close/>
                  <a:moveTo>
                    <a:pt x="300272" y="0"/>
                  </a:moveTo>
                  <a:lnTo>
                    <a:pt x="322378" y="0"/>
                  </a:lnTo>
                  <a:lnTo>
                    <a:pt x="322378" y="35001"/>
                  </a:lnTo>
                  <a:lnTo>
                    <a:pt x="313441" y="33637"/>
                  </a:lnTo>
                  <a:lnTo>
                    <a:pt x="304034" y="33183"/>
                  </a:lnTo>
                  <a:lnTo>
                    <a:pt x="300272" y="3318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iṡľíḋé">
              <a:extLst>
                <a:ext uri="{FF2B5EF4-FFF2-40B4-BE49-F238E27FC236}">
                  <a16:creationId xmlns:a16="http://schemas.microsoft.com/office/drawing/2014/main" xmlns="" id="{A78BE6A9-8292-4353-BB11-7E12E7C9D1F2}"/>
                </a:ext>
              </a:extLst>
            </p:cNvPr>
            <p:cNvSpPr/>
            <p:nvPr/>
          </p:nvSpPr>
          <p:spPr bwMode="auto">
            <a:xfrm flipH="1">
              <a:off x="9455102" y="2315293"/>
              <a:ext cx="911995" cy="454037"/>
            </a:xfrm>
            <a:custGeom>
              <a:avLst/>
              <a:gdLst>
                <a:gd name="connsiteX0" fmla="*/ 100654 w 734766"/>
                <a:gd name="connsiteY0" fmla="*/ 169854 h 365803"/>
                <a:gd name="connsiteX1" fmla="*/ 104563 w 734766"/>
                <a:gd name="connsiteY1" fmla="*/ 170346 h 365803"/>
                <a:gd name="connsiteX2" fmla="*/ 107983 w 734766"/>
                <a:gd name="connsiteY2" fmla="*/ 171331 h 365803"/>
                <a:gd name="connsiteX3" fmla="*/ 111892 w 734766"/>
                <a:gd name="connsiteY3" fmla="*/ 173300 h 365803"/>
                <a:gd name="connsiteX4" fmla="*/ 114335 w 734766"/>
                <a:gd name="connsiteY4" fmla="*/ 175762 h 365803"/>
                <a:gd name="connsiteX5" fmla="*/ 116778 w 734766"/>
                <a:gd name="connsiteY5" fmla="*/ 178716 h 365803"/>
                <a:gd name="connsiteX6" fmla="*/ 118733 w 734766"/>
                <a:gd name="connsiteY6" fmla="*/ 181670 h 365803"/>
                <a:gd name="connsiteX7" fmla="*/ 119710 w 734766"/>
                <a:gd name="connsiteY7" fmla="*/ 185116 h 365803"/>
                <a:gd name="connsiteX8" fmla="*/ 119710 w 734766"/>
                <a:gd name="connsiteY8" fmla="*/ 189055 h 365803"/>
                <a:gd name="connsiteX9" fmla="*/ 119710 w 734766"/>
                <a:gd name="connsiteY9" fmla="*/ 192994 h 365803"/>
                <a:gd name="connsiteX10" fmla="*/ 118733 w 734766"/>
                <a:gd name="connsiteY10" fmla="*/ 196440 h 365803"/>
                <a:gd name="connsiteX11" fmla="*/ 116778 w 734766"/>
                <a:gd name="connsiteY11" fmla="*/ 199394 h 365803"/>
                <a:gd name="connsiteX12" fmla="*/ 114335 w 734766"/>
                <a:gd name="connsiteY12" fmla="*/ 202348 h 365803"/>
                <a:gd name="connsiteX13" fmla="*/ 111892 w 734766"/>
                <a:gd name="connsiteY13" fmla="*/ 204810 h 365803"/>
                <a:gd name="connsiteX14" fmla="*/ 107983 w 734766"/>
                <a:gd name="connsiteY14" fmla="*/ 206779 h 365803"/>
                <a:gd name="connsiteX15" fmla="*/ 104563 w 734766"/>
                <a:gd name="connsiteY15" fmla="*/ 207764 h 365803"/>
                <a:gd name="connsiteX16" fmla="*/ 100654 w 734766"/>
                <a:gd name="connsiteY16" fmla="*/ 208256 h 365803"/>
                <a:gd name="connsiteX17" fmla="*/ 97234 w 734766"/>
                <a:gd name="connsiteY17" fmla="*/ 207764 h 365803"/>
                <a:gd name="connsiteX18" fmla="*/ 93813 w 734766"/>
                <a:gd name="connsiteY18" fmla="*/ 206779 h 365803"/>
                <a:gd name="connsiteX19" fmla="*/ 90393 w 734766"/>
                <a:gd name="connsiteY19" fmla="*/ 204810 h 365803"/>
                <a:gd name="connsiteX20" fmla="*/ 87462 w 734766"/>
                <a:gd name="connsiteY20" fmla="*/ 202348 h 365803"/>
                <a:gd name="connsiteX21" fmla="*/ 85018 w 734766"/>
                <a:gd name="connsiteY21" fmla="*/ 199394 h 365803"/>
                <a:gd name="connsiteX22" fmla="*/ 83064 w 734766"/>
                <a:gd name="connsiteY22" fmla="*/ 196440 h 365803"/>
                <a:gd name="connsiteX23" fmla="*/ 82087 w 734766"/>
                <a:gd name="connsiteY23" fmla="*/ 192994 h 365803"/>
                <a:gd name="connsiteX24" fmla="*/ 82087 w 734766"/>
                <a:gd name="connsiteY24" fmla="*/ 189055 h 365803"/>
                <a:gd name="connsiteX25" fmla="*/ 82087 w 734766"/>
                <a:gd name="connsiteY25" fmla="*/ 185116 h 365803"/>
                <a:gd name="connsiteX26" fmla="*/ 83064 w 734766"/>
                <a:gd name="connsiteY26" fmla="*/ 181670 h 365803"/>
                <a:gd name="connsiteX27" fmla="*/ 85018 w 734766"/>
                <a:gd name="connsiteY27" fmla="*/ 178716 h 365803"/>
                <a:gd name="connsiteX28" fmla="*/ 87462 w 734766"/>
                <a:gd name="connsiteY28" fmla="*/ 175762 h 365803"/>
                <a:gd name="connsiteX29" fmla="*/ 90393 w 734766"/>
                <a:gd name="connsiteY29" fmla="*/ 173300 h 365803"/>
                <a:gd name="connsiteX30" fmla="*/ 93813 w 734766"/>
                <a:gd name="connsiteY30" fmla="*/ 171331 h 365803"/>
                <a:gd name="connsiteX31" fmla="*/ 97234 w 734766"/>
                <a:gd name="connsiteY31" fmla="*/ 170346 h 365803"/>
                <a:gd name="connsiteX32" fmla="*/ 168083 w 734766"/>
                <a:gd name="connsiteY32" fmla="*/ 169854 h 365803"/>
                <a:gd name="connsiteX33" fmla="*/ 171991 w 734766"/>
                <a:gd name="connsiteY33" fmla="*/ 170346 h 365803"/>
                <a:gd name="connsiteX34" fmla="*/ 175412 w 734766"/>
                <a:gd name="connsiteY34" fmla="*/ 171331 h 365803"/>
                <a:gd name="connsiteX35" fmla="*/ 178343 w 734766"/>
                <a:gd name="connsiteY35" fmla="*/ 173300 h 365803"/>
                <a:gd name="connsiteX36" fmla="*/ 181275 w 734766"/>
                <a:gd name="connsiteY36" fmla="*/ 175762 h 365803"/>
                <a:gd name="connsiteX37" fmla="*/ 183718 w 734766"/>
                <a:gd name="connsiteY37" fmla="*/ 178716 h 365803"/>
                <a:gd name="connsiteX38" fmla="*/ 185673 w 734766"/>
                <a:gd name="connsiteY38" fmla="*/ 181670 h 365803"/>
                <a:gd name="connsiteX39" fmla="*/ 186650 w 734766"/>
                <a:gd name="connsiteY39" fmla="*/ 185116 h 365803"/>
                <a:gd name="connsiteX40" fmla="*/ 187138 w 734766"/>
                <a:gd name="connsiteY40" fmla="*/ 189055 h 365803"/>
                <a:gd name="connsiteX41" fmla="*/ 186650 w 734766"/>
                <a:gd name="connsiteY41" fmla="*/ 192994 h 365803"/>
                <a:gd name="connsiteX42" fmla="*/ 185673 w 734766"/>
                <a:gd name="connsiteY42" fmla="*/ 196440 h 365803"/>
                <a:gd name="connsiteX43" fmla="*/ 183718 w 734766"/>
                <a:gd name="connsiteY43" fmla="*/ 199394 h 365803"/>
                <a:gd name="connsiteX44" fmla="*/ 181275 w 734766"/>
                <a:gd name="connsiteY44" fmla="*/ 202348 h 365803"/>
                <a:gd name="connsiteX45" fmla="*/ 178343 w 734766"/>
                <a:gd name="connsiteY45" fmla="*/ 204810 h 365803"/>
                <a:gd name="connsiteX46" fmla="*/ 175412 w 734766"/>
                <a:gd name="connsiteY46" fmla="*/ 206779 h 365803"/>
                <a:gd name="connsiteX47" fmla="*/ 171991 w 734766"/>
                <a:gd name="connsiteY47" fmla="*/ 207764 h 365803"/>
                <a:gd name="connsiteX48" fmla="*/ 168083 w 734766"/>
                <a:gd name="connsiteY48" fmla="*/ 208256 h 365803"/>
                <a:gd name="connsiteX49" fmla="*/ 164174 w 734766"/>
                <a:gd name="connsiteY49" fmla="*/ 207764 h 365803"/>
                <a:gd name="connsiteX50" fmla="*/ 160265 w 734766"/>
                <a:gd name="connsiteY50" fmla="*/ 206779 h 365803"/>
                <a:gd name="connsiteX51" fmla="*/ 157333 w 734766"/>
                <a:gd name="connsiteY51" fmla="*/ 204810 h 365803"/>
                <a:gd name="connsiteX52" fmla="*/ 154890 w 734766"/>
                <a:gd name="connsiteY52" fmla="*/ 202348 h 365803"/>
                <a:gd name="connsiteX53" fmla="*/ 152447 w 734766"/>
                <a:gd name="connsiteY53" fmla="*/ 199394 h 365803"/>
                <a:gd name="connsiteX54" fmla="*/ 150492 w 734766"/>
                <a:gd name="connsiteY54" fmla="*/ 196440 h 365803"/>
                <a:gd name="connsiteX55" fmla="*/ 149515 w 734766"/>
                <a:gd name="connsiteY55" fmla="*/ 192994 h 365803"/>
                <a:gd name="connsiteX56" fmla="*/ 149027 w 734766"/>
                <a:gd name="connsiteY56" fmla="*/ 189055 h 365803"/>
                <a:gd name="connsiteX57" fmla="*/ 149515 w 734766"/>
                <a:gd name="connsiteY57" fmla="*/ 185116 h 365803"/>
                <a:gd name="connsiteX58" fmla="*/ 150492 w 734766"/>
                <a:gd name="connsiteY58" fmla="*/ 181670 h 365803"/>
                <a:gd name="connsiteX59" fmla="*/ 152447 w 734766"/>
                <a:gd name="connsiteY59" fmla="*/ 178716 h 365803"/>
                <a:gd name="connsiteX60" fmla="*/ 154890 w 734766"/>
                <a:gd name="connsiteY60" fmla="*/ 175762 h 365803"/>
                <a:gd name="connsiteX61" fmla="*/ 157333 w 734766"/>
                <a:gd name="connsiteY61" fmla="*/ 173300 h 365803"/>
                <a:gd name="connsiteX62" fmla="*/ 160265 w 734766"/>
                <a:gd name="connsiteY62" fmla="*/ 171331 h 365803"/>
                <a:gd name="connsiteX63" fmla="*/ 164174 w 734766"/>
                <a:gd name="connsiteY63" fmla="*/ 170346 h 365803"/>
                <a:gd name="connsiteX64" fmla="*/ 235511 w 734766"/>
                <a:gd name="connsiteY64" fmla="*/ 169854 h 365803"/>
                <a:gd name="connsiteX65" fmla="*/ 239420 w 734766"/>
                <a:gd name="connsiteY65" fmla="*/ 170346 h 365803"/>
                <a:gd name="connsiteX66" fmla="*/ 242840 w 734766"/>
                <a:gd name="connsiteY66" fmla="*/ 171331 h 365803"/>
                <a:gd name="connsiteX67" fmla="*/ 245772 w 734766"/>
                <a:gd name="connsiteY67" fmla="*/ 173300 h 365803"/>
                <a:gd name="connsiteX68" fmla="*/ 248703 w 734766"/>
                <a:gd name="connsiteY68" fmla="*/ 175762 h 365803"/>
                <a:gd name="connsiteX69" fmla="*/ 251147 w 734766"/>
                <a:gd name="connsiteY69" fmla="*/ 178716 h 365803"/>
                <a:gd name="connsiteX70" fmla="*/ 253101 w 734766"/>
                <a:gd name="connsiteY70" fmla="*/ 181670 h 365803"/>
                <a:gd name="connsiteX71" fmla="*/ 254078 w 734766"/>
                <a:gd name="connsiteY71" fmla="*/ 185116 h 365803"/>
                <a:gd name="connsiteX72" fmla="*/ 254567 w 734766"/>
                <a:gd name="connsiteY72" fmla="*/ 189055 h 365803"/>
                <a:gd name="connsiteX73" fmla="*/ 254078 w 734766"/>
                <a:gd name="connsiteY73" fmla="*/ 192994 h 365803"/>
                <a:gd name="connsiteX74" fmla="*/ 253101 w 734766"/>
                <a:gd name="connsiteY74" fmla="*/ 196440 h 365803"/>
                <a:gd name="connsiteX75" fmla="*/ 251147 w 734766"/>
                <a:gd name="connsiteY75" fmla="*/ 199394 h 365803"/>
                <a:gd name="connsiteX76" fmla="*/ 248703 w 734766"/>
                <a:gd name="connsiteY76" fmla="*/ 202348 h 365803"/>
                <a:gd name="connsiteX77" fmla="*/ 245772 w 734766"/>
                <a:gd name="connsiteY77" fmla="*/ 204810 h 365803"/>
                <a:gd name="connsiteX78" fmla="*/ 242840 w 734766"/>
                <a:gd name="connsiteY78" fmla="*/ 206779 h 365803"/>
                <a:gd name="connsiteX79" fmla="*/ 239420 w 734766"/>
                <a:gd name="connsiteY79" fmla="*/ 207764 h 365803"/>
                <a:gd name="connsiteX80" fmla="*/ 235511 w 734766"/>
                <a:gd name="connsiteY80" fmla="*/ 208256 h 365803"/>
                <a:gd name="connsiteX81" fmla="*/ 231602 w 734766"/>
                <a:gd name="connsiteY81" fmla="*/ 207764 h 365803"/>
                <a:gd name="connsiteX82" fmla="*/ 227693 w 734766"/>
                <a:gd name="connsiteY82" fmla="*/ 206779 h 365803"/>
                <a:gd name="connsiteX83" fmla="*/ 224761 w 734766"/>
                <a:gd name="connsiteY83" fmla="*/ 204810 h 365803"/>
                <a:gd name="connsiteX84" fmla="*/ 222318 w 734766"/>
                <a:gd name="connsiteY84" fmla="*/ 202348 h 365803"/>
                <a:gd name="connsiteX85" fmla="*/ 219875 w 734766"/>
                <a:gd name="connsiteY85" fmla="*/ 199394 h 365803"/>
                <a:gd name="connsiteX86" fmla="*/ 217921 w 734766"/>
                <a:gd name="connsiteY86" fmla="*/ 196440 h 365803"/>
                <a:gd name="connsiteX87" fmla="*/ 216944 w 734766"/>
                <a:gd name="connsiteY87" fmla="*/ 192994 h 365803"/>
                <a:gd name="connsiteX88" fmla="*/ 216455 w 734766"/>
                <a:gd name="connsiteY88" fmla="*/ 189055 h 365803"/>
                <a:gd name="connsiteX89" fmla="*/ 216944 w 734766"/>
                <a:gd name="connsiteY89" fmla="*/ 185116 h 365803"/>
                <a:gd name="connsiteX90" fmla="*/ 217921 w 734766"/>
                <a:gd name="connsiteY90" fmla="*/ 181670 h 365803"/>
                <a:gd name="connsiteX91" fmla="*/ 219875 w 734766"/>
                <a:gd name="connsiteY91" fmla="*/ 178716 h 365803"/>
                <a:gd name="connsiteX92" fmla="*/ 222318 w 734766"/>
                <a:gd name="connsiteY92" fmla="*/ 175762 h 365803"/>
                <a:gd name="connsiteX93" fmla="*/ 224761 w 734766"/>
                <a:gd name="connsiteY93" fmla="*/ 173300 h 365803"/>
                <a:gd name="connsiteX94" fmla="*/ 227693 w 734766"/>
                <a:gd name="connsiteY94" fmla="*/ 171331 h 365803"/>
                <a:gd name="connsiteX95" fmla="*/ 231602 w 734766"/>
                <a:gd name="connsiteY95" fmla="*/ 170346 h 365803"/>
                <a:gd name="connsiteX96" fmla="*/ 499255 w 734766"/>
                <a:gd name="connsiteY96" fmla="*/ 92559 h 365803"/>
                <a:gd name="connsiteX97" fmla="*/ 503164 w 734766"/>
                <a:gd name="connsiteY97" fmla="*/ 93051 h 365803"/>
                <a:gd name="connsiteX98" fmla="*/ 507073 w 734766"/>
                <a:gd name="connsiteY98" fmla="*/ 94036 h 365803"/>
                <a:gd name="connsiteX99" fmla="*/ 510005 w 734766"/>
                <a:gd name="connsiteY99" fmla="*/ 96005 h 365803"/>
                <a:gd name="connsiteX100" fmla="*/ 512448 w 734766"/>
                <a:gd name="connsiteY100" fmla="*/ 98467 h 365803"/>
                <a:gd name="connsiteX101" fmla="*/ 514891 w 734766"/>
                <a:gd name="connsiteY101" fmla="*/ 101421 h 365803"/>
                <a:gd name="connsiteX102" fmla="*/ 516845 w 734766"/>
                <a:gd name="connsiteY102" fmla="*/ 104375 h 365803"/>
                <a:gd name="connsiteX103" fmla="*/ 517822 w 734766"/>
                <a:gd name="connsiteY103" fmla="*/ 107821 h 365803"/>
                <a:gd name="connsiteX104" fmla="*/ 518311 w 734766"/>
                <a:gd name="connsiteY104" fmla="*/ 111760 h 365803"/>
                <a:gd name="connsiteX105" fmla="*/ 517822 w 734766"/>
                <a:gd name="connsiteY105" fmla="*/ 115699 h 365803"/>
                <a:gd name="connsiteX106" fmla="*/ 516845 w 734766"/>
                <a:gd name="connsiteY106" fmla="*/ 119145 h 365803"/>
                <a:gd name="connsiteX107" fmla="*/ 514891 w 734766"/>
                <a:gd name="connsiteY107" fmla="*/ 122099 h 365803"/>
                <a:gd name="connsiteX108" fmla="*/ 512448 w 734766"/>
                <a:gd name="connsiteY108" fmla="*/ 125053 h 365803"/>
                <a:gd name="connsiteX109" fmla="*/ 510005 w 734766"/>
                <a:gd name="connsiteY109" fmla="*/ 127515 h 365803"/>
                <a:gd name="connsiteX110" fmla="*/ 507073 w 734766"/>
                <a:gd name="connsiteY110" fmla="*/ 129484 h 365803"/>
                <a:gd name="connsiteX111" fmla="*/ 503164 w 734766"/>
                <a:gd name="connsiteY111" fmla="*/ 130469 h 365803"/>
                <a:gd name="connsiteX112" fmla="*/ 499255 w 734766"/>
                <a:gd name="connsiteY112" fmla="*/ 130961 h 365803"/>
                <a:gd name="connsiteX113" fmla="*/ 495346 w 734766"/>
                <a:gd name="connsiteY113" fmla="*/ 130469 h 365803"/>
                <a:gd name="connsiteX114" fmla="*/ 491926 w 734766"/>
                <a:gd name="connsiteY114" fmla="*/ 129484 h 365803"/>
                <a:gd name="connsiteX115" fmla="*/ 488994 w 734766"/>
                <a:gd name="connsiteY115" fmla="*/ 127515 h 365803"/>
                <a:gd name="connsiteX116" fmla="*/ 486063 w 734766"/>
                <a:gd name="connsiteY116" fmla="*/ 125053 h 365803"/>
                <a:gd name="connsiteX117" fmla="*/ 483619 w 734766"/>
                <a:gd name="connsiteY117" fmla="*/ 122099 h 365803"/>
                <a:gd name="connsiteX118" fmla="*/ 481665 w 734766"/>
                <a:gd name="connsiteY118" fmla="*/ 119145 h 365803"/>
                <a:gd name="connsiteX119" fmla="*/ 480688 w 734766"/>
                <a:gd name="connsiteY119" fmla="*/ 115699 h 365803"/>
                <a:gd name="connsiteX120" fmla="*/ 480199 w 734766"/>
                <a:gd name="connsiteY120" fmla="*/ 111760 h 365803"/>
                <a:gd name="connsiteX121" fmla="*/ 480688 w 734766"/>
                <a:gd name="connsiteY121" fmla="*/ 107821 h 365803"/>
                <a:gd name="connsiteX122" fmla="*/ 481665 w 734766"/>
                <a:gd name="connsiteY122" fmla="*/ 104375 h 365803"/>
                <a:gd name="connsiteX123" fmla="*/ 483619 w 734766"/>
                <a:gd name="connsiteY123" fmla="*/ 101421 h 365803"/>
                <a:gd name="connsiteX124" fmla="*/ 486063 w 734766"/>
                <a:gd name="connsiteY124" fmla="*/ 98467 h 365803"/>
                <a:gd name="connsiteX125" fmla="*/ 488994 w 734766"/>
                <a:gd name="connsiteY125" fmla="*/ 96005 h 365803"/>
                <a:gd name="connsiteX126" fmla="*/ 491926 w 734766"/>
                <a:gd name="connsiteY126" fmla="*/ 94036 h 365803"/>
                <a:gd name="connsiteX127" fmla="*/ 495346 w 734766"/>
                <a:gd name="connsiteY127" fmla="*/ 93051 h 365803"/>
                <a:gd name="connsiteX128" fmla="*/ 566683 w 734766"/>
                <a:gd name="connsiteY128" fmla="*/ 92559 h 365803"/>
                <a:gd name="connsiteX129" fmla="*/ 570592 w 734766"/>
                <a:gd name="connsiteY129" fmla="*/ 93051 h 365803"/>
                <a:gd name="connsiteX130" fmla="*/ 574501 w 734766"/>
                <a:gd name="connsiteY130" fmla="*/ 94036 h 365803"/>
                <a:gd name="connsiteX131" fmla="*/ 577433 w 734766"/>
                <a:gd name="connsiteY131" fmla="*/ 96005 h 365803"/>
                <a:gd name="connsiteX132" fmla="*/ 579876 w 734766"/>
                <a:gd name="connsiteY132" fmla="*/ 98467 h 365803"/>
                <a:gd name="connsiteX133" fmla="*/ 582319 w 734766"/>
                <a:gd name="connsiteY133" fmla="*/ 101421 h 365803"/>
                <a:gd name="connsiteX134" fmla="*/ 584274 w 734766"/>
                <a:gd name="connsiteY134" fmla="*/ 104375 h 365803"/>
                <a:gd name="connsiteX135" fmla="*/ 585251 w 734766"/>
                <a:gd name="connsiteY135" fmla="*/ 107821 h 365803"/>
                <a:gd name="connsiteX136" fmla="*/ 585739 w 734766"/>
                <a:gd name="connsiteY136" fmla="*/ 111760 h 365803"/>
                <a:gd name="connsiteX137" fmla="*/ 585251 w 734766"/>
                <a:gd name="connsiteY137" fmla="*/ 115699 h 365803"/>
                <a:gd name="connsiteX138" fmla="*/ 584274 w 734766"/>
                <a:gd name="connsiteY138" fmla="*/ 119145 h 365803"/>
                <a:gd name="connsiteX139" fmla="*/ 582319 w 734766"/>
                <a:gd name="connsiteY139" fmla="*/ 122099 h 365803"/>
                <a:gd name="connsiteX140" fmla="*/ 579876 w 734766"/>
                <a:gd name="connsiteY140" fmla="*/ 125053 h 365803"/>
                <a:gd name="connsiteX141" fmla="*/ 577433 w 734766"/>
                <a:gd name="connsiteY141" fmla="*/ 127515 h 365803"/>
                <a:gd name="connsiteX142" fmla="*/ 574501 w 734766"/>
                <a:gd name="connsiteY142" fmla="*/ 129484 h 365803"/>
                <a:gd name="connsiteX143" fmla="*/ 570592 w 734766"/>
                <a:gd name="connsiteY143" fmla="*/ 130469 h 365803"/>
                <a:gd name="connsiteX144" fmla="*/ 566683 w 734766"/>
                <a:gd name="connsiteY144" fmla="*/ 130961 h 365803"/>
                <a:gd name="connsiteX145" fmla="*/ 562775 w 734766"/>
                <a:gd name="connsiteY145" fmla="*/ 130469 h 365803"/>
                <a:gd name="connsiteX146" fmla="*/ 559354 w 734766"/>
                <a:gd name="connsiteY146" fmla="*/ 129484 h 365803"/>
                <a:gd name="connsiteX147" fmla="*/ 556423 w 734766"/>
                <a:gd name="connsiteY147" fmla="*/ 127515 h 365803"/>
                <a:gd name="connsiteX148" fmla="*/ 553491 w 734766"/>
                <a:gd name="connsiteY148" fmla="*/ 125053 h 365803"/>
                <a:gd name="connsiteX149" fmla="*/ 551048 w 734766"/>
                <a:gd name="connsiteY149" fmla="*/ 122099 h 365803"/>
                <a:gd name="connsiteX150" fmla="*/ 549093 w 734766"/>
                <a:gd name="connsiteY150" fmla="*/ 119145 h 365803"/>
                <a:gd name="connsiteX151" fmla="*/ 548116 w 734766"/>
                <a:gd name="connsiteY151" fmla="*/ 115699 h 365803"/>
                <a:gd name="connsiteX152" fmla="*/ 547628 w 734766"/>
                <a:gd name="connsiteY152" fmla="*/ 111760 h 365803"/>
                <a:gd name="connsiteX153" fmla="*/ 548116 w 734766"/>
                <a:gd name="connsiteY153" fmla="*/ 107821 h 365803"/>
                <a:gd name="connsiteX154" fmla="*/ 549093 w 734766"/>
                <a:gd name="connsiteY154" fmla="*/ 104375 h 365803"/>
                <a:gd name="connsiteX155" fmla="*/ 551048 w 734766"/>
                <a:gd name="connsiteY155" fmla="*/ 101421 h 365803"/>
                <a:gd name="connsiteX156" fmla="*/ 553491 w 734766"/>
                <a:gd name="connsiteY156" fmla="*/ 98467 h 365803"/>
                <a:gd name="connsiteX157" fmla="*/ 556423 w 734766"/>
                <a:gd name="connsiteY157" fmla="*/ 96005 h 365803"/>
                <a:gd name="connsiteX158" fmla="*/ 559354 w 734766"/>
                <a:gd name="connsiteY158" fmla="*/ 94036 h 365803"/>
                <a:gd name="connsiteX159" fmla="*/ 562775 w 734766"/>
                <a:gd name="connsiteY159" fmla="*/ 93051 h 365803"/>
                <a:gd name="connsiteX160" fmla="*/ 634112 w 734766"/>
                <a:gd name="connsiteY160" fmla="*/ 92559 h 365803"/>
                <a:gd name="connsiteX161" fmla="*/ 637532 w 734766"/>
                <a:gd name="connsiteY161" fmla="*/ 93051 h 365803"/>
                <a:gd name="connsiteX162" fmla="*/ 640953 w 734766"/>
                <a:gd name="connsiteY162" fmla="*/ 94036 h 365803"/>
                <a:gd name="connsiteX163" fmla="*/ 644373 w 734766"/>
                <a:gd name="connsiteY163" fmla="*/ 96005 h 365803"/>
                <a:gd name="connsiteX164" fmla="*/ 647304 w 734766"/>
                <a:gd name="connsiteY164" fmla="*/ 98467 h 365803"/>
                <a:gd name="connsiteX165" fmla="*/ 649748 w 734766"/>
                <a:gd name="connsiteY165" fmla="*/ 101421 h 365803"/>
                <a:gd name="connsiteX166" fmla="*/ 651702 w 734766"/>
                <a:gd name="connsiteY166" fmla="*/ 104375 h 365803"/>
                <a:gd name="connsiteX167" fmla="*/ 652679 w 734766"/>
                <a:gd name="connsiteY167" fmla="*/ 107821 h 365803"/>
                <a:gd name="connsiteX168" fmla="*/ 652679 w 734766"/>
                <a:gd name="connsiteY168" fmla="*/ 111760 h 365803"/>
                <a:gd name="connsiteX169" fmla="*/ 652679 w 734766"/>
                <a:gd name="connsiteY169" fmla="*/ 115699 h 365803"/>
                <a:gd name="connsiteX170" fmla="*/ 651702 w 734766"/>
                <a:gd name="connsiteY170" fmla="*/ 119145 h 365803"/>
                <a:gd name="connsiteX171" fmla="*/ 649748 w 734766"/>
                <a:gd name="connsiteY171" fmla="*/ 122099 h 365803"/>
                <a:gd name="connsiteX172" fmla="*/ 647304 w 734766"/>
                <a:gd name="connsiteY172" fmla="*/ 125053 h 365803"/>
                <a:gd name="connsiteX173" fmla="*/ 644373 w 734766"/>
                <a:gd name="connsiteY173" fmla="*/ 127515 h 365803"/>
                <a:gd name="connsiteX174" fmla="*/ 640953 w 734766"/>
                <a:gd name="connsiteY174" fmla="*/ 129484 h 365803"/>
                <a:gd name="connsiteX175" fmla="*/ 637532 w 734766"/>
                <a:gd name="connsiteY175" fmla="*/ 130469 h 365803"/>
                <a:gd name="connsiteX176" fmla="*/ 634112 w 734766"/>
                <a:gd name="connsiteY176" fmla="*/ 130961 h 365803"/>
                <a:gd name="connsiteX177" fmla="*/ 630203 w 734766"/>
                <a:gd name="connsiteY177" fmla="*/ 130469 h 365803"/>
                <a:gd name="connsiteX178" fmla="*/ 626783 w 734766"/>
                <a:gd name="connsiteY178" fmla="*/ 129484 h 365803"/>
                <a:gd name="connsiteX179" fmla="*/ 622874 w 734766"/>
                <a:gd name="connsiteY179" fmla="*/ 127515 h 365803"/>
                <a:gd name="connsiteX180" fmla="*/ 620431 w 734766"/>
                <a:gd name="connsiteY180" fmla="*/ 125053 h 365803"/>
                <a:gd name="connsiteX181" fmla="*/ 617988 w 734766"/>
                <a:gd name="connsiteY181" fmla="*/ 122099 h 365803"/>
                <a:gd name="connsiteX182" fmla="*/ 616033 w 734766"/>
                <a:gd name="connsiteY182" fmla="*/ 119145 h 365803"/>
                <a:gd name="connsiteX183" fmla="*/ 615056 w 734766"/>
                <a:gd name="connsiteY183" fmla="*/ 115699 h 365803"/>
                <a:gd name="connsiteX184" fmla="*/ 615056 w 734766"/>
                <a:gd name="connsiteY184" fmla="*/ 111760 h 365803"/>
                <a:gd name="connsiteX185" fmla="*/ 615056 w 734766"/>
                <a:gd name="connsiteY185" fmla="*/ 107821 h 365803"/>
                <a:gd name="connsiteX186" fmla="*/ 616033 w 734766"/>
                <a:gd name="connsiteY186" fmla="*/ 104375 h 365803"/>
                <a:gd name="connsiteX187" fmla="*/ 617988 w 734766"/>
                <a:gd name="connsiteY187" fmla="*/ 101421 h 365803"/>
                <a:gd name="connsiteX188" fmla="*/ 620431 w 734766"/>
                <a:gd name="connsiteY188" fmla="*/ 98467 h 365803"/>
                <a:gd name="connsiteX189" fmla="*/ 622874 w 734766"/>
                <a:gd name="connsiteY189" fmla="*/ 96005 h 365803"/>
                <a:gd name="connsiteX190" fmla="*/ 626783 w 734766"/>
                <a:gd name="connsiteY190" fmla="*/ 94036 h 365803"/>
                <a:gd name="connsiteX191" fmla="*/ 630203 w 734766"/>
                <a:gd name="connsiteY191" fmla="*/ 93051 h 365803"/>
                <a:gd name="connsiteX192" fmla="*/ 334699 w 734766"/>
                <a:gd name="connsiteY192" fmla="*/ 77295 h 365803"/>
                <a:gd name="connsiteX193" fmla="*/ 330302 w 734766"/>
                <a:gd name="connsiteY193" fmla="*/ 77295 h 365803"/>
                <a:gd name="connsiteX194" fmla="*/ 20522 w 734766"/>
                <a:gd name="connsiteY194" fmla="*/ 77295 h 365803"/>
                <a:gd name="connsiteX195" fmla="*/ 15636 w 734766"/>
                <a:gd name="connsiteY195" fmla="*/ 77295 h 365803"/>
                <a:gd name="connsiteX196" fmla="*/ 11727 w 734766"/>
                <a:gd name="connsiteY196" fmla="*/ 78280 h 365803"/>
                <a:gd name="connsiteX197" fmla="*/ 8306 w 734766"/>
                <a:gd name="connsiteY197" fmla="*/ 80741 h 365803"/>
                <a:gd name="connsiteX198" fmla="*/ 5375 w 734766"/>
                <a:gd name="connsiteY198" fmla="*/ 83203 h 365803"/>
                <a:gd name="connsiteX199" fmla="*/ 2932 w 734766"/>
                <a:gd name="connsiteY199" fmla="*/ 86649 h 365803"/>
                <a:gd name="connsiteX200" fmla="*/ 1466 w 734766"/>
                <a:gd name="connsiteY200" fmla="*/ 90588 h 365803"/>
                <a:gd name="connsiteX201" fmla="*/ 0 w 734766"/>
                <a:gd name="connsiteY201" fmla="*/ 95512 h 365803"/>
                <a:gd name="connsiteX202" fmla="*/ 0 w 734766"/>
                <a:gd name="connsiteY202" fmla="*/ 100435 h 365803"/>
                <a:gd name="connsiteX203" fmla="*/ 0 w 734766"/>
                <a:gd name="connsiteY203" fmla="*/ 291953 h 365803"/>
                <a:gd name="connsiteX204" fmla="*/ 0 w 734766"/>
                <a:gd name="connsiteY204" fmla="*/ 296384 h 365803"/>
                <a:gd name="connsiteX205" fmla="*/ 1466 w 734766"/>
                <a:gd name="connsiteY205" fmla="*/ 300323 h 365803"/>
                <a:gd name="connsiteX206" fmla="*/ 3420 w 734766"/>
                <a:gd name="connsiteY206" fmla="*/ 303769 h 365803"/>
                <a:gd name="connsiteX207" fmla="*/ 5863 w 734766"/>
                <a:gd name="connsiteY207" fmla="*/ 306723 h 365803"/>
                <a:gd name="connsiteX208" fmla="*/ 8795 w 734766"/>
                <a:gd name="connsiteY208" fmla="*/ 309185 h 365803"/>
                <a:gd name="connsiteX209" fmla="*/ 12215 w 734766"/>
                <a:gd name="connsiteY209" fmla="*/ 311646 h 365803"/>
                <a:gd name="connsiteX210" fmla="*/ 16124 w 734766"/>
                <a:gd name="connsiteY210" fmla="*/ 312631 h 365803"/>
                <a:gd name="connsiteX211" fmla="*/ 20522 w 734766"/>
                <a:gd name="connsiteY211" fmla="*/ 312631 h 365803"/>
                <a:gd name="connsiteX212" fmla="*/ 239908 w 734766"/>
                <a:gd name="connsiteY212" fmla="*/ 312631 h 365803"/>
                <a:gd name="connsiteX213" fmla="*/ 306360 w 734766"/>
                <a:gd name="connsiteY213" fmla="*/ 364818 h 365803"/>
                <a:gd name="connsiteX214" fmla="*/ 308314 w 734766"/>
                <a:gd name="connsiteY214" fmla="*/ 365803 h 365803"/>
                <a:gd name="connsiteX215" fmla="*/ 309780 w 734766"/>
                <a:gd name="connsiteY215" fmla="*/ 365803 h 365803"/>
                <a:gd name="connsiteX216" fmla="*/ 311734 w 734766"/>
                <a:gd name="connsiteY216" fmla="*/ 365803 h 365803"/>
                <a:gd name="connsiteX217" fmla="*/ 312712 w 734766"/>
                <a:gd name="connsiteY217" fmla="*/ 365311 h 365803"/>
                <a:gd name="connsiteX218" fmla="*/ 313689 w 734766"/>
                <a:gd name="connsiteY218" fmla="*/ 364326 h 365803"/>
                <a:gd name="connsiteX219" fmla="*/ 315155 w 734766"/>
                <a:gd name="connsiteY219" fmla="*/ 362849 h 365803"/>
                <a:gd name="connsiteX220" fmla="*/ 315643 w 734766"/>
                <a:gd name="connsiteY220" fmla="*/ 361864 h 365803"/>
                <a:gd name="connsiteX221" fmla="*/ 315643 w 734766"/>
                <a:gd name="connsiteY221" fmla="*/ 359895 h 365803"/>
                <a:gd name="connsiteX222" fmla="*/ 315643 w 734766"/>
                <a:gd name="connsiteY222" fmla="*/ 312631 h 365803"/>
                <a:gd name="connsiteX223" fmla="*/ 330302 w 734766"/>
                <a:gd name="connsiteY223" fmla="*/ 312631 h 365803"/>
                <a:gd name="connsiteX224" fmla="*/ 334699 w 734766"/>
                <a:gd name="connsiteY224" fmla="*/ 312631 h 365803"/>
                <a:gd name="connsiteX225" fmla="*/ 338119 w 734766"/>
                <a:gd name="connsiteY225" fmla="*/ 311646 h 365803"/>
                <a:gd name="connsiteX226" fmla="*/ 342028 w 734766"/>
                <a:gd name="connsiteY226" fmla="*/ 309185 h 365803"/>
                <a:gd name="connsiteX227" fmla="*/ 344960 w 734766"/>
                <a:gd name="connsiteY227" fmla="*/ 306723 h 365803"/>
                <a:gd name="connsiteX228" fmla="*/ 347403 w 734766"/>
                <a:gd name="connsiteY228" fmla="*/ 303769 h 365803"/>
                <a:gd name="connsiteX229" fmla="*/ 349358 w 734766"/>
                <a:gd name="connsiteY229" fmla="*/ 300323 h 365803"/>
                <a:gd name="connsiteX230" fmla="*/ 350335 w 734766"/>
                <a:gd name="connsiteY230" fmla="*/ 296384 h 365803"/>
                <a:gd name="connsiteX231" fmla="*/ 351312 w 734766"/>
                <a:gd name="connsiteY231" fmla="*/ 291953 h 365803"/>
                <a:gd name="connsiteX232" fmla="*/ 351312 w 734766"/>
                <a:gd name="connsiteY232" fmla="*/ 100435 h 365803"/>
                <a:gd name="connsiteX233" fmla="*/ 350335 w 734766"/>
                <a:gd name="connsiteY233" fmla="*/ 95512 h 365803"/>
                <a:gd name="connsiteX234" fmla="*/ 349358 w 734766"/>
                <a:gd name="connsiteY234" fmla="*/ 90588 h 365803"/>
                <a:gd name="connsiteX235" fmla="*/ 347403 w 734766"/>
                <a:gd name="connsiteY235" fmla="*/ 86649 h 365803"/>
                <a:gd name="connsiteX236" fmla="*/ 345449 w 734766"/>
                <a:gd name="connsiteY236" fmla="*/ 83695 h 365803"/>
                <a:gd name="connsiteX237" fmla="*/ 342517 w 734766"/>
                <a:gd name="connsiteY237" fmla="*/ 80741 h 365803"/>
                <a:gd name="connsiteX238" fmla="*/ 339097 w 734766"/>
                <a:gd name="connsiteY238" fmla="*/ 78280 h 365803"/>
                <a:gd name="connsiteX239" fmla="*/ 719130 w 734766"/>
                <a:gd name="connsiteY239" fmla="*/ 0 h 365803"/>
                <a:gd name="connsiteX240" fmla="*/ 714244 w 734766"/>
                <a:gd name="connsiteY240" fmla="*/ 0 h 365803"/>
                <a:gd name="connsiteX241" fmla="*/ 404464 w 734766"/>
                <a:gd name="connsiteY241" fmla="*/ 0 h 365803"/>
                <a:gd name="connsiteX242" fmla="*/ 400067 w 734766"/>
                <a:gd name="connsiteY242" fmla="*/ 0 h 365803"/>
                <a:gd name="connsiteX243" fmla="*/ 395669 w 734766"/>
                <a:gd name="connsiteY243" fmla="*/ 985 h 365803"/>
                <a:gd name="connsiteX244" fmla="*/ 392249 w 734766"/>
                <a:gd name="connsiteY244" fmla="*/ 3446 h 365803"/>
                <a:gd name="connsiteX245" fmla="*/ 389317 w 734766"/>
                <a:gd name="connsiteY245" fmla="*/ 6400 h 365803"/>
                <a:gd name="connsiteX246" fmla="*/ 387363 w 734766"/>
                <a:gd name="connsiteY246" fmla="*/ 9354 h 365803"/>
                <a:gd name="connsiteX247" fmla="*/ 385408 w 734766"/>
                <a:gd name="connsiteY247" fmla="*/ 13293 h 365803"/>
                <a:gd name="connsiteX248" fmla="*/ 384431 w 734766"/>
                <a:gd name="connsiteY248" fmla="*/ 18217 h 365803"/>
                <a:gd name="connsiteX249" fmla="*/ 383454 w 734766"/>
                <a:gd name="connsiteY249" fmla="*/ 23140 h 365803"/>
                <a:gd name="connsiteX250" fmla="*/ 383454 w 734766"/>
                <a:gd name="connsiteY250" fmla="*/ 214658 h 365803"/>
                <a:gd name="connsiteX251" fmla="*/ 384431 w 734766"/>
                <a:gd name="connsiteY251" fmla="*/ 219089 h 365803"/>
                <a:gd name="connsiteX252" fmla="*/ 385408 w 734766"/>
                <a:gd name="connsiteY252" fmla="*/ 223028 h 365803"/>
                <a:gd name="connsiteX253" fmla="*/ 387363 w 734766"/>
                <a:gd name="connsiteY253" fmla="*/ 226474 h 365803"/>
                <a:gd name="connsiteX254" fmla="*/ 389806 w 734766"/>
                <a:gd name="connsiteY254" fmla="*/ 229428 h 365803"/>
                <a:gd name="connsiteX255" fmla="*/ 392738 w 734766"/>
                <a:gd name="connsiteY255" fmla="*/ 231890 h 365803"/>
                <a:gd name="connsiteX256" fmla="*/ 396647 w 734766"/>
                <a:gd name="connsiteY256" fmla="*/ 234351 h 365803"/>
                <a:gd name="connsiteX257" fmla="*/ 400067 w 734766"/>
                <a:gd name="connsiteY257" fmla="*/ 235336 h 365803"/>
                <a:gd name="connsiteX258" fmla="*/ 404464 w 734766"/>
                <a:gd name="connsiteY258" fmla="*/ 235336 h 365803"/>
                <a:gd name="connsiteX259" fmla="*/ 419123 w 734766"/>
                <a:gd name="connsiteY259" fmla="*/ 235336 h 365803"/>
                <a:gd name="connsiteX260" fmla="*/ 419123 w 734766"/>
                <a:gd name="connsiteY260" fmla="*/ 282600 h 365803"/>
                <a:gd name="connsiteX261" fmla="*/ 419123 w 734766"/>
                <a:gd name="connsiteY261" fmla="*/ 284569 h 365803"/>
                <a:gd name="connsiteX262" fmla="*/ 419611 w 734766"/>
                <a:gd name="connsiteY262" fmla="*/ 285554 h 365803"/>
                <a:gd name="connsiteX263" fmla="*/ 421077 w 734766"/>
                <a:gd name="connsiteY263" fmla="*/ 287031 h 365803"/>
                <a:gd name="connsiteX264" fmla="*/ 422054 w 734766"/>
                <a:gd name="connsiteY264" fmla="*/ 288016 h 365803"/>
                <a:gd name="connsiteX265" fmla="*/ 423032 w 734766"/>
                <a:gd name="connsiteY265" fmla="*/ 288508 h 365803"/>
                <a:gd name="connsiteX266" fmla="*/ 424986 w 734766"/>
                <a:gd name="connsiteY266" fmla="*/ 288508 h 365803"/>
                <a:gd name="connsiteX267" fmla="*/ 426452 w 734766"/>
                <a:gd name="connsiteY267" fmla="*/ 288508 h 365803"/>
                <a:gd name="connsiteX268" fmla="*/ 428406 w 734766"/>
                <a:gd name="connsiteY268" fmla="*/ 287523 h 365803"/>
                <a:gd name="connsiteX269" fmla="*/ 494858 w 734766"/>
                <a:gd name="connsiteY269" fmla="*/ 235336 h 365803"/>
                <a:gd name="connsiteX270" fmla="*/ 714244 w 734766"/>
                <a:gd name="connsiteY270" fmla="*/ 235336 h 365803"/>
                <a:gd name="connsiteX271" fmla="*/ 718642 w 734766"/>
                <a:gd name="connsiteY271" fmla="*/ 235336 h 365803"/>
                <a:gd name="connsiteX272" fmla="*/ 722551 w 734766"/>
                <a:gd name="connsiteY272" fmla="*/ 234351 h 365803"/>
                <a:gd name="connsiteX273" fmla="*/ 725971 w 734766"/>
                <a:gd name="connsiteY273" fmla="*/ 231890 h 365803"/>
                <a:gd name="connsiteX274" fmla="*/ 728903 w 734766"/>
                <a:gd name="connsiteY274" fmla="*/ 229428 h 365803"/>
                <a:gd name="connsiteX275" fmla="*/ 731346 w 734766"/>
                <a:gd name="connsiteY275" fmla="*/ 226474 h 365803"/>
                <a:gd name="connsiteX276" fmla="*/ 733300 w 734766"/>
                <a:gd name="connsiteY276" fmla="*/ 223028 h 365803"/>
                <a:gd name="connsiteX277" fmla="*/ 734766 w 734766"/>
                <a:gd name="connsiteY277" fmla="*/ 219089 h 365803"/>
                <a:gd name="connsiteX278" fmla="*/ 734766 w 734766"/>
                <a:gd name="connsiteY278" fmla="*/ 214658 h 365803"/>
                <a:gd name="connsiteX279" fmla="*/ 734766 w 734766"/>
                <a:gd name="connsiteY279" fmla="*/ 23140 h 365803"/>
                <a:gd name="connsiteX280" fmla="*/ 734766 w 734766"/>
                <a:gd name="connsiteY280" fmla="*/ 18217 h 365803"/>
                <a:gd name="connsiteX281" fmla="*/ 733300 w 734766"/>
                <a:gd name="connsiteY281" fmla="*/ 13293 h 365803"/>
                <a:gd name="connsiteX282" fmla="*/ 731834 w 734766"/>
                <a:gd name="connsiteY282" fmla="*/ 9354 h 365803"/>
                <a:gd name="connsiteX283" fmla="*/ 729391 w 734766"/>
                <a:gd name="connsiteY283" fmla="*/ 5908 h 365803"/>
                <a:gd name="connsiteX284" fmla="*/ 726460 w 734766"/>
                <a:gd name="connsiteY284" fmla="*/ 3446 h 365803"/>
                <a:gd name="connsiteX285" fmla="*/ 723039 w 734766"/>
                <a:gd name="connsiteY285" fmla="*/ 985 h 36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734766" h="365803">
                  <a:moveTo>
                    <a:pt x="100654" y="169854"/>
                  </a:moveTo>
                  <a:lnTo>
                    <a:pt x="104563" y="170346"/>
                  </a:lnTo>
                  <a:lnTo>
                    <a:pt x="107983" y="171331"/>
                  </a:lnTo>
                  <a:lnTo>
                    <a:pt x="111892" y="173300"/>
                  </a:lnTo>
                  <a:lnTo>
                    <a:pt x="114335" y="175762"/>
                  </a:lnTo>
                  <a:lnTo>
                    <a:pt x="116778" y="178716"/>
                  </a:lnTo>
                  <a:lnTo>
                    <a:pt x="118733" y="181670"/>
                  </a:lnTo>
                  <a:lnTo>
                    <a:pt x="119710" y="185116"/>
                  </a:lnTo>
                  <a:lnTo>
                    <a:pt x="119710" y="189055"/>
                  </a:lnTo>
                  <a:lnTo>
                    <a:pt x="119710" y="192994"/>
                  </a:lnTo>
                  <a:lnTo>
                    <a:pt x="118733" y="196440"/>
                  </a:lnTo>
                  <a:lnTo>
                    <a:pt x="116778" y="199394"/>
                  </a:lnTo>
                  <a:lnTo>
                    <a:pt x="114335" y="202348"/>
                  </a:lnTo>
                  <a:lnTo>
                    <a:pt x="111892" y="204810"/>
                  </a:lnTo>
                  <a:lnTo>
                    <a:pt x="107983" y="206779"/>
                  </a:lnTo>
                  <a:lnTo>
                    <a:pt x="104563" y="207764"/>
                  </a:lnTo>
                  <a:lnTo>
                    <a:pt x="100654" y="208256"/>
                  </a:lnTo>
                  <a:lnTo>
                    <a:pt x="97234" y="207764"/>
                  </a:lnTo>
                  <a:lnTo>
                    <a:pt x="93813" y="206779"/>
                  </a:lnTo>
                  <a:lnTo>
                    <a:pt x="90393" y="204810"/>
                  </a:lnTo>
                  <a:lnTo>
                    <a:pt x="87462" y="202348"/>
                  </a:lnTo>
                  <a:lnTo>
                    <a:pt x="85018" y="199394"/>
                  </a:lnTo>
                  <a:lnTo>
                    <a:pt x="83064" y="196440"/>
                  </a:lnTo>
                  <a:lnTo>
                    <a:pt x="82087" y="192994"/>
                  </a:lnTo>
                  <a:lnTo>
                    <a:pt x="82087" y="189055"/>
                  </a:lnTo>
                  <a:lnTo>
                    <a:pt x="82087" y="185116"/>
                  </a:lnTo>
                  <a:lnTo>
                    <a:pt x="83064" y="181670"/>
                  </a:lnTo>
                  <a:lnTo>
                    <a:pt x="85018" y="178716"/>
                  </a:lnTo>
                  <a:lnTo>
                    <a:pt x="87462" y="175762"/>
                  </a:lnTo>
                  <a:lnTo>
                    <a:pt x="90393" y="173300"/>
                  </a:lnTo>
                  <a:lnTo>
                    <a:pt x="93813" y="171331"/>
                  </a:lnTo>
                  <a:lnTo>
                    <a:pt x="97234" y="170346"/>
                  </a:lnTo>
                  <a:close/>
                  <a:moveTo>
                    <a:pt x="168083" y="169854"/>
                  </a:moveTo>
                  <a:lnTo>
                    <a:pt x="171991" y="170346"/>
                  </a:lnTo>
                  <a:lnTo>
                    <a:pt x="175412" y="171331"/>
                  </a:lnTo>
                  <a:lnTo>
                    <a:pt x="178343" y="173300"/>
                  </a:lnTo>
                  <a:lnTo>
                    <a:pt x="181275" y="175762"/>
                  </a:lnTo>
                  <a:lnTo>
                    <a:pt x="183718" y="178716"/>
                  </a:lnTo>
                  <a:lnTo>
                    <a:pt x="185673" y="181670"/>
                  </a:lnTo>
                  <a:lnTo>
                    <a:pt x="186650" y="185116"/>
                  </a:lnTo>
                  <a:lnTo>
                    <a:pt x="187138" y="189055"/>
                  </a:lnTo>
                  <a:lnTo>
                    <a:pt x="186650" y="192994"/>
                  </a:lnTo>
                  <a:lnTo>
                    <a:pt x="185673" y="196440"/>
                  </a:lnTo>
                  <a:lnTo>
                    <a:pt x="183718" y="199394"/>
                  </a:lnTo>
                  <a:lnTo>
                    <a:pt x="181275" y="202348"/>
                  </a:lnTo>
                  <a:lnTo>
                    <a:pt x="178343" y="204810"/>
                  </a:lnTo>
                  <a:lnTo>
                    <a:pt x="175412" y="206779"/>
                  </a:lnTo>
                  <a:lnTo>
                    <a:pt x="171991" y="207764"/>
                  </a:lnTo>
                  <a:lnTo>
                    <a:pt x="168083" y="208256"/>
                  </a:lnTo>
                  <a:lnTo>
                    <a:pt x="164174" y="207764"/>
                  </a:lnTo>
                  <a:lnTo>
                    <a:pt x="160265" y="206779"/>
                  </a:lnTo>
                  <a:lnTo>
                    <a:pt x="157333" y="204810"/>
                  </a:lnTo>
                  <a:lnTo>
                    <a:pt x="154890" y="202348"/>
                  </a:lnTo>
                  <a:lnTo>
                    <a:pt x="152447" y="199394"/>
                  </a:lnTo>
                  <a:lnTo>
                    <a:pt x="150492" y="196440"/>
                  </a:lnTo>
                  <a:lnTo>
                    <a:pt x="149515" y="192994"/>
                  </a:lnTo>
                  <a:lnTo>
                    <a:pt x="149027" y="189055"/>
                  </a:lnTo>
                  <a:lnTo>
                    <a:pt x="149515" y="185116"/>
                  </a:lnTo>
                  <a:lnTo>
                    <a:pt x="150492" y="181670"/>
                  </a:lnTo>
                  <a:lnTo>
                    <a:pt x="152447" y="178716"/>
                  </a:lnTo>
                  <a:lnTo>
                    <a:pt x="154890" y="175762"/>
                  </a:lnTo>
                  <a:lnTo>
                    <a:pt x="157333" y="173300"/>
                  </a:lnTo>
                  <a:lnTo>
                    <a:pt x="160265" y="171331"/>
                  </a:lnTo>
                  <a:lnTo>
                    <a:pt x="164174" y="170346"/>
                  </a:lnTo>
                  <a:close/>
                  <a:moveTo>
                    <a:pt x="235511" y="169854"/>
                  </a:moveTo>
                  <a:lnTo>
                    <a:pt x="239420" y="170346"/>
                  </a:lnTo>
                  <a:lnTo>
                    <a:pt x="242840" y="171331"/>
                  </a:lnTo>
                  <a:lnTo>
                    <a:pt x="245772" y="173300"/>
                  </a:lnTo>
                  <a:lnTo>
                    <a:pt x="248703" y="175762"/>
                  </a:lnTo>
                  <a:lnTo>
                    <a:pt x="251147" y="178716"/>
                  </a:lnTo>
                  <a:lnTo>
                    <a:pt x="253101" y="181670"/>
                  </a:lnTo>
                  <a:lnTo>
                    <a:pt x="254078" y="185116"/>
                  </a:lnTo>
                  <a:lnTo>
                    <a:pt x="254567" y="189055"/>
                  </a:lnTo>
                  <a:lnTo>
                    <a:pt x="254078" y="192994"/>
                  </a:lnTo>
                  <a:lnTo>
                    <a:pt x="253101" y="196440"/>
                  </a:lnTo>
                  <a:lnTo>
                    <a:pt x="251147" y="199394"/>
                  </a:lnTo>
                  <a:lnTo>
                    <a:pt x="248703" y="202348"/>
                  </a:lnTo>
                  <a:lnTo>
                    <a:pt x="245772" y="204810"/>
                  </a:lnTo>
                  <a:lnTo>
                    <a:pt x="242840" y="206779"/>
                  </a:lnTo>
                  <a:lnTo>
                    <a:pt x="239420" y="207764"/>
                  </a:lnTo>
                  <a:lnTo>
                    <a:pt x="235511" y="208256"/>
                  </a:lnTo>
                  <a:lnTo>
                    <a:pt x="231602" y="207764"/>
                  </a:lnTo>
                  <a:lnTo>
                    <a:pt x="227693" y="206779"/>
                  </a:lnTo>
                  <a:lnTo>
                    <a:pt x="224761" y="204810"/>
                  </a:lnTo>
                  <a:lnTo>
                    <a:pt x="222318" y="202348"/>
                  </a:lnTo>
                  <a:lnTo>
                    <a:pt x="219875" y="199394"/>
                  </a:lnTo>
                  <a:lnTo>
                    <a:pt x="217921" y="196440"/>
                  </a:lnTo>
                  <a:lnTo>
                    <a:pt x="216944" y="192994"/>
                  </a:lnTo>
                  <a:lnTo>
                    <a:pt x="216455" y="189055"/>
                  </a:lnTo>
                  <a:lnTo>
                    <a:pt x="216944" y="185116"/>
                  </a:lnTo>
                  <a:lnTo>
                    <a:pt x="217921" y="181670"/>
                  </a:lnTo>
                  <a:lnTo>
                    <a:pt x="219875" y="178716"/>
                  </a:lnTo>
                  <a:lnTo>
                    <a:pt x="222318" y="175762"/>
                  </a:lnTo>
                  <a:lnTo>
                    <a:pt x="224761" y="173300"/>
                  </a:lnTo>
                  <a:lnTo>
                    <a:pt x="227693" y="171331"/>
                  </a:lnTo>
                  <a:lnTo>
                    <a:pt x="231602" y="170346"/>
                  </a:lnTo>
                  <a:close/>
                  <a:moveTo>
                    <a:pt x="499255" y="92559"/>
                  </a:moveTo>
                  <a:lnTo>
                    <a:pt x="503164" y="93051"/>
                  </a:lnTo>
                  <a:lnTo>
                    <a:pt x="507073" y="94036"/>
                  </a:lnTo>
                  <a:lnTo>
                    <a:pt x="510005" y="96005"/>
                  </a:lnTo>
                  <a:lnTo>
                    <a:pt x="512448" y="98467"/>
                  </a:lnTo>
                  <a:lnTo>
                    <a:pt x="514891" y="101421"/>
                  </a:lnTo>
                  <a:lnTo>
                    <a:pt x="516845" y="104375"/>
                  </a:lnTo>
                  <a:lnTo>
                    <a:pt x="517822" y="107821"/>
                  </a:lnTo>
                  <a:lnTo>
                    <a:pt x="518311" y="111760"/>
                  </a:lnTo>
                  <a:lnTo>
                    <a:pt x="517822" y="115699"/>
                  </a:lnTo>
                  <a:lnTo>
                    <a:pt x="516845" y="119145"/>
                  </a:lnTo>
                  <a:lnTo>
                    <a:pt x="514891" y="122099"/>
                  </a:lnTo>
                  <a:lnTo>
                    <a:pt x="512448" y="125053"/>
                  </a:lnTo>
                  <a:lnTo>
                    <a:pt x="510005" y="127515"/>
                  </a:lnTo>
                  <a:lnTo>
                    <a:pt x="507073" y="129484"/>
                  </a:lnTo>
                  <a:lnTo>
                    <a:pt x="503164" y="130469"/>
                  </a:lnTo>
                  <a:lnTo>
                    <a:pt x="499255" y="130961"/>
                  </a:lnTo>
                  <a:lnTo>
                    <a:pt x="495346" y="130469"/>
                  </a:lnTo>
                  <a:lnTo>
                    <a:pt x="491926" y="129484"/>
                  </a:lnTo>
                  <a:lnTo>
                    <a:pt x="488994" y="127515"/>
                  </a:lnTo>
                  <a:lnTo>
                    <a:pt x="486063" y="125053"/>
                  </a:lnTo>
                  <a:lnTo>
                    <a:pt x="483619" y="122099"/>
                  </a:lnTo>
                  <a:lnTo>
                    <a:pt x="481665" y="119145"/>
                  </a:lnTo>
                  <a:lnTo>
                    <a:pt x="480688" y="115699"/>
                  </a:lnTo>
                  <a:lnTo>
                    <a:pt x="480199" y="111760"/>
                  </a:lnTo>
                  <a:lnTo>
                    <a:pt x="480688" y="107821"/>
                  </a:lnTo>
                  <a:lnTo>
                    <a:pt x="481665" y="104375"/>
                  </a:lnTo>
                  <a:lnTo>
                    <a:pt x="483619" y="101421"/>
                  </a:lnTo>
                  <a:lnTo>
                    <a:pt x="486063" y="98467"/>
                  </a:lnTo>
                  <a:lnTo>
                    <a:pt x="488994" y="96005"/>
                  </a:lnTo>
                  <a:lnTo>
                    <a:pt x="491926" y="94036"/>
                  </a:lnTo>
                  <a:lnTo>
                    <a:pt x="495346" y="93051"/>
                  </a:lnTo>
                  <a:close/>
                  <a:moveTo>
                    <a:pt x="566683" y="92559"/>
                  </a:moveTo>
                  <a:lnTo>
                    <a:pt x="570592" y="93051"/>
                  </a:lnTo>
                  <a:lnTo>
                    <a:pt x="574501" y="94036"/>
                  </a:lnTo>
                  <a:lnTo>
                    <a:pt x="577433" y="96005"/>
                  </a:lnTo>
                  <a:lnTo>
                    <a:pt x="579876" y="98467"/>
                  </a:lnTo>
                  <a:lnTo>
                    <a:pt x="582319" y="101421"/>
                  </a:lnTo>
                  <a:lnTo>
                    <a:pt x="584274" y="104375"/>
                  </a:lnTo>
                  <a:lnTo>
                    <a:pt x="585251" y="107821"/>
                  </a:lnTo>
                  <a:lnTo>
                    <a:pt x="585739" y="111760"/>
                  </a:lnTo>
                  <a:lnTo>
                    <a:pt x="585251" y="115699"/>
                  </a:lnTo>
                  <a:lnTo>
                    <a:pt x="584274" y="119145"/>
                  </a:lnTo>
                  <a:lnTo>
                    <a:pt x="582319" y="122099"/>
                  </a:lnTo>
                  <a:lnTo>
                    <a:pt x="579876" y="125053"/>
                  </a:lnTo>
                  <a:lnTo>
                    <a:pt x="577433" y="127515"/>
                  </a:lnTo>
                  <a:lnTo>
                    <a:pt x="574501" y="129484"/>
                  </a:lnTo>
                  <a:lnTo>
                    <a:pt x="570592" y="130469"/>
                  </a:lnTo>
                  <a:lnTo>
                    <a:pt x="566683" y="130961"/>
                  </a:lnTo>
                  <a:lnTo>
                    <a:pt x="562775" y="130469"/>
                  </a:lnTo>
                  <a:lnTo>
                    <a:pt x="559354" y="129484"/>
                  </a:lnTo>
                  <a:lnTo>
                    <a:pt x="556423" y="127515"/>
                  </a:lnTo>
                  <a:lnTo>
                    <a:pt x="553491" y="125053"/>
                  </a:lnTo>
                  <a:lnTo>
                    <a:pt x="551048" y="122099"/>
                  </a:lnTo>
                  <a:lnTo>
                    <a:pt x="549093" y="119145"/>
                  </a:lnTo>
                  <a:lnTo>
                    <a:pt x="548116" y="115699"/>
                  </a:lnTo>
                  <a:lnTo>
                    <a:pt x="547628" y="111760"/>
                  </a:lnTo>
                  <a:lnTo>
                    <a:pt x="548116" y="107821"/>
                  </a:lnTo>
                  <a:lnTo>
                    <a:pt x="549093" y="104375"/>
                  </a:lnTo>
                  <a:lnTo>
                    <a:pt x="551048" y="101421"/>
                  </a:lnTo>
                  <a:lnTo>
                    <a:pt x="553491" y="98467"/>
                  </a:lnTo>
                  <a:lnTo>
                    <a:pt x="556423" y="96005"/>
                  </a:lnTo>
                  <a:lnTo>
                    <a:pt x="559354" y="94036"/>
                  </a:lnTo>
                  <a:lnTo>
                    <a:pt x="562775" y="93051"/>
                  </a:lnTo>
                  <a:close/>
                  <a:moveTo>
                    <a:pt x="634112" y="92559"/>
                  </a:moveTo>
                  <a:lnTo>
                    <a:pt x="637532" y="93051"/>
                  </a:lnTo>
                  <a:lnTo>
                    <a:pt x="640953" y="94036"/>
                  </a:lnTo>
                  <a:lnTo>
                    <a:pt x="644373" y="96005"/>
                  </a:lnTo>
                  <a:lnTo>
                    <a:pt x="647304" y="98467"/>
                  </a:lnTo>
                  <a:lnTo>
                    <a:pt x="649748" y="101421"/>
                  </a:lnTo>
                  <a:lnTo>
                    <a:pt x="651702" y="104375"/>
                  </a:lnTo>
                  <a:lnTo>
                    <a:pt x="652679" y="107821"/>
                  </a:lnTo>
                  <a:lnTo>
                    <a:pt x="652679" y="111760"/>
                  </a:lnTo>
                  <a:lnTo>
                    <a:pt x="652679" y="115699"/>
                  </a:lnTo>
                  <a:lnTo>
                    <a:pt x="651702" y="119145"/>
                  </a:lnTo>
                  <a:lnTo>
                    <a:pt x="649748" y="122099"/>
                  </a:lnTo>
                  <a:lnTo>
                    <a:pt x="647304" y="125053"/>
                  </a:lnTo>
                  <a:lnTo>
                    <a:pt x="644373" y="127515"/>
                  </a:lnTo>
                  <a:lnTo>
                    <a:pt x="640953" y="129484"/>
                  </a:lnTo>
                  <a:lnTo>
                    <a:pt x="637532" y="130469"/>
                  </a:lnTo>
                  <a:lnTo>
                    <a:pt x="634112" y="130961"/>
                  </a:lnTo>
                  <a:lnTo>
                    <a:pt x="630203" y="130469"/>
                  </a:lnTo>
                  <a:lnTo>
                    <a:pt x="626783" y="129484"/>
                  </a:lnTo>
                  <a:lnTo>
                    <a:pt x="622874" y="127515"/>
                  </a:lnTo>
                  <a:lnTo>
                    <a:pt x="620431" y="125053"/>
                  </a:lnTo>
                  <a:lnTo>
                    <a:pt x="617988" y="122099"/>
                  </a:lnTo>
                  <a:lnTo>
                    <a:pt x="616033" y="119145"/>
                  </a:lnTo>
                  <a:lnTo>
                    <a:pt x="615056" y="115699"/>
                  </a:lnTo>
                  <a:lnTo>
                    <a:pt x="615056" y="111760"/>
                  </a:lnTo>
                  <a:lnTo>
                    <a:pt x="615056" y="107821"/>
                  </a:lnTo>
                  <a:lnTo>
                    <a:pt x="616033" y="104375"/>
                  </a:lnTo>
                  <a:lnTo>
                    <a:pt x="617988" y="101421"/>
                  </a:lnTo>
                  <a:lnTo>
                    <a:pt x="620431" y="98467"/>
                  </a:lnTo>
                  <a:lnTo>
                    <a:pt x="622874" y="96005"/>
                  </a:lnTo>
                  <a:lnTo>
                    <a:pt x="626783" y="94036"/>
                  </a:lnTo>
                  <a:lnTo>
                    <a:pt x="630203" y="93051"/>
                  </a:lnTo>
                  <a:close/>
                  <a:moveTo>
                    <a:pt x="334699" y="77295"/>
                  </a:moveTo>
                  <a:lnTo>
                    <a:pt x="330302" y="77295"/>
                  </a:lnTo>
                  <a:lnTo>
                    <a:pt x="20522" y="77295"/>
                  </a:lnTo>
                  <a:lnTo>
                    <a:pt x="15636" y="77295"/>
                  </a:lnTo>
                  <a:lnTo>
                    <a:pt x="11727" y="78280"/>
                  </a:lnTo>
                  <a:lnTo>
                    <a:pt x="8306" y="80741"/>
                  </a:lnTo>
                  <a:lnTo>
                    <a:pt x="5375" y="83203"/>
                  </a:lnTo>
                  <a:lnTo>
                    <a:pt x="2932" y="86649"/>
                  </a:lnTo>
                  <a:lnTo>
                    <a:pt x="1466" y="90588"/>
                  </a:lnTo>
                  <a:lnTo>
                    <a:pt x="0" y="95512"/>
                  </a:lnTo>
                  <a:lnTo>
                    <a:pt x="0" y="100435"/>
                  </a:lnTo>
                  <a:lnTo>
                    <a:pt x="0" y="291953"/>
                  </a:lnTo>
                  <a:lnTo>
                    <a:pt x="0" y="296384"/>
                  </a:lnTo>
                  <a:lnTo>
                    <a:pt x="1466" y="300323"/>
                  </a:lnTo>
                  <a:lnTo>
                    <a:pt x="3420" y="303769"/>
                  </a:lnTo>
                  <a:lnTo>
                    <a:pt x="5863" y="306723"/>
                  </a:lnTo>
                  <a:lnTo>
                    <a:pt x="8795" y="309185"/>
                  </a:lnTo>
                  <a:lnTo>
                    <a:pt x="12215" y="311646"/>
                  </a:lnTo>
                  <a:lnTo>
                    <a:pt x="16124" y="312631"/>
                  </a:lnTo>
                  <a:lnTo>
                    <a:pt x="20522" y="312631"/>
                  </a:lnTo>
                  <a:lnTo>
                    <a:pt x="239908" y="312631"/>
                  </a:lnTo>
                  <a:lnTo>
                    <a:pt x="306360" y="364818"/>
                  </a:lnTo>
                  <a:lnTo>
                    <a:pt x="308314" y="365803"/>
                  </a:lnTo>
                  <a:lnTo>
                    <a:pt x="309780" y="365803"/>
                  </a:lnTo>
                  <a:lnTo>
                    <a:pt x="311734" y="365803"/>
                  </a:lnTo>
                  <a:lnTo>
                    <a:pt x="312712" y="365311"/>
                  </a:lnTo>
                  <a:lnTo>
                    <a:pt x="313689" y="364326"/>
                  </a:lnTo>
                  <a:lnTo>
                    <a:pt x="315155" y="362849"/>
                  </a:lnTo>
                  <a:lnTo>
                    <a:pt x="315643" y="361864"/>
                  </a:lnTo>
                  <a:lnTo>
                    <a:pt x="315643" y="359895"/>
                  </a:lnTo>
                  <a:lnTo>
                    <a:pt x="315643" y="312631"/>
                  </a:lnTo>
                  <a:lnTo>
                    <a:pt x="330302" y="312631"/>
                  </a:lnTo>
                  <a:lnTo>
                    <a:pt x="334699" y="312631"/>
                  </a:lnTo>
                  <a:lnTo>
                    <a:pt x="338119" y="311646"/>
                  </a:lnTo>
                  <a:lnTo>
                    <a:pt x="342028" y="309185"/>
                  </a:lnTo>
                  <a:lnTo>
                    <a:pt x="344960" y="306723"/>
                  </a:lnTo>
                  <a:lnTo>
                    <a:pt x="347403" y="303769"/>
                  </a:lnTo>
                  <a:lnTo>
                    <a:pt x="349358" y="300323"/>
                  </a:lnTo>
                  <a:lnTo>
                    <a:pt x="350335" y="296384"/>
                  </a:lnTo>
                  <a:lnTo>
                    <a:pt x="351312" y="291953"/>
                  </a:lnTo>
                  <a:lnTo>
                    <a:pt x="351312" y="100435"/>
                  </a:lnTo>
                  <a:lnTo>
                    <a:pt x="350335" y="95512"/>
                  </a:lnTo>
                  <a:lnTo>
                    <a:pt x="349358" y="90588"/>
                  </a:lnTo>
                  <a:lnTo>
                    <a:pt x="347403" y="86649"/>
                  </a:lnTo>
                  <a:lnTo>
                    <a:pt x="345449" y="83695"/>
                  </a:lnTo>
                  <a:lnTo>
                    <a:pt x="342517" y="80741"/>
                  </a:lnTo>
                  <a:lnTo>
                    <a:pt x="339097" y="78280"/>
                  </a:lnTo>
                  <a:close/>
                  <a:moveTo>
                    <a:pt x="719130" y="0"/>
                  </a:moveTo>
                  <a:lnTo>
                    <a:pt x="714244" y="0"/>
                  </a:lnTo>
                  <a:lnTo>
                    <a:pt x="404464" y="0"/>
                  </a:lnTo>
                  <a:lnTo>
                    <a:pt x="400067" y="0"/>
                  </a:lnTo>
                  <a:lnTo>
                    <a:pt x="395669" y="985"/>
                  </a:lnTo>
                  <a:lnTo>
                    <a:pt x="392249" y="3446"/>
                  </a:lnTo>
                  <a:lnTo>
                    <a:pt x="389317" y="6400"/>
                  </a:lnTo>
                  <a:lnTo>
                    <a:pt x="387363" y="9354"/>
                  </a:lnTo>
                  <a:lnTo>
                    <a:pt x="385408" y="13293"/>
                  </a:lnTo>
                  <a:lnTo>
                    <a:pt x="384431" y="18217"/>
                  </a:lnTo>
                  <a:lnTo>
                    <a:pt x="383454" y="23140"/>
                  </a:lnTo>
                  <a:lnTo>
                    <a:pt x="383454" y="214658"/>
                  </a:lnTo>
                  <a:lnTo>
                    <a:pt x="384431" y="219089"/>
                  </a:lnTo>
                  <a:lnTo>
                    <a:pt x="385408" y="223028"/>
                  </a:lnTo>
                  <a:lnTo>
                    <a:pt x="387363" y="226474"/>
                  </a:lnTo>
                  <a:lnTo>
                    <a:pt x="389806" y="229428"/>
                  </a:lnTo>
                  <a:lnTo>
                    <a:pt x="392738" y="231890"/>
                  </a:lnTo>
                  <a:lnTo>
                    <a:pt x="396647" y="234351"/>
                  </a:lnTo>
                  <a:lnTo>
                    <a:pt x="400067" y="235336"/>
                  </a:lnTo>
                  <a:lnTo>
                    <a:pt x="404464" y="235336"/>
                  </a:lnTo>
                  <a:lnTo>
                    <a:pt x="419123" y="235336"/>
                  </a:lnTo>
                  <a:lnTo>
                    <a:pt x="419123" y="282600"/>
                  </a:lnTo>
                  <a:lnTo>
                    <a:pt x="419123" y="284569"/>
                  </a:lnTo>
                  <a:lnTo>
                    <a:pt x="419611" y="285554"/>
                  </a:lnTo>
                  <a:lnTo>
                    <a:pt x="421077" y="287031"/>
                  </a:lnTo>
                  <a:lnTo>
                    <a:pt x="422054" y="288016"/>
                  </a:lnTo>
                  <a:lnTo>
                    <a:pt x="423032" y="288508"/>
                  </a:lnTo>
                  <a:lnTo>
                    <a:pt x="424986" y="288508"/>
                  </a:lnTo>
                  <a:lnTo>
                    <a:pt x="426452" y="288508"/>
                  </a:lnTo>
                  <a:lnTo>
                    <a:pt x="428406" y="287523"/>
                  </a:lnTo>
                  <a:lnTo>
                    <a:pt x="494858" y="235336"/>
                  </a:lnTo>
                  <a:lnTo>
                    <a:pt x="714244" y="235336"/>
                  </a:lnTo>
                  <a:lnTo>
                    <a:pt x="718642" y="235336"/>
                  </a:lnTo>
                  <a:lnTo>
                    <a:pt x="722551" y="234351"/>
                  </a:lnTo>
                  <a:lnTo>
                    <a:pt x="725971" y="231890"/>
                  </a:lnTo>
                  <a:lnTo>
                    <a:pt x="728903" y="229428"/>
                  </a:lnTo>
                  <a:lnTo>
                    <a:pt x="731346" y="226474"/>
                  </a:lnTo>
                  <a:lnTo>
                    <a:pt x="733300" y="223028"/>
                  </a:lnTo>
                  <a:lnTo>
                    <a:pt x="734766" y="219089"/>
                  </a:lnTo>
                  <a:lnTo>
                    <a:pt x="734766" y="214658"/>
                  </a:lnTo>
                  <a:lnTo>
                    <a:pt x="734766" y="23140"/>
                  </a:lnTo>
                  <a:lnTo>
                    <a:pt x="734766" y="18217"/>
                  </a:lnTo>
                  <a:lnTo>
                    <a:pt x="733300" y="13293"/>
                  </a:lnTo>
                  <a:lnTo>
                    <a:pt x="731834" y="9354"/>
                  </a:lnTo>
                  <a:lnTo>
                    <a:pt x="729391" y="5908"/>
                  </a:lnTo>
                  <a:lnTo>
                    <a:pt x="726460" y="3446"/>
                  </a:lnTo>
                  <a:lnTo>
                    <a:pt x="723039" y="9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8" name="ïšľîḍê">
              <a:extLst>
                <a:ext uri="{FF2B5EF4-FFF2-40B4-BE49-F238E27FC236}">
                  <a16:creationId xmlns:a16="http://schemas.microsoft.com/office/drawing/2014/main" xmlns="" id="{E1539030-1056-4611-BD56-5370EDB22BEB}"/>
                </a:ext>
              </a:extLst>
            </p:cNvPr>
            <p:cNvSpPr txBox="1"/>
            <p:nvPr/>
          </p:nvSpPr>
          <p:spPr>
            <a:xfrm>
              <a:off x="664375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9" name="îṡľïḋê">
              <a:extLst>
                <a:ext uri="{FF2B5EF4-FFF2-40B4-BE49-F238E27FC236}">
                  <a16:creationId xmlns:a16="http://schemas.microsoft.com/office/drawing/2014/main" xmlns="" id="{DE254C9F-03F0-4098-9CB0-3E964C3D010F}"/>
                </a:ext>
              </a:extLst>
            </p:cNvPr>
            <p:cNvSpPr txBox="1"/>
            <p:nvPr/>
          </p:nvSpPr>
          <p:spPr>
            <a:xfrm>
              <a:off x="978058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0" name="ïsḻïḋé">
              <a:extLst>
                <a:ext uri="{FF2B5EF4-FFF2-40B4-BE49-F238E27FC236}">
                  <a16:creationId xmlns:a16="http://schemas.microsoft.com/office/drawing/2014/main" xmlns="" id="{DF97B589-4EE0-4D5A-AB3F-CAAF3782B45A}"/>
                </a:ext>
              </a:extLst>
            </p:cNvPr>
            <p:cNvSpPr txBox="1"/>
            <p:nvPr/>
          </p:nvSpPr>
          <p:spPr>
            <a:xfrm>
              <a:off x="294342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1" name="iṩḷidè">
              <a:extLst>
                <a:ext uri="{FF2B5EF4-FFF2-40B4-BE49-F238E27FC236}">
                  <a16:creationId xmlns:a16="http://schemas.microsoft.com/office/drawing/2014/main" xmlns="" id="{E222E09B-86D2-40E1-8D62-2BD04B038992}"/>
                </a:ext>
              </a:extLst>
            </p:cNvPr>
            <p:cNvSpPr txBox="1"/>
            <p:nvPr/>
          </p:nvSpPr>
          <p:spPr>
            <a:xfrm>
              <a:off x="5222481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2" name="iŝļîḍê">
              <a:extLst>
                <a:ext uri="{FF2B5EF4-FFF2-40B4-BE49-F238E27FC236}">
                  <a16:creationId xmlns:a16="http://schemas.microsoft.com/office/drawing/2014/main" xmlns="" id="{3D257E3D-20B4-48E7-801A-5B64AB6011CE}"/>
                </a:ext>
              </a:extLst>
            </p:cNvPr>
            <p:cNvSpPr txBox="1"/>
            <p:nvPr/>
          </p:nvSpPr>
          <p:spPr>
            <a:xfrm>
              <a:off x="7501534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0BF7500F-7324-49AC-AFA9-2F1FF42426C2}"/>
                </a:ext>
              </a:extLst>
            </p:cNvPr>
            <p:cNvCxnSpPr>
              <a:cxnSpLocks/>
            </p:cNvCxnSpPr>
            <p:nvPr/>
          </p:nvCxnSpPr>
          <p:spPr>
            <a:xfrm>
              <a:off x="6643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10AB4605-BABB-4864-8D7B-1D0C27F8EDAE}"/>
                </a:ext>
              </a:extLst>
            </p:cNvPr>
            <p:cNvCxnSpPr>
              <a:cxnSpLocks/>
            </p:cNvCxnSpPr>
            <p:nvPr/>
          </p:nvCxnSpPr>
          <p:spPr>
            <a:xfrm>
              <a:off x="29471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D57DDF2-C175-4510-BCA6-6C900CAE7E49}"/>
                </a:ext>
              </a:extLst>
            </p:cNvPr>
            <p:cNvCxnSpPr>
              <a:cxnSpLocks/>
            </p:cNvCxnSpPr>
            <p:nvPr/>
          </p:nvCxnSpPr>
          <p:spPr>
            <a:xfrm>
              <a:off x="52299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3AEA8FA9-9A4B-4D13-9AA1-ED3FB941C9BC}"/>
                </a:ext>
              </a:extLst>
            </p:cNvPr>
            <p:cNvCxnSpPr>
              <a:cxnSpLocks/>
            </p:cNvCxnSpPr>
            <p:nvPr/>
          </p:nvCxnSpPr>
          <p:spPr>
            <a:xfrm>
              <a:off x="75127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34552F43-CF98-4360-AA19-819E550BCB7B}"/>
                </a:ext>
              </a:extLst>
            </p:cNvPr>
            <p:cNvCxnSpPr>
              <a:cxnSpLocks/>
            </p:cNvCxnSpPr>
            <p:nvPr/>
          </p:nvCxnSpPr>
          <p:spPr>
            <a:xfrm>
              <a:off x="9795573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îṥ1ídè">
              <a:extLst>
                <a:ext uri="{FF2B5EF4-FFF2-40B4-BE49-F238E27FC236}">
                  <a16:creationId xmlns:a16="http://schemas.microsoft.com/office/drawing/2014/main" xmlns="" id="{06E95D65-2661-422A-BC46-F6F145D4C9FA}"/>
                </a:ext>
              </a:extLst>
            </p:cNvPr>
            <p:cNvSpPr txBox="1"/>
            <p:nvPr/>
          </p:nvSpPr>
          <p:spPr bwMode="auto">
            <a:xfrm>
              <a:off x="6699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íṧḷîḑé">
              <a:extLst>
                <a:ext uri="{FF2B5EF4-FFF2-40B4-BE49-F238E27FC236}">
                  <a16:creationId xmlns:a16="http://schemas.microsoft.com/office/drawing/2014/main" xmlns="" id="{5E72FF14-3DD6-4D23-ABDB-5801A4D09EE7}"/>
                </a:ext>
              </a:extLst>
            </p:cNvPr>
            <p:cNvSpPr txBox="1"/>
            <p:nvPr/>
          </p:nvSpPr>
          <p:spPr bwMode="auto">
            <a:xfrm>
              <a:off x="29527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isḻïďê">
              <a:extLst>
                <a:ext uri="{FF2B5EF4-FFF2-40B4-BE49-F238E27FC236}">
                  <a16:creationId xmlns:a16="http://schemas.microsoft.com/office/drawing/2014/main" xmlns="" id="{80854CF7-7016-486B-8034-F0946ED5D7FD}"/>
                </a:ext>
              </a:extLst>
            </p:cNvPr>
            <p:cNvSpPr txBox="1"/>
            <p:nvPr/>
          </p:nvSpPr>
          <p:spPr bwMode="auto">
            <a:xfrm>
              <a:off x="52355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1" name="ís1îḋé">
              <a:extLst>
                <a:ext uri="{FF2B5EF4-FFF2-40B4-BE49-F238E27FC236}">
                  <a16:creationId xmlns:a16="http://schemas.microsoft.com/office/drawing/2014/main" xmlns="" id="{316A1133-9B74-461C-A52A-A9307CB305E8}"/>
                </a:ext>
              </a:extLst>
            </p:cNvPr>
            <p:cNvSpPr txBox="1"/>
            <p:nvPr/>
          </p:nvSpPr>
          <p:spPr bwMode="auto">
            <a:xfrm>
              <a:off x="75183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2" name="ïṣḷïḍé">
              <a:extLst>
                <a:ext uri="{FF2B5EF4-FFF2-40B4-BE49-F238E27FC236}">
                  <a16:creationId xmlns:a16="http://schemas.microsoft.com/office/drawing/2014/main" xmlns="" id="{88021D70-A05C-4ED9-B368-7AE744B3A62C}"/>
                </a:ext>
              </a:extLst>
            </p:cNvPr>
            <p:cNvSpPr txBox="1"/>
            <p:nvPr/>
          </p:nvSpPr>
          <p:spPr bwMode="auto">
            <a:xfrm>
              <a:off x="9801123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66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:a16="http://schemas.microsoft.com/office/drawing/2014/main" xmlns="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:a16="http://schemas.microsoft.com/office/drawing/2014/main" xmlns="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:a16="http://schemas.microsoft.com/office/drawing/2014/main" xmlns="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:a16="http://schemas.microsoft.com/office/drawing/2014/main" xmlns="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:a16="http://schemas.microsoft.com/office/drawing/2014/main" xmlns="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:a16="http://schemas.microsoft.com/office/drawing/2014/main" xmlns="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:a16="http://schemas.microsoft.com/office/drawing/2014/main" xmlns="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:a16="http://schemas.microsoft.com/office/drawing/2014/main" xmlns="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:a16="http://schemas.microsoft.com/office/drawing/2014/main" xmlns="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:a16="http://schemas.microsoft.com/office/drawing/2014/main" xmlns="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:a16="http://schemas.microsoft.com/office/drawing/2014/main" xmlns="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:a16="http://schemas.microsoft.com/office/drawing/2014/main" xmlns="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:a16="http://schemas.microsoft.com/office/drawing/2014/main" xmlns="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:a16="http://schemas.microsoft.com/office/drawing/2014/main" xmlns="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:a16="http://schemas.microsoft.com/office/drawing/2014/main" xmlns="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:a16="http://schemas.microsoft.com/office/drawing/2014/main" xmlns="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:a16="http://schemas.microsoft.com/office/drawing/2014/main" xmlns="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:a16="http://schemas.microsoft.com/office/drawing/2014/main" xmlns="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:a16="http://schemas.microsoft.com/office/drawing/2014/main" xmlns="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0706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20" name="063a1966-f723-4c85-bc06-f616eb509a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1FF9126-1555-460D-AF2B-60D7F469EF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033" y="1179000"/>
            <a:ext cx="12198033" cy="4918950"/>
            <a:chOff x="-6033" y="1179001"/>
            <a:chExt cx="12198033" cy="491895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7C591428-E591-4C8D-8DF4-2D3E13FE8934}"/>
                </a:ext>
              </a:extLst>
            </p:cNvPr>
            <p:cNvCxnSpPr>
              <a:cxnSpLocks/>
            </p:cNvCxnSpPr>
            <p:nvPr/>
          </p:nvCxnSpPr>
          <p:spPr>
            <a:xfrm>
              <a:off x="-6033" y="3836093"/>
              <a:ext cx="121980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2" name="ïṩlîḑé">
              <a:extLst>
                <a:ext uri="{FF2B5EF4-FFF2-40B4-BE49-F238E27FC236}">
                  <a16:creationId xmlns:a16="http://schemas.microsoft.com/office/drawing/2014/main" xmlns="" id="{837B8140-4864-4A50-ADA1-59465D61B081}"/>
                </a:ext>
              </a:extLst>
            </p:cNvPr>
            <p:cNvGrpSpPr/>
            <p:nvPr/>
          </p:nvGrpSpPr>
          <p:grpSpPr>
            <a:xfrm>
              <a:off x="4701002" y="1179001"/>
              <a:ext cx="6819490" cy="2657095"/>
              <a:chOff x="5282372" y="1943460"/>
              <a:chExt cx="6238116" cy="2430573"/>
            </a:xfrm>
          </p:grpSpPr>
          <p:sp>
            <p:nvSpPr>
              <p:cNvPr id="83" name="isḻîdê">
                <a:extLst>
                  <a:ext uri="{FF2B5EF4-FFF2-40B4-BE49-F238E27FC236}">
                    <a16:creationId xmlns:a16="http://schemas.microsoft.com/office/drawing/2014/main" xmlns="" id="{9B216E45-A910-49FD-AEC7-8EBCD4AAF30F}"/>
                  </a:ext>
                </a:extLst>
              </p:cNvPr>
              <p:cNvSpPr/>
              <p:nvPr/>
            </p:nvSpPr>
            <p:spPr bwMode="auto">
              <a:xfrm>
                <a:off x="6925332" y="2945193"/>
                <a:ext cx="2130716" cy="142883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84" name="ïśḻíḍé">
                <a:extLst>
                  <a:ext uri="{FF2B5EF4-FFF2-40B4-BE49-F238E27FC236}">
                    <a16:creationId xmlns:a16="http://schemas.microsoft.com/office/drawing/2014/main" xmlns="" id="{D275CED8-F6FB-400F-8D71-3A4FE7FB77C9}"/>
                  </a:ext>
                </a:extLst>
              </p:cNvPr>
              <p:cNvSpPr/>
              <p:nvPr/>
            </p:nvSpPr>
            <p:spPr bwMode="auto">
              <a:xfrm>
                <a:off x="8568291" y="2820793"/>
                <a:ext cx="2130716" cy="155324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85" name="ïṩḻiďê">
                <a:extLst>
                  <a:ext uri="{FF2B5EF4-FFF2-40B4-BE49-F238E27FC236}">
                    <a16:creationId xmlns:a16="http://schemas.microsoft.com/office/drawing/2014/main" xmlns="" id="{485634C5-9B2A-4372-BEC3-3BA44DFCF3C1}"/>
                  </a:ext>
                </a:extLst>
              </p:cNvPr>
              <p:cNvSpPr/>
              <p:nvPr/>
            </p:nvSpPr>
            <p:spPr bwMode="auto">
              <a:xfrm>
                <a:off x="9389772" y="3487290"/>
                <a:ext cx="2130716" cy="88674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86" name="îṡḻïḋè">
                <a:extLst>
                  <a:ext uri="{FF2B5EF4-FFF2-40B4-BE49-F238E27FC236}">
                    <a16:creationId xmlns:a16="http://schemas.microsoft.com/office/drawing/2014/main" xmlns="" id="{92D93523-0FA7-488C-9E29-7C86878285CA}"/>
                  </a:ext>
                </a:extLst>
              </p:cNvPr>
              <p:cNvSpPr/>
              <p:nvPr/>
            </p:nvSpPr>
            <p:spPr bwMode="auto">
              <a:xfrm>
                <a:off x="6103853" y="3154042"/>
                <a:ext cx="2130716" cy="121999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87" name="îşlíḑé">
                <a:extLst>
                  <a:ext uri="{FF2B5EF4-FFF2-40B4-BE49-F238E27FC236}">
                    <a16:creationId xmlns:a16="http://schemas.microsoft.com/office/drawing/2014/main" xmlns="" id="{813CC3DD-A20D-4068-B545-7C785F155CC4}"/>
                  </a:ext>
                </a:extLst>
              </p:cNvPr>
              <p:cNvSpPr/>
              <p:nvPr/>
            </p:nvSpPr>
            <p:spPr bwMode="auto">
              <a:xfrm>
                <a:off x="5282372" y="3576819"/>
                <a:ext cx="2130716" cy="7972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88" name="îṥľiḍè">
                <a:extLst>
                  <a:ext uri="{FF2B5EF4-FFF2-40B4-BE49-F238E27FC236}">
                    <a16:creationId xmlns:a16="http://schemas.microsoft.com/office/drawing/2014/main" xmlns="" id="{8E584F38-3893-4835-8B2D-DF215D1F6371}"/>
                  </a:ext>
                </a:extLst>
              </p:cNvPr>
              <p:cNvSpPr/>
              <p:nvPr/>
            </p:nvSpPr>
            <p:spPr bwMode="auto">
              <a:xfrm>
                <a:off x="7746812" y="2475849"/>
                <a:ext cx="2130716" cy="189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grpSp>
            <p:nvGrpSpPr>
              <p:cNvPr id="89" name="îṥ1îďe">
                <a:extLst>
                  <a:ext uri="{FF2B5EF4-FFF2-40B4-BE49-F238E27FC236}">
                    <a16:creationId xmlns:a16="http://schemas.microsoft.com/office/drawing/2014/main" xmlns="" id="{F289B1DD-F5DE-448F-8F39-4F0BBFBDF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90723" y="3045327"/>
                <a:ext cx="323037" cy="486728"/>
                <a:chOff x="0" y="0"/>
                <a:chExt cx="300" cy="450"/>
              </a:xfrm>
            </p:grpSpPr>
            <p:sp>
              <p:nvSpPr>
                <p:cNvPr id="105" name="îṣḻiďé">
                  <a:extLst>
                    <a:ext uri="{FF2B5EF4-FFF2-40B4-BE49-F238E27FC236}">
                      <a16:creationId xmlns:a16="http://schemas.microsoft.com/office/drawing/2014/main" xmlns="" id="{379088F6-77C7-4880-BC44-4D7C1F1569B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06" name="ïšļîḓê">
                  <a:extLst>
                    <a:ext uri="{FF2B5EF4-FFF2-40B4-BE49-F238E27FC236}">
                      <a16:creationId xmlns:a16="http://schemas.microsoft.com/office/drawing/2014/main" xmlns="" id="{6D6504B4-6396-448B-82EA-A567E27405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35%</a:t>
                  </a:r>
                  <a:endParaRPr sz="900" b="1" dirty="0"/>
                </a:p>
              </p:txBody>
            </p:sp>
          </p:grpSp>
          <p:grpSp>
            <p:nvGrpSpPr>
              <p:cNvPr id="90" name="ï$ḻiḋê">
                <a:extLst>
                  <a:ext uri="{FF2B5EF4-FFF2-40B4-BE49-F238E27FC236}">
                    <a16:creationId xmlns:a16="http://schemas.microsoft.com/office/drawing/2014/main" xmlns="" id="{F1E5E3C9-7A18-42AD-8E97-8037531B7B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11375" y="2629142"/>
                <a:ext cx="323037" cy="486728"/>
                <a:chOff x="0" y="0"/>
                <a:chExt cx="300" cy="450"/>
              </a:xfrm>
            </p:grpSpPr>
            <p:sp>
              <p:nvSpPr>
                <p:cNvPr id="103" name="îŝḷîḍe">
                  <a:extLst>
                    <a:ext uri="{FF2B5EF4-FFF2-40B4-BE49-F238E27FC236}">
                      <a16:creationId xmlns:a16="http://schemas.microsoft.com/office/drawing/2014/main" xmlns="" id="{FF90324C-E0D0-4737-94DD-24A6F7B9D77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04" name="ïṩḻîďe">
                  <a:extLst>
                    <a:ext uri="{FF2B5EF4-FFF2-40B4-BE49-F238E27FC236}">
                      <a16:creationId xmlns:a16="http://schemas.microsoft.com/office/drawing/2014/main" xmlns="" id="{41B613F2-5350-45FE-8408-A20530D79CA6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46%</a:t>
                  </a:r>
                  <a:endParaRPr sz="900" b="1" dirty="0"/>
                </a:p>
              </p:txBody>
            </p:sp>
          </p:grpSp>
          <p:grpSp>
            <p:nvGrpSpPr>
              <p:cNvPr id="91" name="íşḷíḍé">
                <a:extLst>
                  <a:ext uri="{FF2B5EF4-FFF2-40B4-BE49-F238E27FC236}">
                    <a16:creationId xmlns:a16="http://schemas.microsoft.com/office/drawing/2014/main" xmlns="" id="{E9538F94-055B-4B2B-940C-FF3AE32BBD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2027" y="2415267"/>
                <a:ext cx="323037" cy="486728"/>
                <a:chOff x="0" y="0"/>
                <a:chExt cx="300" cy="450"/>
              </a:xfrm>
            </p:grpSpPr>
            <p:sp>
              <p:nvSpPr>
                <p:cNvPr id="101" name="îṥḷíḓê">
                  <a:extLst>
                    <a:ext uri="{FF2B5EF4-FFF2-40B4-BE49-F238E27FC236}">
                      <a16:creationId xmlns:a16="http://schemas.microsoft.com/office/drawing/2014/main" xmlns="" id="{C088BBF0-543A-4A03-9C90-3AD6DB6D4E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02" name="iš1îḑè">
                  <a:extLst>
                    <a:ext uri="{FF2B5EF4-FFF2-40B4-BE49-F238E27FC236}">
                      <a16:creationId xmlns:a16="http://schemas.microsoft.com/office/drawing/2014/main" xmlns="" id="{AEDE1F4F-BF57-4F9C-A03C-5BD0D1E70A04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62%</a:t>
                  </a:r>
                  <a:endParaRPr sz="900" b="1" dirty="0"/>
                </a:p>
              </p:txBody>
            </p:sp>
          </p:grpSp>
          <p:grpSp>
            <p:nvGrpSpPr>
              <p:cNvPr id="92" name="îS1ídè">
                <a:extLst>
                  <a:ext uri="{FF2B5EF4-FFF2-40B4-BE49-F238E27FC236}">
                    <a16:creationId xmlns:a16="http://schemas.microsoft.com/office/drawing/2014/main" xmlns="" id="{42C73444-2F60-4B36-999A-FE83B736B1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52679" y="1943460"/>
                <a:ext cx="323037" cy="486728"/>
                <a:chOff x="0" y="0"/>
                <a:chExt cx="300" cy="450"/>
              </a:xfrm>
            </p:grpSpPr>
            <p:sp>
              <p:nvSpPr>
                <p:cNvPr id="99" name="iṩľíďè">
                  <a:extLst>
                    <a:ext uri="{FF2B5EF4-FFF2-40B4-BE49-F238E27FC236}">
                      <a16:creationId xmlns:a16="http://schemas.microsoft.com/office/drawing/2014/main" xmlns="" id="{1ADAB0AB-5DD4-4E8E-8598-6D28C7DC72D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00" name="î$líḑê">
                  <a:extLst>
                    <a:ext uri="{FF2B5EF4-FFF2-40B4-BE49-F238E27FC236}">
                      <a16:creationId xmlns:a16="http://schemas.microsoft.com/office/drawing/2014/main" xmlns="" id="{21FA0A15-C111-48CA-91B3-0115010059DE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96%</a:t>
                  </a:r>
                  <a:endParaRPr sz="900" b="1" dirty="0"/>
                </a:p>
              </p:txBody>
            </p:sp>
          </p:grpSp>
          <p:grpSp>
            <p:nvGrpSpPr>
              <p:cNvPr id="93" name="íṩḷïďè">
                <a:extLst>
                  <a:ext uri="{FF2B5EF4-FFF2-40B4-BE49-F238E27FC236}">
                    <a16:creationId xmlns:a16="http://schemas.microsoft.com/office/drawing/2014/main" xmlns="" id="{114C5B69-EFCB-4CC4-AA69-CDF395C911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73330" y="2286658"/>
                <a:ext cx="323037" cy="486728"/>
                <a:chOff x="0" y="0"/>
                <a:chExt cx="300" cy="450"/>
              </a:xfrm>
            </p:grpSpPr>
            <p:sp>
              <p:nvSpPr>
                <p:cNvPr id="97" name="ïş1íḋê">
                  <a:extLst>
                    <a:ext uri="{FF2B5EF4-FFF2-40B4-BE49-F238E27FC236}">
                      <a16:creationId xmlns:a16="http://schemas.microsoft.com/office/drawing/2014/main" xmlns="" id="{6B5E3608-7FDB-4B22-8874-84AA0D7AB09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98" name="íşḷïḑè">
                  <a:extLst>
                    <a:ext uri="{FF2B5EF4-FFF2-40B4-BE49-F238E27FC236}">
                      <a16:creationId xmlns:a16="http://schemas.microsoft.com/office/drawing/2014/main" xmlns="" id="{B96B6A03-56F8-4992-9F9A-9CDC5CBCEB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81%</a:t>
                  </a:r>
                  <a:endParaRPr sz="900" b="1" dirty="0"/>
                </a:p>
              </p:txBody>
            </p:sp>
          </p:grpSp>
          <p:grpSp>
            <p:nvGrpSpPr>
              <p:cNvPr id="94" name="isḷîďê">
                <a:extLst>
                  <a:ext uri="{FF2B5EF4-FFF2-40B4-BE49-F238E27FC236}">
                    <a16:creationId xmlns:a16="http://schemas.microsoft.com/office/drawing/2014/main" xmlns="" id="{D2989027-2384-44D2-B370-370F4E5C5C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98951" y="2960113"/>
                <a:ext cx="323037" cy="486727"/>
                <a:chOff x="0" y="0"/>
                <a:chExt cx="300" cy="450"/>
              </a:xfrm>
            </p:grpSpPr>
            <p:sp>
              <p:nvSpPr>
                <p:cNvPr id="95" name="ïṡ1îḍê">
                  <a:extLst>
                    <a:ext uri="{FF2B5EF4-FFF2-40B4-BE49-F238E27FC236}">
                      <a16:creationId xmlns:a16="http://schemas.microsoft.com/office/drawing/2014/main" xmlns="" id="{14D0626A-7B34-4139-99EF-4C52FA2C30D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96" name="î$1íḓê">
                  <a:extLst>
                    <a:ext uri="{FF2B5EF4-FFF2-40B4-BE49-F238E27FC236}">
                      <a16:creationId xmlns:a16="http://schemas.microsoft.com/office/drawing/2014/main" xmlns="" id="{7CD069A0-1FE1-4372-8130-5A4C567D9282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900" b="1" dirty="0"/>
                    <a:t>46%</a:t>
                  </a:r>
                  <a:endParaRPr sz="900" b="1" dirty="0"/>
                </a:p>
              </p:txBody>
            </p:sp>
          </p:grpSp>
        </p:grpSp>
        <p:grpSp>
          <p:nvGrpSpPr>
            <p:cNvPr id="23" name="ïSḷíḑe">
              <a:extLst>
                <a:ext uri="{FF2B5EF4-FFF2-40B4-BE49-F238E27FC236}">
                  <a16:creationId xmlns:a16="http://schemas.microsoft.com/office/drawing/2014/main" xmlns="" id="{65F56695-8726-4EBE-8BF5-C1F93C623E18}"/>
                </a:ext>
              </a:extLst>
            </p:cNvPr>
            <p:cNvGrpSpPr/>
            <p:nvPr/>
          </p:nvGrpSpPr>
          <p:grpSpPr>
            <a:xfrm>
              <a:off x="687279" y="1537264"/>
              <a:ext cx="3963496" cy="1598504"/>
              <a:chOff x="687278" y="2398652"/>
              <a:chExt cx="3524773" cy="1598504"/>
            </a:xfrm>
          </p:grpSpPr>
          <p:sp>
            <p:nvSpPr>
              <p:cNvPr id="81" name="îṥľîďé">
                <a:extLst>
                  <a:ext uri="{FF2B5EF4-FFF2-40B4-BE49-F238E27FC236}">
                    <a16:creationId xmlns:a16="http://schemas.microsoft.com/office/drawing/2014/main" xmlns="" id="{8A57F257-8DD4-41A2-86D6-70148907E59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82" name="ïSḻïḑê">
                <a:extLst>
                  <a:ext uri="{FF2B5EF4-FFF2-40B4-BE49-F238E27FC236}">
                    <a16:creationId xmlns:a16="http://schemas.microsoft.com/office/drawing/2014/main" xmlns="" id="{B6E31E02-6ADF-4D9A-9B5C-68AE0DE53E4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íṣľîdè">
              <a:extLst>
                <a:ext uri="{FF2B5EF4-FFF2-40B4-BE49-F238E27FC236}">
                  <a16:creationId xmlns:a16="http://schemas.microsoft.com/office/drawing/2014/main" xmlns="" id="{42547200-D54F-4BF2-921A-89403A8B540C}"/>
                </a:ext>
              </a:extLst>
            </p:cNvPr>
            <p:cNvGrpSpPr/>
            <p:nvPr/>
          </p:nvGrpSpPr>
          <p:grpSpPr>
            <a:xfrm>
              <a:off x="6863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75" name="ïṡ1ïďé">
                <a:extLst>
                  <a:ext uri="{FF2B5EF4-FFF2-40B4-BE49-F238E27FC236}">
                    <a16:creationId xmlns:a16="http://schemas.microsoft.com/office/drawing/2014/main" xmlns="" id="{14E6A3A7-0217-4514-AA23-3BF5A4C5A1C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79" name="ïšļidé">
                  <a:extLst>
                    <a:ext uri="{FF2B5EF4-FFF2-40B4-BE49-F238E27FC236}">
                      <a16:creationId xmlns:a16="http://schemas.microsoft.com/office/drawing/2014/main" xmlns="" id="{9968ED00-1448-45B2-9BF9-58F146D3B1E3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îsḷiḍé">
                  <a:extLst>
                    <a:ext uri="{FF2B5EF4-FFF2-40B4-BE49-F238E27FC236}">
                      <a16:creationId xmlns:a16="http://schemas.microsoft.com/office/drawing/2014/main" xmlns="" id="{89D25FEE-394A-4FC3-8340-D2366F8D8C86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76" name="îśľïdè">
                <a:extLst>
                  <a:ext uri="{FF2B5EF4-FFF2-40B4-BE49-F238E27FC236}">
                    <a16:creationId xmlns:a16="http://schemas.microsoft.com/office/drawing/2014/main" xmlns="" id="{837090D8-028C-49FE-A09C-1F956FDF4CB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77" name="íşḷíḓè">
                  <a:extLst>
                    <a:ext uri="{FF2B5EF4-FFF2-40B4-BE49-F238E27FC236}">
                      <a16:creationId xmlns:a16="http://schemas.microsoft.com/office/drawing/2014/main" xmlns="" id="{E00AE4F9-E953-4A3B-B6B6-53F79693893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78" name="ïṩliḓê">
                  <a:extLst>
                    <a:ext uri="{FF2B5EF4-FFF2-40B4-BE49-F238E27FC236}">
                      <a16:creationId xmlns:a16="http://schemas.microsoft.com/office/drawing/2014/main" xmlns="" id="{BF1143BF-7504-41AD-809E-5ECDF71CE1CA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25" name="íSlíďe">
              <a:extLst>
                <a:ext uri="{FF2B5EF4-FFF2-40B4-BE49-F238E27FC236}">
                  <a16:creationId xmlns:a16="http://schemas.microsoft.com/office/drawing/2014/main" xmlns="" id="{60FB1DFC-C128-4168-A512-D77EDBB3D954}"/>
                </a:ext>
              </a:extLst>
            </p:cNvPr>
            <p:cNvGrpSpPr/>
            <p:nvPr/>
          </p:nvGrpSpPr>
          <p:grpSpPr>
            <a:xfrm>
              <a:off x="253886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69" name="iš1ïḍè">
                <a:extLst>
                  <a:ext uri="{FF2B5EF4-FFF2-40B4-BE49-F238E27FC236}">
                    <a16:creationId xmlns:a16="http://schemas.microsoft.com/office/drawing/2014/main" xmlns="" id="{01033C20-5BA4-4833-AB39-B969DAF81B21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73" name="íş1ïďé">
                  <a:extLst>
                    <a:ext uri="{FF2B5EF4-FFF2-40B4-BE49-F238E27FC236}">
                      <a16:creationId xmlns:a16="http://schemas.microsoft.com/office/drawing/2014/main" xmlns="" id="{D8680943-4ED6-4B96-8846-B1B13ADA43F1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ísḷiďé">
                  <a:extLst>
                    <a:ext uri="{FF2B5EF4-FFF2-40B4-BE49-F238E27FC236}">
                      <a16:creationId xmlns:a16="http://schemas.microsoft.com/office/drawing/2014/main" xmlns="" id="{8D054152-59CE-4A2B-B0CD-F36A65193144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70" name="îṡľïḓè">
                <a:extLst>
                  <a:ext uri="{FF2B5EF4-FFF2-40B4-BE49-F238E27FC236}">
                    <a16:creationId xmlns:a16="http://schemas.microsoft.com/office/drawing/2014/main" xmlns="" id="{38988C4A-D230-4214-ADF8-CB66A937A87D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71" name="íṩ1îḓé">
                  <a:extLst>
                    <a:ext uri="{FF2B5EF4-FFF2-40B4-BE49-F238E27FC236}">
                      <a16:creationId xmlns:a16="http://schemas.microsoft.com/office/drawing/2014/main" xmlns="" id="{F60F91CB-A27A-4CEF-B62A-F525C8EABE6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72" name="iṩ1ïḋê">
                  <a:extLst>
                    <a:ext uri="{FF2B5EF4-FFF2-40B4-BE49-F238E27FC236}">
                      <a16:creationId xmlns:a16="http://schemas.microsoft.com/office/drawing/2014/main" xmlns="" id="{9B78553A-B717-4CF7-8EAE-1F2806B0A79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26" name="ïṧľíḓé">
              <a:extLst>
                <a:ext uri="{FF2B5EF4-FFF2-40B4-BE49-F238E27FC236}">
                  <a16:creationId xmlns:a16="http://schemas.microsoft.com/office/drawing/2014/main" xmlns="" id="{58CDA257-2BC7-4DE8-8658-2D77319318A6}"/>
                </a:ext>
              </a:extLst>
            </p:cNvPr>
            <p:cNvGrpSpPr/>
            <p:nvPr/>
          </p:nvGrpSpPr>
          <p:grpSpPr>
            <a:xfrm>
              <a:off x="439138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63" name="íṡlíďé">
                <a:extLst>
                  <a:ext uri="{FF2B5EF4-FFF2-40B4-BE49-F238E27FC236}">
                    <a16:creationId xmlns:a16="http://schemas.microsoft.com/office/drawing/2014/main" xmlns="" id="{0D395FB0-9CB6-415E-B9FE-5BE6ECA28698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67" name="ïṣlîďe">
                  <a:extLst>
                    <a:ext uri="{FF2B5EF4-FFF2-40B4-BE49-F238E27FC236}">
                      <a16:creationId xmlns:a16="http://schemas.microsoft.com/office/drawing/2014/main" xmlns="" id="{95425DCD-951B-4662-A578-206519A24B20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îṥlïḓe">
                  <a:extLst>
                    <a:ext uri="{FF2B5EF4-FFF2-40B4-BE49-F238E27FC236}">
                      <a16:creationId xmlns:a16="http://schemas.microsoft.com/office/drawing/2014/main" xmlns="" id="{601E554A-6734-4CB4-936C-A15540A37C02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64" name="í$ḻíďé">
                <a:extLst>
                  <a:ext uri="{FF2B5EF4-FFF2-40B4-BE49-F238E27FC236}">
                    <a16:creationId xmlns:a16="http://schemas.microsoft.com/office/drawing/2014/main" xmlns="" id="{95747B27-0C3A-42FB-BA1D-C890F0797C9F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65" name="îṣliḓe">
                  <a:extLst>
                    <a:ext uri="{FF2B5EF4-FFF2-40B4-BE49-F238E27FC236}">
                      <a16:creationId xmlns:a16="http://schemas.microsoft.com/office/drawing/2014/main" xmlns="" id="{27019435-CA62-4308-AAA5-E1CDDDF2BE25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66" name="îS1iďè">
                  <a:extLst>
                    <a:ext uri="{FF2B5EF4-FFF2-40B4-BE49-F238E27FC236}">
                      <a16:creationId xmlns:a16="http://schemas.microsoft.com/office/drawing/2014/main" xmlns="" id="{CF8D846E-579A-4211-A8B2-657AAB7E61D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27" name="ïSḷíḑè">
              <a:extLst>
                <a:ext uri="{FF2B5EF4-FFF2-40B4-BE49-F238E27FC236}">
                  <a16:creationId xmlns:a16="http://schemas.microsoft.com/office/drawing/2014/main" xmlns="" id="{FC36EDA2-9855-4CE9-9428-2D94C71FC0BD}"/>
                </a:ext>
              </a:extLst>
            </p:cNvPr>
            <p:cNvGrpSpPr/>
            <p:nvPr/>
          </p:nvGrpSpPr>
          <p:grpSpPr>
            <a:xfrm>
              <a:off x="624390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57" name="íSḻîdè">
                <a:extLst>
                  <a:ext uri="{FF2B5EF4-FFF2-40B4-BE49-F238E27FC236}">
                    <a16:creationId xmlns:a16="http://schemas.microsoft.com/office/drawing/2014/main" xmlns="" id="{D627452C-5816-44BB-B5AF-95D4AF82DF0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61" name="íśḷîde">
                  <a:extLst>
                    <a:ext uri="{FF2B5EF4-FFF2-40B4-BE49-F238E27FC236}">
                      <a16:creationId xmlns:a16="http://schemas.microsoft.com/office/drawing/2014/main" xmlns="" id="{57B9FB82-7665-45B5-9365-273DC177627E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2" name="îṣḷidè">
                  <a:extLst>
                    <a:ext uri="{FF2B5EF4-FFF2-40B4-BE49-F238E27FC236}">
                      <a16:creationId xmlns:a16="http://schemas.microsoft.com/office/drawing/2014/main" xmlns="" id="{54A83910-8EA6-4507-A358-5F790061FED9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58" name="iṣļiḓè">
                <a:extLst>
                  <a:ext uri="{FF2B5EF4-FFF2-40B4-BE49-F238E27FC236}">
                    <a16:creationId xmlns:a16="http://schemas.microsoft.com/office/drawing/2014/main" xmlns="" id="{E5D2EB80-8641-4EF8-81D2-AFB6A08E692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59" name="íṧlîḑè">
                  <a:extLst>
                    <a:ext uri="{FF2B5EF4-FFF2-40B4-BE49-F238E27FC236}">
                      <a16:creationId xmlns:a16="http://schemas.microsoft.com/office/drawing/2014/main" xmlns="" id="{6F5D94BC-A45B-4CD7-906E-BA97D740395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60" name="íṥḷïde">
                  <a:extLst>
                    <a:ext uri="{FF2B5EF4-FFF2-40B4-BE49-F238E27FC236}">
                      <a16:creationId xmlns:a16="http://schemas.microsoft.com/office/drawing/2014/main" xmlns="" id="{E84DB6F2-504E-4524-BE6A-7A962D7D5603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28" name="islïdé">
              <a:extLst>
                <a:ext uri="{FF2B5EF4-FFF2-40B4-BE49-F238E27FC236}">
                  <a16:creationId xmlns:a16="http://schemas.microsoft.com/office/drawing/2014/main" xmlns="" id="{E98268C4-B2EE-4250-A2A1-BBF339404B40}"/>
                </a:ext>
              </a:extLst>
            </p:cNvPr>
            <p:cNvGrpSpPr/>
            <p:nvPr/>
          </p:nvGrpSpPr>
          <p:grpSpPr>
            <a:xfrm>
              <a:off x="809642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51" name="ïṧḻíḑe">
                <a:extLst>
                  <a:ext uri="{FF2B5EF4-FFF2-40B4-BE49-F238E27FC236}">
                    <a16:creationId xmlns:a16="http://schemas.microsoft.com/office/drawing/2014/main" xmlns="" id="{3107DA6B-060D-47D6-87BE-A91FD5FF07DA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55" name="íşļïde">
                  <a:extLst>
                    <a:ext uri="{FF2B5EF4-FFF2-40B4-BE49-F238E27FC236}">
                      <a16:creationId xmlns:a16="http://schemas.microsoft.com/office/drawing/2014/main" xmlns="" id="{9F6CEC7B-201D-427E-BD6E-46ADF10FF34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6" name="ïŝļïḋé">
                  <a:extLst>
                    <a:ext uri="{FF2B5EF4-FFF2-40B4-BE49-F238E27FC236}">
                      <a16:creationId xmlns:a16="http://schemas.microsoft.com/office/drawing/2014/main" xmlns="" id="{EE301932-C23B-47AE-A88E-DB7EC364AA2E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52" name="í$ľïḋé">
                <a:extLst>
                  <a:ext uri="{FF2B5EF4-FFF2-40B4-BE49-F238E27FC236}">
                    <a16:creationId xmlns:a16="http://schemas.microsoft.com/office/drawing/2014/main" xmlns="" id="{EF2FE936-0A88-4976-8A47-C3D602AE8654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53" name="íşļïḋe">
                  <a:extLst>
                    <a:ext uri="{FF2B5EF4-FFF2-40B4-BE49-F238E27FC236}">
                      <a16:creationId xmlns:a16="http://schemas.microsoft.com/office/drawing/2014/main" xmlns="" id="{08484105-1A70-4E81-BC99-27352062F3F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54" name="íṡļïďe">
                  <a:extLst>
                    <a:ext uri="{FF2B5EF4-FFF2-40B4-BE49-F238E27FC236}">
                      <a16:creationId xmlns:a16="http://schemas.microsoft.com/office/drawing/2014/main" xmlns="" id="{D810BF3C-E5FB-4B58-BD8E-9DE182C34AAC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29" name="îŝliďê">
              <a:extLst>
                <a:ext uri="{FF2B5EF4-FFF2-40B4-BE49-F238E27FC236}">
                  <a16:creationId xmlns:a16="http://schemas.microsoft.com/office/drawing/2014/main" xmlns="" id="{5A58EC78-D1AC-4C80-AFB7-260B697614B8}"/>
                </a:ext>
              </a:extLst>
            </p:cNvPr>
            <p:cNvGrpSpPr/>
            <p:nvPr/>
          </p:nvGrpSpPr>
          <p:grpSpPr>
            <a:xfrm>
              <a:off x="99489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30" name="îṣlïḋè">
                <a:extLst>
                  <a:ext uri="{FF2B5EF4-FFF2-40B4-BE49-F238E27FC236}">
                    <a16:creationId xmlns:a16="http://schemas.microsoft.com/office/drawing/2014/main" xmlns="" id="{32D022BD-CA5D-4A1C-AFF6-B137B76B51E9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49" name="iSľîďè">
                  <a:extLst>
                    <a:ext uri="{FF2B5EF4-FFF2-40B4-BE49-F238E27FC236}">
                      <a16:creationId xmlns:a16="http://schemas.microsoft.com/office/drawing/2014/main" xmlns="" id="{B43A182B-A4FC-4FA8-9140-9CA7C2F25EA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50" name="îṡlîḋe">
                  <a:extLst>
                    <a:ext uri="{FF2B5EF4-FFF2-40B4-BE49-F238E27FC236}">
                      <a16:creationId xmlns:a16="http://schemas.microsoft.com/office/drawing/2014/main" xmlns="" id="{B34BB3FB-B1BC-4B0F-99E2-4C80377A6563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31" name="iśľîḍê">
                <a:extLst>
                  <a:ext uri="{FF2B5EF4-FFF2-40B4-BE49-F238E27FC236}">
                    <a16:creationId xmlns:a16="http://schemas.microsoft.com/office/drawing/2014/main" xmlns="" id="{9C39B95A-E7CF-4645-B8AA-5F37A6EA6450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32" name="îŝľíḋè">
                  <a:extLst>
                    <a:ext uri="{FF2B5EF4-FFF2-40B4-BE49-F238E27FC236}">
                      <a16:creationId xmlns:a16="http://schemas.microsoft.com/office/drawing/2014/main" xmlns="" id="{5BE222B3-1901-45A4-B890-38465C32AF03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3" name="ïṥļîḋé">
                  <a:extLst>
                    <a:ext uri="{FF2B5EF4-FFF2-40B4-BE49-F238E27FC236}">
                      <a16:creationId xmlns:a16="http://schemas.microsoft.com/office/drawing/2014/main" xmlns="" id="{AF8E0223-EC24-46DB-9F77-6AEB567F8F8F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85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259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f7024f3-6678-4065-8ed6-e18a0932b3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93815D3-0A8B-45CC-8FF4-84E521338E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81528" cy="4464496"/>
            <a:chOff x="721109" y="1391756"/>
            <a:chExt cx="10781528" cy="4464496"/>
          </a:xfrm>
        </p:grpSpPr>
        <p:grpSp>
          <p:nvGrpSpPr>
            <p:cNvPr id="6" name="ïṡḷïďê">
              <a:extLst>
                <a:ext uri="{FF2B5EF4-FFF2-40B4-BE49-F238E27FC236}">
                  <a16:creationId xmlns:a16="http://schemas.microsoft.com/office/drawing/2014/main" xmlns="" id="{5B4C48BC-EAEC-4977-8E3A-8DDC5E5ACF24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7" name="îṧ1iḓé">
                <a:extLst>
                  <a:ext uri="{FF2B5EF4-FFF2-40B4-BE49-F238E27FC236}">
                    <a16:creationId xmlns:a16="http://schemas.microsoft.com/office/drawing/2014/main" xmlns="" id="{E66650A6-D4BE-4DC5-8778-7D9BFA257848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6" name="îṥ1ïḓé">
                  <a:extLst>
                    <a:ext uri="{FF2B5EF4-FFF2-40B4-BE49-F238E27FC236}">
                      <a16:creationId xmlns:a16="http://schemas.microsoft.com/office/drawing/2014/main" xmlns="" id="{C9916F70-2C88-49BE-B005-D8635AF03266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7" name="íSlíde">
                  <a:extLst>
                    <a:ext uri="{FF2B5EF4-FFF2-40B4-BE49-F238E27FC236}">
                      <a16:creationId xmlns:a16="http://schemas.microsoft.com/office/drawing/2014/main" xmlns="" id="{E93A213C-7C54-4E82-B15A-06B24992488B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1" name="iṥlîḋê">
                    <a:extLst>
                      <a:ext uri="{FF2B5EF4-FFF2-40B4-BE49-F238E27FC236}">
                        <a16:creationId xmlns:a16="http://schemas.microsoft.com/office/drawing/2014/main" xmlns="" id="{28D42E04-4AEF-4B8C-B9A2-2A7235F5EB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îṣ1iďê">
                    <a:extLst>
                      <a:ext uri="{FF2B5EF4-FFF2-40B4-BE49-F238E27FC236}">
                        <a16:creationId xmlns:a16="http://schemas.microsoft.com/office/drawing/2014/main" xmlns="" id="{15843C47-3526-456C-9669-F589877120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ísḻïḍê">
                    <a:extLst>
                      <a:ext uri="{FF2B5EF4-FFF2-40B4-BE49-F238E27FC236}">
                        <a16:creationId xmlns:a16="http://schemas.microsoft.com/office/drawing/2014/main" xmlns="" id="{E0750942-56D0-4332-A485-1EA0BF9AAF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îṡľíḓè">
                    <a:extLst>
                      <a:ext uri="{FF2B5EF4-FFF2-40B4-BE49-F238E27FC236}">
                        <a16:creationId xmlns:a16="http://schemas.microsoft.com/office/drawing/2014/main" xmlns="" id="{A59DA250-424D-4623-A3CB-65D4D319E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şlíḓé">
                    <a:extLst>
                      <a:ext uri="{FF2B5EF4-FFF2-40B4-BE49-F238E27FC236}">
                        <a16:creationId xmlns:a16="http://schemas.microsoft.com/office/drawing/2014/main" xmlns="" id="{C8791CA4-C68D-47AD-82D2-66F1151EC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íSḻíďé">
                    <a:extLst>
                      <a:ext uri="{FF2B5EF4-FFF2-40B4-BE49-F238E27FC236}">
                        <a16:creationId xmlns:a16="http://schemas.microsoft.com/office/drawing/2014/main" xmlns="" id="{510767BA-76A2-46D1-9C4D-AEC68B8E0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ïṩḷïḋé">
                    <a:extLst>
                      <a:ext uri="{FF2B5EF4-FFF2-40B4-BE49-F238E27FC236}">
                        <a16:creationId xmlns:a16="http://schemas.microsoft.com/office/drawing/2014/main" xmlns="" id="{BEABADD0-2783-48C6-9D94-E69C581CA2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8" name="ïṥľîḓé">
                  <a:extLst>
                    <a:ext uri="{FF2B5EF4-FFF2-40B4-BE49-F238E27FC236}">
                      <a16:creationId xmlns:a16="http://schemas.microsoft.com/office/drawing/2014/main" xmlns="" id="{B09E3866-172F-4A1C-A5A3-C5F58F1F372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8" name="iṧḻide">
                    <a:extLst>
                      <a:ext uri="{FF2B5EF4-FFF2-40B4-BE49-F238E27FC236}">
                        <a16:creationId xmlns:a16="http://schemas.microsoft.com/office/drawing/2014/main" xmlns="" id="{0B60808A-97B8-47F3-B4C2-746AADAD4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ṧ1iḍè">
                    <a:extLst>
                      <a:ext uri="{FF2B5EF4-FFF2-40B4-BE49-F238E27FC236}">
                        <a16:creationId xmlns:a16="http://schemas.microsoft.com/office/drawing/2014/main" xmlns="" id="{971823A6-0031-4F09-83EE-8D286B83C3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ŝḻïdè">
                    <a:extLst>
                      <a:ext uri="{FF2B5EF4-FFF2-40B4-BE49-F238E27FC236}">
                        <a16:creationId xmlns:a16="http://schemas.microsoft.com/office/drawing/2014/main" xmlns="" id="{00B1A0EB-7499-440C-99C4-EC0E98A00F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íşľiḑé">
                  <a:extLst>
                    <a:ext uri="{FF2B5EF4-FFF2-40B4-BE49-F238E27FC236}">
                      <a16:creationId xmlns:a16="http://schemas.microsoft.com/office/drawing/2014/main" xmlns="" id="{E1C65C90-ED0C-480F-BD57-9A82D0CCBA49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5" name="îṩḻíḓê">
                    <a:extLst>
                      <a:ext uri="{FF2B5EF4-FFF2-40B4-BE49-F238E27FC236}">
                        <a16:creationId xmlns:a16="http://schemas.microsoft.com/office/drawing/2014/main" xmlns="" id="{384A233D-4730-43B3-A876-0AFA3ACC8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ïšlidê">
                    <a:extLst>
                      <a:ext uri="{FF2B5EF4-FFF2-40B4-BE49-F238E27FC236}">
                        <a16:creationId xmlns:a16="http://schemas.microsoft.com/office/drawing/2014/main" xmlns="" id="{9866EF6E-4DE3-4E3D-A007-8CFD9A01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ṣlïḍê">
                    <a:extLst>
                      <a:ext uri="{FF2B5EF4-FFF2-40B4-BE49-F238E27FC236}">
                        <a16:creationId xmlns:a16="http://schemas.microsoft.com/office/drawing/2014/main" xmlns="" id="{30F5CCB3-E24D-4F6D-8B4F-12E24955F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šļïḑé">
                  <a:extLst>
                    <a:ext uri="{FF2B5EF4-FFF2-40B4-BE49-F238E27FC236}">
                      <a16:creationId xmlns:a16="http://schemas.microsoft.com/office/drawing/2014/main" xmlns="" id="{E87D0355-4B87-46DD-81BA-F55A4E42DA5A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1" name="íṩḻidê">
                    <a:extLst>
                      <a:ext uri="{FF2B5EF4-FFF2-40B4-BE49-F238E27FC236}">
                        <a16:creationId xmlns:a16="http://schemas.microsoft.com/office/drawing/2014/main" xmlns="" id="{7B072227-7BF7-4100-BFC1-26A95EDD0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ísḷîde">
                    <a:extLst>
                      <a:ext uri="{FF2B5EF4-FFF2-40B4-BE49-F238E27FC236}">
                        <a16:creationId xmlns:a16="http://schemas.microsoft.com/office/drawing/2014/main" xmlns="" id="{DE20393D-F8CF-4BCC-85F6-7EB6CD1356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ïşľíḍé">
                    <a:extLst>
                      <a:ext uri="{FF2B5EF4-FFF2-40B4-BE49-F238E27FC236}">
                        <a16:creationId xmlns:a16="http://schemas.microsoft.com/office/drawing/2014/main" xmlns="" id="{926CA5FC-7A7E-43D8-BE71-E0EC364577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ṥḻiḋe">
                    <a:extLst>
                      <a:ext uri="{FF2B5EF4-FFF2-40B4-BE49-F238E27FC236}">
                        <a16:creationId xmlns:a16="http://schemas.microsoft.com/office/drawing/2014/main" xmlns="" id="{7C01332D-354D-48E4-9D0C-3232237856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Sḷidé">
                    <a:extLst>
                      <a:ext uri="{FF2B5EF4-FFF2-40B4-BE49-F238E27FC236}">
                        <a16:creationId xmlns:a16="http://schemas.microsoft.com/office/drawing/2014/main" xmlns="" id="{DB410D76-854B-416C-BC50-9478DEA24F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iṣlïḍé">
                    <a:extLst>
                      <a:ext uri="{FF2B5EF4-FFF2-40B4-BE49-F238E27FC236}">
                        <a16:creationId xmlns:a16="http://schemas.microsoft.com/office/drawing/2014/main" xmlns="" id="{907D82CD-E5AE-4D54-B721-AFA5EBB0D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íṩľiďé">
                    <a:extLst>
                      <a:ext uri="{FF2B5EF4-FFF2-40B4-BE49-F238E27FC236}">
                        <a16:creationId xmlns:a16="http://schemas.microsoft.com/office/drawing/2014/main" xmlns="" id="{8EED1716-2A4A-44EF-BE96-CF073B47E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iṩḻïḋe">
                    <a:extLst>
                      <a:ext uri="{FF2B5EF4-FFF2-40B4-BE49-F238E27FC236}">
                        <a16:creationId xmlns:a16="http://schemas.microsoft.com/office/drawing/2014/main" xmlns="" id="{80B78DAC-0CA8-4BB0-A3F8-FEDDB03BEA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ṣlídê">
                    <a:extLst>
                      <a:ext uri="{FF2B5EF4-FFF2-40B4-BE49-F238E27FC236}">
                        <a16:creationId xmlns:a16="http://schemas.microsoft.com/office/drawing/2014/main" xmlns="" id="{12BBDF57-2802-4FC0-AF57-F5601499D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lîḋê">
                    <a:extLst>
                      <a:ext uri="{FF2B5EF4-FFF2-40B4-BE49-F238E27FC236}">
                        <a16:creationId xmlns:a16="http://schemas.microsoft.com/office/drawing/2014/main" xmlns="" id="{CCF59D5E-0343-4198-9391-5E11E7AC1F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śḻïḍè">
                    <a:extLst>
                      <a:ext uri="{FF2B5EF4-FFF2-40B4-BE49-F238E27FC236}">
                        <a16:creationId xmlns:a16="http://schemas.microsoft.com/office/drawing/2014/main" xmlns="" id="{4BC09864-240B-4A59-96F9-C25EC4F438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ïşļïdê">
                    <a:extLst>
                      <a:ext uri="{FF2B5EF4-FFF2-40B4-BE49-F238E27FC236}">
                        <a16:creationId xmlns:a16="http://schemas.microsoft.com/office/drawing/2014/main" xmlns="" id="{0A6A63DB-66F9-45F1-9D1D-EBC6F2222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íṣļíďê">
                    <a:extLst>
                      <a:ext uri="{FF2B5EF4-FFF2-40B4-BE49-F238E27FC236}">
                        <a16:creationId xmlns:a16="http://schemas.microsoft.com/office/drawing/2014/main" xmlns="" id="{06ABAB4E-8141-4BE9-8123-6281F4408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íşḷîḑè">
                    <a:extLst>
                      <a:ext uri="{FF2B5EF4-FFF2-40B4-BE49-F238E27FC236}">
                        <a16:creationId xmlns:a16="http://schemas.microsoft.com/office/drawing/2014/main" xmlns="" id="{D145F4DB-C911-4371-BFBE-FCB7149199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íṩḷïḓê">
                  <a:extLst>
                    <a:ext uri="{FF2B5EF4-FFF2-40B4-BE49-F238E27FC236}">
                      <a16:creationId xmlns:a16="http://schemas.microsoft.com/office/drawing/2014/main" xmlns="" id="{EDBB2DE7-1D24-4282-B4A4-37E4CD38B0D8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5" name="íŝľídê">
                    <a:extLst>
                      <a:ext uri="{FF2B5EF4-FFF2-40B4-BE49-F238E27FC236}">
                        <a16:creationId xmlns:a16="http://schemas.microsoft.com/office/drawing/2014/main" xmlns="" id="{3E3B1CD1-AF85-4EFC-8313-766EBCF907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íŝlíďé">
                    <a:extLst>
                      <a:ext uri="{FF2B5EF4-FFF2-40B4-BE49-F238E27FC236}">
                        <a16:creationId xmlns:a16="http://schemas.microsoft.com/office/drawing/2014/main" xmlns="" id="{2455F8F3-73D5-4E48-83FD-87DD75400C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$1ídè">
                    <a:extLst>
                      <a:ext uri="{FF2B5EF4-FFF2-40B4-BE49-F238E27FC236}">
                        <a16:creationId xmlns:a16="http://schemas.microsoft.com/office/drawing/2014/main" xmlns="" id="{9F8D7703-8C6D-4DC0-AB33-B2D9C9546C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ṣļídé">
                    <a:extLst>
                      <a:ext uri="{FF2B5EF4-FFF2-40B4-BE49-F238E27FC236}">
                        <a16:creationId xmlns:a16="http://schemas.microsoft.com/office/drawing/2014/main" xmlns="" id="{8FF61329-3886-48F7-AADB-0368DCA4C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ŝļíḍè">
                    <a:extLst>
                      <a:ext uri="{FF2B5EF4-FFF2-40B4-BE49-F238E27FC236}">
                        <a16:creationId xmlns:a16="http://schemas.microsoft.com/office/drawing/2014/main" xmlns="" id="{708E0467-DC16-454D-B162-9A27256594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ṩļîḑé">
                    <a:extLst>
                      <a:ext uri="{FF2B5EF4-FFF2-40B4-BE49-F238E27FC236}">
                        <a16:creationId xmlns:a16="http://schemas.microsoft.com/office/drawing/2014/main" xmlns="" id="{74F5184E-3A96-4C66-A78F-81C84DCB5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ṥliḍê">
                  <a:extLst>
                    <a:ext uri="{FF2B5EF4-FFF2-40B4-BE49-F238E27FC236}">
                      <a16:creationId xmlns:a16="http://schemas.microsoft.com/office/drawing/2014/main" xmlns="" id="{3CD5E196-7364-47A2-9D04-4432708E357D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1" name="ïṩḻîḑè">
                    <a:extLst>
                      <a:ext uri="{FF2B5EF4-FFF2-40B4-BE49-F238E27FC236}">
                        <a16:creationId xmlns:a16="http://schemas.microsoft.com/office/drawing/2014/main" xmlns="" id="{F9B2AD32-32BF-461B-89B7-C38869821C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šḷïḑé">
                    <a:extLst>
                      <a:ext uri="{FF2B5EF4-FFF2-40B4-BE49-F238E27FC236}">
                        <a16:creationId xmlns:a16="http://schemas.microsoft.com/office/drawing/2014/main" xmlns="" id="{6E1575E5-3AED-46AB-99CD-4880B5D4C3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ṧḻîḋe">
                    <a:extLst>
                      <a:ext uri="{FF2B5EF4-FFF2-40B4-BE49-F238E27FC236}">
                        <a16:creationId xmlns:a16="http://schemas.microsoft.com/office/drawing/2014/main" xmlns="" id="{A5CE23F8-B399-4C3F-8AD0-DB861C0EE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ļïḋè">
                    <a:extLst>
                      <a:ext uri="{FF2B5EF4-FFF2-40B4-BE49-F238E27FC236}">
                        <a16:creationId xmlns:a16="http://schemas.microsoft.com/office/drawing/2014/main" xmlns="" id="{CB4C06ED-BFFB-43E8-9CD5-66BE2933C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íṥḷiḓé">
                  <a:extLst>
                    <a:ext uri="{FF2B5EF4-FFF2-40B4-BE49-F238E27FC236}">
                      <a16:creationId xmlns:a16="http://schemas.microsoft.com/office/drawing/2014/main" xmlns="" id="{A2F23880-3253-4717-BDD8-68C49E1934F7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6" name="íSlïḋè">
                    <a:extLst>
                      <a:ext uri="{FF2B5EF4-FFF2-40B4-BE49-F238E27FC236}">
                        <a16:creationId xmlns:a16="http://schemas.microsoft.com/office/drawing/2014/main" xmlns="" id="{E69ADE15-0BF0-433D-A128-9DA7EA4CD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i$ļíḑé">
                    <a:extLst>
                      <a:ext uri="{FF2B5EF4-FFF2-40B4-BE49-F238E27FC236}">
                        <a16:creationId xmlns:a16="http://schemas.microsoft.com/office/drawing/2014/main" xmlns="" id="{6E9A5B0E-491D-4FE2-8D2A-61EF41CE2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š1íḓe">
                    <a:extLst>
                      <a:ext uri="{FF2B5EF4-FFF2-40B4-BE49-F238E27FC236}">
                        <a16:creationId xmlns:a16="http://schemas.microsoft.com/office/drawing/2014/main" xmlns="" id="{EB8C05D7-DC25-416A-A4E7-364BD58104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ślïḑé">
                    <a:extLst>
                      <a:ext uri="{FF2B5EF4-FFF2-40B4-BE49-F238E27FC236}">
                        <a16:creationId xmlns:a16="http://schemas.microsoft.com/office/drawing/2014/main" xmlns="" id="{700D9733-AD5F-48E8-AF16-6AD18A2A2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íṣlîḑé">
                    <a:extLst>
                      <a:ext uri="{FF2B5EF4-FFF2-40B4-BE49-F238E27FC236}">
                        <a16:creationId xmlns:a16="http://schemas.microsoft.com/office/drawing/2014/main" xmlns="" id="{56CCBE5E-1BCC-4130-9E2F-A180584C4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iśļïḍê">
                  <a:extLst>
                    <a:ext uri="{FF2B5EF4-FFF2-40B4-BE49-F238E27FC236}">
                      <a16:creationId xmlns:a16="http://schemas.microsoft.com/office/drawing/2014/main" xmlns="" id="{AE07B90C-150F-4D95-B0BF-58EBF5059F64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1" name="iS1îdé">
                    <a:extLst>
                      <a:ext uri="{FF2B5EF4-FFF2-40B4-BE49-F238E27FC236}">
                        <a16:creationId xmlns:a16="http://schemas.microsoft.com/office/drawing/2014/main" xmlns="" id="{5CEB3803-4646-4C30-8D30-5C8BBADA66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ïṧļíďè">
                    <a:extLst>
                      <a:ext uri="{FF2B5EF4-FFF2-40B4-BE49-F238E27FC236}">
                        <a16:creationId xmlns:a16="http://schemas.microsoft.com/office/drawing/2014/main" xmlns="" id="{4A95A9F5-0734-464A-88E8-14D8767B83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iṥlidè">
                    <a:extLst>
                      <a:ext uri="{FF2B5EF4-FFF2-40B4-BE49-F238E27FC236}">
                        <a16:creationId xmlns:a16="http://schemas.microsoft.com/office/drawing/2014/main" xmlns="" id="{AE280177-8F84-4208-9585-FBBA8D2DF2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ïṥlídê">
                    <a:extLst>
                      <a:ext uri="{FF2B5EF4-FFF2-40B4-BE49-F238E27FC236}">
                        <a16:creationId xmlns:a16="http://schemas.microsoft.com/office/drawing/2014/main" xmlns="" id="{F7C85751-D34B-4A0B-A866-36A13FACA0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ŝľîḑé">
                    <a:extLst>
                      <a:ext uri="{FF2B5EF4-FFF2-40B4-BE49-F238E27FC236}">
                        <a16:creationId xmlns:a16="http://schemas.microsoft.com/office/drawing/2014/main" xmlns="" id="{DE31DB92-12EC-4CA3-A0CB-051692CBE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íṥlíḑê">
                  <a:extLst>
                    <a:ext uri="{FF2B5EF4-FFF2-40B4-BE49-F238E27FC236}">
                      <a16:creationId xmlns:a16="http://schemas.microsoft.com/office/drawing/2014/main" xmlns="" id="{D98DD3A3-9B78-4E45-B913-356A05B4ACA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79" name="iṩļidè">
                    <a:extLst>
                      <a:ext uri="{FF2B5EF4-FFF2-40B4-BE49-F238E27FC236}">
                        <a16:creationId xmlns:a16="http://schemas.microsoft.com/office/drawing/2014/main" xmlns="" id="{4365376A-8EAC-42D1-98F8-9C3B89A1E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ṧḷîḍê">
                    <a:extLst>
                      <a:ext uri="{FF2B5EF4-FFF2-40B4-BE49-F238E27FC236}">
                        <a16:creationId xmlns:a16="http://schemas.microsoft.com/office/drawing/2014/main" xmlns="" id="{C6606EAD-5548-4B47-B76C-B54DD8AF05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ṣľîďé">
                  <a:extLst>
                    <a:ext uri="{FF2B5EF4-FFF2-40B4-BE49-F238E27FC236}">
                      <a16:creationId xmlns:a16="http://schemas.microsoft.com/office/drawing/2014/main" xmlns="" id="{D3468146-AB72-4D05-9619-4C8A3E12E6E0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7" name="îṥľïḑê">
                    <a:extLst>
                      <a:ext uri="{FF2B5EF4-FFF2-40B4-BE49-F238E27FC236}">
                        <a16:creationId xmlns:a16="http://schemas.microsoft.com/office/drawing/2014/main" xmlns="" id="{ECACBC0C-A5A9-4EEA-BD92-7CDD85607C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í$ļïḑe">
                    <a:extLst>
                      <a:ext uri="{FF2B5EF4-FFF2-40B4-BE49-F238E27FC236}">
                        <a16:creationId xmlns:a16="http://schemas.microsoft.com/office/drawing/2014/main" xmlns="" id="{79972974-7CC4-44D9-B8AE-B4F5F2A0A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şḷîḓe">
                  <a:extLst>
                    <a:ext uri="{FF2B5EF4-FFF2-40B4-BE49-F238E27FC236}">
                      <a16:creationId xmlns:a16="http://schemas.microsoft.com/office/drawing/2014/main" xmlns="" id="{AFB65A31-FD84-4EDE-A1DE-83A2E207389C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2" name="iṧḻiḍè">
                    <a:extLst>
                      <a:ext uri="{FF2B5EF4-FFF2-40B4-BE49-F238E27FC236}">
                        <a16:creationId xmlns:a16="http://schemas.microsoft.com/office/drawing/2014/main" xmlns="" id="{427B25AC-7D7E-42F2-B5C6-96C2BBA08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ślïdè">
                    <a:extLst>
                      <a:ext uri="{FF2B5EF4-FFF2-40B4-BE49-F238E27FC236}">
                        <a16:creationId xmlns:a16="http://schemas.microsoft.com/office/drawing/2014/main" xmlns="" id="{3F62191E-C0B0-4877-A59F-D6C71FC38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îsľïḑè">
                    <a:extLst>
                      <a:ext uri="{FF2B5EF4-FFF2-40B4-BE49-F238E27FC236}">
                        <a16:creationId xmlns:a16="http://schemas.microsoft.com/office/drawing/2014/main" xmlns="" id="{9F0124F5-72D0-4029-93C3-03595A135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ṩlíḓé">
                    <a:extLst>
                      <a:ext uri="{FF2B5EF4-FFF2-40B4-BE49-F238E27FC236}">
                        <a16:creationId xmlns:a16="http://schemas.microsoft.com/office/drawing/2014/main" xmlns="" id="{D29F7EE0-07D0-4504-916F-A830CB844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ś1îḍè">
                    <a:extLst>
                      <a:ext uri="{FF2B5EF4-FFF2-40B4-BE49-F238E27FC236}">
                        <a16:creationId xmlns:a16="http://schemas.microsoft.com/office/drawing/2014/main" xmlns="" id="{1B94EA61-F58A-47AF-B7F1-FE5BB845F0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í$ľîḓe">
                  <a:extLst>
                    <a:ext uri="{FF2B5EF4-FFF2-40B4-BE49-F238E27FC236}">
                      <a16:creationId xmlns:a16="http://schemas.microsoft.com/office/drawing/2014/main" xmlns="" id="{FC170519-E28C-443E-B5DF-5877CF6860F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4" name="iṩḷíḓè">
                    <a:extLst>
                      <a:ext uri="{FF2B5EF4-FFF2-40B4-BE49-F238E27FC236}">
                        <a16:creationId xmlns:a16="http://schemas.microsoft.com/office/drawing/2014/main" xmlns="" id="{370D8524-FCCA-4B03-850D-C498AEACC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ṡliḍe">
                    <a:extLst>
                      <a:ext uri="{FF2B5EF4-FFF2-40B4-BE49-F238E27FC236}">
                        <a16:creationId xmlns:a16="http://schemas.microsoft.com/office/drawing/2014/main" xmlns="" id="{2FC4F903-F6A9-432D-9F41-955FDB7E61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ŝľïdé">
                    <a:extLst>
                      <a:ext uri="{FF2B5EF4-FFF2-40B4-BE49-F238E27FC236}">
                        <a16:creationId xmlns:a16="http://schemas.microsoft.com/office/drawing/2014/main" xmlns="" id="{CC0C258A-8689-4436-8B3F-01461B55C7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îṩļide">
                    <a:extLst>
                      <a:ext uri="{FF2B5EF4-FFF2-40B4-BE49-F238E27FC236}">
                        <a16:creationId xmlns:a16="http://schemas.microsoft.com/office/drawing/2014/main" xmlns="" id="{E7AEB578-0969-42F8-A306-536A9227B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š1íḑe">
                    <a:extLst>
                      <a:ext uri="{FF2B5EF4-FFF2-40B4-BE49-F238E27FC236}">
                        <a16:creationId xmlns:a16="http://schemas.microsoft.com/office/drawing/2014/main" xmlns="" id="{BDA8504B-D5D5-4964-8A7A-145D58C24D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ṥḻïḓé">
                    <a:extLst>
                      <a:ext uri="{FF2B5EF4-FFF2-40B4-BE49-F238E27FC236}">
                        <a16:creationId xmlns:a16="http://schemas.microsoft.com/office/drawing/2014/main" xmlns="" id="{008FBA89-6B9F-4FAE-BB8E-81DB184D1C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śliḍè">
                    <a:extLst>
                      <a:ext uri="{FF2B5EF4-FFF2-40B4-BE49-F238E27FC236}">
                        <a16:creationId xmlns:a16="http://schemas.microsoft.com/office/drawing/2014/main" xmlns="" id="{4A2BA90F-0B53-4211-98CE-581E274AB1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ṥḻiḓê">
                    <a:extLst>
                      <a:ext uri="{FF2B5EF4-FFF2-40B4-BE49-F238E27FC236}">
                        <a16:creationId xmlns:a16="http://schemas.microsoft.com/office/drawing/2014/main" xmlns="" id="{52BD0D42-8261-40B0-8D4E-07E7020515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ïṡliḑè">
                  <a:extLst>
                    <a:ext uri="{FF2B5EF4-FFF2-40B4-BE49-F238E27FC236}">
                      <a16:creationId xmlns:a16="http://schemas.microsoft.com/office/drawing/2014/main" xmlns="" id="{43EC0592-1EBA-4F15-9FD7-D218144CFC2B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59" name="iŝ1íďê">
                    <a:extLst>
                      <a:ext uri="{FF2B5EF4-FFF2-40B4-BE49-F238E27FC236}">
                        <a16:creationId xmlns:a16="http://schemas.microsoft.com/office/drawing/2014/main" xmlns="" id="{D5975198-E972-4AB2-A3A8-AE54B0DC4A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ľîḍê">
                    <a:extLst>
                      <a:ext uri="{FF2B5EF4-FFF2-40B4-BE49-F238E27FC236}">
                        <a16:creationId xmlns:a16="http://schemas.microsoft.com/office/drawing/2014/main" xmlns="" id="{61BD2061-E563-41C0-9280-D8AC468F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ḷiḓê">
                    <a:extLst>
                      <a:ext uri="{FF2B5EF4-FFF2-40B4-BE49-F238E27FC236}">
                        <a16:creationId xmlns:a16="http://schemas.microsoft.com/office/drawing/2014/main" xmlns="" id="{6D2FE41A-815C-4B79-9F61-AE8488C459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ṧ1ïḋê">
                    <a:extLst>
                      <a:ext uri="{FF2B5EF4-FFF2-40B4-BE49-F238E27FC236}">
                        <a16:creationId xmlns:a16="http://schemas.microsoft.com/office/drawing/2014/main" xmlns="" id="{74107C64-425E-4466-B0F0-7DCB61DE57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ṡ1ídé">
                    <a:extLst>
                      <a:ext uri="{FF2B5EF4-FFF2-40B4-BE49-F238E27FC236}">
                        <a16:creationId xmlns:a16="http://schemas.microsoft.com/office/drawing/2014/main" xmlns="" id="{A86F1EA0-BDDC-4171-BBD0-F851BEDBDC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ṡ1ïḑè">
                  <a:extLst>
                    <a:ext uri="{FF2B5EF4-FFF2-40B4-BE49-F238E27FC236}">
                      <a16:creationId xmlns:a16="http://schemas.microsoft.com/office/drawing/2014/main" xmlns="" id="{271AE309-C863-48A7-85EE-F48A9FF45C9C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5" name="iš1iḋê">
                    <a:extLst>
                      <a:ext uri="{FF2B5EF4-FFF2-40B4-BE49-F238E27FC236}">
                        <a16:creationId xmlns:a16="http://schemas.microsoft.com/office/drawing/2014/main" xmlns="" id="{4CA524DF-45A7-4611-A882-07E405432E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işļiḋé">
                    <a:extLst>
                      <a:ext uri="{FF2B5EF4-FFF2-40B4-BE49-F238E27FC236}">
                        <a16:creationId xmlns:a16="http://schemas.microsoft.com/office/drawing/2014/main" xmlns="" id="{431E288C-94F3-4020-BDC9-A02F19BDB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işḻíďè">
                    <a:extLst>
                      <a:ext uri="{FF2B5EF4-FFF2-40B4-BE49-F238E27FC236}">
                        <a16:creationId xmlns:a16="http://schemas.microsoft.com/office/drawing/2014/main" xmlns="" id="{B973BF5E-7216-42BE-9A98-C3080E616F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ḷidê">
                    <a:extLst>
                      <a:ext uri="{FF2B5EF4-FFF2-40B4-BE49-F238E27FC236}">
                        <a16:creationId xmlns:a16="http://schemas.microsoft.com/office/drawing/2014/main" xmlns="" id="{D31F99C3-3BA0-4DBC-AE12-251A271E6E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îṥ1ídê">
                  <a:extLst>
                    <a:ext uri="{FF2B5EF4-FFF2-40B4-BE49-F238E27FC236}">
                      <a16:creationId xmlns:a16="http://schemas.microsoft.com/office/drawing/2014/main" xmlns="" id="{9DE59BFA-9763-4BF7-B1AD-829AE973943E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2" name="ïśľíḋé">
                    <a:extLst>
                      <a:ext uri="{FF2B5EF4-FFF2-40B4-BE49-F238E27FC236}">
                        <a16:creationId xmlns:a16="http://schemas.microsoft.com/office/drawing/2014/main" xmlns="" id="{99EB38B8-446C-4B7A-8238-084E52B934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ïṩḻïḑé">
                    <a:extLst>
                      <a:ext uri="{FF2B5EF4-FFF2-40B4-BE49-F238E27FC236}">
                        <a16:creationId xmlns:a16="http://schemas.microsoft.com/office/drawing/2014/main" xmlns="" id="{1BE51B45-99AD-4BB9-9F4D-8D1A0F4BEF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ïdê">
                    <a:extLst>
                      <a:ext uri="{FF2B5EF4-FFF2-40B4-BE49-F238E27FC236}">
                        <a16:creationId xmlns:a16="http://schemas.microsoft.com/office/drawing/2014/main" xmlns="" id="{A383BF41-CE2F-4548-99AA-C84FB1477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" name="íṥļíďê">
                <a:extLst>
                  <a:ext uri="{FF2B5EF4-FFF2-40B4-BE49-F238E27FC236}">
                    <a16:creationId xmlns:a16="http://schemas.microsoft.com/office/drawing/2014/main" xmlns="" id="{EBE632D4-1358-47B1-B674-39620F587F1C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29" name="íSļíḓè">
                  <a:extLst>
                    <a:ext uri="{FF2B5EF4-FFF2-40B4-BE49-F238E27FC236}">
                      <a16:creationId xmlns:a16="http://schemas.microsoft.com/office/drawing/2014/main" xmlns="" id="{24D5B39E-983C-42EC-BCCD-2762262E4DD3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şļïḓe">
                  <a:extLst>
                    <a:ext uri="{FF2B5EF4-FFF2-40B4-BE49-F238E27FC236}">
                      <a16:creationId xmlns:a16="http://schemas.microsoft.com/office/drawing/2014/main" xmlns="" id="{02F269EF-C2A9-4027-8625-D647C84B368C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ḷidê">
                  <a:extLst>
                    <a:ext uri="{FF2B5EF4-FFF2-40B4-BE49-F238E27FC236}">
                      <a16:creationId xmlns:a16="http://schemas.microsoft.com/office/drawing/2014/main" xmlns="" id="{EB5BDA9B-2A81-4B02-BE6C-D84E2E62A4F9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ṧḷïḋê">
                  <a:extLst>
                    <a:ext uri="{FF2B5EF4-FFF2-40B4-BE49-F238E27FC236}">
                      <a16:creationId xmlns:a16="http://schemas.microsoft.com/office/drawing/2014/main" xmlns="" id="{55C768A4-556A-4861-9E0D-C6E226717107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$ľíḍê">
                  <a:extLst>
                    <a:ext uri="{FF2B5EF4-FFF2-40B4-BE49-F238E27FC236}">
                      <a16:creationId xmlns:a16="http://schemas.microsoft.com/office/drawing/2014/main" xmlns="" id="{AE817AEB-2CC1-43DB-88E1-56A40E50D32C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ṥḻiḑê">
                  <a:extLst>
                    <a:ext uri="{FF2B5EF4-FFF2-40B4-BE49-F238E27FC236}">
                      <a16:creationId xmlns:a16="http://schemas.microsoft.com/office/drawing/2014/main" xmlns="" id="{741CC8D5-16C4-4D01-903E-598B20F65E74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ṣļiḋe">
                  <a:extLst>
                    <a:ext uri="{FF2B5EF4-FFF2-40B4-BE49-F238E27FC236}">
                      <a16:creationId xmlns:a16="http://schemas.microsoft.com/office/drawing/2014/main" xmlns="" id="{DCF3B061-829B-46D4-920A-D488AF15CE11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şļïḋè">
              <a:extLst>
                <a:ext uri="{FF2B5EF4-FFF2-40B4-BE49-F238E27FC236}">
                  <a16:creationId xmlns:a16="http://schemas.microsoft.com/office/drawing/2014/main" xmlns="" id="{EEAB9BF3-CD83-47C2-892D-F765F68B4F9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ṥļíḑe">
              <a:extLst>
                <a:ext uri="{FF2B5EF4-FFF2-40B4-BE49-F238E27FC236}">
                  <a16:creationId xmlns:a16="http://schemas.microsoft.com/office/drawing/2014/main" xmlns="" id="{CE8CF6AD-E1E1-4084-8DAE-0C377ED5F720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21" name="ïṣḻïḑè">
                <a:extLst>
                  <a:ext uri="{FF2B5EF4-FFF2-40B4-BE49-F238E27FC236}">
                    <a16:creationId xmlns:a16="http://schemas.microsoft.com/office/drawing/2014/main" xmlns="" id="{15C59862-1D91-4A3C-AA69-CFE54B4F5DFB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2" name="ïṩḷîḑè">
                <a:extLst>
                  <a:ext uri="{FF2B5EF4-FFF2-40B4-BE49-F238E27FC236}">
                    <a16:creationId xmlns:a16="http://schemas.microsoft.com/office/drawing/2014/main" xmlns="" id="{023929D8-3563-4B68-BBEE-5A50EB8E2420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ïŝľïḍè">
                <a:extLst>
                  <a:ext uri="{FF2B5EF4-FFF2-40B4-BE49-F238E27FC236}">
                    <a16:creationId xmlns:a16="http://schemas.microsoft.com/office/drawing/2014/main" xmlns="" id="{AF6018BA-8EC6-4C74-859A-B4121AE5D937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4" name="iŝļïḓé">
                <a:extLst>
                  <a:ext uri="{FF2B5EF4-FFF2-40B4-BE49-F238E27FC236}">
                    <a16:creationId xmlns:a16="http://schemas.microsoft.com/office/drawing/2014/main" xmlns="" id="{870C7877-08FF-48CF-97EA-E12B9325524A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i$ľîďè">
                <a:extLst>
                  <a:ext uri="{FF2B5EF4-FFF2-40B4-BE49-F238E27FC236}">
                    <a16:creationId xmlns:a16="http://schemas.microsoft.com/office/drawing/2014/main" xmlns="" id="{9993712A-8F3E-4F3E-B3D4-1F1516A6CD13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6" name="iš1iḍê">
                <a:extLst>
                  <a:ext uri="{FF2B5EF4-FFF2-40B4-BE49-F238E27FC236}">
                    <a16:creationId xmlns:a16="http://schemas.microsoft.com/office/drawing/2014/main" xmlns="" id="{F0BB9474-2201-4506-90F0-70624B5252E3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šḷiḑe">
              <a:extLst>
                <a:ext uri="{FF2B5EF4-FFF2-40B4-BE49-F238E27FC236}">
                  <a16:creationId xmlns:a16="http://schemas.microsoft.com/office/drawing/2014/main" xmlns="" id="{26BAB7F2-0A8F-4FE6-ACAF-326B3CC5243D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5" name="ïṡ1îde">
                <a:extLst>
                  <a:ext uri="{FF2B5EF4-FFF2-40B4-BE49-F238E27FC236}">
                    <a16:creationId xmlns:a16="http://schemas.microsoft.com/office/drawing/2014/main" xmlns="" id="{72779E0D-C62A-4478-9B59-F9088A624337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6" name="iŝḻiḍé">
                <a:extLst>
                  <a:ext uri="{FF2B5EF4-FFF2-40B4-BE49-F238E27FC236}">
                    <a16:creationId xmlns:a16="http://schemas.microsoft.com/office/drawing/2014/main" xmlns="" id="{B8D25350-140E-4644-AE83-58EAE85588F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îśľíḑè">
                <a:extLst>
                  <a:ext uri="{FF2B5EF4-FFF2-40B4-BE49-F238E27FC236}">
                    <a16:creationId xmlns:a16="http://schemas.microsoft.com/office/drawing/2014/main" xmlns="" id="{84661623-D5FF-4530-8742-ECA94E54F3C1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8" name="ïşḻíḓè">
                <a:extLst>
                  <a:ext uri="{FF2B5EF4-FFF2-40B4-BE49-F238E27FC236}">
                    <a16:creationId xmlns:a16="http://schemas.microsoft.com/office/drawing/2014/main" xmlns="" id="{84D2FA36-317B-4CD3-8420-38DAF4CFB04D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ïśļíḑê">
                <a:extLst>
                  <a:ext uri="{FF2B5EF4-FFF2-40B4-BE49-F238E27FC236}">
                    <a16:creationId xmlns:a16="http://schemas.microsoft.com/office/drawing/2014/main" xmlns="" id="{928832C6-96AE-4FC6-A666-3E27D1E9EFD6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0" name="íŝlîďe">
                <a:extLst>
                  <a:ext uri="{FF2B5EF4-FFF2-40B4-BE49-F238E27FC236}">
                    <a16:creationId xmlns:a16="http://schemas.microsoft.com/office/drawing/2014/main" xmlns="" id="{7CA4E91E-5DCE-4242-99B8-8F043171AF11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10" name="íṣļíḑe">
              <a:extLst>
                <a:ext uri="{FF2B5EF4-FFF2-40B4-BE49-F238E27FC236}">
                  <a16:creationId xmlns:a16="http://schemas.microsoft.com/office/drawing/2014/main" xmlns="" id="{3664CE61-04CD-40B9-B540-B1D548CB78B5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ḻïďé">
              <a:extLst>
                <a:ext uri="{FF2B5EF4-FFF2-40B4-BE49-F238E27FC236}">
                  <a16:creationId xmlns:a16="http://schemas.microsoft.com/office/drawing/2014/main" xmlns="" id="{EFEBC0DD-7053-497B-8461-503727A7EDFC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lîdè">
              <a:extLst>
                <a:ext uri="{FF2B5EF4-FFF2-40B4-BE49-F238E27FC236}">
                  <a16:creationId xmlns:a16="http://schemas.microsoft.com/office/drawing/2014/main" xmlns="" id="{0EF6CF4F-8A88-48A3-B62C-949A5F55E0C0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A79DA3D-1ED0-4BF6-A5C5-F9CC91C0513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FDEEDF0-F477-40B2-B85B-991DEFB4AAA7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769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3e8992b5-5db5-46cc-947c-ea2e40ebc0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70A1D46-366B-4633-AB45-5D231F3DFDF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21617"/>
            <a:ext cx="9260331" cy="4665617"/>
            <a:chOff x="669925" y="1321617"/>
            <a:chExt cx="9260331" cy="466561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49CFD97-BCF1-4826-80C2-CA3905C06C69}"/>
                </a:ext>
              </a:extLst>
            </p:cNvPr>
            <p:cNvCxnSpPr/>
            <p:nvPr/>
          </p:nvCxnSpPr>
          <p:spPr>
            <a:xfrm flipH="1">
              <a:off x="669925" y="2388826"/>
              <a:ext cx="75773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F6E0AF0-CBEF-4723-824E-BFA66DEE5AEA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48657"/>
              <a:ext cx="25910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ṥḷíḑé">
              <a:extLst>
                <a:ext uri="{FF2B5EF4-FFF2-40B4-BE49-F238E27FC236}">
                  <a16:creationId xmlns:a16="http://schemas.microsoft.com/office/drawing/2014/main" xmlns="" id="{F552444A-EDC5-4A20-857A-405879A6099C}"/>
                </a:ext>
              </a:extLst>
            </p:cNvPr>
            <p:cNvSpPr txBox="1"/>
            <p:nvPr/>
          </p:nvSpPr>
          <p:spPr>
            <a:xfrm>
              <a:off x="5610256" y="1424279"/>
              <a:ext cx="466794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3BD0D98-4FC3-4C3C-90D2-BF420F16834A}"/>
                </a:ext>
              </a:extLst>
            </p:cNvPr>
            <p:cNvCxnSpPr/>
            <p:nvPr/>
          </p:nvCxnSpPr>
          <p:spPr>
            <a:xfrm>
              <a:off x="6208722" y="1395504"/>
              <a:ext cx="0" cy="51921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šḻi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295143" y="1672545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sľï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295143" y="1321617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îṧ1ïḋê">
              <a:extLst>
                <a:ext uri="{FF2B5EF4-FFF2-40B4-BE49-F238E27FC236}">
                  <a16:creationId xmlns:a16="http://schemas.microsoft.com/office/drawing/2014/main" xmlns="" id="{624C9859-4E7F-4B59-B0EE-934E58B4224A}"/>
                </a:ext>
              </a:extLst>
            </p:cNvPr>
            <p:cNvSpPr txBox="1"/>
            <p:nvPr/>
          </p:nvSpPr>
          <p:spPr>
            <a:xfrm>
              <a:off x="5610256" y="2224005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BDBE8A0-4F97-4B64-95F2-021AE7CE42C5}"/>
                </a:ext>
              </a:extLst>
            </p:cNvPr>
            <p:cNvCxnSpPr/>
            <p:nvPr/>
          </p:nvCxnSpPr>
          <p:spPr>
            <a:xfrm>
              <a:off x="6227156" y="2195230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Sľ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2472271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ŝḻi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2121343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sľîḋé">
              <a:extLst>
                <a:ext uri="{FF2B5EF4-FFF2-40B4-BE49-F238E27FC236}">
                  <a16:creationId xmlns:a16="http://schemas.microsoft.com/office/drawing/2014/main" xmlns="" id="{B45B2044-2217-478A-855B-C38E206AE75F}"/>
                </a:ext>
              </a:extLst>
            </p:cNvPr>
            <p:cNvSpPr txBox="1"/>
            <p:nvPr/>
          </p:nvSpPr>
          <p:spPr>
            <a:xfrm>
              <a:off x="5610256" y="3023731"/>
              <a:ext cx="513282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7428D901-8203-474F-826F-DCB9C3FB48DC}"/>
                </a:ext>
              </a:extLst>
            </p:cNvPr>
            <p:cNvCxnSpPr/>
            <p:nvPr/>
          </p:nvCxnSpPr>
          <p:spPr>
            <a:xfrm>
              <a:off x="6231966" y="2994956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śḻ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18387" y="3271997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ísḻi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8387" y="2921069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6" name="îṡlïḓé">
              <a:extLst>
                <a:ext uri="{FF2B5EF4-FFF2-40B4-BE49-F238E27FC236}">
                  <a16:creationId xmlns:a16="http://schemas.microsoft.com/office/drawing/2014/main" xmlns="" id="{DCEFA1BD-C729-4157-8A73-9505C95A878D}"/>
                </a:ext>
              </a:extLst>
            </p:cNvPr>
            <p:cNvSpPr txBox="1"/>
            <p:nvPr/>
          </p:nvSpPr>
          <p:spPr>
            <a:xfrm>
              <a:off x="5610256" y="3823457"/>
              <a:ext cx="503663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4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329FAC10-4A5C-4013-96C0-0A4C299C5BE1}"/>
                </a:ext>
              </a:extLst>
            </p:cNvPr>
            <p:cNvCxnSpPr/>
            <p:nvPr/>
          </p:nvCxnSpPr>
          <p:spPr>
            <a:xfrm>
              <a:off x="6227156" y="3794682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s1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13577" y="4071723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îṩľ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3577" y="3720795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î$ļíḍê">
              <a:extLst>
                <a:ext uri="{FF2B5EF4-FFF2-40B4-BE49-F238E27FC236}">
                  <a16:creationId xmlns:a16="http://schemas.microsoft.com/office/drawing/2014/main" xmlns="" id="{8F29EE60-FFEF-4141-8E86-7625E00A745F}"/>
                </a:ext>
              </a:extLst>
            </p:cNvPr>
            <p:cNvSpPr txBox="1"/>
            <p:nvPr/>
          </p:nvSpPr>
          <p:spPr>
            <a:xfrm>
              <a:off x="5610256" y="4623183"/>
              <a:ext cx="514885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679B3D5-89EB-4659-893B-A1B0E9506040}"/>
                </a:ext>
              </a:extLst>
            </p:cNvPr>
            <p:cNvCxnSpPr/>
            <p:nvPr/>
          </p:nvCxnSpPr>
          <p:spPr>
            <a:xfrm>
              <a:off x="6232767" y="4594408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5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ïṡļî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19188" y="4871449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śľî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188" y="4520521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î$ľïḍe">
              <a:extLst>
                <a:ext uri="{FF2B5EF4-FFF2-40B4-BE49-F238E27FC236}">
                  <a16:creationId xmlns:a16="http://schemas.microsoft.com/office/drawing/2014/main" xmlns="" id="{1F6037EA-5149-476A-9112-878258757A44}"/>
                </a:ext>
              </a:extLst>
            </p:cNvPr>
            <p:cNvSpPr txBox="1"/>
            <p:nvPr/>
          </p:nvSpPr>
          <p:spPr>
            <a:xfrm>
              <a:off x="5610256" y="5422908"/>
              <a:ext cx="516487" cy="4616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en-US" altLang="zh-CN" sz="280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3DDCCDDC-B22B-4B74-9703-B83C1D0A72B3}"/>
                </a:ext>
              </a:extLst>
            </p:cNvPr>
            <p:cNvCxnSpPr/>
            <p:nvPr/>
          </p:nvCxnSpPr>
          <p:spPr>
            <a:xfrm>
              <a:off x="6233568" y="5394133"/>
              <a:ext cx="0" cy="519214"/>
            </a:xfrm>
            <a:prstGeom prst="line">
              <a:avLst/>
            </a:prstGeom>
            <a:ln w="28575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îṣļî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319989" y="5671174"/>
              <a:ext cx="3610267" cy="316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išľ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19989" y="5320246"/>
              <a:ext cx="3610267" cy="35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îśḻí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49230" y="2224005"/>
              <a:ext cx="1139207" cy="6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2"/>
                  </a:solidFill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4" name="930ce228-8c20-4b72-b864-6c8a8b565a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37BC3A-C358-454D-A261-FDAD90419F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203220" cy="5019675"/>
            <a:chOff x="0" y="1123950"/>
            <a:chExt cx="12203220" cy="5019675"/>
          </a:xfrm>
        </p:grpSpPr>
        <p:sp>
          <p:nvSpPr>
            <p:cNvPr id="55" name="iSlíḓé">
              <a:extLst>
                <a:ext uri="{FF2B5EF4-FFF2-40B4-BE49-F238E27FC236}">
                  <a16:creationId xmlns:a16="http://schemas.microsoft.com/office/drawing/2014/main" xmlns="" id="{71024152-855F-403C-A172-84772628BD56}"/>
                </a:ext>
              </a:extLst>
            </p:cNvPr>
            <p:cNvSpPr/>
            <p:nvPr/>
          </p:nvSpPr>
          <p:spPr>
            <a:xfrm>
              <a:off x="0" y="1123950"/>
              <a:ext cx="12203220" cy="1675050"/>
            </a:xfrm>
            <a:prstGeom prst="rect">
              <a:avLst/>
            </a:prstGeom>
            <a:blipFill>
              <a:blip r:embed="rId3"/>
              <a:stretch>
                <a:fillRect t="-156073" b="-15372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56" name="iṥļíḍe">
              <a:extLst>
                <a:ext uri="{FF2B5EF4-FFF2-40B4-BE49-F238E27FC236}">
                  <a16:creationId xmlns:a16="http://schemas.microsoft.com/office/drawing/2014/main" xmlns="" id="{F49584F5-1E3F-4632-A919-EC75AA630B8D}"/>
                </a:ext>
              </a:extLst>
            </p:cNvPr>
            <p:cNvSpPr/>
            <p:nvPr/>
          </p:nvSpPr>
          <p:spPr>
            <a:xfrm>
              <a:off x="669926" y="1123950"/>
              <a:ext cx="10850562" cy="167505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57" name="isḷîḓe">
              <a:extLst>
                <a:ext uri="{FF2B5EF4-FFF2-40B4-BE49-F238E27FC236}">
                  <a16:creationId xmlns:a16="http://schemas.microsoft.com/office/drawing/2014/main" xmlns="" id="{ACA6F6C1-328C-4C4F-A117-3A3973146B25}"/>
                </a:ext>
              </a:extLst>
            </p:cNvPr>
            <p:cNvSpPr/>
            <p:nvPr/>
          </p:nvSpPr>
          <p:spPr bwMode="auto">
            <a:xfrm>
              <a:off x="5995395" y="2304000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iṣlíďé">
              <a:extLst>
                <a:ext uri="{FF2B5EF4-FFF2-40B4-BE49-F238E27FC236}">
                  <a16:creationId xmlns:a16="http://schemas.microsoft.com/office/drawing/2014/main" xmlns="" id="{36C1E304-18D0-464F-8C6B-C346EE60C354}"/>
                </a:ext>
              </a:extLst>
            </p:cNvPr>
            <p:cNvSpPr/>
            <p:nvPr/>
          </p:nvSpPr>
          <p:spPr bwMode="auto">
            <a:xfrm flipH="1" flipV="1">
              <a:off x="5995395" y="1536641"/>
              <a:ext cx="201211" cy="177334"/>
            </a:xfrm>
            <a:custGeom>
              <a:avLst/>
              <a:gdLst>
                <a:gd name="connsiteX0" fmla="*/ 387182 w 607899"/>
                <a:gd name="connsiteY0" fmla="*/ 0 h 535760"/>
                <a:gd name="connsiteX1" fmla="*/ 576756 w 607899"/>
                <a:gd name="connsiteY1" fmla="*/ 0 h 535760"/>
                <a:gd name="connsiteX2" fmla="*/ 607899 w 607899"/>
                <a:gd name="connsiteY2" fmla="*/ 31095 h 535760"/>
                <a:gd name="connsiteX3" fmla="*/ 607899 w 607899"/>
                <a:gd name="connsiteY3" fmla="*/ 179895 h 535760"/>
                <a:gd name="connsiteX4" fmla="*/ 588633 w 607899"/>
                <a:gd name="connsiteY4" fmla="*/ 352227 h 535760"/>
                <a:gd name="connsiteX5" fmla="*/ 517368 w 607899"/>
                <a:gd name="connsiteY5" fmla="*/ 465449 h 535760"/>
                <a:gd name="connsiteX6" fmla="*/ 412808 w 607899"/>
                <a:gd name="connsiteY6" fmla="*/ 533196 h 535760"/>
                <a:gd name="connsiteX7" fmla="*/ 372219 w 607899"/>
                <a:gd name="connsiteY7" fmla="*/ 517975 h 535760"/>
                <a:gd name="connsiteX8" fmla="*/ 349773 w 607899"/>
                <a:gd name="connsiteY8" fmla="*/ 470679 h 535760"/>
                <a:gd name="connsiteX9" fmla="*/ 365251 w 607899"/>
                <a:gd name="connsiteY9" fmla="*/ 428891 h 535760"/>
                <a:gd name="connsiteX10" fmla="*/ 443390 w 607899"/>
                <a:gd name="connsiteY10" fmla="*/ 370529 h 535760"/>
                <a:gd name="connsiteX11" fmla="*/ 477901 w 607899"/>
                <a:gd name="connsiteY11" fmla="*/ 251471 h 535760"/>
                <a:gd name="connsiteX12" fmla="*/ 387182 w 607899"/>
                <a:gd name="connsiteY12" fmla="*/ 251471 h 535760"/>
                <a:gd name="connsiteX13" fmla="*/ 356039 w 607899"/>
                <a:gd name="connsiteY13" fmla="*/ 220375 h 535760"/>
                <a:gd name="connsiteX14" fmla="*/ 356039 w 607899"/>
                <a:gd name="connsiteY14" fmla="*/ 31095 h 535760"/>
                <a:gd name="connsiteX15" fmla="*/ 387182 w 607899"/>
                <a:gd name="connsiteY15" fmla="*/ 0 h 535760"/>
                <a:gd name="connsiteX16" fmla="*/ 40424 w 607899"/>
                <a:gd name="connsiteY16" fmla="*/ 0 h 535760"/>
                <a:gd name="connsiteX17" fmla="*/ 229998 w 607899"/>
                <a:gd name="connsiteY17" fmla="*/ 0 h 535760"/>
                <a:gd name="connsiteX18" fmla="*/ 261141 w 607899"/>
                <a:gd name="connsiteY18" fmla="*/ 31094 h 535760"/>
                <a:gd name="connsiteX19" fmla="*/ 261141 w 607899"/>
                <a:gd name="connsiteY19" fmla="*/ 179887 h 535760"/>
                <a:gd name="connsiteX20" fmla="*/ 241875 w 607899"/>
                <a:gd name="connsiteY20" fmla="*/ 352631 h 535760"/>
                <a:gd name="connsiteX21" fmla="*/ 170189 w 607899"/>
                <a:gd name="connsiteY21" fmla="*/ 465428 h 535760"/>
                <a:gd name="connsiteX22" fmla="*/ 66144 w 607899"/>
                <a:gd name="connsiteY22" fmla="*/ 533032 h 535760"/>
                <a:gd name="connsiteX23" fmla="*/ 25414 w 607899"/>
                <a:gd name="connsiteY23" fmla="*/ 517859 h 535760"/>
                <a:gd name="connsiteX24" fmla="*/ 3015 w 607899"/>
                <a:gd name="connsiteY24" fmla="*/ 470657 h 535760"/>
                <a:gd name="connsiteX25" fmla="*/ 18493 w 607899"/>
                <a:gd name="connsiteY25" fmla="*/ 428872 h 535760"/>
                <a:gd name="connsiteX26" fmla="*/ 96632 w 607899"/>
                <a:gd name="connsiteY26" fmla="*/ 370513 h 535760"/>
                <a:gd name="connsiteX27" fmla="*/ 131143 w 607899"/>
                <a:gd name="connsiteY27" fmla="*/ 251459 h 535760"/>
                <a:gd name="connsiteX28" fmla="*/ 40424 w 607899"/>
                <a:gd name="connsiteY28" fmla="*/ 251459 h 535760"/>
                <a:gd name="connsiteX29" fmla="*/ 9281 w 607899"/>
                <a:gd name="connsiteY29" fmla="*/ 220365 h 535760"/>
                <a:gd name="connsiteX30" fmla="*/ 9281 w 607899"/>
                <a:gd name="connsiteY30" fmla="*/ 31094 h 535760"/>
                <a:gd name="connsiteX31" fmla="*/ 40424 w 607899"/>
                <a:gd name="connsiteY31" fmla="*/ 0 h 53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899" h="535760">
                  <a:moveTo>
                    <a:pt x="387182" y="0"/>
                  </a:moveTo>
                  <a:lnTo>
                    <a:pt x="576756" y="0"/>
                  </a:lnTo>
                  <a:cubicBezTo>
                    <a:pt x="593964" y="0"/>
                    <a:pt x="607899" y="13914"/>
                    <a:pt x="607899" y="31095"/>
                  </a:cubicBezTo>
                  <a:lnTo>
                    <a:pt x="607899" y="179895"/>
                  </a:lnTo>
                  <a:cubicBezTo>
                    <a:pt x="607899" y="252731"/>
                    <a:pt x="601493" y="310113"/>
                    <a:pt x="588633" y="352227"/>
                  </a:cubicBezTo>
                  <a:cubicBezTo>
                    <a:pt x="575820" y="394294"/>
                    <a:pt x="552065" y="432020"/>
                    <a:pt x="517368" y="465449"/>
                  </a:cubicBezTo>
                  <a:cubicBezTo>
                    <a:pt x="488937" y="492856"/>
                    <a:pt x="454099" y="515361"/>
                    <a:pt x="412808" y="533196"/>
                  </a:cubicBezTo>
                  <a:cubicBezTo>
                    <a:pt x="397377" y="539826"/>
                    <a:pt x="379467" y="533196"/>
                    <a:pt x="372219" y="517975"/>
                  </a:cubicBezTo>
                  <a:lnTo>
                    <a:pt x="349773" y="470679"/>
                  </a:lnTo>
                  <a:cubicBezTo>
                    <a:pt x="342291" y="454851"/>
                    <a:pt x="349212" y="435941"/>
                    <a:pt x="365251" y="428891"/>
                  </a:cubicBezTo>
                  <a:cubicBezTo>
                    <a:pt x="400089" y="413530"/>
                    <a:pt x="426182" y="394061"/>
                    <a:pt x="443390" y="370529"/>
                  </a:cubicBezTo>
                  <a:cubicBezTo>
                    <a:pt x="465181" y="340695"/>
                    <a:pt x="476732" y="301055"/>
                    <a:pt x="477901" y="251471"/>
                  </a:cubicBezTo>
                  <a:lnTo>
                    <a:pt x="387182" y="251471"/>
                  </a:lnTo>
                  <a:cubicBezTo>
                    <a:pt x="369974" y="251471"/>
                    <a:pt x="356039" y="237557"/>
                    <a:pt x="356039" y="220375"/>
                  </a:cubicBezTo>
                  <a:lnTo>
                    <a:pt x="356039" y="31095"/>
                  </a:lnTo>
                  <a:cubicBezTo>
                    <a:pt x="356039" y="13914"/>
                    <a:pt x="369974" y="0"/>
                    <a:pt x="387182" y="0"/>
                  </a:cubicBezTo>
                  <a:close/>
                  <a:moveTo>
                    <a:pt x="40424" y="0"/>
                  </a:moveTo>
                  <a:lnTo>
                    <a:pt x="229998" y="0"/>
                  </a:lnTo>
                  <a:cubicBezTo>
                    <a:pt x="247206" y="0"/>
                    <a:pt x="261141" y="13913"/>
                    <a:pt x="261141" y="31094"/>
                  </a:cubicBezTo>
                  <a:lnTo>
                    <a:pt x="261141" y="179887"/>
                  </a:lnTo>
                  <a:cubicBezTo>
                    <a:pt x="261141" y="253280"/>
                    <a:pt x="254735" y="310846"/>
                    <a:pt x="241875" y="352631"/>
                  </a:cubicBezTo>
                  <a:cubicBezTo>
                    <a:pt x="229062" y="394417"/>
                    <a:pt x="205167" y="432000"/>
                    <a:pt x="170189" y="465428"/>
                  </a:cubicBezTo>
                  <a:cubicBezTo>
                    <a:pt x="141571" y="492741"/>
                    <a:pt x="106920" y="515291"/>
                    <a:pt x="66144" y="533032"/>
                  </a:cubicBezTo>
                  <a:cubicBezTo>
                    <a:pt x="50665" y="539755"/>
                    <a:pt x="32662" y="533032"/>
                    <a:pt x="25414" y="517859"/>
                  </a:cubicBezTo>
                  <a:lnTo>
                    <a:pt x="3015" y="470657"/>
                  </a:lnTo>
                  <a:cubicBezTo>
                    <a:pt x="-4467" y="454830"/>
                    <a:pt x="2454" y="435922"/>
                    <a:pt x="18493" y="428872"/>
                  </a:cubicBezTo>
                  <a:cubicBezTo>
                    <a:pt x="53331" y="413512"/>
                    <a:pt x="79424" y="394043"/>
                    <a:pt x="96632" y="370513"/>
                  </a:cubicBezTo>
                  <a:cubicBezTo>
                    <a:pt x="118423" y="340679"/>
                    <a:pt x="129974" y="301041"/>
                    <a:pt x="131143" y="251459"/>
                  </a:cubicBezTo>
                  <a:lnTo>
                    <a:pt x="40424" y="251459"/>
                  </a:lnTo>
                  <a:cubicBezTo>
                    <a:pt x="23216" y="251459"/>
                    <a:pt x="9281" y="237546"/>
                    <a:pt x="9281" y="220365"/>
                  </a:cubicBezTo>
                  <a:lnTo>
                    <a:pt x="9281" y="31094"/>
                  </a:lnTo>
                  <a:cubicBezTo>
                    <a:pt x="9281" y="13913"/>
                    <a:pt x="23216" y="0"/>
                    <a:pt x="4042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9" name="ïšḻïḍê">
              <a:extLst>
                <a:ext uri="{FF2B5EF4-FFF2-40B4-BE49-F238E27FC236}">
                  <a16:creationId xmlns:a16="http://schemas.microsoft.com/office/drawing/2014/main" xmlns="" id="{529163F0-9BE4-4A2E-A1DE-A10564B5C213}"/>
                </a:ext>
              </a:extLst>
            </p:cNvPr>
            <p:cNvGrpSpPr/>
            <p:nvPr/>
          </p:nvGrpSpPr>
          <p:grpSpPr>
            <a:xfrm>
              <a:off x="666932" y="3317423"/>
              <a:ext cx="3082945" cy="2416627"/>
              <a:chOff x="672541" y="3176134"/>
              <a:chExt cx="3082945" cy="2416627"/>
            </a:xfrm>
          </p:grpSpPr>
          <p:sp>
            <p:nvSpPr>
              <p:cNvPr id="74" name="íṥļîdé">
                <a:extLst>
                  <a:ext uri="{FF2B5EF4-FFF2-40B4-BE49-F238E27FC236}">
                    <a16:creationId xmlns:a16="http://schemas.microsoft.com/office/drawing/2014/main" xmlns="" id="{A0D4AABA-10FD-4C3D-BF4A-D0610E8F1113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75" name="îSľîḋe">
                <a:extLst>
                  <a:ext uri="{FF2B5EF4-FFF2-40B4-BE49-F238E27FC236}">
                    <a16:creationId xmlns:a16="http://schemas.microsoft.com/office/drawing/2014/main" xmlns="" id="{3780548E-6557-463A-AF76-A51FE6CBA933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76" name="ïṣḻîḓè">
                <a:extLst>
                  <a:ext uri="{FF2B5EF4-FFF2-40B4-BE49-F238E27FC236}">
                    <a16:creationId xmlns:a16="http://schemas.microsoft.com/office/drawing/2014/main" xmlns="" id="{A777D254-BABE-45EB-A8B9-13C5FAF1DFBE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77" name="ïṧ1îdè">
                  <a:extLst>
                    <a:ext uri="{FF2B5EF4-FFF2-40B4-BE49-F238E27FC236}">
                      <a16:creationId xmlns:a16="http://schemas.microsoft.com/office/drawing/2014/main" xmlns="" id="{359F6C7B-4C5B-4329-805B-CED2984EDAA7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ïṥľiḋê">
                  <a:extLst>
                    <a:ext uri="{FF2B5EF4-FFF2-40B4-BE49-F238E27FC236}">
                      <a16:creationId xmlns:a16="http://schemas.microsoft.com/office/drawing/2014/main" xmlns="" id="{FCFACD13-5B87-4F18-A37B-ABB30B58FFB3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60" name="ïṥľïḋê">
              <a:extLst>
                <a:ext uri="{FF2B5EF4-FFF2-40B4-BE49-F238E27FC236}">
                  <a16:creationId xmlns:a16="http://schemas.microsoft.com/office/drawing/2014/main" xmlns="" id="{EDB8B467-CCCD-451F-9694-178FBF14F53D}"/>
                </a:ext>
              </a:extLst>
            </p:cNvPr>
            <p:cNvGrpSpPr/>
            <p:nvPr/>
          </p:nvGrpSpPr>
          <p:grpSpPr>
            <a:xfrm>
              <a:off x="4554528" y="3317423"/>
              <a:ext cx="3082945" cy="2416627"/>
              <a:chOff x="672541" y="3176134"/>
              <a:chExt cx="3082945" cy="2416627"/>
            </a:xfrm>
          </p:grpSpPr>
          <p:sp>
            <p:nvSpPr>
              <p:cNvPr id="69" name="íṥļïḓè">
                <a:extLst>
                  <a:ext uri="{FF2B5EF4-FFF2-40B4-BE49-F238E27FC236}">
                    <a16:creationId xmlns:a16="http://schemas.microsoft.com/office/drawing/2014/main" xmlns="" id="{2E81A674-6B1D-4BC6-98EA-E332DC54093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70" name="îš1îde">
                <a:extLst>
                  <a:ext uri="{FF2B5EF4-FFF2-40B4-BE49-F238E27FC236}">
                    <a16:creationId xmlns:a16="http://schemas.microsoft.com/office/drawing/2014/main" xmlns="" id="{22235D08-DADD-403D-A775-C975A3079ED2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71" name="ïṡ1ïḓê">
                <a:extLst>
                  <a:ext uri="{FF2B5EF4-FFF2-40B4-BE49-F238E27FC236}">
                    <a16:creationId xmlns:a16="http://schemas.microsoft.com/office/drawing/2014/main" xmlns="" id="{8843F53C-BD28-42AD-9F95-EE39545DBF30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72" name="iṩľïḑè">
                  <a:extLst>
                    <a:ext uri="{FF2B5EF4-FFF2-40B4-BE49-F238E27FC236}">
                      <a16:creationId xmlns:a16="http://schemas.microsoft.com/office/drawing/2014/main" xmlns="" id="{65DB162C-B6C0-42AE-A846-80F5D57D159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îṡḻîḑê">
                  <a:extLst>
                    <a:ext uri="{FF2B5EF4-FFF2-40B4-BE49-F238E27FC236}">
                      <a16:creationId xmlns:a16="http://schemas.microsoft.com/office/drawing/2014/main" xmlns="" id="{B408F76E-8204-4E6C-8B09-54899FBDEAAA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61" name="iṣlîḑe">
              <a:extLst>
                <a:ext uri="{FF2B5EF4-FFF2-40B4-BE49-F238E27FC236}">
                  <a16:creationId xmlns:a16="http://schemas.microsoft.com/office/drawing/2014/main" xmlns="" id="{FDD35034-BB65-430D-B19F-D68560154FDC}"/>
                </a:ext>
              </a:extLst>
            </p:cNvPr>
            <p:cNvGrpSpPr/>
            <p:nvPr/>
          </p:nvGrpSpPr>
          <p:grpSpPr>
            <a:xfrm>
              <a:off x="8442124" y="3317423"/>
              <a:ext cx="3082945" cy="2416627"/>
              <a:chOff x="672541" y="3176134"/>
              <a:chExt cx="3082945" cy="2416627"/>
            </a:xfrm>
          </p:grpSpPr>
          <p:sp>
            <p:nvSpPr>
              <p:cNvPr id="64" name="iṩļiḑè">
                <a:extLst>
                  <a:ext uri="{FF2B5EF4-FFF2-40B4-BE49-F238E27FC236}">
                    <a16:creationId xmlns:a16="http://schemas.microsoft.com/office/drawing/2014/main" xmlns="" id="{5320B081-2FA3-4E99-890F-C5257DB6BFB5}"/>
                  </a:ext>
                </a:extLst>
              </p:cNvPr>
              <p:cNvSpPr txBox="1"/>
              <p:nvPr/>
            </p:nvSpPr>
            <p:spPr bwMode="auto">
              <a:xfrm>
                <a:off x="672541" y="4284000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65" name="í$lîḍé">
                <a:extLst>
                  <a:ext uri="{FF2B5EF4-FFF2-40B4-BE49-F238E27FC236}">
                    <a16:creationId xmlns:a16="http://schemas.microsoft.com/office/drawing/2014/main" xmlns="" id="{8CA78950-81D6-4041-AD40-FBAF62DE8FC9}"/>
                  </a:ext>
                </a:extLst>
              </p:cNvPr>
              <p:cNvSpPr/>
              <p:nvPr/>
            </p:nvSpPr>
            <p:spPr bwMode="auto">
              <a:xfrm>
                <a:off x="672541" y="4725806"/>
                <a:ext cx="3082945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66" name="iṡḷiḋé">
                <a:extLst>
                  <a:ext uri="{FF2B5EF4-FFF2-40B4-BE49-F238E27FC236}">
                    <a16:creationId xmlns:a16="http://schemas.microsoft.com/office/drawing/2014/main" xmlns="" id="{B21E54B7-D3EE-45A2-A906-A0C5821BE953}"/>
                  </a:ext>
                </a:extLst>
              </p:cNvPr>
              <p:cNvGrpSpPr/>
              <p:nvPr/>
            </p:nvGrpSpPr>
            <p:grpSpPr>
              <a:xfrm>
                <a:off x="1764357" y="3176134"/>
                <a:ext cx="899312" cy="900726"/>
                <a:chOff x="5646344" y="3213462"/>
                <a:chExt cx="899312" cy="900726"/>
              </a:xfrm>
            </p:grpSpPr>
            <p:sp>
              <p:nvSpPr>
                <p:cNvPr id="67" name="iṧlidè">
                  <a:extLst>
                    <a:ext uri="{FF2B5EF4-FFF2-40B4-BE49-F238E27FC236}">
                      <a16:creationId xmlns:a16="http://schemas.microsoft.com/office/drawing/2014/main" xmlns="" id="{347ADE28-D454-46A8-8132-699FE5E79B98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8" name="iṩḷïḑé">
                  <a:extLst>
                    <a:ext uri="{FF2B5EF4-FFF2-40B4-BE49-F238E27FC236}">
                      <a16:creationId xmlns:a16="http://schemas.microsoft.com/office/drawing/2014/main" xmlns="" id="{B7324C42-D436-4E4D-9F75-C9C9FF126AC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710EAF27-762B-4F83-B57D-8BC9DCA6754E}"/>
                </a:ext>
              </a:extLst>
            </p:cNvPr>
            <p:cNvCxnSpPr/>
            <p:nvPr/>
          </p:nvCxnSpPr>
          <p:spPr>
            <a:xfrm>
              <a:off x="4143160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DAE0ED89-77FE-466A-8E6B-1893CE9E4574}"/>
                </a:ext>
              </a:extLst>
            </p:cNvPr>
            <p:cNvCxnSpPr/>
            <p:nvPr/>
          </p:nvCxnSpPr>
          <p:spPr>
            <a:xfrm>
              <a:off x="7990883" y="4554000"/>
              <a:ext cx="0" cy="158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917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34" name="fe4f6d2b-596d-407c-a481-6e18eac9b7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D0C4A4-638F-4071-91D6-977796F8C6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05389" y="1123950"/>
            <a:ext cx="10981221" cy="5019675"/>
            <a:chOff x="605389" y="1123950"/>
            <a:chExt cx="10981221" cy="5019675"/>
          </a:xfrm>
        </p:grpSpPr>
        <p:grpSp>
          <p:nvGrpSpPr>
            <p:cNvPr id="35" name="i$1íd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A0F7535-9275-4542-9F81-B4AAD8B3BC0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5389" y="2216299"/>
              <a:ext cx="10981221" cy="3004656"/>
              <a:chOff x="605390" y="2216299"/>
              <a:chExt cx="10981221" cy="3004656"/>
            </a:xfrm>
          </p:grpSpPr>
          <p:sp>
            <p:nvSpPr>
              <p:cNvPr id="40" name="îSḻiḓé">
                <a:extLst>
                  <a:ext uri="{FF2B5EF4-FFF2-40B4-BE49-F238E27FC236}">
                    <a16:creationId xmlns:a16="http://schemas.microsoft.com/office/drawing/2014/main" xmlns="" id="{F0E10A6A-0FE1-45C9-945C-EC0FE23E3675}"/>
                  </a:ext>
                </a:extLst>
              </p:cNvPr>
              <p:cNvSpPr/>
              <p:nvPr/>
            </p:nvSpPr>
            <p:spPr>
              <a:xfrm>
                <a:off x="1003892" y="2312876"/>
                <a:ext cx="1318437" cy="13184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ľíďe">
                <a:extLst>
                  <a:ext uri="{FF2B5EF4-FFF2-40B4-BE49-F238E27FC236}">
                    <a16:creationId xmlns:a16="http://schemas.microsoft.com/office/drawing/2014/main" xmlns="" id="{55E9C077-BB92-4691-8465-6AE20140EC9D}"/>
                  </a:ext>
                </a:extLst>
              </p:cNvPr>
              <p:cNvSpPr/>
              <p:nvPr/>
            </p:nvSpPr>
            <p:spPr>
              <a:xfrm>
                <a:off x="907315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ş1îde">
                <a:extLst>
                  <a:ext uri="{FF2B5EF4-FFF2-40B4-BE49-F238E27FC236}">
                    <a16:creationId xmlns:a16="http://schemas.microsoft.com/office/drawing/2014/main" xmlns="" id="{3970AC62-6B62-4FCA-9279-1DBEC50F57B6}"/>
                  </a:ext>
                </a:extLst>
              </p:cNvPr>
              <p:cNvSpPr/>
              <p:nvPr/>
            </p:nvSpPr>
            <p:spPr bwMode="auto">
              <a:xfrm>
                <a:off x="1466280" y="2775264"/>
                <a:ext cx="393661" cy="393661"/>
              </a:xfrm>
              <a:custGeom>
                <a:avLst/>
                <a:gdLst/>
                <a:ahLst/>
                <a:cxnLst>
                  <a:cxn ang="0">
                    <a:pos x="224" y="12"/>
                  </a:cxn>
                  <a:cxn ang="0">
                    <a:pos x="188" y="0"/>
                  </a:cxn>
                  <a:cxn ang="0">
                    <a:pos x="168" y="4"/>
                  </a:cxn>
                  <a:cxn ang="0">
                    <a:pos x="112" y="54"/>
                  </a:cxn>
                  <a:cxn ang="0">
                    <a:pos x="110" y="54"/>
                  </a:cxn>
                  <a:cxn ang="0">
                    <a:pos x="28" y="138"/>
                  </a:cxn>
                  <a:cxn ang="0">
                    <a:pos x="20" y="152"/>
                  </a:cxn>
                  <a:cxn ang="0">
                    <a:pos x="0" y="228"/>
                  </a:cxn>
                  <a:cxn ang="0">
                    <a:pos x="8" y="248"/>
                  </a:cxn>
                  <a:cxn ang="0">
                    <a:pos x="28" y="256"/>
                  </a:cxn>
                  <a:cxn ang="0">
                    <a:pos x="106" y="236"/>
                  </a:cxn>
                  <a:cxn ang="0">
                    <a:pos x="240" y="106"/>
                  </a:cxn>
                  <a:cxn ang="0">
                    <a:pos x="252" y="86"/>
                  </a:cxn>
                  <a:cxn ang="0">
                    <a:pos x="254" y="52"/>
                  </a:cxn>
                  <a:cxn ang="0">
                    <a:pos x="236" y="20"/>
                  </a:cxn>
                  <a:cxn ang="0">
                    <a:pos x="126" y="180"/>
                  </a:cxn>
                  <a:cxn ang="0">
                    <a:pos x="198" y="94"/>
                  </a:cxn>
                  <a:cxn ang="0">
                    <a:pos x="196" y="126"/>
                  </a:cxn>
                  <a:cxn ang="0">
                    <a:pos x="190" y="134"/>
                  </a:cxn>
                  <a:cxn ang="0">
                    <a:pos x="128" y="196"/>
                  </a:cxn>
                  <a:cxn ang="0">
                    <a:pos x="118" y="162"/>
                  </a:cxn>
                  <a:cxn ang="0">
                    <a:pos x="100" y="142"/>
                  </a:cxn>
                  <a:cxn ang="0">
                    <a:pos x="168" y="60"/>
                  </a:cxn>
                  <a:cxn ang="0">
                    <a:pos x="184" y="72"/>
                  </a:cxn>
                  <a:cxn ang="0">
                    <a:pos x="118" y="162"/>
                  </a:cxn>
                  <a:cxn ang="0">
                    <a:pos x="72" y="130"/>
                  </a:cxn>
                  <a:cxn ang="0">
                    <a:pos x="122" y="66"/>
                  </a:cxn>
                  <a:cxn ang="0">
                    <a:pos x="150" y="56"/>
                  </a:cxn>
                  <a:cxn ang="0">
                    <a:pos x="34" y="238"/>
                  </a:cxn>
                  <a:cxn ang="0">
                    <a:pos x="28" y="240"/>
                  </a:cxn>
                  <a:cxn ang="0">
                    <a:pos x="16" y="232"/>
                  </a:cxn>
                  <a:cxn ang="0">
                    <a:pos x="16" y="224"/>
                  </a:cxn>
                  <a:cxn ang="0">
                    <a:pos x="32" y="194"/>
                  </a:cxn>
                  <a:cxn ang="0">
                    <a:pos x="52" y="204"/>
                  </a:cxn>
                  <a:cxn ang="0">
                    <a:pos x="60" y="218"/>
                  </a:cxn>
                  <a:cxn ang="0">
                    <a:pos x="34" y="238"/>
                  </a:cxn>
                  <a:cxn ang="0">
                    <a:pos x="70" y="222"/>
                  </a:cxn>
                  <a:cxn ang="0">
                    <a:pos x="58" y="198"/>
                  </a:cxn>
                  <a:cxn ang="0">
                    <a:pos x="44" y="188"/>
                  </a:cxn>
                  <a:cxn ang="0">
                    <a:pos x="36" y="156"/>
                  </a:cxn>
                  <a:cxn ang="0">
                    <a:pos x="38" y="150"/>
                  </a:cxn>
                  <a:cxn ang="0">
                    <a:pos x="60" y="144"/>
                  </a:cxn>
                  <a:cxn ang="0">
                    <a:pos x="82" y="150"/>
                  </a:cxn>
                  <a:cxn ang="0">
                    <a:pos x="96" y="160"/>
                  </a:cxn>
                  <a:cxn ang="0">
                    <a:pos x="110" y="182"/>
                  </a:cxn>
                  <a:cxn ang="0">
                    <a:pos x="110" y="206"/>
                  </a:cxn>
                  <a:cxn ang="0">
                    <a:pos x="104" y="220"/>
                  </a:cxn>
                  <a:cxn ang="0">
                    <a:pos x="230" y="94"/>
                  </a:cxn>
                  <a:cxn ang="0">
                    <a:pos x="216" y="102"/>
                  </a:cxn>
                  <a:cxn ang="0">
                    <a:pos x="210" y="80"/>
                  </a:cxn>
                  <a:cxn ang="0">
                    <a:pos x="196" y="60"/>
                  </a:cxn>
                  <a:cxn ang="0">
                    <a:pos x="162" y="42"/>
                  </a:cxn>
                  <a:cxn ang="0">
                    <a:pos x="162" y="26"/>
                  </a:cxn>
                  <a:cxn ang="0">
                    <a:pos x="180" y="16"/>
                  </a:cxn>
                  <a:cxn ang="0">
                    <a:pos x="198" y="18"/>
                  </a:cxn>
                  <a:cxn ang="0">
                    <a:pos x="224" y="32"/>
                  </a:cxn>
                  <a:cxn ang="0">
                    <a:pos x="236" y="48"/>
                  </a:cxn>
                  <a:cxn ang="0">
                    <a:pos x="240" y="66"/>
                  </a:cxn>
                  <a:cxn ang="0">
                    <a:pos x="234" y="88"/>
                  </a:cxn>
                </a:cxnLst>
                <a:rect l="0" t="0" r="r" b="b"/>
                <a:pathLst>
                  <a:path w="256" h="256">
                    <a:moveTo>
                      <a:pt x="236" y="20"/>
                    </a:moveTo>
                    <a:lnTo>
                      <a:pt x="236" y="20"/>
                    </a:lnTo>
                    <a:lnTo>
                      <a:pt x="224" y="12"/>
                    </a:lnTo>
                    <a:lnTo>
                      <a:pt x="212" y="6"/>
                    </a:lnTo>
                    <a:lnTo>
                      <a:pt x="200" y="2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8" y="0"/>
                    </a:lnTo>
                    <a:lnTo>
                      <a:pt x="168" y="4"/>
                    </a:lnTo>
                    <a:lnTo>
                      <a:pt x="158" y="8"/>
                    </a:lnTo>
                    <a:lnTo>
                      <a:pt x="150" y="16"/>
                    </a:lnTo>
                    <a:lnTo>
                      <a:pt x="112" y="54"/>
                    </a:lnTo>
                    <a:lnTo>
                      <a:pt x="112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110" y="54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24" y="144"/>
                    </a:lnTo>
                    <a:lnTo>
                      <a:pt x="20" y="152"/>
                    </a:lnTo>
                    <a:lnTo>
                      <a:pt x="2" y="220"/>
                    </a:lnTo>
                    <a:lnTo>
                      <a:pt x="2" y="220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8" y="254"/>
                    </a:lnTo>
                    <a:lnTo>
                      <a:pt x="106" y="236"/>
                    </a:lnTo>
                    <a:lnTo>
                      <a:pt x="106" y="236"/>
                    </a:lnTo>
                    <a:lnTo>
                      <a:pt x="112" y="234"/>
                    </a:lnTo>
                    <a:lnTo>
                      <a:pt x="118" y="228"/>
                    </a:lnTo>
                    <a:lnTo>
                      <a:pt x="240" y="106"/>
                    </a:lnTo>
                    <a:lnTo>
                      <a:pt x="240" y="106"/>
                    </a:lnTo>
                    <a:lnTo>
                      <a:pt x="248" y="96"/>
                    </a:lnTo>
                    <a:lnTo>
                      <a:pt x="252" y="86"/>
                    </a:lnTo>
                    <a:lnTo>
                      <a:pt x="256" y="76"/>
                    </a:lnTo>
                    <a:lnTo>
                      <a:pt x="256" y="64"/>
                    </a:lnTo>
                    <a:lnTo>
                      <a:pt x="254" y="52"/>
                    </a:lnTo>
                    <a:lnTo>
                      <a:pt x="250" y="42"/>
                    </a:lnTo>
                    <a:lnTo>
                      <a:pt x="244" y="30"/>
                    </a:lnTo>
                    <a:lnTo>
                      <a:pt x="236" y="20"/>
                    </a:lnTo>
                    <a:close/>
                    <a:moveTo>
                      <a:pt x="128" y="190"/>
                    </a:moveTo>
                    <a:lnTo>
                      <a:pt x="128" y="190"/>
                    </a:lnTo>
                    <a:lnTo>
                      <a:pt x="126" y="180"/>
                    </a:lnTo>
                    <a:lnTo>
                      <a:pt x="122" y="170"/>
                    </a:lnTo>
                    <a:lnTo>
                      <a:pt x="198" y="94"/>
                    </a:lnTo>
                    <a:lnTo>
                      <a:pt x="198" y="94"/>
                    </a:lnTo>
                    <a:lnTo>
                      <a:pt x="200" y="104"/>
                    </a:lnTo>
                    <a:lnTo>
                      <a:pt x="200" y="116"/>
                    </a:lnTo>
                    <a:lnTo>
                      <a:pt x="196" y="126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90" y="134"/>
                    </a:lnTo>
                    <a:lnTo>
                      <a:pt x="128" y="196"/>
                    </a:lnTo>
                    <a:lnTo>
                      <a:pt x="128" y="196"/>
                    </a:lnTo>
                    <a:lnTo>
                      <a:pt x="128" y="190"/>
                    </a:lnTo>
                    <a:close/>
                    <a:moveTo>
                      <a:pt x="118" y="162"/>
                    </a:moveTo>
                    <a:lnTo>
                      <a:pt x="118" y="162"/>
                    </a:lnTo>
                    <a:lnTo>
                      <a:pt x="108" y="148"/>
                    </a:lnTo>
                    <a:lnTo>
                      <a:pt x="108" y="148"/>
                    </a:lnTo>
                    <a:lnTo>
                      <a:pt x="100" y="142"/>
                    </a:lnTo>
                    <a:lnTo>
                      <a:pt x="92" y="136"/>
                    </a:lnTo>
                    <a:lnTo>
                      <a:pt x="168" y="60"/>
                    </a:lnTo>
                    <a:lnTo>
                      <a:pt x="168" y="60"/>
                    </a:lnTo>
                    <a:lnTo>
                      <a:pt x="176" y="64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90" y="78"/>
                    </a:lnTo>
                    <a:lnTo>
                      <a:pt x="194" y="86"/>
                    </a:lnTo>
                    <a:lnTo>
                      <a:pt x="118" y="162"/>
                    </a:lnTo>
                    <a:close/>
                    <a:moveTo>
                      <a:pt x="84" y="132"/>
                    </a:moveTo>
                    <a:lnTo>
                      <a:pt x="84" y="132"/>
                    </a:lnTo>
                    <a:lnTo>
                      <a:pt x="72" y="130"/>
                    </a:lnTo>
                    <a:lnTo>
                      <a:pt x="60" y="128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30" y="60"/>
                    </a:lnTo>
                    <a:lnTo>
                      <a:pt x="140" y="56"/>
                    </a:lnTo>
                    <a:lnTo>
                      <a:pt x="150" y="56"/>
                    </a:lnTo>
                    <a:lnTo>
                      <a:pt x="160" y="58"/>
                    </a:lnTo>
                    <a:lnTo>
                      <a:pt x="84" y="132"/>
                    </a:lnTo>
                    <a:close/>
                    <a:moveTo>
                      <a:pt x="34" y="238"/>
                    </a:moveTo>
                    <a:lnTo>
                      <a:pt x="34" y="238"/>
                    </a:lnTo>
                    <a:lnTo>
                      <a:pt x="28" y="240"/>
                    </a:lnTo>
                    <a:lnTo>
                      <a:pt x="28" y="240"/>
                    </a:lnTo>
                    <a:lnTo>
                      <a:pt x="24" y="240"/>
                    </a:lnTo>
                    <a:lnTo>
                      <a:pt x="20" y="236"/>
                    </a:lnTo>
                    <a:lnTo>
                      <a:pt x="16" y="232"/>
                    </a:lnTo>
                    <a:lnTo>
                      <a:pt x="16" y="228"/>
                    </a:lnTo>
                    <a:lnTo>
                      <a:pt x="16" y="228"/>
                    </a:lnTo>
                    <a:lnTo>
                      <a:pt x="16" y="224"/>
                    </a:lnTo>
                    <a:lnTo>
                      <a:pt x="26" y="192"/>
                    </a:lnTo>
                    <a:lnTo>
                      <a:pt x="26" y="192"/>
                    </a:lnTo>
                    <a:lnTo>
                      <a:pt x="32" y="194"/>
                    </a:lnTo>
                    <a:lnTo>
                      <a:pt x="40" y="196"/>
                    </a:lnTo>
                    <a:lnTo>
                      <a:pt x="46" y="200"/>
                    </a:lnTo>
                    <a:lnTo>
                      <a:pt x="52" y="204"/>
                    </a:lnTo>
                    <a:lnTo>
                      <a:pt x="52" y="204"/>
                    </a:lnTo>
                    <a:lnTo>
                      <a:pt x="58" y="210"/>
                    </a:lnTo>
                    <a:lnTo>
                      <a:pt x="60" y="218"/>
                    </a:lnTo>
                    <a:lnTo>
                      <a:pt x="62" y="224"/>
                    </a:lnTo>
                    <a:lnTo>
                      <a:pt x="64" y="232"/>
                    </a:lnTo>
                    <a:lnTo>
                      <a:pt x="34" y="238"/>
                    </a:lnTo>
                    <a:close/>
                    <a:moveTo>
                      <a:pt x="70" y="230"/>
                    </a:moveTo>
                    <a:lnTo>
                      <a:pt x="70" y="230"/>
                    </a:lnTo>
                    <a:lnTo>
                      <a:pt x="70" y="222"/>
                    </a:lnTo>
                    <a:lnTo>
                      <a:pt x="68" y="214"/>
                    </a:lnTo>
                    <a:lnTo>
                      <a:pt x="64" y="206"/>
                    </a:lnTo>
                    <a:lnTo>
                      <a:pt x="58" y="198"/>
                    </a:lnTo>
                    <a:lnTo>
                      <a:pt x="58" y="198"/>
                    </a:lnTo>
                    <a:lnTo>
                      <a:pt x="50" y="192"/>
                    </a:lnTo>
                    <a:lnTo>
                      <a:pt x="44" y="188"/>
                    </a:lnTo>
                    <a:lnTo>
                      <a:pt x="36" y="186"/>
                    </a:lnTo>
                    <a:lnTo>
                      <a:pt x="28" y="184"/>
                    </a:lnTo>
                    <a:lnTo>
                      <a:pt x="36" y="156"/>
                    </a:lnTo>
                    <a:lnTo>
                      <a:pt x="36" y="156"/>
                    </a:lnTo>
                    <a:lnTo>
                      <a:pt x="38" y="150"/>
                    </a:lnTo>
                    <a:lnTo>
                      <a:pt x="38" y="150"/>
                    </a:lnTo>
                    <a:lnTo>
                      <a:pt x="44" y="146"/>
                    </a:lnTo>
                    <a:lnTo>
                      <a:pt x="52" y="144"/>
                    </a:lnTo>
                    <a:lnTo>
                      <a:pt x="60" y="144"/>
                    </a:lnTo>
                    <a:lnTo>
                      <a:pt x="68" y="144"/>
                    </a:lnTo>
                    <a:lnTo>
                      <a:pt x="74" y="146"/>
                    </a:lnTo>
                    <a:lnTo>
                      <a:pt x="82" y="150"/>
                    </a:lnTo>
                    <a:lnTo>
                      <a:pt x="90" y="154"/>
                    </a:lnTo>
                    <a:lnTo>
                      <a:pt x="96" y="160"/>
                    </a:lnTo>
                    <a:lnTo>
                      <a:pt x="96" y="160"/>
                    </a:lnTo>
                    <a:lnTo>
                      <a:pt x="102" y="166"/>
                    </a:lnTo>
                    <a:lnTo>
                      <a:pt x="108" y="174"/>
                    </a:lnTo>
                    <a:lnTo>
                      <a:pt x="110" y="182"/>
                    </a:lnTo>
                    <a:lnTo>
                      <a:pt x="112" y="190"/>
                    </a:lnTo>
                    <a:lnTo>
                      <a:pt x="112" y="198"/>
                    </a:lnTo>
                    <a:lnTo>
                      <a:pt x="110" y="206"/>
                    </a:lnTo>
                    <a:lnTo>
                      <a:pt x="108" y="214"/>
                    </a:lnTo>
                    <a:lnTo>
                      <a:pt x="104" y="220"/>
                    </a:lnTo>
                    <a:lnTo>
                      <a:pt x="104" y="220"/>
                    </a:lnTo>
                    <a:lnTo>
                      <a:pt x="100" y="222"/>
                    </a:lnTo>
                    <a:lnTo>
                      <a:pt x="70" y="230"/>
                    </a:lnTo>
                    <a:close/>
                    <a:moveTo>
                      <a:pt x="230" y="94"/>
                    </a:moveTo>
                    <a:lnTo>
                      <a:pt x="216" y="108"/>
                    </a:lnTo>
                    <a:lnTo>
                      <a:pt x="216" y="108"/>
                    </a:lnTo>
                    <a:lnTo>
                      <a:pt x="216" y="102"/>
                    </a:lnTo>
                    <a:lnTo>
                      <a:pt x="216" y="102"/>
                    </a:lnTo>
                    <a:lnTo>
                      <a:pt x="214" y="90"/>
                    </a:lnTo>
                    <a:lnTo>
                      <a:pt x="210" y="80"/>
                    </a:lnTo>
                    <a:lnTo>
                      <a:pt x="204" y="70"/>
                    </a:lnTo>
                    <a:lnTo>
                      <a:pt x="196" y="60"/>
                    </a:lnTo>
                    <a:lnTo>
                      <a:pt x="196" y="60"/>
                    </a:lnTo>
                    <a:lnTo>
                      <a:pt x="186" y="52"/>
                    </a:lnTo>
                    <a:lnTo>
                      <a:pt x="174" y="46"/>
                    </a:lnTo>
                    <a:lnTo>
                      <a:pt x="162" y="42"/>
                    </a:lnTo>
                    <a:lnTo>
                      <a:pt x="148" y="40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68" y="22"/>
                    </a:lnTo>
                    <a:lnTo>
                      <a:pt x="174" y="18"/>
                    </a:lnTo>
                    <a:lnTo>
                      <a:pt x="180" y="16"/>
                    </a:lnTo>
                    <a:lnTo>
                      <a:pt x="188" y="16"/>
                    </a:lnTo>
                    <a:lnTo>
                      <a:pt x="188" y="16"/>
                    </a:lnTo>
                    <a:lnTo>
                      <a:pt x="198" y="18"/>
                    </a:lnTo>
                    <a:lnTo>
                      <a:pt x="206" y="20"/>
                    </a:lnTo>
                    <a:lnTo>
                      <a:pt x="216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30" y="40"/>
                    </a:lnTo>
                    <a:lnTo>
                      <a:pt x="236" y="48"/>
                    </a:lnTo>
                    <a:lnTo>
                      <a:pt x="238" y="56"/>
                    </a:lnTo>
                    <a:lnTo>
                      <a:pt x="240" y="66"/>
                    </a:lnTo>
                    <a:lnTo>
                      <a:pt x="240" y="66"/>
                    </a:lnTo>
                    <a:lnTo>
                      <a:pt x="240" y="74"/>
                    </a:lnTo>
                    <a:lnTo>
                      <a:pt x="238" y="82"/>
                    </a:lnTo>
                    <a:lnTo>
                      <a:pt x="234" y="88"/>
                    </a:lnTo>
                    <a:lnTo>
                      <a:pt x="230" y="9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ṣľíde">
                <a:extLst>
                  <a:ext uri="{FF2B5EF4-FFF2-40B4-BE49-F238E27FC236}">
                    <a16:creationId xmlns:a16="http://schemas.microsoft.com/office/drawing/2014/main" xmlns="" id="{810CAAEE-DCCF-4524-A189-13D31D974F0C}"/>
                  </a:ext>
                </a:extLst>
              </p:cNvPr>
              <p:cNvSpPr/>
              <p:nvPr/>
            </p:nvSpPr>
            <p:spPr>
              <a:xfrm>
                <a:off x="3226096" y="2312876"/>
                <a:ext cx="1318437" cy="131843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ṣḷiḍé">
                <a:extLst>
                  <a:ext uri="{FF2B5EF4-FFF2-40B4-BE49-F238E27FC236}">
                    <a16:creationId xmlns:a16="http://schemas.microsoft.com/office/drawing/2014/main" xmlns="" id="{71D70DCD-2C89-40EC-9DFA-FF6E0C0E6C98}"/>
                  </a:ext>
                </a:extLst>
              </p:cNvPr>
              <p:cNvSpPr/>
              <p:nvPr/>
            </p:nvSpPr>
            <p:spPr>
              <a:xfrm>
                <a:off x="3129519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ḻïḓe">
                <a:extLst>
                  <a:ext uri="{FF2B5EF4-FFF2-40B4-BE49-F238E27FC236}">
                    <a16:creationId xmlns:a16="http://schemas.microsoft.com/office/drawing/2014/main" xmlns="" id="{682B8632-7448-4965-A012-5210D8D3BC5A}"/>
                  </a:ext>
                </a:extLst>
              </p:cNvPr>
              <p:cNvSpPr/>
              <p:nvPr/>
            </p:nvSpPr>
            <p:spPr>
              <a:xfrm>
                <a:off x="5448301" y="2312876"/>
                <a:ext cx="1318437" cy="1318437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ṡḷïďé">
                <a:extLst>
                  <a:ext uri="{FF2B5EF4-FFF2-40B4-BE49-F238E27FC236}">
                    <a16:creationId xmlns:a16="http://schemas.microsoft.com/office/drawing/2014/main" xmlns="" id="{834F81BD-CB1A-4C27-BB5B-F854C656BD26}"/>
                  </a:ext>
                </a:extLst>
              </p:cNvPr>
              <p:cNvSpPr/>
              <p:nvPr/>
            </p:nvSpPr>
            <p:spPr>
              <a:xfrm>
                <a:off x="5351724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ṡļídé">
                <a:extLst>
                  <a:ext uri="{FF2B5EF4-FFF2-40B4-BE49-F238E27FC236}">
                    <a16:creationId xmlns:a16="http://schemas.microsoft.com/office/drawing/2014/main" xmlns="" id="{842465E4-63BD-4101-9F9E-89C6E9FF3F3F}"/>
                  </a:ext>
                </a:extLst>
              </p:cNvPr>
              <p:cNvSpPr/>
              <p:nvPr/>
            </p:nvSpPr>
            <p:spPr>
              <a:xfrm>
                <a:off x="9892710" y="2312876"/>
                <a:ext cx="1318437" cy="131843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šḷîḓê">
                <a:extLst>
                  <a:ext uri="{FF2B5EF4-FFF2-40B4-BE49-F238E27FC236}">
                    <a16:creationId xmlns:a16="http://schemas.microsoft.com/office/drawing/2014/main" xmlns="" id="{18074358-EE53-499A-8A89-8CE2112FB461}"/>
                  </a:ext>
                </a:extLst>
              </p:cNvPr>
              <p:cNvSpPr/>
              <p:nvPr/>
            </p:nvSpPr>
            <p:spPr>
              <a:xfrm>
                <a:off x="9796133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śḻïḋe">
                <a:extLst>
                  <a:ext uri="{FF2B5EF4-FFF2-40B4-BE49-F238E27FC236}">
                    <a16:creationId xmlns:a16="http://schemas.microsoft.com/office/drawing/2014/main" xmlns="" id="{40FE46BC-842B-45EF-A4E5-3D60F8375B24}"/>
                  </a:ext>
                </a:extLst>
              </p:cNvPr>
              <p:cNvSpPr/>
              <p:nvPr/>
            </p:nvSpPr>
            <p:spPr>
              <a:xfrm>
                <a:off x="7670505" y="2312876"/>
                <a:ext cx="1318437" cy="131843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ṡ1ïďé">
                <a:extLst>
                  <a:ext uri="{FF2B5EF4-FFF2-40B4-BE49-F238E27FC236}">
                    <a16:creationId xmlns:a16="http://schemas.microsoft.com/office/drawing/2014/main" xmlns="" id="{BC22D583-30EF-4097-8381-465424397713}"/>
                  </a:ext>
                </a:extLst>
              </p:cNvPr>
              <p:cNvSpPr/>
              <p:nvPr/>
            </p:nvSpPr>
            <p:spPr>
              <a:xfrm>
                <a:off x="7573928" y="2216299"/>
                <a:ext cx="1511591" cy="1511591"/>
              </a:xfrm>
              <a:prstGeom prst="ellipse">
                <a:avLst/>
              </a:prstGeom>
              <a:noFill/>
              <a:ln w="12700">
                <a:solidFill>
                  <a:schemeClr val="accent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îśḷïdé">
                <a:extLst>
                  <a:ext uri="{FF2B5EF4-FFF2-40B4-BE49-F238E27FC236}">
                    <a16:creationId xmlns:a16="http://schemas.microsoft.com/office/drawing/2014/main" xmlns="" id="{1EA0DCF3-51AB-462C-866A-469B06FEB93D}"/>
                  </a:ext>
                </a:extLst>
              </p:cNvPr>
              <p:cNvGrpSpPr/>
              <p:nvPr/>
            </p:nvGrpSpPr>
            <p:grpSpPr>
              <a:xfrm>
                <a:off x="3688235" y="2807166"/>
                <a:ext cx="390942" cy="329856"/>
                <a:chOff x="6400800" y="2000250"/>
                <a:chExt cx="406400" cy="342900"/>
              </a:xfrm>
              <a:solidFill>
                <a:schemeClr val="bg2"/>
              </a:solidFill>
            </p:grpSpPr>
            <p:sp>
              <p:nvSpPr>
                <p:cNvPr id="80" name="iślïḓé">
                  <a:extLst>
                    <a:ext uri="{FF2B5EF4-FFF2-40B4-BE49-F238E27FC236}">
                      <a16:creationId xmlns:a16="http://schemas.microsoft.com/office/drawing/2014/main" xmlns="" id="{E918DF61-E6DF-48A2-B683-7598455AF38A}"/>
                    </a:ext>
                  </a:extLst>
                </p:cNvPr>
                <p:cNvSpPr/>
                <p:nvPr/>
              </p:nvSpPr>
              <p:spPr bwMode="auto">
                <a:xfrm>
                  <a:off x="6502400" y="2089150"/>
                  <a:ext cx="203200" cy="203200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0" y="6"/>
                    </a:cxn>
                    <a:cxn ang="0">
                      <a:pos x="18" y="18"/>
                    </a:cxn>
                    <a:cxn ang="0">
                      <a:pos x="6" y="40"/>
                    </a:cxn>
                    <a:cxn ang="0">
                      <a:pos x="0" y="64"/>
                    </a:cxn>
                    <a:cxn ang="0">
                      <a:pos x="2" y="76"/>
                    </a:cxn>
                    <a:cxn ang="0">
                      <a:pos x="10" y="100"/>
                    </a:cxn>
                    <a:cxn ang="0">
                      <a:pos x="28" y="118"/>
                    </a:cxn>
                    <a:cxn ang="0">
                      <a:pos x="52" y="126"/>
                    </a:cxn>
                    <a:cxn ang="0">
                      <a:pos x="64" y="128"/>
                    </a:cxn>
                    <a:cxn ang="0">
                      <a:pos x="88" y="122"/>
                    </a:cxn>
                    <a:cxn ang="0">
                      <a:pos x="110" y="110"/>
                    </a:cxn>
                    <a:cxn ang="0">
                      <a:pos x="122" y="88"/>
                    </a:cxn>
                    <a:cxn ang="0">
                      <a:pos x="128" y="64"/>
                    </a:cxn>
                    <a:cxn ang="0">
                      <a:pos x="126" y="52"/>
                    </a:cxn>
                    <a:cxn ang="0">
                      <a:pos x="118" y="28"/>
                    </a:cxn>
                    <a:cxn ang="0">
                      <a:pos x="100" y="10"/>
                    </a:cxn>
                    <a:cxn ang="0">
                      <a:pos x="76" y="2"/>
                    </a:cxn>
                    <a:cxn ang="0">
                      <a:pos x="100" y="96"/>
                    </a:cxn>
                    <a:cxn ang="0">
                      <a:pos x="94" y="102"/>
                    </a:cxn>
                    <a:cxn ang="0">
                      <a:pos x="76" y="110"/>
                    </a:cxn>
                    <a:cxn ang="0">
                      <a:pos x="58" y="112"/>
                    </a:cxn>
                    <a:cxn ang="0">
                      <a:pos x="40" y="106"/>
                    </a:cxn>
                    <a:cxn ang="0">
                      <a:pos x="32" y="100"/>
                    </a:cxn>
                    <a:cxn ang="0">
                      <a:pos x="22" y="86"/>
                    </a:cxn>
                    <a:cxn ang="0">
                      <a:pos x="16" y="68"/>
                    </a:cxn>
                    <a:cxn ang="0">
                      <a:pos x="18" y="50"/>
                    </a:cxn>
                    <a:cxn ang="0">
                      <a:pos x="28" y="32"/>
                    </a:cxn>
                    <a:cxn ang="0">
                      <a:pos x="34" y="26"/>
                    </a:cxn>
                    <a:cxn ang="0">
                      <a:pos x="52" y="18"/>
                    </a:cxn>
                    <a:cxn ang="0">
                      <a:pos x="70" y="16"/>
                    </a:cxn>
                    <a:cxn ang="0">
                      <a:pos x="88" y="22"/>
                    </a:cxn>
                    <a:cxn ang="0">
                      <a:pos x="96" y="28"/>
                    </a:cxn>
                    <a:cxn ang="0">
                      <a:pos x="106" y="42"/>
                    </a:cxn>
                    <a:cxn ang="0">
                      <a:pos x="112" y="60"/>
                    </a:cxn>
                    <a:cxn ang="0">
                      <a:pos x="110" y="78"/>
                    </a:cxn>
                    <a:cxn ang="0">
                      <a:pos x="100" y="96"/>
                    </a:cxn>
                  </a:cxnLst>
                  <a:rect l="0" t="0" r="r" b="b"/>
                  <a:pathLst>
                    <a:path w="128" h="128">
                      <a:moveTo>
                        <a:pt x="64" y="0"/>
                      </a:moveTo>
                      <a:lnTo>
                        <a:pt x="64" y="0"/>
                      </a:lnTo>
                      <a:lnTo>
                        <a:pt x="52" y="2"/>
                      </a:lnTo>
                      <a:lnTo>
                        <a:pt x="40" y="6"/>
                      </a:lnTo>
                      <a:lnTo>
                        <a:pt x="28" y="10"/>
                      </a:lnTo>
                      <a:lnTo>
                        <a:pt x="18" y="18"/>
                      </a:lnTo>
                      <a:lnTo>
                        <a:pt x="10" y="28"/>
                      </a:lnTo>
                      <a:lnTo>
                        <a:pt x="6" y="40"/>
                      </a:lnTo>
                      <a:lnTo>
                        <a:pt x="2" y="52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2" y="76"/>
                      </a:lnTo>
                      <a:lnTo>
                        <a:pt x="6" y="88"/>
                      </a:lnTo>
                      <a:lnTo>
                        <a:pt x="10" y="100"/>
                      </a:lnTo>
                      <a:lnTo>
                        <a:pt x="18" y="110"/>
                      </a:lnTo>
                      <a:lnTo>
                        <a:pt x="28" y="118"/>
                      </a:lnTo>
                      <a:lnTo>
                        <a:pt x="40" y="122"/>
                      </a:lnTo>
                      <a:lnTo>
                        <a:pt x="52" y="126"/>
                      </a:lnTo>
                      <a:lnTo>
                        <a:pt x="64" y="128"/>
                      </a:lnTo>
                      <a:lnTo>
                        <a:pt x="64" y="128"/>
                      </a:lnTo>
                      <a:lnTo>
                        <a:pt x="76" y="126"/>
                      </a:lnTo>
                      <a:lnTo>
                        <a:pt x="88" y="122"/>
                      </a:lnTo>
                      <a:lnTo>
                        <a:pt x="100" y="118"/>
                      </a:lnTo>
                      <a:lnTo>
                        <a:pt x="110" y="110"/>
                      </a:lnTo>
                      <a:lnTo>
                        <a:pt x="118" y="100"/>
                      </a:lnTo>
                      <a:lnTo>
                        <a:pt x="122" y="88"/>
                      </a:lnTo>
                      <a:lnTo>
                        <a:pt x="126" y="76"/>
                      </a:lnTo>
                      <a:lnTo>
                        <a:pt x="128" y="64"/>
                      </a:lnTo>
                      <a:lnTo>
                        <a:pt x="128" y="64"/>
                      </a:lnTo>
                      <a:lnTo>
                        <a:pt x="126" y="52"/>
                      </a:lnTo>
                      <a:lnTo>
                        <a:pt x="122" y="40"/>
                      </a:lnTo>
                      <a:lnTo>
                        <a:pt x="118" y="28"/>
                      </a:lnTo>
                      <a:lnTo>
                        <a:pt x="110" y="18"/>
                      </a:lnTo>
                      <a:lnTo>
                        <a:pt x="100" y="10"/>
                      </a:lnTo>
                      <a:lnTo>
                        <a:pt x="88" y="6"/>
                      </a:lnTo>
                      <a:lnTo>
                        <a:pt x="76" y="2"/>
                      </a:lnTo>
                      <a:lnTo>
                        <a:pt x="64" y="0"/>
                      </a:lnTo>
                      <a:close/>
                      <a:moveTo>
                        <a:pt x="100" y="96"/>
                      </a:moveTo>
                      <a:lnTo>
                        <a:pt x="100" y="96"/>
                      </a:lnTo>
                      <a:lnTo>
                        <a:pt x="94" y="102"/>
                      </a:lnTo>
                      <a:lnTo>
                        <a:pt x="86" y="106"/>
                      </a:lnTo>
                      <a:lnTo>
                        <a:pt x="76" y="110"/>
                      </a:lnTo>
                      <a:lnTo>
                        <a:pt x="68" y="112"/>
                      </a:lnTo>
                      <a:lnTo>
                        <a:pt x="58" y="112"/>
                      </a:lnTo>
                      <a:lnTo>
                        <a:pt x="50" y="110"/>
                      </a:lnTo>
                      <a:lnTo>
                        <a:pt x="40" y="106"/>
                      </a:lnTo>
                      <a:lnTo>
                        <a:pt x="32" y="100"/>
                      </a:lnTo>
                      <a:lnTo>
                        <a:pt x="32" y="100"/>
                      </a:lnTo>
                      <a:lnTo>
                        <a:pt x="26" y="94"/>
                      </a:lnTo>
                      <a:lnTo>
                        <a:pt x="22" y="86"/>
                      </a:lnTo>
                      <a:lnTo>
                        <a:pt x="18" y="76"/>
                      </a:lnTo>
                      <a:lnTo>
                        <a:pt x="16" y="68"/>
                      </a:lnTo>
                      <a:lnTo>
                        <a:pt x="16" y="58"/>
                      </a:lnTo>
                      <a:lnTo>
                        <a:pt x="18" y="50"/>
                      </a:lnTo>
                      <a:lnTo>
                        <a:pt x="22" y="40"/>
                      </a:lnTo>
                      <a:lnTo>
                        <a:pt x="28" y="32"/>
                      </a:lnTo>
                      <a:lnTo>
                        <a:pt x="28" y="32"/>
                      </a:lnTo>
                      <a:lnTo>
                        <a:pt x="34" y="26"/>
                      </a:lnTo>
                      <a:lnTo>
                        <a:pt x="42" y="22"/>
                      </a:lnTo>
                      <a:lnTo>
                        <a:pt x="52" y="18"/>
                      </a:lnTo>
                      <a:lnTo>
                        <a:pt x="60" y="16"/>
                      </a:lnTo>
                      <a:lnTo>
                        <a:pt x="70" y="16"/>
                      </a:lnTo>
                      <a:lnTo>
                        <a:pt x="78" y="18"/>
                      </a:lnTo>
                      <a:lnTo>
                        <a:pt x="88" y="22"/>
                      </a:lnTo>
                      <a:lnTo>
                        <a:pt x="96" y="28"/>
                      </a:lnTo>
                      <a:lnTo>
                        <a:pt x="96" y="28"/>
                      </a:lnTo>
                      <a:lnTo>
                        <a:pt x="102" y="34"/>
                      </a:lnTo>
                      <a:lnTo>
                        <a:pt x="106" y="42"/>
                      </a:lnTo>
                      <a:lnTo>
                        <a:pt x="110" y="52"/>
                      </a:lnTo>
                      <a:lnTo>
                        <a:pt x="112" y="60"/>
                      </a:lnTo>
                      <a:lnTo>
                        <a:pt x="112" y="70"/>
                      </a:lnTo>
                      <a:lnTo>
                        <a:pt x="110" y="78"/>
                      </a:lnTo>
                      <a:lnTo>
                        <a:pt x="106" y="88"/>
                      </a:lnTo>
                      <a:lnTo>
                        <a:pt x="100" y="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ṥḷïďê">
                  <a:extLst>
                    <a:ext uri="{FF2B5EF4-FFF2-40B4-BE49-F238E27FC236}">
                      <a16:creationId xmlns:a16="http://schemas.microsoft.com/office/drawing/2014/main" xmlns="" id="{F1A3140E-C633-41AD-9307-DDE521FE1923}"/>
                    </a:ext>
                  </a:extLst>
                </p:cNvPr>
                <p:cNvSpPr/>
                <p:nvPr/>
              </p:nvSpPr>
              <p:spPr bwMode="auto">
                <a:xfrm>
                  <a:off x="6553200" y="2139950"/>
                  <a:ext cx="57150" cy="57150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32" y="0"/>
                    </a:cxn>
                    <a:cxn ang="0">
                      <a:pos x="26" y="0"/>
                    </a:cxn>
                    <a:cxn ang="0">
                      <a:pos x="20" y="2"/>
                    </a:cxn>
                    <a:cxn ang="0">
                      <a:pos x="10" y="10"/>
                    </a:cxn>
                    <a:cxn ang="0">
                      <a:pos x="2" y="20"/>
                    </a:cxn>
                    <a:cxn ang="0">
                      <a:pos x="0" y="26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0" y="32"/>
                    </a:cxn>
                    <a:cxn ang="0">
                      <a:pos x="2" y="34"/>
                    </a:cxn>
                    <a:cxn ang="0">
                      <a:pos x="4" y="36"/>
                    </a:cxn>
                    <a:cxn ang="0">
                      <a:pos x="4" y="36"/>
                    </a:cxn>
                    <a:cxn ang="0">
                      <a:pos x="6" y="34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8" y="32"/>
                    </a:cxn>
                    <a:cxn ang="0">
                      <a:pos x="10" y="22"/>
                    </a:cxn>
                    <a:cxn ang="0">
                      <a:pos x="16" y="16"/>
                    </a:cxn>
                    <a:cxn ang="0">
                      <a:pos x="22" y="10"/>
                    </a:cxn>
                    <a:cxn ang="0">
                      <a:pos x="32" y="8"/>
                    </a:cxn>
                    <a:cxn ang="0">
                      <a:pos x="32" y="8"/>
                    </a:cxn>
                    <a:cxn ang="0">
                      <a:pos x="34" y="6"/>
                    </a:cxn>
                    <a:cxn ang="0">
                      <a:pos x="36" y="4"/>
                    </a:cxn>
                    <a:cxn ang="0">
                      <a:pos x="36" y="4"/>
                    </a:cxn>
                    <a:cxn ang="0">
                      <a:pos x="34" y="2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36" h="36">
                      <a:moveTo>
                        <a:pt x="32" y="0"/>
                      </a:moveTo>
                      <a:lnTo>
                        <a:pt x="32" y="0"/>
                      </a:lnTo>
                      <a:lnTo>
                        <a:pt x="26" y="0"/>
                      </a:lnTo>
                      <a:lnTo>
                        <a:pt x="20" y="2"/>
                      </a:lnTo>
                      <a:lnTo>
                        <a:pt x="10" y="10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0" y="32"/>
                      </a:lnTo>
                      <a:lnTo>
                        <a:pt x="2" y="34"/>
                      </a:lnTo>
                      <a:lnTo>
                        <a:pt x="4" y="36"/>
                      </a:lnTo>
                      <a:lnTo>
                        <a:pt x="4" y="36"/>
                      </a:lnTo>
                      <a:lnTo>
                        <a:pt x="6" y="34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8" y="32"/>
                      </a:lnTo>
                      <a:lnTo>
                        <a:pt x="10" y="22"/>
                      </a:lnTo>
                      <a:lnTo>
                        <a:pt x="16" y="16"/>
                      </a:lnTo>
                      <a:lnTo>
                        <a:pt x="22" y="10"/>
                      </a:lnTo>
                      <a:lnTo>
                        <a:pt x="32" y="8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4"/>
                      </a:lnTo>
                      <a:lnTo>
                        <a:pt x="36" y="4"/>
                      </a:lnTo>
                      <a:lnTo>
                        <a:pt x="34" y="2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ṩľiďé">
                  <a:extLst>
                    <a:ext uri="{FF2B5EF4-FFF2-40B4-BE49-F238E27FC236}">
                      <a16:creationId xmlns:a16="http://schemas.microsoft.com/office/drawing/2014/main" xmlns="" id="{4AA6C393-0FB2-4E2E-9265-6F44A4447632}"/>
                    </a:ext>
                  </a:extLst>
                </p:cNvPr>
                <p:cNvSpPr/>
                <p:nvPr/>
              </p:nvSpPr>
              <p:spPr bwMode="auto">
                <a:xfrm>
                  <a:off x="6400800" y="2000250"/>
                  <a:ext cx="406400" cy="342900"/>
                </a:xfrm>
                <a:custGeom>
                  <a:avLst/>
                  <a:gdLst/>
                  <a:ahLst/>
                  <a:cxnLst>
                    <a:cxn ang="0">
                      <a:pos x="202" y="42"/>
                    </a:cxn>
                    <a:cxn ang="0">
                      <a:pos x="190" y="16"/>
                    </a:cxn>
                    <a:cxn ang="0">
                      <a:pos x="182" y="4"/>
                    </a:cxn>
                    <a:cxn ang="0">
                      <a:pos x="168" y="0"/>
                    </a:cxn>
                    <a:cxn ang="0">
                      <a:pos x="88" y="0"/>
                    </a:cxn>
                    <a:cxn ang="0">
                      <a:pos x="74" y="4"/>
                    </a:cxn>
                    <a:cxn ang="0">
                      <a:pos x="66" y="16"/>
                    </a:cxn>
                    <a:cxn ang="0">
                      <a:pos x="20" y="48"/>
                    </a:cxn>
                    <a:cxn ang="0">
                      <a:pos x="12" y="52"/>
                    </a:cxn>
                    <a:cxn ang="0">
                      <a:pos x="2" y="64"/>
                    </a:cxn>
                    <a:cxn ang="0">
                      <a:pos x="0" y="192"/>
                    </a:cxn>
                    <a:cxn ang="0">
                      <a:pos x="2" y="202"/>
                    </a:cxn>
                    <a:cxn ang="0">
                      <a:pos x="14" y="214"/>
                    </a:cxn>
                    <a:cxn ang="0">
                      <a:pos x="232" y="216"/>
                    </a:cxn>
                    <a:cxn ang="0">
                      <a:pos x="242" y="214"/>
                    </a:cxn>
                    <a:cxn ang="0">
                      <a:pos x="254" y="202"/>
                    </a:cxn>
                    <a:cxn ang="0">
                      <a:pos x="256" y="72"/>
                    </a:cxn>
                    <a:cxn ang="0">
                      <a:pos x="254" y="64"/>
                    </a:cxn>
                    <a:cxn ang="0">
                      <a:pos x="244" y="52"/>
                    </a:cxn>
                    <a:cxn ang="0">
                      <a:pos x="240" y="192"/>
                    </a:cxn>
                    <a:cxn ang="0">
                      <a:pos x="240" y="196"/>
                    </a:cxn>
                    <a:cxn ang="0">
                      <a:pos x="236" y="200"/>
                    </a:cxn>
                    <a:cxn ang="0">
                      <a:pos x="24" y="200"/>
                    </a:cxn>
                    <a:cxn ang="0">
                      <a:pos x="20" y="200"/>
                    </a:cxn>
                    <a:cxn ang="0">
                      <a:pos x="16" y="196"/>
                    </a:cxn>
                    <a:cxn ang="0">
                      <a:pos x="16" y="72"/>
                    </a:cxn>
                    <a:cxn ang="0">
                      <a:pos x="18" y="66"/>
                    </a:cxn>
                    <a:cxn ang="0">
                      <a:pos x="66" y="56"/>
                    </a:cxn>
                    <a:cxn ang="0">
                      <a:pos x="80" y="22"/>
                    </a:cxn>
                    <a:cxn ang="0">
                      <a:pos x="88" y="16"/>
                    </a:cxn>
                    <a:cxn ang="0">
                      <a:pos x="168" y="16"/>
                    </a:cxn>
                    <a:cxn ang="0">
                      <a:pos x="176" y="22"/>
                    </a:cxn>
                    <a:cxn ang="0">
                      <a:pos x="234" y="64"/>
                    </a:cxn>
                    <a:cxn ang="0">
                      <a:pos x="238" y="66"/>
                    </a:cxn>
                    <a:cxn ang="0">
                      <a:pos x="240" y="192"/>
                    </a:cxn>
                  </a:cxnLst>
                  <a:rect l="0" t="0" r="r" b="b"/>
                  <a:pathLst>
                    <a:path w="256" h="216">
                      <a:moveTo>
                        <a:pt x="236" y="48"/>
                      </a:moveTo>
                      <a:lnTo>
                        <a:pt x="202" y="42"/>
                      </a:lnTo>
                      <a:lnTo>
                        <a:pt x="190" y="16"/>
                      </a:lnTo>
                      <a:lnTo>
                        <a:pt x="190" y="16"/>
                      </a:lnTo>
                      <a:lnTo>
                        <a:pt x="186" y="8"/>
                      </a:lnTo>
                      <a:lnTo>
                        <a:pt x="182" y="4"/>
                      </a:lnTo>
                      <a:lnTo>
                        <a:pt x="176" y="2"/>
                      </a:lnTo>
                      <a:lnTo>
                        <a:pt x="168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80" y="2"/>
                      </a:lnTo>
                      <a:lnTo>
                        <a:pt x="74" y="4"/>
                      </a:lnTo>
                      <a:lnTo>
                        <a:pt x="70" y="8"/>
                      </a:lnTo>
                      <a:lnTo>
                        <a:pt x="66" y="16"/>
                      </a:lnTo>
                      <a:lnTo>
                        <a:pt x="54" y="42"/>
                      </a:lnTo>
                      <a:lnTo>
                        <a:pt x="20" y="48"/>
                      </a:lnTo>
                      <a:lnTo>
                        <a:pt x="20" y="48"/>
                      </a:lnTo>
                      <a:lnTo>
                        <a:pt x="12" y="52"/>
                      </a:lnTo>
                      <a:lnTo>
                        <a:pt x="6" y="56"/>
                      </a:lnTo>
                      <a:lnTo>
                        <a:pt x="2" y="64"/>
                      </a:lnTo>
                      <a:lnTo>
                        <a:pt x="0" y="72"/>
                      </a:lnTo>
                      <a:lnTo>
                        <a:pt x="0" y="192"/>
                      </a:lnTo>
                      <a:lnTo>
                        <a:pt x="0" y="192"/>
                      </a:lnTo>
                      <a:lnTo>
                        <a:pt x="2" y="202"/>
                      </a:lnTo>
                      <a:lnTo>
                        <a:pt x="8" y="208"/>
                      </a:lnTo>
                      <a:lnTo>
                        <a:pt x="14" y="214"/>
                      </a:lnTo>
                      <a:lnTo>
                        <a:pt x="24" y="216"/>
                      </a:lnTo>
                      <a:lnTo>
                        <a:pt x="232" y="216"/>
                      </a:lnTo>
                      <a:lnTo>
                        <a:pt x="232" y="216"/>
                      </a:lnTo>
                      <a:lnTo>
                        <a:pt x="242" y="214"/>
                      </a:lnTo>
                      <a:lnTo>
                        <a:pt x="248" y="208"/>
                      </a:lnTo>
                      <a:lnTo>
                        <a:pt x="254" y="202"/>
                      </a:lnTo>
                      <a:lnTo>
                        <a:pt x="256" y="192"/>
                      </a:lnTo>
                      <a:lnTo>
                        <a:pt x="256" y="72"/>
                      </a:lnTo>
                      <a:lnTo>
                        <a:pt x="256" y="72"/>
                      </a:lnTo>
                      <a:lnTo>
                        <a:pt x="254" y="64"/>
                      </a:lnTo>
                      <a:lnTo>
                        <a:pt x="250" y="56"/>
                      </a:lnTo>
                      <a:lnTo>
                        <a:pt x="244" y="52"/>
                      </a:lnTo>
                      <a:lnTo>
                        <a:pt x="236" y="48"/>
                      </a:lnTo>
                      <a:close/>
                      <a:moveTo>
                        <a:pt x="240" y="192"/>
                      </a:moveTo>
                      <a:lnTo>
                        <a:pt x="240" y="192"/>
                      </a:lnTo>
                      <a:lnTo>
                        <a:pt x="240" y="196"/>
                      </a:lnTo>
                      <a:lnTo>
                        <a:pt x="238" y="198"/>
                      </a:lnTo>
                      <a:lnTo>
                        <a:pt x="236" y="200"/>
                      </a:lnTo>
                      <a:lnTo>
                        <a:pt x="232" y="200"/>
                      </a:lnTo>
                      <a:lnTo>
                        <a:pt x="24" y="200"/>
                      </a:lnTo>
                      <a:lnTo>
                        <a:pt x="24" y="200"/>
                      </a:lnTo>
                      <a:lnTo>
                        <a:pt x="20" y="200"/>
                      </a:lnTo>
                      <a:lnTo>
                        <a:pt x="18" y="198"/>
                      </a:lnTo>
                      <a:lnTo>
                        <a:pt x="16" y="196"/>
                      </a:lnTo>
                      <a:lnTo>
                        <a:pt x="16" y="192"/>
                      </a:lnTo>
                      <a:lnTo>
                        <a:pt x="16" y="72"/>
                      </a:lnTo>
                      <a:lnTo>
                        <a:pt x="16" y="72"/>
                      </a:lnTo>
                      <a:lnTo>
                        <a:pt x="18" y="66"/>
                      </a:lnTo>
                      <a:lnTo>
                        <a:pt x="22" y="64"/>
                      </a:lnTo>
                      <a:lnTo>
                        <a:pt x="66" y="56"/>
                      </a:lnTo>
                      <a:lnTo>
                        <a:pt x="80" y="22"/>
                      </a:lnTo>
                      <a:lnTo>
                        <a:pt x="80" y="22"/>
                      </a:lnTo>
                      <a:lnTo>
                        <a:pt x="84" y="18"/>
                      </a:lnTo>
                      <a:lnTo>
                        <a:pt x="88" y="16"/>
                      </a:lnTo>
                      <a:lnTo>
                        <a:pt x="168" y="16"/>
                      </a:lnTo>
                      <a:lnTo>
                        <a:pt x="168" y="16"/>
                      </a:lnTo>
                      <a:lnTo>
                        <a:pt x="172" y="18"/>
                      </a:lnTo>
                      <a:lnTo>
                        <a:pt x="176" y="22"/>
                      </a:lnTo>
                      <a:lnTo>
                        <a:pt x="190" y="56"/>
                      </a:lnTo>
                      <a:lnTo>
                        <a:pt x="234" y="64"/>
                      </a:lnTo>
                      <a:lnTo>
                        <a:pt x="234" y="64"/>
                      </a:lnTo>
                      <a:lnTo>
                        <a:pt x="238" y="66"/>
                      </a:lnTo>
                      <a:lnTo>
                        <a:pt x="240" y="72"/>
                      </a:lnTo>
                      <a:lnTo>
                        <a:pt x="240" y="1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işļïdé">
                <a:extLst>
                  <a:ext uri="{FF2B5EF4-FFF2-40B4-BE49-F238E27FC236}">
                    <a16:creationId xmlns:a16="http://schemas.microsoft.com/office/drawing/2014/main" xmlns="" id="{F22655CE-29A4-44B3-BDAE-88F43F9ABC08}"/>
                  </a:ext>
                </a:extLst>
              </p:cNvPr>
              <p:cNvGrpSpPr/>
              <p:nvPr/>
            </p:nvGrpSpPr>
            <p:grpSpPr>
              <a:xfrm>
                <a:off x="5875229" y="2751322"/>
                <a:ext cx="441575" cy="441575"/>
                <a:chOff x="3149600" y="2774950"/>
                <a:chExt cx="406400" cy="406400"/>
              </a:xfrm>
              <a:solidFill>
                <a:schemeClr val="bg2"/>
              </a:solidFill>
            </p:grpSpPr>
            <p:sp>
              <p:nvSpPr>
                <p:cNvPr id="74" name="ïşļïḋè">
                  <a:extLst>
                    <a:ext uri="{FF2B5EF4-FFF2-40B4-BE49-F238E27FC236}">
                      <a16:creationId xmlns:a16="http://schemas.microsoft.com/office/drawing/2014/main" xmlns="" id="{D5781659-AC30-4B89-867F-78873211B6C3}"/>
                    </a:ext>
                  </a:extLst>
                </p:cNvPr>
                <p:cNvSpPr/>
                <p:nvPr/>
              </p:nvSpPr>
              <p:spPr bwMode="auto">
                <a:xfrm>
                  <a:off x="3327400" y="29781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</a:cxnLst>
                  <a:rect l="0" t="0" r="r" b="b"/>
                  <a:pathLst>
                    <a:path w="40" h="40">
                      <a:moveTo>
                        <a:pt x="20" y="40"/>
                      </a:move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close/>
                      <a:moveTo>
                        <a:pt x="20" y="8"/>
                      </a:move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şlîḋè">
                  <a:extLst>
                    <a:ext uri="{FF2B5EF4-FFF2-40B4-BE49-F238E27FC236}">
                      <a16:creationId xmlns:a16="http://schemas.microsoft.com/office/drawing/2014/main" xmlns="" id="{E52AFF44-B406-40AC-903C-CF64FFCF307C}"/>
                    </a:ext>
                  </a:extLst>
                </p:cNvPr>
                <p:cNvSpPr/>
                <p:nvPr/>
              </p:nvSpPr>
              <p:spPr bwMode="auto">
                <a:xfrm>
                  <a:off x="3492500" y="2774950"/>
                  <a:ext cx="63500" cy="6350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2" y="2"/>
                    </a:cxn>
                    <a:cxn ang="0">
                      <a:pos x="6" y="6"/>
                    </a:cxn>
                    <a:cxn ang="0">
                      <a:pos x="2" y="12"/>
                    </a:cxn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2" y="28"/>
                    </a:cxn>
                    <a:cxn ang="0">
                      <a:pos x="6" y="34"/>
                    </a:cxn>
                    <a:cxn ang="0">
                      <a:pos x="12" y="38"/>
                    </a:cxn>
                    <a:cxn ang="0">
                      <a:pos x="20" y="40"/>
                    </a:cxn>
                    <a:cxn ang="0">
                      <a:pos x="20" y="40"/>
                    </a:cxn>
                    <a:cxn ang="0">
                      <a:pos x="28" y="38"/>
                    </a:cxn>
                    <a:cxn ang="0">
                      <a:pos x="34" y="34"/>
                    </a:cxn>
                    <a:cxn ang="0">
                      <a:pos x="38" y="28"/>
                    </a:cxn>
                    <a:cxn ang="0">
                      <a:pos x="40" y="20"/>
                    </a:cxn>
                    <a:cxn ang="0">
                      <a:pos x="40" y="20"/>
                    </a:cxn>
                    <a:cxn ang="0">
                      <a:pos x="38" y="12"/>
                    </a:cxn>
                    <a:cxn ang="0">
                      <a:pos x="34" y="6"/>
                    </a:cxn>
                    <a:cxn ang="0">
                      <a:pos x="28" y="2"/>
                    </a:cxn>
                    <a:cxn ang="0">
                      <a:pos x="20" y="0"/>
                    </a:cxn>
                    <a:cxn ang="0">
                      <a:pos x="20" y="32"/>
                    </a:cxn>
                    <a:cxn ang="0">
                      <a:pos x="20" y="32"/>
                    </a:cxn>
                    <a:cxn ang="0">
                      <a:pos x="16" y="32"/>
                    </a:cxn>
                    <a:cxn ang="0">
                      <a:pos x="12" y="28"/>
                    </a:cxn>
                    <a:cxn ang="0">
                      <a:pos x="8" y="24"/>
                    </a:cxn>
                    <a:cxn ang="0">
                      <a:pos x="8" y="20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12" y="12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8"/>
                    </a:cxn>
                    <a:cxn ang="0">
                      <a:pos x="28" y="12"/>
                    </a:cxn>
                    <a:cxn ang="0">
                      <a:pos x="32" y="16"/>
                    </a:cxn>
                    <a:cxn ang="0">
                      <a:pos x="32" y="20"/>
                    </a:cxn>
                    <a:cxn ang="0">
                      <a:pos x="32" y="20"/>
                    </a:cxn>
                    <a:cxn ang="0">
                      <a:pos x="32" y="24"/>
                    </a:cxn>
                    <a:cxn ang="0">
                      <a:pos x="28" y="28"/>
                    </a:cxn>
                    <a:cxn ang="0">
                      <a:pos x="24" y="32"/>
                    </a:cxn>
                    <a:cxn ang="0">
                      <a:pos x="20" y="32"/>
                    </a:cxn>
                  </a:cxnLst>
                  <a:rect l="0" t="0" r="r" b="b"/>
                  <a:pathLst>
                    <a:path w="40" h="40">
                      <a:moveTo>
                        <a:pt x="20" y="0"/>
                      </a:moveTo>
                      <a:lnTo>
                        <a:pt x="20" y="0"/>
                      </a:lnTo>
                      <a:lnTo>
                        <a:pt x="12" y="2"/>
                      </a:lnTo>
                      <a:lnTo>
                        <a:pt x="6" y="6"/>
                      </a:lnTo>
                      <a:lnTo>
                        <a:pt x="2" y="12"/>
                      </a:lnTo>
                      <a:lnTo>
                        <a:pt x="0" y="20"/>
                      </a:lnTo>
                      <a:lnTo>
                        <a:pt x="0" y="20"/>
                      </a:lnTo>
                      <a:lnTo>
                        <a:pt x="2" y="28"/>
                      </a:lnTo>
                      <a:lnTo>
                        <a:pt x="6" y="34"/>
                      </a:lnTo>
                      <a:lnTo>
                        <a:pt x="12" y="38"/>
                      </a:lnTo>
                      <a:lnTo>
                        <a:pt x="20" y="40"/>
                      </a:lnTo>
                      <a:lnTo>
                        <a:pt x="20" y="40"/>
                      </a:lnTo>
                      <a:lnTo>
                        <a:pt x="28" y="38"/>
                      </a:lnTo>
                      <a:lnTo>
                        <a:pt x="34" y="34"/>
                      </a:lnTo>
                      <a:lnTo>
                        <a:pt x="38" y="28"/>
                      </a:lnTo>
                      <a:lnTo>
                        <a:pt x="40" y="20"/>
                      </a:lnTo>
                      <a:lnTo>
                        <a:pt x="40" y="20"/>
                      </a:lnTo>
                      <a:lnTo>
                        <a:pt x="38" y="12"/>
                      </a:lnTo>
                      <a:lnTo>
                        <a:pt x="34" y="6"/>
                      </a:lnTo>
                      <a:lnTo>
                        <a:pt x="28" y="2"/>
                      </a:lnTo>
                      <a:lnTo>
                        <a:pt x="20" y="0"/>
                      </a:lnTo>
                      <a:close/>
                      <a:moveTo>
                        <a:pt x="20" y="32"/>
                      </a:move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2" y="28"/>
                      </a:lnTo>
                      <a:lnTo>
                        <a:pt x="8" y="24"/>
                      </a:lnTo>
                      <a:lnTo>
                        <a:pt x="8" y="20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12" y="1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8"/>
                      </a:lnTo>
                      <a:lnTo>
                        <a:pt x="28" y="12"/>
                      </a:lnTo>
                      <a:lnTo>
                        <a:pt x="32" y="16"/>
                      </a:lnTo>
                      <a:lnTo>
                        <a:pt x="32" y="20"/>
                      </a:lnTo>
                      <a:lnTo>
                        <a:pt x="32" y="20"/>
                      </a:lnTo>
                      <a:lnTo>
                        <a:pt x="32" y="24"/>
                      </a:lnTo>
                      <a:lnTo>
                        <a:pt x="28" y="28"/>
                      </a:lnTo>
                      <a:lnTo>
                        <a:pt x="24" y="32"/>
                      </a:lnTo>
                      <a:lnTo>
                        <a:pt x="20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îṣľïḋê">
                  <a:extLst>
                    <a:ext uri="{FF2B5EF4-FFF2-40B4-BE49-F238E27FC236}">
                      <a16:creationId xmlns:a16="http://schemas.microsoft.com/office/drawing/2014/main" xmlns="" id="{709504D1-70AB-49DD-B137-60C40DA16FF9}"/>
                    </a:ext>
                  </a:extLst>
                </p:cNvPr>
                <p:cNvSpPr/>
                <p:nvPr/>
              </p:nvSpPr>
              <p:spPr bwMode="auto">
                <a:xfrm>
                  <a:off x="3251200" y="2965450"/>
                  <a:ext cx="50800" cy="50800"/>
                </a:xfrm>
                <a:custGeom>
                  <a:avLst/>
                  <a:gdLst/>
                  <a:ahLst/>
                  <a:cxnLst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2" y="22"/>
                    </a:cxn>
                    <a:cxn ang="0">
                      <a:pos x="4" y="28"/>
                    </a:cxn>
                    <a:cxn ang="0">
                      <a:pos x="10" y="30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2" y="30"/>
                    </a:cxn>
                    <a:cxn ang="0">
                      <a:pos x="28" y="28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6"/>
                    </a:cxn>
                    <a:cxn ang="0">
                      <a:pos x="30" y="10"/>
                    </a:cxn>
                    <a:cxn ang="0">
                      <a:pos x="28" y="4"/>
                    </a:cxn>
                    <a:cxn ang="0">
                      <a:pos x="22" y="2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10" y="2"/>
                    </a:cxn>
                    <a:cxn ang="0">
                      <a:pos x="4" y="4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20" y="8"/>
                    </a:cxn>
                    <a:cxn ang="0">
                      <a:pos x="22" y="10"/>
                    </a:cxn>
                    <a:cxn ang="0">
                      <a:pos x="24" y="12"/>
                    </a:cxn>
                    <a:cxn ang="0">
                      <a:pos x="24" y="16"/>
                    </a:cxn>
                    <a:cxn ang="0">
                      <a:pos x="24" y="16"/>
                    </a:cxn>
                    <a:cxn ang="0">
                      <a:pos x="24" y="20"/>
                    </a:cxn>
                    <a:cxn ang="0">
                      <a:pos x="22" y="22"/>
                    </a:cxn>
                    <a:cxn ang="0">
                      <a:pos x="20" y="2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12" y="24"/>
                    </a:cxn>
                    <a:cxn ang="0">
                      <a:pos x="10" y="22"/>
                    </a:cxn>
                    <a:cxn ang="0">
                      <a:pos x="8" y="20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8" y="12"/>
                    </a:cxn>
                    <a:cxn ang="0">
                      <a:pos x="10" y="10"/>
                    </a:cxn>
                    <a:cxn ang="0">
                      <a:pos x="12" y="8"/>
                    </a:cxn>
                    <a:cxn ang="0">
                      <a:pos x="16" y="8"/>
                    </a:cxn>
                  </a:cxnLst>
                  <a:rect l="0" t="0" r="r" b="b"/>
                  <a:pathLst>
                    <a:path w="32" h="32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2" y="22"/>
                      </a:lnTo>
                      <a:lnTo>
                        <a:pt x="4" y="28"/>
                      </a:lnTo>
                      <a:lnTo>
                        <a:pt x="10" y="30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2" y="30"/>
                      </a:lnTo>
                      <a:lnTo>
                        <a:pt x="28" y="28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6"/>
                      </a:lnTo>
                      <a:lnTo>
                        <a:pt x="30" y="10"/>
                      </a:lnTo>
                      <a:lnTo>
                        <a:pt x="28" y="4"/>
                      </a:lnTo>
                      <a:lnTo>
                        <a:pt x="22" y="2"/>
                      </a:ln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close/>
                      <a:moveTo>
                        <a:pt x="16" y="8"/>
                      </a:move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2" y="10"/>
                      </a:lnTo>
                      <a:lnTo>
                        <a:pt x="24" y="12"/>
                      </a:lnTo>
                      <a:lnTo>
                        <a:pt x="24" y="16"/>
                      </a:lnTo>
                      <a:lnTo>
                        <a:pt x="24" y="16"/>
                      </a:lnTo>
                      <a:lnTo>
                        <a:pt x="24" y="20"/>
                      </a:lnTo>
                      <a:lnTo>
                        <a:pt x="22" y="22"/>
                      </a:lnTo>
                      <a:lnTo>
                        <a:pt x="20" y="2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12" y="24"/>
                      </a:lnTo>
                      <a:lnTo>
                        <a:pt x="10" y="22"/>
                      </a:lnTo>
                      <a:lnTo>
                        <a:pt x="8" y="20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8" y="12"/>
                      </a:lnTo>
                      <a:lnTo>
                        <a:pt x="10" y="10"/>
                      </a:lnTo>
                      <a:lnTo>
                        <a:pt x="12" y="8"/>
                      </a:lnTo>
                      <a:lnTo>
                        <a:pt x="16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1ide">
                  <a:extLst>
                    <a:ext uri="{FF2B5EF4-FFF2-40B4-BE49-F238E27FC236}">
                      <a16:creationId xmlns:a16="http://schemas.microsoft.com/office/drawing/2014/main" xmlns="" id="{C921F146-7647-4ACB-82DC-0DBCF426443E}"/>
                    </a:ext>
                  </a:extLst>
                </p:cNvPr>
                <p:cNvSpPr/>
                <p:nvPr/>
              </p:nvSpPr>
              <p:spPr bwMode="auto">
                <a:xfrm>
                  <a:off x="3302000" y="30543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ŝliḍê">
                  <a:extLst>
                    <a:ext uri="{FF2B5EF4-FFF2-40B4-BE49-F238E27FC236}">
                      <a16:creationId xmlns:a16="http://schemas.microsoft.com/office/drawing/2014/main" xmlns="" id="{B24FAC40-87DE-4049-984B-3644E045A813}"/>
                    </a:ext>
                  </a:extLst>
                </p:cNvPr>
                <p:cNvSpPr/>
                <p:nvPr/>
              </p:nvSpPr>
              <p:spPr bwMode="auto">
                <a:xfrm>
                  <a:off x="3505200" y="28638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16" h="16">
                      <a:moveTo>
                        <a:pt x="8" y="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ṥľíďe">
                  <a:extLst>
                    <a:ext uri="{FF2B5EF4-FFF2-40B4-BE49-F238E27FC236}">
                      <a16:creationId xmlns:a16="http://schemas.microsoft.com/office/drawing/2014/main" xmlns="" id="{13CD5C39-71B5-4B80-9CE1-B9D1A6BA4EC0}"/>
                    </a:ext>
                  </a:extLst>
                </p:cNvPr>
                <p:cNvSpPr/>
                <p:nvPr/>
              </p:nvSpPr>
              <p:spPr bwMode="auto">
                <a:xfrm>
                  <a:off x="3149600" y="2813050"/>
                  <a:ext cx="371475" cy="368300"/>
                </a:xfrm>
                <a:custGeom>
                  <a:avLst/>
                  <a:gdLst/>
                  <a:ahLst/>
                  <a:cxnLst>
                    <a:cxn ang="0">
                      <a:pos x="166" y="6"/>
                    </a:cxn>
                    <a:cxn ang="0">
                      <a:pos x="152" y="0"/>
                    </a:cxn>
                    <a:cxn ang="0">
                      <a:pos x="144" y="2"/>
                    </a:cxn>
                    <a:cxn ang="0">
                      <a:pos x="126" y="18"/>
                    </a:cxn>
                    <a:cxn ang="0">
                      <a:pos x="122" y="24"/>
                    </a:cxn>
                    <a:cxn ang="0">
                      <a:pos x="120" y="32"/>
                    </a:cxn>
                    <a:cxn ang="0">
                      <a:pos x="122" y="42"/>
                    </a:cxn>
                    <a:cxn ang="0">
                      <a:pos x="14" y="86"/>
                    </a:cxn>
                    <a:cxn ang="0">
                      <a:pos x="6" y="92"/>
                    </a:cxn>
                    <a:cxn ang="0">
                      <a:pos x="0" y="102"/>
                    </a:cxn>
                    <a:cxn ang="0">
                      <a:pos x="0" y="108"/>
                    </a:cxn>
                    <a:cxn ang="0">
                      <a:pos x="4" y="120"/>
                    </a:cxn>
                    <a:cxn ang="0">
                      <a:pos x="108" y="224"/>
                    </a:cxn>
                    <a:cxn ang="0">
                      <a:pos x="116" y="230"/>
                    </a:cxn>
                    <a:cxn ang="0">
                      <a:pos x="126" y="232"/>
                    </a:cxn>
                    <a:cxn ang="0">
                      <a:pos x="126" y="232"/>
                    </a:cxn>
                    <a:cxn ang="0">
                      <a:pos x="130" y="232"/>
                    </a:cxn>
                    <a:cxn ang="0">
                      <a:pos x="142" y="226"/>
                    </a:cxn>
                    <a:cxn ang="0">
                      <a:pos x="148" y="216"/>
                    </a:cxn>
                    <a:cxn ang="0">
                      <a:pos x="190" y="110"/>
                    </a:cxn>
                    <a:cxn ang="0">
                      <a:pos x="202" y="114"/>
                    </a:cxn>
                    <a:cxn ang="0">
                      <a:pos x="210" y="112"/>
                    </a:cxn>
                    <a:cxn ang="0">
                      <a:pos x="228" y="96"/>
                    </a:cxn>
                    <a:cxn ang="0">
                      <a:pos x="232" y="90"/>
                    </a:cxn>
                    <a:cxn ang="0">
                      <a:pos x="234" y="82"/>
                    </a:cxn>
                    <a:cxn ang="0">
                      <a:pos x="228" y="68"/>
                    </a:cxn>
                    <a:cxn ang="0">
                      <a:pos x="134" y="210"/>
                    </a:cxn>
                    <a:cxn ang="0">
                      <a:pos x="130" y="214"/>
                    </a:cxn>
                    <a:cxn ang="0">
                      <a:pos x="128" y="216"/>
                    </a:cxn>
                    <a:cxn ang="0">
                      <a:pos x="126" y="216"/>
                    </a:cxn>
                    <a:cxn ang="0">
                      <a:pos x="18" y="112"/>
                    </a:cxn>
                    <a:cxn ang="0">
                      <a:pos x="16" y="110"/>
                    </a:cxn>
                    <a:cxn ang="0">
                      <a:pos x="16" y="106"/>
                    </a:cxn>
                    <a:cxn ang="0">
                      <a:pos x="20" y="100"/>
                    </a:cxn>
                    <a:cxn ang="0">
                      <a:pos x="70" y="80"/>
                    </a:cxn>
                    <a:cxn ang="0">
                      <a:pos x="96" y="86"/>
                    </a:cxn>
                    <a:cxn ang="0">
                      <a:pos x="134" y="92"/>
                    </a:cxn>
                    <a:cxn ang="0">
                      <a:pos x="158" y="104"/>
                    </a:cxn>
                    <a:cxn ang="0">
                      <a:pos x="134" y="210"/>
                    </a:cxn>
                    <a:cxn ang="0">
                      <a:pos x="204" y="96"/>
                    </a:cxn>
                    <a:cxn ang="0">
                      <a:pos x="202" y="98"/>
                    </a:cxn>
                    <a:cxn ang="0">
                      <a:pos x="184" y="82"/>
                    </a:cxn>
                    <a:cxn ang="0">
                      <a:pos x="174" y="108"/>
                    </a:cxn>
                    <a:cxn ang="0">
                      <a:pos x="166" y="100"/>
                    </a:cxn>
                    <a:cxn ang="0">
                      <a:pos x="138" y="86"/>
                    </a:cxn>
                    <a:cxn ang="0">
                      <a:pos x="104" y="78"/>
                    </a:cxn>
                    <a:cxn ang="0">
                      <a:pos x="82" y="76"/>
                    </a:cxn>
                    <a:cxn ang="0">
                      <a:pos x="138" y="34"/>
                    </a:cxn>
                    <a:cxn ang="0">
                      <a:pos x="136" y="32"/>
                    </a:cxn>
                    <a:cxn ang="0">
                      <a:pos x="148" y="18"/>
                    </a:cxn>
                    <a:cxn ang="0">
                      <a:pos x="152" y="16"/>
                    </a:cxn>
                    <a:cxn ang="0">
                      <a:pos x="216" y="78"/>
                    </a:cxn>
                    <a:cxn ang="0">
                      <a:pos x="218" y="82"/>
                    </a:cxn>
                  </a:cxnLst>
                  <a:rect l="0" t="0" r="r" b="b"/>
                  <a:pathLst>
                    <a:path w="234" h="232">
                      <a:moveTo>
                        <a:pt x="166" y="6"/>
                      </a:moveTo>
                      <a:lnTo>
                        <a:pt x="166" y="6"/>
                      </a:lnTo>
                      <a:lnTo>
                        <a:pt x="158" y="2"/>
                      </a:lnTo>
                      <a:lnTo>
                        <a:pt x="152" y="0"/>
                      </a:lnTo>
                      <a:lnTo>
                        <a:pt x="152" y="0"/>
                      </a:lnTo>
                      <a:lnTo>
                        <a:pt x="144" y="2"/>
                      </a:lnTo>
                      <a:lnTo>
                        <a:pt x="138" y="6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2" y="24"/>
                      </a:lnTo>
                      <a:lnTo>
                        <a:pt x="120" y="32"/>
                      </a:lnTo>
                      <a:lnTo>
                        <a:pt x="120" y="32"/>
                      </a:lnTo>
                      <a:lnTo>
                        <a:pt x="120" y="36"/>
                      </a:lnTo>
                      <a:lnTo>
                        <a:pt x="122" y="42"/>
                      </a:lnTo>
                      <a:lnTo>
                        <a:pt x="14" y="86"/>
                      </a:lnTo>
                      <a:lnTo>
                        <a:pt x="14" y="86"/>
                      </a:lnTo>
                      <a:lnTo>
                        <a:pt x="10" y="88"/>
                      </a:lnTo>
                      <a:lnTo>
                        <a:pt x="6" y="92"/>
                      </a:lnTo>
                      <a:lnTo>
                        <a:pt x="2" y="98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08"/>
                      </a:lnTo>
                      <a:lnTo>
                        <a:pt x="2" y="114"/>
                      </a:lnTo>
                      <a:lnTo>
                        <a:pt x="4" y="120"/>
                      </a:lnTo>
                      <a:lnTo>
                        <a:pt x="8" y="124"/>
                      </a:lnTo>
                      <a:lnTo>
                        <a:pt x="108" y="224"/>
                      </a:lnTo>
                      <a:lnTo>
                        <a:pt x="108" y="224"/>
                      </a:lnTo>
                      <a:lnTo>
                        <a:pt x="116" y="230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26" y="232"/>
                      </a:lnTo>
                      <a:lnTo>
                        <a:pt x="130" y="232"/>
                      </a:lnTo>
                      <a:lnTo>
                        <a:pt x="130" y="232"/>
                      </a:lnTo>
                      <a:lnTo>
                        <a:pt x="136" y="230"/>
                      </a:lnTo>
                      <a:lnTo>
                        <a:pt x="142" y="226"/>
                      </a:lnTo>
                      <a:lnTo>
                        <a:pt x="146" y="222"/>
                      </a:lnTo>
                      <a:lnTo>
                        <a:pt x="148" y="216"/>
                      </a:lnTo>
                      <a:lnTo>
                        <a:pt x="190" y="110"/>
                      </a:lnTo>
                      <a:lnTo>
                        <a:pt x="190" y="110"/>
                      </a:lnTo>
                      <a:lnTo>
                        <a:pt x="196" y="112"/>
                      </a:lnTo>
                      <a:lnTo>
                        <a:pt x="202" y="114"/>
                      </a:lnTo>
                      <a:lnTo>
                        <a:pt x="202" y="114"/>
                      </a:lnTo>
                      <a:lnTo>
                        <a:pt x="210" y="112"/>
                      </a:lnTo>
                      <a:lnTo>
                        <a:pt x="216" y="108"/>
                      </a:lnTo>
                      <a:lnTo>
                        <a:pt x="228" y="96"/>
                      </a:lnTo>
                      <a:lnTo>
                        <a:pt x="228" y="96"/>
                      </a:lnTo>
                      <a:lnTo>
                        <a:pt x="232" y="90"/>
                      </a:lnTo>
                      <a:lnTo>
                        <a:pt x="234" y="82"/>
                      </a:lnTo>
                      <a:lnTo>
                        <a:pt x="234" y="82"/>
                      </a:lnTo>
                      <a:lnTo>
                        <a:pt x="232" y="74"/>
                      </a:lnTo>
                      <a:lnTo>
                        <a:pt x="228" y="68"/>
                      </a:lnTo>
                      <a:lnTo>
                        <a:pt x="166" y="6"/>
                      </a:lnTo>
                      <a:close/>
                      <a:moveTo>
                        <a:pt x="134" y="210"/>
                      </a:moveTo>
                      <a:lnTo>
                        <a:pt x="134" y="210"/>
                      </a:lnTo>
                      <a:lnTo>
                        <a:pt x="130" y="214"/>
                      </a:lnTo>
                      <a:lnTo>
                        <a:pt x="128" y="216"/>
                      </a:lnTo>
                      <a:lnTo>
                        <a:pt x="128" y="216"/>
                      </a:lnTo>
                      <a:lnTo>
                        <a:pt x="126" y="216"/>
                      </a:lnTo>
                      <a:lnTo>
                        <a:pt x="126" y="216"/>
                      </a:lnTo>
                      <a:lnTo>
                        <a:pt x="120" y="214"/>
                      </a:lnTo>
                      <a:lnTo>
                        <a:pt x="18" y="112"/>
                      </a:lnTo>
                      <a:lnTo>
                        <a:pt x="18" y="112"/>
                      </a:lnTo>
                      <a:lnTo>
                        <a:pt x="16" y="110"/>
                      </a:lnTo>
                      <a:lnTo>
                        <a:pt x="16" y="106"/>
                      </a:lnTo>
                      <a:lnTo>
                        <a:pt x="16" y="106"/>
                      </a:lnTo>
                      <a:lnTo>
                        <a:pt x="18" y="102"/>
                      </a:lnTo>
                      <a:lnTo>
                        <a:pt x="20" y="100"/>
                      </a:lnTo>
                      <a:lnTo>
                        <a:pt x="70" y="80"/>
                      </a:lnTo>
                      <a:lnTo>
                        <a:pt x="70" y="80"/>
                      </a:lnTo>
                      <a:lnTo>
                        <a:pt x="84" y="84"/>
                      </a:lnTo>
                      <a:lnTo>
                        <a:pt x="96" y="86"/>
                      </a:lnTo>
                      <a:lnTo>
                        <a:pt x="120" y="88"/>
                      </a:lnTo>
                      <a:lnTo>
                        <a:pt x="134" y="92"/>
                      </a:lnTo>
                      <a:lnTo>
                        <a:pt x="146" y="98"/>
                      </a:lnTo>
                      <a:lnTo>
                        <a:pt x="158" y="104"/>
                      </a:lnTo>
                      <a:lnTo>
                        <a:pt x="172" y="116"/>
                      </a:lnTo>
                      <a:lnTo>
                        <a:pt x="134" y="210"/>
                      </a:lnTo>
                      <a:close/>
                      <a:moveTo>
                        <a:pt x="216" y="84"/>
                      </a:moveTo>
                      <a:lnTo>
                        <a:pt x="204" y="96"/>
                      </a:lnTo>
                      <a:lnTo>
                        <a:pt x="204" y="96"/>
                      </a:lnTo>
                      <a:lnTo>
                        <a:pt x="202" y="98"/>
                      </a:lnTo>
                      <a:lnTo>
                        <a:pt x="198" y="96"/>
                      </a:lnTo>
                      <a:lnTo>
                        <a:pt x="184" y="82"/>
                      </a:lnTo>
                      <a:lnTo>
                        <a:pt x="174" y="110"/>
                      </a:lnTo>
                      <a:lnTo>
                        <a:pt x="174" y="108"/>
                      </a:lnTo>
                      <a:lnTo>
                        <a:pt x="174" y="108"/>
                      </a:lnTo>
                      <a:lnTo>
                        <a:pt x="166" y="100"/>
                      </a:lnTo>
                      <a:lnTo>
                        <a:pt x="156" y="94"/>
                      </a:lnTo>
                      <a:lnTo>
                        <a:pt x="138" y="86"/>
                      </a:lnTo>
                      <a:lnTo>
                        <a:pt x="120" y="80"/>
                      </a:lnTo>
                      <a:lnTo>
                        <a:pt x="104" y="78"/>
                      </a:lnTo>
                      <a:lnTo>
                        <a:pt x="104" y="78"/>
                      </a:lnTo>
                      <a:lnTo>
                        <a:pt x="82" y="76"/>
                      </a:lnTo>
                      <a:lnTo>
                        <a:pt x="150" y="48"/>
                      </a:lnTo>
                      <a:lnTo>
                        <a:pt x="138" y="34"/>
                      </a:lnTo>
                      <a:lnTo>
                        <a:pt x="138" y="34"/>
                      </a:lnTo>
                      <a:lnTo>
                        <a:pt x="136" y="32"/>
                      </a:lnTo>
                      <a:lnTo>
                        <a:pt x="138" y="28"/>
                      </a:lnTo>
                      <a:lnTo>
                        <a:pt x="148" y="18"/>
                      </a:lnTo>
                      <a:lnTo>
                        <a:pt x="148" y="18"/>
                      </a:lnTo>
                      <a:lnTo>
                        <a:pt x="152" y="16"/>
                      </a:lnTo>
                      <a:lnTo>
                        <a:pt x="154" y="18"/>
                      </a:lnTo>
                      <a:lnTo>
                        <a:pt x="216" y="78"/>
                      </a:lnTo>
                      <a:lnTo>
                        <a:pt x="216" y="78"/>
                      </a:lnTo>
                      <a:lnTo>
                        <a:pt x="218" y="82"/>
                      </a:lnTo>
                      <a:lnTo>
                        <a:pt x="216" y="8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ïśľiḍê">
                <a:extLst>
                  <a:ext uri="{FF2B5EF4-FFF2-40B4-BE49-F238E27FC236}">
                    <a16:creationId xmlns:a16="http://schemas.microsoft.com/office/drawing/2014/main" xmlns="" id="{8636DFF1-4558-418C-B838-F17723A5B3E8}"/>
                  </a:ext>
                </a:extLst>
              </p:cNvPr>
              <p:cNvGrpSpPr/>
              <p:nvPr/>
            </p:nvGrpSpPr>
            <p:grpSpPr>
              <a:xfrm>
                <a:off x="8213505" y="2803049"/>
                <a:ext cx="232437" cy="338090"/>
                <a:chOff x="4838700" y="2774950"/>
                <a:chExt cx="279400" cy="406400"/>
              </a:xfrm>
              <a:solidFill>
                <a:schemeClr val="bg2"/>
              </a:solidFill>
            </p:grpSpPr>
            <p:sp>
              <p:nvSpPr>
                <p:cNvPr id="71" name="i$1ïḓê">
                  <a:extLst>
                    <a:ext uri="{FF2B5EF4-FFF2-40B4-BE49-F238E27FC236}">
                      <a16:creationId xmlns:a16="http://schemas.microsoft.com/office/drawing/2014/main" xmlns="" id="{24D2044E-94E9-4E22-825F-C9802A171006}"/>
                    </a:ext>
                  </a:extLst>
                </p:cNvPr>
                <p:cNvSpPr/>
                <p:nvPr/>
              </p:nvSpPr>
              <p:spPr bwMode="auto">
                <a:xfrm>
                  <a:off x="4838700" y="2774950"/>
                  <a:ext cx="279400" cy="406400"/>
                </a:xfrm>
                <a:custGeom>
                  <a:avLst/>
                  <a:gdLst/>
                  <a:ahLst/>
                  <a:cxnLst>
                    <a:cxn ang="0">
                      <a:pos x="88" y="0"/>
                    </a:cxn>
                    <a:cxn ang="0">
                      <a:pos x="54" y="6"/>
                    </a:cxn>
                    <a:cxn ang="0">
                      <a:pos x="26" y="26"/>
                    </a:cxn>
                    <a:cxn ang="0">
                      <a:pos x="6" y="54"/>
                    </a:cxn>
                    <a:cxn ang="0">
                      <a:pos x="0" y="88"/>
                    </a:cxn>
                    <a:cxn ang="0">
                      <a:pos x="2" y="100"/>
                    </a:cxn>
                    <a:cxn ang="0">
                      <a:pos x="16" y="138"/>
                    </a:cxn>
                    <a:cxn ang="0">
                      <a:pos x="40" y="184"/>
                    </a:cxn>
                    <a:cxn ang="0">
                      <a:pos x="50" y="214"/>
                    </a:cxn>
                    <a:cxn ang="0">
                      <a:pos x="62" y="246"/>
                    </a:cxn>
                    <a:cxn ang="0">
                      <a:pos x="76" y="254"/>
                    </a:cxn>
                    <a:cxn ang="0">
                      <a:pos x="88" y="256"/>
                    </a:cxn>
                    <a:cxn ang="0">
                      <a:pos x="108" y="252"/>
                    </a:cxn>
                    <a:cxn ang="0">
                      <a:pos x="118" y="238"/>
                    </a:cxn>
                    <a:cxn ang="0">
                      <a:pos x="136" y="184"/>
                    </a:cxn>
                    <a:cxn ang="0">
                      <a:pos x="146" y="162"/>
                    </a:cxn>
                    <a:cxn ang="0">
                      <a:pos x="172" y="112"/>
                    </a:cxn>
                    <a:cxn ang="0">
                      <a:pos x="176" y="88"/>
                    </a:cxn>
                    <a:cxn ang="0">
                      <a:pos x="174" y="70"/>
                    </a:cxn>
                    <a:cxn ang="0">
                      <a:pos x="160" y="38"/>
                    </a:cxn>
                    <a:cxn ang="0">
                      <a:pos x="138" y="16"/>
                    </a:cxn>
                    <a:cxn ang="0">
                      <a:pos x="106" y="2"/>
                    </a:cxn>
                    <a:cxn ang="0">
                      <a:pos x="108" y="218"/>
                    </a:cxn>
                    <a:cxn ang="0">
                      <a:pos x="70" y="222"/>
                    </a:cxn>
                    <a:cxn ang="0">
                      <a:pos x="64" y="208"/>
                    </a:cxn>
                    <a:cxn ang="0">
                      <a:pos x="114" y="200"/>
                    </a:cxn>
                    <a:cxn ang="0">
                      <a:pos x="112" y="208"/>
                    </a:cxn>
                    <a:cxn ang="0">
                      <a:pos x="108" y="218"/>
                    </a:cxn>
                    <a:cxn ang="0">
                      <a:pos x="62" y="200"/>
                    </a:cxn>
                    <a:cxn ang="0">
                      <a:pos x="120" y="184"/>
                    </a:cxn>
                    <a:cxn ang="0">
                      <a:pos x="116" y="192"/>
                    </a:cxn>
                    <a:cxn ang="0">
                      <a:pos x="88" y="240"/>
                    </a:cxn>
                    <a:cxn ang="0">
                      <a:pos x="82" y="240"/>
                    </a:cxn>
                    <a:cxn ang="0">
                      <a:pos x="76" y="236"/>
                    </a:cxn>
                    <a:cxn ang="0">
                      <a:pos x="106" y="226"/>
                    </a:cxn>
                    <a:cxn ang="0">
                      <a:pos x="102" y="234"/>
                    </a:cxn>
                    <a:cxn ang="0">
                      <a:pos x="94" y="240"/>
                    </a:cxn>
                    <a:cxn ang="0">
                      <a:pos x="126" y="168"/>
                    </a:cxn>
                    <a:cxn ang="0">
                      <a:pos x="50" y="168"/>
                    </a:cxn>
                    <a:cxn ang="0">
                      <a:pos x="38" y="142"/>
                    </a:cxn>
                    <a:cxn ang="0">
                      <a:pos x="18" y="100"/>
                    </a:cxn>
                    <a:cxn ang="0">
                      <a:pos x="16" y="88"/>
                    </a:cxn>
                    <a:cxn ang="0">
                      <a:pos x="22" y="60"/>
                    </a:cxn>
                    <a:cxn ang="0">
                      <a:pos x="38" y="38"/>
                    </a:cxn>
                    <a:cxn ang="0">
                      <a:pos x="60" y="22"/>
                    </a:cxn>
                    <a:cxn ang="0">
                      <a:pos x="88" y="16"/>
                    </a:cxn>
                    <a:cxn ang="0">
                      <a:pos x="102" y="18"/>
                    </a:cxn>
                    <a:cxn ang="0">
                      <a:pos x="128" y="28"/>
                    </a:cxn>
                    <a:cxn ang="0">
                      <a:pos x="148" y="48"/>
                    </a:cxn>
                    <a:cxn ang="0">
                      <a:pos x="158" y="74"/>
                    </a:cxn>
                    <a:cxn ang="0">
                      <a:pos x="160" y="88"/>
                    </a:cxn>
                    <a:cxn ang="0">
                      <a:pos x="154" y="114"/>
                    </a:cxn>
                    <a:cxn ang="0">
                      <a:pos x="138" y="142"/>
                    </a:cxn>
                  </a:cxnLst>
                  <a:rect l="0" t="0" r="r" b="b"/>
                  <a:pathLst>
                    <a:path w="176" h="256">
                      <a:moveTo>
                        <a:pt x="88" y="0"/>
                      </a:moveTo>
                      <a:lnTo>
                        <a:pt x="88" y="0"/>
                      </a:lnTo>
                      <a:lnTo>
                        <a:pt x="70" y="2"/>
                      </a:lnTo>
                      <a:lnTo>
                        <a:pt x="54" y="6"/>
                      </a:lnTo>
                      <a:lnTo>
                        <a:pt x="38" y="16"/>
                      </a:lnTo>
                      <a:lnTo>
                        <a:pt x="26" y="26"/>
                      </a:lnTo>
                      <a:lnTo>
                        <a:pt x="16" y="38"/>
                      </a:lnTo>
                      <a:lnTo>
                        <a:pt x="6" y="54"/>
                      </a:lnTo>
                      <a:lnTo>
                        <a:pt x="2" y="70"/>
                      </a:lnTo>
                      <a:lnTo>
                        <a:pt x="0" y="88"/>
                      </a:lnTo>
                      <a:lnTo>
                        <a:pt x="0" y="88"/>
                      </a:lnTo>
                      <a:lnTo>
                        <a:pt x="2" y="100"/>
                      </a:lnTo>
                      <a:lnTo>
                        <a:pt x="4" y="112"/>
                      </a:lnTo>
                      <a:lnTo>
                        <a:pt x="16" y="138"/>
                      </a:lnTo>
                      <a:lnTo>
                        <a:pt x="30" y="162"/>
                      </a:lnTo>
                      <a:lnTo>
                        <a:pt x="40" y="184"/>
                      </a:lnTo>
                      <a:lnTo>
                        <a:pt x="40" y="184"/>
                      </a:lnTo>
                      <a:lnTo>
                        <a:pt x="50" y="214"/>
                      </a:lnTo>
                      <a:lnTo>
                        <a:pt x="58" y="238"/>
                      </a:lnTo>
                      <a:lnTo>
                        <a:pt x="62" y="246"/>
                      </a:lnTo>
                      <a:lnTo>
                        <a:pt x="68" y="252"/>
                      </a:lnTo>
                      <a:lnTo>
                        <a:pt x="76" y="254"/>
                      </a:lnTo>
                      <a:lnTo>
                        <a:pt x="88" y="256"/>
                      </a:lnTo>
                      <a:lnTo>
                        <a:pt x="88" y="256"/>
                      </a:lnTo>
                      <a:lnTo>
                        <a:pt x="100" y="254"/>
                      </a:lnTo>
                      <a:lnTo>
                        <a:pt x="108" y="252"/>
                      </a:lnTo>
                      <a:lnTo>
                        <a:pt x="114" y="246"/>
                      </a:lnTo>
                      <a:lnTo>
                        <a:pt x="118" y="238"/>
                      </a:lnTo>
                      <a:lnTo>
                        <a:pt x="126" y="214"/>
                      </a:lnTo>
                      <a:lnTo>
                        <a:pt x="136" y="184"/>
                      </a:lnTo>
                      <a:lnTo>
                        <a:pt x="136" y="184"/>
                      </a:lnTo>
                      <a:lnTo>
                        <a:pt x="146" y="162"/>
                      </a:lnTo>
                      <a:lnTo>
                        <a:pt x="160" y="138"/>
                      </a:lnTo>
                      <a:lnTo>
                        <a:pt x="172" y="112"/>
                      </a:lnTo>
                      <a:lnTo>
                        <a:pt x="174" y="100"/>
                      </a:lnTo>
                      <a:lnTo>
                        <a:pt x="176" y="88"/>
                      </a:lnTo>
                      <a:lnTo>
                        <a:pt x="176" y="88"/>
                      </a:lnTo>
                      <a:lnTo>
                        <a:pt x="174" y="70"/>
                      </a:lnTo>
                      <a:lnTo>
                        <a:pt x="170" y="54"/>
                      </a:lnTo>
                      <a:lnTo>
                        <a:pt x="160" y="38"/>
                      </a:lnTo>
                      <a:lnTo>
                        <a:pt x="150" y="26"/>
                      </a:lnTo>
                      <a:lnTo>
                        <a:pt x="138" y="16"/>
                      </a:lnTo>
                      <a:lnTo>
                        <a:pt x="122" y="6"/>
                      </a:lnTo>
                      <a:lnTo>
                        <a:pt x="106" y="2"/>
                      </a:lnTo>
                      <a:lnTo>
                        <a:pt x="88" y="0"/>
                      </a:lnTo>
                      <a:close/>
                      <a:moveTo>
                        <a:pt x="108" y="218"/>
                      </a:moveTo>
                      <a:lnTo>
                        <a:pt x="70" y="222"/>
                      </a:lnTo>
                      <a:lnTo>
                        <a:pt x="70" y="222"/>
                      </a:lnTo>
                      <a:lnTo>
                        <a:pt x="64" y="208"/>
                      </a:lnTo>
                      <a:lnTo>
                        <a:pt x="64" y="208"/>
                      </a:lnTo>
                      <a:lnTo>
                        <a:pt x="64" y="206"/>
                      </a:lnTo>
                      <a:lnTo>
                        <a:pt x="114" y="200"/>
                      </a:lnTo>
                      <a:lnTo>
                        <a:pt x="114" y="200"/>
                      </a:lnTo>
                      <a:lnTo>
                        <a:pt x="112" y="208"/>
                      </a:lnTo>
                      <a:lnTo>
                        <a:pt x="112" y="208"/>
                      </a:lnTo>
                      <a:lnTo>
                        <a:pt x="108" y="218"/>
                      </a:lnTo>
                      <a:close/>
                      <a:moveTo>
                        <a:pt x="62" y="200"/>
                      </a:moveTo>
                      <a:lnTo>
                        <a:pt x="62" y="200"/>
                      </a:lnTo>
                      <a:lnTo>
                        <a:pt x="56" y="184"/>
                      </a:lnTo>
                      <a:lnTo>
                        <a:pt x="120" y="184"/>
                      </a:lnTo>
                      <a:lnTo>
                        <a:pt x="120" y="184"/>
                      </a:lnTo>
                      <a:lnTo>
                        <a:pt x="116" y="192"/>
                      </a:lnTo>
                      <a:lnTo>
                        <a:pt x="62" y="200"/>
                      </a:lnTo>
                      <a:close/>
                      <a:moveTo>
                        <a:pt x="88" y="240"/>
                      </a:moveTo>
                      <a:lnTo>
                        <a:pt x="88" y="240"/>
                      </a:lnTo>
                      <a:lnTo>
                        <a:pt x="82" y="240"/>
                      </a:lnTo>
                      <a:lnTo>
                        <a:pt x="78" y="238"/>
                      </a:lnTo>
                      <a:lnTo>
                        <a:pt x="76" y="236"/>
                      </a:lnTo>
                      <a:lnTo>
                        <a:pt x="72" y="230"/>
                      </a:lnTo>
                      <a:lnTo>
                        <a:pt x="106" y="226"/>
                      </a:lnTo>
                      <a:lnTo>
                        <a:pt x="106" y="226"/>
                      </a:lnTo>
                      <a:lnTo>
                        <a:pt x="102" y="234"/>
                      </a:lnTo>
                      <a:lnTo>
                        <a:pt x="98" y="238"/>
                      </a:lnTo>
                      <a:lnTo>
                        <a:pt x="94" y="240"/>
                      </a:lnTo>
                      <a:lnTo>
                        <a:pt x="88" y="240"/>
                      </a:lnTo>
                      <a:close/>
                      <a:moveTo>
                        <a:pt x="126" y="168"/>
                      </a:moveTo>
                      <a:lnTo>
                        <a:pt x="50" y="168"/>
                      </a:lnTo>
                      <a:lnTo>
                        <a:pt x="50" y="168"/>
                      </a:lnTo>
                      <a:lnTo>
                        <a:pt x="38" y="142"/>
                      </a:lnTo>
                      <a:lnTo>
                        <a:pt x="38" y="142"/>
                      </a:lnTo>
                      <a:lnTo>
                        <a:pt x="22" y="114"/>
                      </a:lnTo>
                      <a:lnTo>
                        <a:pt x="18" y="100"/>
                      </a:lnTo>
                      <a:lnTo>
                        <a:pt x="16" y="88"/>
                      </a:lnTo>
                      <a:lnTo>
                        <a:pt x="16" y="88"/>
                      </a:lnTo>
                      <a:lnTo>
                        <a:pt x="18" y="74"/>
                      </a:lnTo>
                      <a:lnTo>
                        <a:pt x="22" y="60"/>
                      </a:lnTo>
                      <a:lnTo>
                        <a:pt x="28" y="48"/>
                      </a:lnTo>
                      <a:lnTo>
                        <a:pt x="38" y="38"/>
                      </a:lnTo>
                      <a:lnTo>
                        <a:pt x="48" y="28"/>
                      </a:lnTo>
                      <a:lnTo>
                        <a:pt x="60" y="22"/>
                      </a:lnTo>
                      <a:lnTo>
                        <a:pt x="74" y="18"/>
                      </a:lnTo>
                      <a:lnTo>
                        <a:pt x="88" y="16"/>
                      </a:lnTo>
                      <a:lnTo>
                        <a:pt x="88" y="16"/>
                      </a:lnTo>
                      <a:lnTo>
                        <a:pt x="102" y="18"/>
                      </a:lnTo>
                      <a:lnTo>
                        <a:pt x="116" y="22"/>
                      </a:lnTo>
                      <a:lnTo>
                        <a:pt x="128" y="28"/>
                      </a:lnTo>
                      <a:lnTo>
                        <a:pt x="138" y="38"/>
                      </a:lnTo>
                      <a:lnTo>
                        <a:pt x="148" y="48"/>
                      </a:lnTo>
                      <a:lnTo>
                        <a:pt x="154" y="60"/>
                      </a:lnTo>
                      <a:lnTo>
                        <a:pt x="158" y="74"/>
                      </a:lnTo>
                      <a:lnTo>
                        <a:pt x="160" y="88"/>
                      </a:lnTo>
                      <a:lnTo>
                        <a:pt x="160" y="88"/>
                      </a:lnTo>
                      <a:lnTo>
                        <a:pt x="158" y="100"/>
                      </a:lnTo>
                      <a:lnTo>
                        <a:pt x="154" y="114"/>
                      </a:lnTo>
                      <a:lnTo>
                        <a:pt x="138" y="142"/>
                      </a:lnTo>
                      <a:lnTo>
                        <a:pt x="138" y="142"/>
                      </a:lnTo>
                      <a:lnTo>
                        <a:pt x="126" y="16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šľíḍè">
                  <a:extLst>
                    <a:ext uri="{FF2B5EF4-FFF2-40B4-BE49-F238E27FC236}">
                      <a16:creationId xmlns:a16="http://schemas.microsoft.com/office/drawing/2014/main" xmlns="" id="{03E40BC9-02D4-4FD7-97BA-5CC65CA52BBE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ṣlîďê">
                  <a:extLst>
                    <a:ext uri="{FF2B5EF4-FFF2-40B4-BE49-F238E27FC236}">
                      <a16:creationId xmlns:a16="http://schemas.microsoft.com/office/drawing/2014/main" xmlns="" id="{1265D68B-5D5D-4F44-92B3-2021EA0F14B8}"/>
                    </a:ext>
                  </a:extLst>
                </p:cNvPr>
                <p:cNvSpPr/>
                <p:nvPr/>
              </p:nvSpPr>
              <p:spPr bwMode="auto">
                <a:xfrm>
                  <a:off x="4902200" y="2838450"/>
                  <a:ext cx="82550" cy="82550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0" y="4"/>
                    </a:cxn>
                    <a:cxn ang="0">
                      <a:pos x="22" y="8"/>
                    </a:cxn>
                    <a:cxn ang="0">
                      <a:pos x="14" y="14"/>
                    </a:cxn>
                    <a:cxn ang="0">
                      <a:pos x="8" y="22"/>
                    </a:cxn>
                    <a:cxn ang="0">
                      <a:pos x="4" y="30"/>
                    </a:cxn>
                    <a:cxn ang="0">
                      <a:pos x="0" y="38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2" y="50"/>
                    </a:cxn>
                    <a:cxn ang="0">
                      <a:pos x="4" y="52"/>
                    </a:cxn>
                    <a:cxn ang="0">
                      <a:pos x="4" y="52"/>
                    </a:cxn>
                    <a:cxn ang="0">
                      <a:pos x="6" y="50"/>
                    </a:cxn>
                    <a:cxn ang="0">
                      <a:pos x="8" y="48"/>
                    </a:cxn>
                    <a:cxn ang="0">
                      <a:pos x="8" y="48"/>
                    </a:cxn>
                    <a:cxn ang="0">
                      <a:pos x="8" y="40"/>
                    </a:cxn>
                    <a:cxn ang="0">
                      <a:pos x="12" y="32"/>
                    </a:cxn>
                    <a:cxn ang="0">
                      <a:pos x="14" y="26"/>
                    </a:cxn>
                    <a:cxn ang="0">
                      <a:pos x="20" y="20"/>
                    </a:cxn>
                    <a:cxn ang="0">
                      <a:pos x="26" y="14"/>
                    </a:cxn>
                    <a:cxn ang="0">
                      <a:pos x="32" y="12"/>
                    </a:cxn>
                    <a:cxn ang="0">
                      <a:pos x="40" y="8"/>
                    </a:cxn>
                    <a:cxn ang="0">
                      <a:pos x="48" y="8"/>
                    </a:cxn>
                    <a:cxn ang="0">
                      <a:pos x="48" y="8"/>
                    </a:cxn>
                    <a:cxn ang="0">
                      <a:pos x="50" y="6"/>
                    </a:cxn>
                    <a:cxn ang="0">
                      <a:pos x="52" y="4"/>
                    </a:cxn>
                    <a:cxn ang="0">
                      <a:pos x="52" y="4"/>
                    </a:cxn>
                    <a:cxn ang="0">
                      <a:pos x="50" y="2"/>
                    </a:cxn>
                    <a:cxn ang="0">
                      <a:pos x="48" y="0"/>
                    </a:cxn>
                  </a:cxnLst>
                  <a:rect l="0" t="0" r="r" b="b"/>
                  <a:pathLst>
                    <a:path w="52" h="52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4"/>
                      </a:lnTo>
                      <a:lnTo>
                        <a:pt x="8" y="22"/>
                      </a:lnTo>
                      <a:lnTo>
                        <a:pt x="4" y="30"/>
                      </a:lnTo>
                      <a:lnTo>
                        <a:pt x="0" y="38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0"/>
                      </a:lnTo>
                      <a:lnTo>
                        <a:pt x="4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8" y="48"/>
                      </a:lnTo>
                      <a:lnTo>
                        <a:pt x="8" y="40"/>
                      </a:lnTo>
                      <a:lnTo>
                        <a:pt x="12" y="32"/>
                      </a:lnTo>
                      <a:lnTo>
                        <a:pt x="14" y="26"/>
                      </a:lnTo>
                      <a:lnTo>
                        <a:pt x="20" y="20"/>
                      </a:lnTo>
                      <a:lnTo>
                        <a:pt x="26" y="14"/>
                      </a:lnTo>
                      <a:lnTo>
                        <a:pt x="32" y="12"/>
                      </a:lnTo>
                      <a:lnTo>
                        <a:pt x="40" y="8"/>
                      </a:lnTo>
                      <a:lnTo>
                        <a:pt x="48" y="8"/>
                      </a:lnTo>
                      <a:lnTo>
                        <a:pt x="48" y="8"/>
                      </a:lnTo>
                      <a:lnTo>
                        <a:pt x="50" y="6"/>
                      </a:lnTo>
                      <a:lnTo>
                        <a:pt x="52" y="4"/>
                      </a:lnTo>
                      <a:lnTo>
                        <a:pt x="52" y="4"/>
                      </a:lnTo>
                      <a:lnTo>
                        <a:pt x="50" y="2"/>
                      </a:lnTo>
                      <a:lnTo>
                        <a:pt x="48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4" name="íṣḷíḓé">
                <a:extLst>
                  <a:ext uri="{FF2B5EF4-FFF2-40B4-BE49-F238E27FC236}">
                    <a16:creationId xmlns:a16="http://schemas.microsoft.com/office/drawing/2014/main" xmlns="" id="{B724303F-66AE-421E-AD24-C5F77B79210C}"/>
                  </a:ext>
                </a:extLst>
              </p:cNvPr>
              <p:cNvSpPr/>
              <p:nvPr/>
            </p:nvSpPr>
            <p:spPr bwMode="auto">
              <a:xfrm>
                <a:off x="10366880" y="2787047"/>
                <a:ext cx="370095" cy="370095"/>
              </a:xfrm>
              <a:custGeom>
                <a:avLst/>
                <a:gdLst/>
                <a:ahLst/>
                <a:cxnLst>
                  <a:cxn ang="0">
                    <a:pos x="252" y="2"/>
                  </a:cxn>
                  <a:cxn ang="0">
                    <a:pos x="252" y="2"/>
                  </a:cxn>
                  <a:cxn ang="0">
                    <a:pos x="248" y="0"/>
                  </a:cxn>
                  <a:cxn ang="0">
                    <a:pos x="248" y="0"/>
                  </a:cxn>
                  <a:cxn ang="0">
                    <a:pos x="244" y="2"/>
                  </a:cxn>
                  <a:cxn ang="0">
                    <a:pos x="4" y="162"/>
                  </a:cxn>
                  <a:cxn ang="0">
                    <a:pos x="4" y="162"/>
                  </a:cxn>
                  <a:cxn ang="0">
                    <a:pos x="0" y="164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2" y="172"/>
                  </a:cxn>
                  <a:cxn ang="0">
                    <a:pos x="6" y="176"/>
                  </a:cxn>
                  <a:cxn ang="0">
                    <a:pos x="68" y="200"/>
                  </a:cxn>
                  <a:cxn ang="0">
                    <a:pos x="98" y="252"/>
                  </a:cxn>
                  <a:cxn ang="0">
                    <a:pos x="98" y="252"/>
                  </a:cxn>
                  <a:cxn ang="0">
                    <a:pos x="100" y="254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4" y="256"/>
                  </a:cxn>
                  <a:cxn ang="0">
                    <a:pos x="108" y="254"/>
                  </a:cxn>
                  <a:cxn ang="0">
                    <a:pos x="110" y="252"/>
                  </a:cxn>
                  <a:cxn ang="0">
                    <a:pos x="128" y="224"/>
                  </a:cxn>
                  <a:cxn ang="0">
                    <a:pos x="206" y="256"/>
                  </a:cxn>
                  <a:cxn ang="0">
                    <a:pos x="206" y="256"/>
                  </a:cxn>
                  <a:cxn ang="0">
                    <a:pos x="208" y="256"/>
                  </a:cxn>
                  <a:cxn ang="0">
                    <a:pos x="208" y="256"/>
                  </a:cxn>
                  <a:cxn ang="0">
                    <a:pos x="212" y="254"/>
                  </a:cxn>
                  <a:cxn ang="0">
                    <a:pos x="212" y="254"/>
                  </a:cxn>
                  <a:cxn ang="0">
                    <a:pos x="214" y="252"/>
                  </a:cxn>
                  <a:cxn ang="0">
                    <a:pos x="216" y="250"/>
                  </a:cxn>
                  <a:cxn ang="0">
                    <a:pos x="256" y="10"/>
                  </a:cxn>
                  <a:cxn ang="0">
                    <a:pos x="256" y="10"/>
                  </a:cxn>
                  <a:cxn ang="0">
                    <a:pos x="256" y="4"/>
                  </a:cxn>
                  <a:cxn ang="0">
                    <a:pos x="252" y="2"/>
                  </a:cxn>
                  <a:cxn ang="0">
                    <a:pos x="26" y="166"/>
                  </a:cxn>
                  <a:cxn ang="0">
                    <a:pos x="210" y="42"/>
                  </a:cxn>
                  <a:cxn ang="0">
                    <a:pos x="76" y="186"/>
                  </a:cxn>
                  <a:cxn ang="0">
                    <a:pos x="76" y="186"/>
                  </a:cxn>
                  <a:cxn ang="0">
                    <a:pos x="74" y="186"/>
                  </a:cxn>
                  <a:cxn ang="0">
                    <a:pos x="26" y="166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82" y="192"/>
                  </a:cxn>
                  <a:cxn ang="0">
                    <a:pos x="234" y="30"/>
                  </a:cxn>
                  <a:cxn ang="0">
                    <a:pos x="104" y="232"/>
                  </a:cxn>
                  <a:cxn ang="0">
                    <a:pos x="82" y="192"/>
                  </a:cxn>
                  <a:cxn ang="0">
                    <a:pos x="202" y="236"/>
                  </a:cxn>
                  <a:cxn ang="0">
                    <a:pos x="134" y="210"/>
                  </a:cxn>
                  <a:cxn ang="0">
                    <a:pos x="134" y="210"/>
                  </a:cxn>
                  <a:cxn ang="0">
                    <a:pos x="128" y="208"/>
                  </a:cxn>
                  <a:cxn ang="0">
                    <a:pos x="234" y="46"/>
                  </a:cxn>
                  <a:cxn ang="0">
                    <a:pos x="202" y="236"/>
                  </a:cxn>
                </a:cxnLst>
                <a:rect l="0" t="0" r="r" b="b"/>
                <a:pathLst>
                  <a:path w="256" h="256">
                    <a:moveTo>
                      <a:pt x="252" y="2"/>
                    </a:moveTo>
                    <a:lnTo>
                      <a:pt x="252" y="2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44" y="2"/>
                    </a:lnTo>
                    <a:lnTo>
                      <a:pt x="4" y="162"/>
                    </a:lnTo>
                    <a:lnTo>
                      <a:pt x="4" y="162"/>
                    </a:lnTo>
                    <a:lnTo>
                      <a:pt x="0" y="164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2" y="172"/>
                    </a:lnTo>
                    <a:lnTo>
                      <a:pt x="6" y="176"/>
                    </a:lnTo>
                    <a:lnTo>
                      <a:pt x="68" y="200"/>
                    </a:lnTo>
                    <a:lnTo>
                      <a:pt x="98" y="252"/>
                    </a:lnTo>
                    <a:lnTo>
                      <a:pt x="98" y="252"/>
                    </a:lnTo>
                    <a:lnTo>
                      <a:pt x="100" y="254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4" y="256"/>
                    </a:lnTo>
                    <a:lnTo>
                      <a:pt x="108" y="254"/>
                    </a:lnTo>
                    <a:lnTo>
                      <a:pt x="110" y="252"/>
                    </a:lnTo>
                    <a:lnTo>
                      <a:pt x="128" y="224"/>
                    </a:lnTo>
                    <a:lnTo>
                      <a:pt x="206" y="256"/>
                    </a:lnTo>
                    <a:lnTo>
                      <a:pt x="206" y="256"/>
                    </a:lnTo>
                    <a:lnTo>
                      <a:pt x="208" y="256"/>
                    </a:lnTo>
                    <a:lnTo>
                      <a:pt x="208" y="256"/>
                    </a:lnTo>
                    <a:lnTo>
                      <a:pt x="212" y="254"/>
                    </a:lnTo>
                    <a:lnTo>
                      <a:pt x="212" y="254"/>
                    </a:lnTo>
                    <a:lnTo>
                      <a:pt x="214" y="252"/>
                    </a:lnTo>
                    <a:lnTo>
                      <a:pt x="216" y="250"/>
                    </a:lnTo>
                    <a:lnTo>
                      <a:pt x="256" y="10"/>
                    </a:lnTo>
                    <a:lnTo>
                      <a:pt x="256" y="10"/>
                    </a:lnTo>
                    <a:lnTo>
                      <a:pt x="256" y="4"/>
                    </a:lnTo>
                    <a:lnTo>
                      <a:pt x="252" y="2"/>
                    </a:lnTo>
                    <a:close/>
                    <a:moveTo>
                      <a:pt x="26" y="166"/>
                    </a:moveTo>
                    <a:lnTo>
                      <a:pt x="210" y="42"/>
                    </a:lnTo>
                    <a:lnTo>
                      <a:pt x="76" y="186"/>
                    </a:lnTo>
                    <a:lnTo>
                      <a:pt x="76" y="186"/>
                    </a:lnTo>
                    <a:lnTo>
                      <a:pt x="74" y="186"/>
                    </a:lnTo>
                    <a:lnTo>
                      <a:pt x="26" y="166"/>
                    </a:lnTo>
                    <a:close/>
                    <a:moveTo>
                      <a:pt x="82" y="192"/>
                    </a:moveTo>
                    <a:lnTo>
                      <a:pt x="82" y="192"/>
                    </a:lnTo>
                    <a:lnTo>
                      <a:pt x="82" y="192"/>
                    </a:lnTo>
                    <a:lnTo>
                      <a:pt x="234" y="30"/>
                    </a:lnTo>
                    <a:lnTo>
                      <a:pt x="104" y="232"/>
                    </a:lnTo>
                    <a:lnTo>
                      <a:pt x="82" y="192"/>
                    </a:lnTo>
                    <a:close/>
                    <a:moveTo>
                      <a:pt x="202" y="236"/>
                    </a:moveTo>
                    <a:lnTo>
                      <a:pt x="134" y="210"/>
                    </a:lnTo>
                    <a:lnTo>
                      <a:pt x="134" y="210"/>
                    </a:lnTo>
                    <a:lnTo>
                      <a:pt x="128" y="208"/>
                    </a:lnTo>
                    <a:lnTo>
                      <a:pt x="234" y="46"/>
                    </a:lnTo>
                    <a:lnTo>
                      <a:pt x="202" y="2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íṣḻîḋé">
                <a:extLst>
                  <a:ext uri="{FF2B5EF4-FFF2-40B4-BE49-F238E27FC236}">
                    <a16:creationId xmlns:a16="http://schemas.microsoft.com/office/drawing/2014/main" xmlns="" id="{E83084B6-1505-4AE8-AB75-9AD70443E73D}"/>
                  </a:ext>
                </a:extLst>
              </p:cNvPr>
              <p:cNvGrpSpPr/>
              <p:nvPr/>
            </p:nvGrpSpPr>
            <p:grpSpPr>
              <a:xfrm>
                <a:off x="605390" y="4239505"/>
                <a:ext cx="10981221" cy="981450"/>
                <a:chOff x="1148901" y="2960948"/>
                <a:chExt cx="11100619" cy="981450"/>
              </a:xfrm>
            </p:grpSpPr>
            <p:grpSp>
              <p:nvGrpSpPr>
                <p:cNvPr id="56" name="íṡlíḓe">
                  <a:extLst>
                    <a:ext uri="{FF2B5EF4-FFF2-40B4-BE49-F238E27FC236}">
                      <a16:creationId xmlns:a16="http://schemas.microsoft.com/office/drawing/2014/main" xmlns="" id="{FFFC020D-380F-462D-A9BB-E9D11FA77267}"/>
                    </a:ext>
                  </a:extLst>
                </p:cNvPr>
                <p:cNvGrpSpPr/>
                <p:nvPr/>
              </p:nvGrpSpPr>
              <p:grpSpPr>
                <a:xfrm>
                  <a:off x="1148901" y="2960948"/>
                  <a:ext cx="2205077" cy="981450"/>
                  <a:chOff x="1148901" y="2960948"/>
                  <a:chExt cx="2205077" cy="981450"/>
                </a:xfrm>
              </p:grpSpPr>
              <p:sp>
                <p:nvSpPr>
                  <p:cNvPr id="69" name="isļíḓé">
                    <a:extLst>
                      <a:ext uri="{FF2B5EF4-FFF2-40B4-BE49-F238E27FC236}">
                        <a16:creationId xmlns:a16="http://schemas.microsoft.com/office/drawing/2014/main" xmlns="" id="{C02EBB32-A52A-41DD-BA22-B87DAA526DBB}"/>
                      </a:ext>
                    </a:extLst>
                  </p:cNvPr>
                  <p:cNvSpPr txBox="1"/>
                  <p:nvPr/>
                </p:nvSpPr>
                <p:spPr>
                  <a:xfrm>
                    <a:off x="1601301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1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70" name="ïsļíḓê">
                    <a:extLst>
                      <a:ext uri="{FF2B5EF4-FFF2-40B4-BE49-F238E27FC236}">
                        <a16:creationId xmlns:a16="http://schemas.microsoft.com/office/drawing/2014/main" xmlns="" id="{BDD4EDE6-FC6D-4A1B-8067-063A33D19A6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1148901" y="3368168"/>
                    <a:ext cx="2205077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7" name="iṥ1îḓé">
                  <a:extLst>
                    <a:ext uri="{FF2B5EF4-FFF2-40B4-BE49-F238E27FC236}">
                      <a16:creationId xmlns:a16="http://schemas.microsoft.com/office/drawing/2014/main" xmlns="" id="{359B0D1F-C71B-4EE1-B76A-E72A918F8DB9}"/>
                    </a:ext>
                  </a:extLst>
                </p:cNvPr>
                <p:cNvGrpSpPr/>
                <p:nvPr/>
              </p:nvGrpSpPr>
              <p:grpSpPr>
                <a:xfrm>
                  <a:off x="3372788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7" name="ïṥľíḓe">
                    <a:extLst>
                      <a:ext uri="{FF2B5EF4-FFF2-40B4-BE49-F238E27FC236}">
                        <a16:creationId xmlns:a16="http://schemas.microsoft.com/office/drawing/2014/main" xmlns="" id="{DB6596FC-FBCC-4F90-8985-B4FF0AA23B17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2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8" name="îšlïḓê">
                    <a:extLst>
                      <a:ext uri="{FF2B5EF4-FFF2-40B4-BE49-F238E27FC236}">
                        <a16:creationId xmlns:a16="http://schemas.microsoft.com/office/drawing/2014/main" xmlns="" id="{9F06D63C-EA9B-4D49-B0DA-EB768542FFB2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8" name="îṥ1íḍé">
                  <a:extLst>
                    <a:ext uri="{FF2B5EF4-FFF2-40B4-BE49-F238E27FC236}">
                      <a16:creationId xmlns:a16="http://schemas.microsoft.com/office/drawing/2014/main" xmlns="" id="{1DBFEF8E-B4DD-4042-B82D-FE19F552C000}"/>
                    </a:ext>
                  </a:extLst>
                </p:cNvPr>
                <p:cNvGrpSpPr/>
                <p:nvPr/>
              </p:nvGrpSpPr>
              <p:grpSpPr>
                <a:xfrm>
                  <a:off x="5596672" y="2960948"/>
                  <a:ext cx="2205078" cy="981450"/>
                  <a:chOff x="3497670" y="2960948"/>
                  <a:chExt cx="2205078" cy="981450"/>
                </a:xfrm>
              </p:grpSpPr>
              <p:sp>
                <p:nvSpPr>
                  <p:cNvPr id="65" name="î$ļîďè">
                    <a:extLst>
                      <a:ext uri="{FF2B5EF4-FFF2-40B4-BE49-F238E27FC236}">
                        <a16:creationId xmlns:a16="http://schemas.microsoft.com/office/drawing/2014/main" xmlns="" id="{849B8336-BF45-476F-9D38-146D6A4C2152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3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6" name="iṣľîḓé">
                    <a:extLst>
                      <a:ext uri="{FF2B5EF4-FFF2-40B4-BE49-F238E27FC236}">
                        <a16:creationId xmlns:a16="http://schemas.microsoft.com/office/drawing/2014/main" xmlns="" id="{FE095345-CB05-40E0-B787-91ED87C1F9E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0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59" name="í$1îḓé">
                  <a:extLst>
                    <a:ext uri="{FF2B5EF4-FFF2-40B4-BE49-F238E27FC236}">
                      <a16:creationId xmlns:a16="http://schemas.microsoft.com/office/drawing/2014/main" xmlns="" id="{553FFB7B-8CEE-4754-832A-2F9FCD8C1381}"/>
                    </a:ext>
                  </a:extLst>
                </p:cNvPr>
                <p:cNvGrpSpPr/>
                <p:nvPr/>
              </p:nvGrpSpPr>
              <p:grpSpPr>
                <a:xfrm>
                  <a:off x="7820559" y="2960948"/>
                  <a:ext cx="2205078" cy="981450"/>
                  <a:chOff x="3497672" y="2960948"/>
                  <a:chExt cx="2205078" cy="981450"/>
                </a:xfrm>
              </p:grpSpPr>
              <p:sp>
                <p:nvSpPr>
                  <p:cNvPr id="63" name="iS1ïḍè">
                    <a:extLst>
                      <a:ext uri="{FF2B5EF4-FFF2-40B4-BE49-F238E27FC236}">
                        <a16:creationId xmlns:a16="http://schemas.microsoft.com/office/drawing/2014/main" xmlns="" id="{222591CA-3C24-4D05-BD1F-ABC4E2526279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4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4" name="ïSḷiḓè">
                    <a:extLst>
                      <a:ext uri="{FF2B5EF4-FFF2-40B4-BE49-F238E27FC236}">
                        <a16:creationId xmlns:a16="http://schemas.microsoft.com/office/drawing/2014/main" xmlns="" id="{9F8BCC4E-065D-4B08-BA69-7397FD84FF1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2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  <p:grpSp>
              <p:nvGrpSpPr>
                <p:cNvPr id="60" name="iṧḻíḓè">
                  <a:extLst>
                    <a:ext uri="{FF2B5EF4-FFF2-40B4-BE49-F238E27FC236}">
                      <a16:creationId xmlns:a16="http://schemas.microsoft.com/office/drawing/2014/main" xmlns="" id="{F5C2EAB8-3A9B-4435-8A24-65CA084EAC4A}"/>
                    </a:ext>
                  </a:extLst>
                </p:cNvPr>
                <p:cNvGrpSpPr/>
                <p:nvPr/>
              </p:nvGrpSpPr>
              <p:grpSpPr>
                <a:xfrm>
                  <a:off x="10044442" y="2960948"/>
                  <a:ext cx="2205078" cy="981450"/>
                  <a:chOff x="3497671" y="2960948"/>
                  <a:chExt cx="2205078" cy="981450"/>
                </a:xfrm>
              </p:grpSpPr>
              <p:sp>
                <p:nvSpPr>
                  <p:cNvPr id="61" name="í$ḻîḓê">
                    <a:extLst>
                      <a:ext uri="{FF2B5EF4-FFF2-40B4-BE49-F238E27FC236}">
                        <a16:creationId xmlns:a16="http://schemas.microsoft.com/office/drawing/2014/main" xmlns="" id="{C6610B19-892E-4697-989D-5D2AB121B8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069" y="2960948"/>
                    <a:ext cx="1300278" cy="340519"/>
                  </a:xfrm>
                  <a:prstGeom prst="roundRect">
                    <a:avLst/>
                  </a:prstGeom>
                  <a:solidFill>
                    <a:schemeClr val="accent5"/>
                  </a:solidFill>
                </p:spPr>
                <p:txBody>
                  <a:bodyPr wrap="none">
                    <a:norm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chemeClr val="bg2"/>
                        </a:solidFill>
                      </a:rPr>
                      <a:t>Text here</a:t>
                    </a:r>
                    <a:endParaRPr lang="zh-CN" altLang="en-US" sz="1400" dirty="0">
                      <a:solidFill>
                        <a:schemeClr val="bg2"/>
                      </a:solidFill>
                    </a:endParaRPr>
                  </a:p>
                </p:txBody>
              </p:sp>
              <p:sp>
                <p:nvSpPr>
                  <p:cNvPr id="62" name="i$ľïďé">
                    <a:extLst>
                      <a:ext uri="{FF2B5EF4-FFF2-40B4-BE49-F238E27FC236}">
                        <a16:creationId xmlns:a16="http://schemas.microsoft.com/office/drawing/2014/main" xmlns="" id="{503521DB-85FB-4526-83EB-79ACA307FD7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97671" y="3368168"/>
                    <a:ext cx="2205078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90000" tIns="46800" rIns="90000" bIns="4680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000" dirty="0"/>
                      <a:t>Copy paste fonts. Choose the only option to retain text.</a:t>
                    </a:r>
                  </a:p>
                </p:txBody>
              </p:sp>
            </p:grpSp>
          </p:grpSp>
        </p:grp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7ACD9774-4098-41B1-A041-B0DB85489219}"/>
                </a:ext>
              </a:extLst>
            </p:cNvPr>
            <p:cNvCxnSpPr/>
            <p:nvPr/>
          </p:nvCxnSpPr>
          <p:spPr>
            <a:xfrm>
              <a:off x="2786748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DE6370C8-EE18-4316-AF0A-24C9007EEB06}"/>
                </a:ext>
              </a:extLst>
            </p:cNvPr>
            <p:cNvCxnSpPr/>
            <p:nvPr/>
          </p:nvCxnSpPr>
          <p:spPr>
            <a:xfrm>
              <a:off x="500532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59E2AA44-A6D8-4D7B-B4A9-9D0A16F76766}"/>
                </a:ext>
              </a:extLst>
            </p:cNvPr>
            <p:cNvCxnSpPr/>
            <p:nvPr/>
          </p:nvCxnSpPr>
          <p:spPr>
            <a:xfrm>
              <a:off x="7223892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25F68CD-0427-407A-A7ED-3EDFA05DDACC}"/>
                </a:ext>
              </a:extLst>
            </p:cNvPr>
            <p:cNvCxnSpPr/>
            <p:nvPr/>
          </p:nvCxnSpPr>
          <p:spPr>
            <a:xfrm>
              <a:off x="9442464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929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22" name="4125be09-af4c-42d7-8824-91a1cfd1c2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1DEBCB-FF4F-4068-9073-D7C1DD5E0B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52117" cy="2892542"/>
            <a:chOff x="669925" y="1764000"/>
            <a:chExt cx="10852117" cy="2892542"/>
          </a:xfrm>
        </p:grpSpPr>
        <p:sp>
          <p:nvSpPr>
            <p:cNvPr id="23" name="íş1iḑê">
              <a:extLst>
                <a:ext uri="{FF2B5EF4-FFF2-40B4-BE49-F238E27FC236}">
                  <a16:creationId xmlns:a16="http://schemas.microsoft.com/office/drawing/2014/main" xmlns="" id="{AA0171DD-11B7-4FBE-AAC9-8E8C2D0217BE}"/>
                </a:ext>
              </a:extLst>
            </p:cNvPr>
            <p:cNvSpPr/>
            <p:nvPr/>
          </p:nvSpPr>
          <p:spPr>
            <a:xfrm>
              <a:off x="669956" y="2043765"/>
              <a:ext cx="10852086" cy="1395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numCol="2" anchor="b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</p:txBody>
        </p:sp>
        <p:sp>
          <p:nvSpPr>
            <p:cNvPr id="24" name="íşľîḋê">
              <a:extLst>
                <a:ext uri="{FF2B5EF4-FFF2-40B4-BE49-F238E27FC236}">
                  <a16:creationId xmlns:a16="http://schemas.microsoft.com/office/drawing/2014/main" xmlns="" id="{5D2E07E6-68AB-4736-8100-191CAB8125C8}"/>
                </a:ext>
              </a:extLst>
            </p:cNvPr>
            <p:cNvSpPr txBox="1"/>
            <p:nvPr/>
          </p:nvSpPr>
          <p:spPr bwMode="auto">
            <a:xfrm>
              <a:off x="4680137" y="1764000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sp>
          <p:nvSpPr>
            <p:cNvPr id="25" name="i$ľïḋe">
              <a:extLst>
                <a:ext uri="{FF2B5EF4-FFF2-40B4-BE49-F238E27FC236}">
                  <a16:creationId xmlns:a16="http://schemas.microsoft.com/office/drawing/2014/main" xmlns="" id="{9F824DE1-958B-4533-AD38-1278109B9714}"/>
                </a:ext>
              </a:extLst>
            </p:cNvPr>
            <p:cNvSpPr/>
            <p:nvPr/>
          </p:nvSpPr>
          <p:spPr bwMode="auto">
            <a:xfrm>
              <a:off x="669956" y="2487747"/>
              <a:ext cx="10850532" cy="95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šlíḋè">
              <a:extLst>
                <a:ext uri="{FF2B5EF4-FFF2-40B4-BE49-F238E27FC236}">
                  <a16:creationId xmlns:a16="http://schemas.microsoft.com/office/drawing/2014/main" xmlns="" id="{E1B5ECC9-9730-4E12-B6B7-42A69006CF9F}"/>
                </a:ext>
              </a:extLst>
            </p:cNvPr>
            <p:cNvSpPr/>
            <p:nvPr/>
          </p:nvSpPr>
          <p:spPr>
            <a:xfrm>
              <a:off x="674043" y="3210810"/>
              <a:ext cx="10846445" cy="507719"/>
            </a:xfrm>
            <a:prstGeom prst="rect">
              <a:avLst/>
            </a:prstGeom>
            <a:pattFill prst="dkDnDiag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8C8D5EA6-A664-4BFC-89F9-A2B92FD29373}"/>
                </a:ext>
              </a:extLst>
            </p:cNvPr>
            <p:cNvCxnSpPr>
              <a:cxnSpLocks/>
            </p:cNvCxnSpPr>
            <p:nvPr/>
          </p:nvCxnSpPr>
          <p:spPr>
            <a:xfrm>
              <a:off x="267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íSļîḋè">
              <a:extLst>
                <a:ext uri="{FF2B5EF4-FFF2-40B4-BE49-F238E27FC236}">
                  <a16:creationId xmlns:a16="http://schemas.microsoft.com/office/drawing/2014/main" xmlns="" id="{9BB64B4C-ED6C-46C7-B1EC-C913F8E7CDAB}"/>
                </a:ext>
              </a:extLst>
            </p:cNvPr>
            <p:cNvSpPr txBox="1"/>
            <p:nvPr/>
          </p:nvSpPr>
          <p:spPr>
            <a:xfrm>
              <a:off x="66995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5,200K</a:t>
              </a:r>
            </a:p>
          </p:txBody>
        </p:sp>
        <p:sp>
          <p:nvSpPr>
            <p:cNvPr id="29" name="ïṧḷîḑe">
              <a:extLst>
                <a:ext uri="{FF2B5EF4-FFF2-40B4-BE49-F238E27FC236}">
                  <a16:creationId xmlns:a16="http://schemas.microsoft.com/office/drawing/2014/main" xmlns="" id="{195E4E7D-B9C1-4424-9858-FA694E46ACA9}"/>
                </a:ext>
              </a:extLst>
            </p:cNvPr>
            <p:cNvSpPr txBox="1"/>
            <p:nvPr/>
          </p:nvSpPr>
          <p:spPr bwMode="auto">
            <a:xfrm>
              <a:off x="66992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0" name="îṣ1íḓê">
              <a:extLst>
                <a:ext uri="{FF2B5EF4-FFF2-40B4-BE49-F238E27FC236}">
                  <a16:creationId xmlns:a16="http://schemas.microsoft.com/office/drawing/2014/main" xmlns="" id="{485370B4-E1D2-4B29-A575-422E2B0F3478}"/>
                </a:ext>
              </a:extLst>
            </p:cNvPr>
            <p:cNvSpPr txBox="1"/>
            <p:nvPr/>
          </p:nvSpPr>
          <p:spPr>
            <a:xfrm>
              <a:off x="75140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31" name="íšlíḓe">
              <a:extLst>
                <a:ext uri="{FF2B5EF4-FFF2-40B4-BE49-F238E27FC236}">
                  <a16:creationId xmlns:a16="http://schemas.microsoft.com/office/drawing/2014/main" xmlns="" id="{01A3F004-9490-45D5-A3FA-0942D3DE9421}"/>
                </a:ext>
              </a:extLst>
            </p:cNvPr>
            <p:cNvSpPr txBox="1"/>
            <p:nvPr/>
          </p:nvSpPr>
          <p:spPr>
            <a:xfrm>
              <a:off x="366227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3,200K</a:t>
              </a:r>
            </a:p>
          </p:txBody>
        </p:sp>
        <p:sp>
          <p:nvSpPr>
            <p:cNvPr id="32" name="ïṡ1íḑé">
              <a:extLst>
                <a:ext uri="{FF2B5EF4-FFF2-40B4-BE49-F238E27FC236}">
                  <a16:creationId xmlns:a16="http://schemas.microsoft.com/office/drawing/2014/main" xmlns="" id="{649C5BE4-CD0F-4AF1-94F2-F95F0B6C1BF8}"/>
                </a:ext>
              </a:extLst>
            </p:cNvPr>
            <p:cNvSpPr txBox="1"/>
            <p:nvPr/>
          </p:nvSpPr>
          <p:spPr bwMode="auto">
            <a:xfrm>
              <a:off x="366224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3" name="îṧḷîḓé">
              <a:extLst>
                <a:ext uri="{FF2B5EF4-FFF2-40B4-BE49-F238E27FC236}">
                  <a16:creationId xmlns:a16="http://schemas.microsoft.com/office/drawing/2014/main" xmlns="" id="{6E5F8FA4-4B17-4DE1-ABB7-3E423549A204}"/>
                </a:ext>
              </a:extLst>
            </p:cNvPr>
            <p:cNvSpPr txBox="1"/>
            <p:nvPr/>
          </p:nvSpPr>
          <p:spPr>
            <a:xfrm>
              <a:off x="374372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34" name="íšḷiďé">
              <a:extLst>
                <a:ext uri="{FF2B5EF4-FFF2-40B4-BE49-F238E27FC236}">
                  <a16:creationId xmlns:a16="http://schemas.microsoft.com/office/drawing/2014/main" xmlns="" id="{661FC152-27DC-49F4-AA83-B6E56C19724F}"/>
                </a:ext>
              </a:extLst>
            </p:cNvPr>
            <p:cNvSpPr txBox="1"/>
            <p:nvPr/>
          </p:nvSpPr>
          <p:spPr>
            <a:xfrm>
              <a:off x="665459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1,000K</a:t>
              </a:r>
            </a:p>
          </p:txBody>
        </p:sp>
        <p:sp>
          <p:nvSpPr>
            <p:cNvPr id="35" name="iṡļidé">
              <a:extLst>
                <a:ext uri="{FF2B5EF4-FFF2-40B4-BE49-F238E27FC236}">
                  <a16:creationId xmlns:a16="http://schemas.microsoft.com/office/drawing/2014/main" xmlns="" id="{1E608342-D006-4455-A9A0-A8EC4959A9EF}"/>
                </a:ext>
              </a:extLst>
            </p:cNvPr>
            <p:cNvSpPr txBox="1"/>
            <p:nvPr/>
          </p:nvSpPr>
          <p:spPr bwMode="auto">
            <a:xfrm>
              <a:off x="665456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6" name="ïṣlidè">
              <a:extLst>
                <a:ext uri="{FF2B5EF4-FFF2-40B4-BE49-F238E27FC236}">
                  <a16:creationId xmlns:a16="http://schemas.microsoft.com/office/drawing/2014/main" xmlns="" id="{5F1909B2-BC03-42A2-8E1B-731754089044}"/>
                </a:ext>
              </a:extLst>
            </p:cNvPr>
            <p:cNvSpPr txBox="1"/>
            <p:nvPr/>
          </p:nvSpPr>
          <p:spPr>
            <a:xfrm>
              <a:off x="673604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37" name="islíḑê">
              <a:extLst>
                <a:ext uri="{FF2B5EF4-FFF2-40B4-BE49-F238E27FC236}">
                  <a16:creationId xmlns:a16="http://schemas.microsoft.com/office/drawing/2014/main" xmlns="" id="{5A7550F2-384F-41AC-A3FC-C14788B17497}"/>
                </a:ext>
              </a:extLst>
            </p:cNvPr>
            <p:cNvSpPr txBox="1"/>
            <p:nvPr/>
          </p:nvSpPr>
          <p:spPr>
            <a:xfrm>
              <a:off x="9646917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600K</a:t>
              </a:r>
            </a:p>
          </p:txBody>
        </p:sp>
        <p:sp>
          <p:nvSpPr>
            <p:cNvPr id="38" name="íṩ1idê">
              <a:extLst>
                <a:ext uri="{FF2B5EF4-FFF2-40B4-BE49-F238E27FC236}">
                  <a16:creationId xmlns:a16="http://schemas.microsoft.com/office/drawing/2014/main" xmlns="" id="{38D8EFD7-C057-46D4-BDE5-AFEF6185AD54}"/>
                </a:ext>
              </a:extLst>
            </p:cNvPr>
            <p:cNvSpPr txBox="1"/>
            <p:nvPr/>
          </p:nvSpPr>
          <p:spPr bwMode="auto">
            <a:xfrm>
              <a:off x="9646886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9" name="ísḻîdê">
              <a:extLst>
                <a:ext uri="{FF2B5EF4-FFF2-40B4-BE49-F238E27FC236}">
                  <a16:creationId xmlns:a16="http://schemas.microsoft.com/office/drawing/2014/main" xmlns="" id="{66479CCB-2A56-43A9-A87F-FBF0E955FFE3}"/>
                </a:ext>
              </a:extLst>
            </p:cNvPr>
            <p:cNvSpPr txBox="1"/>
            <p:nvPr/>
          </p:nvSpPr>
          <p:spPr>
            <a:xfrm>
              <a:off x="9728368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6%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73282AB2-E679-4AE1-8988-4E82F26E14BC}"/>
                </a:ext>
              </a:extLst>
            </p:cNvPr>
            <p:cNvCxnSpPr>
              <a:cxnSpLocks/>
            </p:cNvCxnSpPr>
            <p:nvPr/>
          </p:nvCxnSpPr>
          <p:spPr>
            <a:xfrm>
              <a:off x="5691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49CB70E0-F11F-47DF-BD72-E73BE765615D}"/>
                </a:ext>
              </a:extLst>
            </p:cNvPr>
            <p:cNvCxnSpPr>
              <a:cxnSpLocks/>
            </p:cNvCxnSpPr>
            <p:nvPr/>
          </p:nvCxnSpPr>
          <p:spPr>
            <a:xfrm>
              <a:off x="861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107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01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e861b794-e99e-4d08-93e2-e71add61c3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862A955-DFEF-4B65-B982-582F048946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6916" y="1231348"/>
            <a:ext cx="10169980" cy="4453849"/>
            <a:chOff x="1086916" y="1231348"/>
            <a:chExt cx="10169980" cy="4453849"/>
          </a:xfrm>
        </p:grpSpPr>
        <p:grpSp>
          <p:nvGrpSpPr>
            <p:cNvPr id="6" name="îŝḻíḋé">
              <a:extLst>
                <a:ext uri="{FF2B5EF4-FFF2-40B4-BE49-F238E27FC236}">
                  <a16:creationId xmlns:a16="http://schemas.microsoft.com/office/drawing/2014/main" xmlns="" id="{DE99E9C4-5CCE-47CC-BF02-0D55737FF523}"/>
                </a:ext>
              </a:extLst>
            </p:cNvPr>
            <p:cNvGrpSpPr/>
            <p:nvPr/>
          </p:nvGrpSpPr>
          <p:grpSpPr>
            <a:xfrm>
              <a:off x="5991014" y="2459240"/>
              <a:ext cx="1085850" cy="3225957"/>
              <a:chOff x="5438775" y="1724025"/>
              <a:chExt cx="1085850" cy="344805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B6E57C8B-527E-4FCD-A88B-7FEDBBC57B05}"/>
                  </a:ext>
                </a:extLst>
              </p:cNvPr>
              <p:cNvCxnSpPr/>
              <p:nvPr/>
            </p:nvCxnSpPr>
            <p:spPr>
              <a:xfrm>
                <a:off x="5981700" y="2200275"/>
                <a:ext cx="0" cy="2771775"/>
              </a:xfrm>
              <a:prstGeom prst="lin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şḻiḑé">
                <a:extLst>
                  <a:ext uri="{FF2B5EF4-FFF2-40B4-BE49-F238E27FC236}">
                    <a16:creationId xmlns:a16="http://schemas.microsoft.com/office/drawing/2014/main" xmlns="" id="{6647E2DB-6D93-42D1-8471-2C7E9E266FD5}"/>
                  </a:ext>
                </a:extLst>
              </p:cNvPr>
              <p:cNvSpPr/>
              <p:nvPr/>
            </p:nvSpPr>
            <p:spPr>
              <a:xfrm>
                <a:off x="5438775" y="1724025"/>
                <a:ext cx="1085850" cy="10858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líḓé">
                <a:extLst>
                  <a:ext uri="{FF2B5EF4-FFF2-40B4-BE49-F238E27FC236}">
                    <a16:creationId xmlns:a16="http://schemas.microsoft.com/office/drawing/2014/main" xmlns="" id="{D3F69E29-E55A-41B4-A2E0-80B16E2A457A}"/>
                  </a:ext>
                </a:extLst>
              </p:cNvPr>
              <p:cNvSpPr/>
              <p:nvPr/>
            </p:nvSpPr>
            <p:spPr>
              <a:xfrm>
                <a:off x="5781675" y="4772025"/>
                <a:ext cx="400050" cy="40005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ṡļïḑê">
              <a:extLst>
                <a:ext uri="{FF2B5EF4-FFF2-40B4-BE49-F238E27FC236}">
                  <a16:creationId xmlns:a16="http://schemas.microsoft.com/office/drawing/2014/main" xmlns="" id="{4BD08603-F352-4316-A438-FCC158235B69}"/>
                </a:ext>
              </a:extLst>
            </p:cNvPr>
            <p:cNvSpPr/>
            <p:nvPr/>
          </p:nvSpPr>
          <p:spPr>
            <a:xfrm>
              <a:off x="6335791" y="2352766"/>
              <a:ext cx="2247773" cy="173579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s1iḋe">
              <a:extLst>
                <a:ext uri="{FF2B5EF4-FFF2-40B4-BE49-F238E27FC236}">
                  <a16:creationId xmlns:a16="http://schemas.microsoft.com/office/drawing/2014/main" xmlns="" id="{CA135673-B15F-4FA3-99DD-5B4BDB03F668}"/>
                </a:ext>
              </a:extLst>
            </p:cNvPr>
            <p:cNvSpPr/>
            <p:nvPr/>
          </p:nvSpPr>
          <p:spPr>
            <a:xfrm flipH="1">
              <a:off x="3713736" y="2352766"/>
              <a:ext cx="2247773" cy="173579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ļîdê">
              <a:extLst>
                <a:ext uri="{FF2B5EF4-FFF2-40B4-BE49-F238E27FC236}">
                  <a16:creationId xmlns:a16="http://schemas.microsoft.com/office/drawing/2014/main" xmlns="" id="{A1DBC894-A209-4A4D-B83E-CC1BFC66338D}"/>
                </a:ext>
              </a:extLst>
            </p:cNvPr>
            <p:cNvSpPr/>
            <p:nvPr/>
          </p:nvSpPr>
          <p:spPr>
            <a:xfrm flipV="1">
              <a:off x="6335791" y="4261308"/>
              <a:ext cx="1474595" cy="113872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ḷîḍé">
              <a:extLst>
                <a:ext uri="{FF2B5EF4-FFF2-40B4-BE49-F238E27FC236}">
                  <a16:creationId xmlns:a16="http://schemas.microsoft.com/office/drawing/2014/main" xmlns="" id="{3F746FA1-1542-43E9-BA23-B02663B67193}"/>
                </a:ext>
              </a:extLst>
            </p:cNvPr>
            <p:cNvSpPr/>
            <p:nvPr/>
          </p:nvSpPr>
          <p:spPr>
            <a:xfrm flipH="1" flipV="1">
              <a:off x="4486914" y="4261308"/>
              <a:ext cx="1474595" cy="1138722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sļîḓé">
              <a:extLst>
                <a:ext uri="{FF2B5EF4-FFF2-40B4-BE49-F238E27FC236}">
                  <a16:creationId xmlns:a16="http://schemas.microsoft.com/office/drawing/2014/main" xmlns="" id="{DCF05958-9434-4211-B3C5-061E4F683C3F}"/>
                </a:ext>
              </a:extLst>
            </p:cNvPr>
            <p:cNvGrpSpPr/>
            <p:nvPr/>
          </p:nvGrpSpPr>
          <p:grpSpPr>
            <a:xfrm>
              <a:off x="8166734" y="4261308"/>
              <a:ext cx="2299050" cy="902050"/>
              <a:chOff x="9029821" y="2934358"/>
              <a:chExt cx="2457329" cy="964152"/>
            </a:xfrm>
          </p:grpSpPr>
          <p:sp>
            <p:nvSpPr>
              <p:cNvPr id="29" name="îṡ1íďé">
                <a:extLst>
                  <a:ext uri="{FF2B5EF4-FFF2-40B4-BE49-F238E27FC236}">
                    <a16:creationId xmlns:a16="http://schemas.microsoft.com/office/drawing/2014/main" xmlns="" id="{7ED5C9CA-4742-4777-855A-21F6A7824B12}"/>
                  </a:ext>
                </a:extLst>
              </p:cNvPr>
              <p:cNvSpPr txBox="1"/>
              <p:nvPr/>
            </p:nvSpPr>
            <p:spPr>
              <a:xfrm>
                <a:off x="9029821" y="330895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30" name="íšľídè">
                <a:extLst>
                  <a:ext uri="{FF2B5EF4-FFF2-40B4-BE49-F238E27FC236}">
                    <a16:creationId xmlns:a16="http://schemas.microsoft.com/office/drawing/2014/main" xmlns="" id="{9A8B7A70-969F-4667-A9C4-8CC8A7BFC304}"/>
                  </a:ext>
                </a:extLst>
              </p:cNvPr>
              <p:cNvSpPr/>
              <p:nvPr/>
            </p:nvSpPr>
            <p:spPr>
              <a:xfrm>
                <a:off x="9029821" y="2934358"/>
                <a:ext cx="2457329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ïšḻïḓè">
              <a:extLst>
                <a:ext uri="{FF2B5EF4-FFF2-40B4-BE49-F238E27FC236}">
                  <a16:creationId xmlns:a16="http://schemas.microsoft.com/office/drawing/2014/main" xmlns="" id="{A0406786-D40A-4258-A8FB-D281442C7651}"/>
                </a:ext>
              </a:extLst>
            </p:cNvPr>
            <p:cNvGrpSpPr/>
            <p:nvPr/>
          </p:nvGrpSpPr>
          <p:grpSpPr>
            <a:xfrm>
              <a:off x="1797469" y="4261308"/>
              <a:ext cx="2252538" cy="902050"/>
              <a:chOff x="609599" y="2934358"/>
              <a:chExt cx="2407615" cy="964152"/>
            </a:xfrm>
          </p:grpSpPr>
          <p:sp>
            <p:nvSpPr>
              <p:cNvPr id="27" name="ïṡ1iḓé">
                <a:extLst>
                  <a:ext uri="{FF2B5EF4-FFF2-40B4-BE49-F238E27FC236}">
                    <a16:creationId xmlns:a16="http://schemas.microsoft.com/office/drawing/2014/main" xmlns="" id="{DDC59DAB-83F5-4595-A5A6-A6FCC2C041C7}"/>
                  </a:ext>
                </a:extLst>
              </p:cNvPr>
              <p:cNvSpPr txBox="1"/>
              <p:nvPr/>
            </p:nvSpPr>
            <p:spPr>
              <a:xfrm>
                <a:off x="609599" y="330895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8" name="íSḷïḓê">
                <a:extLst>
                  <a:ext uri="{FF2B5EF4-FFF2-40B4-BE49-F238E27FC236}">
                    <a16:creationId xmlns:a16="http://schemas.microsoft.com/office/drawing/2014/main" xmlns="" id="{C7BFCDC4-00F8-4CF6-BD65-19C940B784C7}"/>
                  </a:ext>
                </a:extLst>
              </p:cNvPr>
              <p:cNvSpPr/>
              <p:nvPr/>
            </p:nvSpPr>
            <p:spPr>
              <a:xfrm>
                <a:off x="609599" y="2934358"/>
                <a:ext cx="2407615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iṣlïḓè">
              <a:extLst>
                <a:ext uri="{FF2B5EF4-FFF2-40B4-BE49-F238E27FC236}">
                  <a16:creationId xmlns:a16="http://schemas.microsoft.com/office/drawing/2014/main" xmlns="" id="{F094F1C9-8BB0-4FB3-8139-FFB210720094}"/>
                </a:ext>
              </a:extLst>
            </p:cNvPr>
            <p:cNvGrpSpPr/>
            <p:nvPr/>
          </p:nvGrpSpPr>
          <p:grpSpPr>
            <a:xfrm>
              <a:off x="8957846" y="2586662"/>
              <a:ext cx="2299050" cy="902050"/>
              <a:chOff x="9029821" y="2934358"/>
              <a:chExt cx="2457329" cy="964152"/>
            </a:xfrm>
          </p:grpSpPr>
          <p:sp>
            <p:nvSpPr>
              <p:cNvPr id="25" name="iṧļíḋê">
                <a:extLst>
                  <a:ext uri="{FF2B5EF4-FFF2-40B4-BE49-F238E27FC236}">
                    <a16:creationId xmlns:a16="http://schemas.microsoft.com/office/drawing/2014/main" xmlns="" id="{DD6DE64A-DE16-4ABB-852F-2F76033D9E66}"/>
                  </a:ext>
                </a:extLst>
              </p:cNvPr>
              <p:cNvSpPr txBox="1"/>
              <p:nvPr/>
            </p:nvSpPr>
            <p:spPr>
              <a:xfrm>
                <a:off x="9029821" y="330895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6" name="ïs1ïḍè">
                <a:extLst>
                  <a:ext uri="{FF2B5EF4-FFF2-40B4-BE49-F238E27FC236}">
                    <a16:creationId xmlns:a16="http://schemas.microsoft.com/office/drawing/2014/main" xmlns="" id="{90EF315B-1E5F-403C-A0F5-4D26E3AB11D9}"/>
                  </a:ext>
                </a:extLst>
              </p:cNvPr>
              <p:cNvSpPr/>
              <p:nvPr/>
            </p:nvSpPr>
            <p:spPr>
              <a:xfrm>
                <a:off x="9029821" y="2934358"/>
                <a:ext cx="2457329" cy="374596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ïṡľîḓé">
              <a:extLst>
                <a:ext uri="{FF2B5EF4-FFF2-40B4-BE49-F238E27FC236}">
                  <a16:creationId xmlns:a16="http://schemas.microsoft.com/office/drawing/2014/main" xmlns="" id="{3BEFF454-F627-4234-A751-71C62247CA01}"/>
                </a:ext>
              </a:extLst>
            </p:cNvPr>
            <p:cNvGrpSpPr/>
            <p:nvPr/>
          </p:nvGrpSpPr>
          <p:grpSpPr>
            <a:xfrm>
              <a:off x="1086916" y="2586662"/>
              <a:ext cx="2252538" cy="902050"/>
              <a:chOff x="609599" y="2934358"/>
              <a:chExt cx="2407615" cy="964152"/>
            </a:xfrm>
          </p:grpSpPr>
          <p:sp>
            <p:nvSpPr>
              <p:cNvPr id="23" name="ïślíḓè">
                <a:extLst>
                  <a:ext uri="{FF2B5EF4-FFF2-40B4-BE49-F238E27FC236}">
                    <a16:creationId xmlns:a16="http://schemas.microsoft.com/office/drawing/2014/main" xmlns="" id="{8D836021-85CE-4C76-B14C-1B879AFF5684}"/>
                  </a:ext>
                </a:extLst>
              </p:cNvPr>
              <p:cNvSpPr txBox="1"/>
              <p:nvPr/>
            </p:nvSpPr>
            <p:spPr>
              <a:xfrm>
                <a:off x="609599" y="330895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4" name="îSļiḓê">
                <a:extLst>
                  <a:ext uri="{FF2B5EF4-FFF2-40B4-BE49-F238E27FC236}">
                    <a16:creationId xmlns:a16="http://schemas.microsoft.com/office/drawing/2014/main" xmlns="" id="{B24ECFAA-AFE2-43B2-B7EA-C4227DDB7C98}"/>
                  </a:ext>
                </a:extLst>
              </p:cNvPr>
              <p:cNvSpPr/>
              <p:nvPr/>
            </p:nvSpPr>
            <p:spPr>
              <a:xfrm>
                <a:off x="609599" y="2934358"/>
                <a:ext cx="2407615" cy="340055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 lnSpcReduction="10000"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iṣ1iḋé">
              <a:extLst>
                <a:ext uri="{FF2B5EF4-FFF2-40B4-BE49-F238E27FC236}">
                  <a16:creationId xmlns:a16="http://schemas.microsoft.com/office/drawing/2014/main" xmlns="" id="{08D6F40F-6035-4499-90D9-309B194FCEDB}"/>
                </a:ext>
              </a:extLst>
            </p:cNvPr>
            <p:cNvGrpSpPr/>
            <p:nvPr/>
          </p:nvGrpSpPr>
          <p:grpSpPr>
            <a:xfrm>
              <a:off x="5194841" y="1231348"/>
              <a:ext cx="1890803" cy="1049761"/>
              <a:chOff x="5122025" y="254932"/>
              <a:chExt cx="2020976" cy="1122032"/>
            </a:xfrm>
          </p:grpSpPr>
          <p:sp>
            <p:nvSpPr>
              <p:cNvPr id="21" name="ï$1iḋè">
                <a:extLst>
                  <a:ext uri="{FF2B5EF4-FFF2-40B4-BE49-F238E27FC236}">
                    <a16:creationId xmlns:a16="http://schemas.microsoft.com/office/drawing/2014/main" xmlns="" id="{2BEBF600-C52B-44D1-BCD5-C5626AFEC40C}"/>
                  </a:ext>
                </a:extLst>
              </p:cNvPr>
              <p:cNvSpPr txBox="1"/>
              <p:nvPr/>
            </p:nvSpPr>
            <p:spPr>
              <a:xfrm>
                <a:off x="5122026" y="75031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  <p:sp>
            <p:nvSpPr>
              <p:cNvPr id="22" name="ïṣļiḋe">
                <a:extLst>
                  <a:ext uri="{FF2B5EF4-FFF2-40B4-BE49-F238E27FC236}">
                    <a16:creationId xmlns:a16="http://schemas.microsoft.com/office/drawing/2014/main" xmlns="" id="{25A5CDF0-B1AB-4A35-8693-B3B5280006DC}"/>
                  </a:ext>
                </a:extLst>
              </p:cNvPr>
              <p:cNvSpPr/>
              <p:nvPr/>
            </p:nvSpPr>
            <p:spPr>
              <a:xfrm>
                <a:off x="5122025" y="254932"/>
                <a:ext cx="2020976" cy="495386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6" name="isļíḑê">
              <a:extLst>
                <a:ext uri="{FF2B5EF4-FFF2-40B4-BE49-F238E27FC236}">
                  <a16:creationId xmlns:a16="http://schemas.microsoft.com/office/drawing/2014/main" xmlns="" id="{40913234-4443-480E-8A34-C4ED8AC91CA7}"/>
                </a:ext>
              </a:extLst>
            </p:cNvPr>
            <p:cNvSpPr/>
            <p:nvPr/>
          </p:nvSpPr>
          <p:spPr bwMode="auto">
            <a:xfrm>
              <a:off x="4338828" y="3102170"/>
              <a:ext cx="482929" cy="40811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ḻïḋè">
              <a:extLst>
                <a:ext uri="{FF2B5EF4-FFF2-40B4-BE49-F238E27FC236}">
                  <a16:creationId xmlns:a16="http://schemas.microsoft.com/office/drawing/2014/main" xmlns="" id="{99AC980D-9FEC-4E16-874E-8AA957F13214}"/>
                </a:ext>
              </a:extLst>
            </p:cNvPr>
            <p:cNvSpPr/>
            <p:nvPr/>
          </p:nvSpPr>
          <p:spPr bwMode="auto">
            <a:xfrm>
              <a:off x="6964361" y="4592481"/>
              <a:ext cx="507705" cy="42904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šlíḋé">
              <a:extLst>
                <a:ext uri="{FF2B5EF4-FFF2-40B4-BE49-F238E27FC236}">
                  <a16:creationId xmlns:a16="http://schemas.microsoft.com/office/drawing/2014/main" xmlns="" id="{A7790B61-193B-4BD4-8B30-66CE0CB81112}"/>
                </a:ext>
              </a:extLst>
            </p:cNvPr>
            <p:cNvSpPr/>
            <p:nvPr/>
          </p:nvSpPr>
          <p:spPr bwMode="auto">
            <a:xfrm>
              <a:off x="4880501" y="4611776"/>
              <a:ext cx="462041" cy="39045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1ïḑe">
              <a:extLst>
                <a:ext uri="{FF2B5EF4-FFF2-40B4-BE49-F238E27FC236}">
                  <a16:creationId xmlns:a16="http://schemas.microsoft.com/office/drawing/2014/main" xmlns="" id="{92FB016B-59ED-4533-8992-59F8B6EBBA63}"/>
                </a:ext>
              </a:extLst>
            </p:cNvPr>
            <p:cNvSpPr/>
            <p:nvPr/>
          </p:nvSpPr>
          <p:spPr bwMode="auto">
            <a:xfrm>
              <a:off x="7461690" y="3122712"/>
              <a:ext cx="434310" cy="36702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îďê">
              <a:extLst>
                <a:ext uri="{FF2B5EF4-FFF2-40B4-BE49-F238E27FC236}">
                  <a16:creationId xmlns:a16="http://schemas.microsoft.com/office/drawing/2014/main" xmlns="" id="{2130B927-276C-4300-9609-B45AE2739240}"/>
                </a:ext>
              </a:extLst>
            </p:cNvPr>
            <p:cNvSpPr/>
            <p:nvPr/>
          </p:nvSpPr>
          <p:spPr bwMode="auto">
            <a:xfrm>
              <a:off x="6226452" y="2745329"/>
              <a:ext cx="478726" cy="40455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370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37" name="a81e6a19-44be-44bf-ba95-25833584ae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02BC6A6-24BA-4EB0-BF2A-E0D9A8F154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0849709" cy="5003304"/>
            <a:chOff x="687279" y="1143496"/>
            <a:chExt cx="10849709" cy="5003304"/>
          </a:xfrm>
        </p:grpSpPr>
        <p:grpSp>
          <p:nvGrpSpPr>
            <p:cNvPr id="38" name="íṡļíḍé">
              <a:extLst>
                <a:ext uri="{FF2B5EF4-FFF2-40B4-BE49-F238E27FC236}">
                  <a16:creationId xmlns:a16="http://schemas.microsoft.com/office/drawing/2014/main" xmlns="" id="{C156A50C-736C-4932-8BDA-603616C28FD9}"/>
                </a:ext>
              </a:extLst>
            </p:cNvPr>
            <p:cNvGrpSpPr/>
            <p:nvPr/>
          </p:nvGrpSpPr>
          <p:grpSpPr>
            <a:xfrm>
              <a:off x="7131000" y="2726191"/>
              <a:ext cx="4405988" cy="2957269"/>
              <a:chOff x="6307903" y="1856332"/>
              <a:chExt cx="5229085" cy="3509726"/>
            </a:xfrm>
          </p:grpSpPr>
          <p:sp>
            <p:nvSpPr>
              <p:cNvPr id="52" name="iś1ïdè">
                <a:extLst>
                  <a:ext uri="{FF2B5EF4-FFF2-40B4-BE49-F238E27FC236}">
                    <a16:creationId xmlns:a16="http://schemas.microsoft.com/office/drawing/2014/main" xmlns="" id="{5189D813-429C-4B1B-8FEC-BC7135ED16AE}"/>
                  </a:ext>
                </a:extLst>
              </p:cNvPr>
              <p:cNvSpPr/>
              <p:nvPr/>
            </p:nvSpPr>
            <p:spPr>
              <a:xfrm>
                <a:off x="6307903" y="1944000"/>
                <a:ext cx="1925062" cy="234696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105" y="7612"/>
                    </a:moveTo>
                    <a:lnTo>
                      <a:pt x="19200" y="7581"/>
                    </a:lnTo>
                    <a:lnTo>
                      <a:pt x="19294" y="7550"/>
                    </a:lnTo>
                    <a:lnTo>
                      <a:pt x="19370" y="7550"/>
                    </a:lnTo>
                    <a:lnTo>
                      <a:pt x="19446" y="7550"/>
                    </a:lnTo>
                    <a:lnTo>
                      <a:pt x="19522" y="7566"/>
                    </a:lnTo>
                    <a:lnTo>
                      <a:pt x="19560" y="7597"/>
                    </a:lnTo>
                    <a:lnTo>
                      <a:pt x="19598" y="7644"/>
                    </a:lnTo>
                    <a:lnTo>
                      <a:pt x="19617" y="7706"/>
                    </a:lnTo>
                    <a:lnTo>
                      <a:pt x="19598" y="8002"/>
                    </a:lnTo>
                    <a:lnTo>
                      <a:pt x="19560" y="8297"/>
                    </a:lnTo>
                    <a:lnTo>
                      <a:pt x="19484" y="8609"/>
                    </a:lnTo>
                    <a:lnTo>
                      <a:pt x="19427" y="8936"/>
                    </a:lnTo>
                    <a:lnTo>
                      <a:pt x="19351" y="9263"/>
                    </a:lnTo>
                    <a:lnTo>
                      <a:pt x="19237" y="9590"/>
                    </a:lnTo>
                    <a:lnTo>
                      <a:pt x="19105" y="9901"/>
                    </a:lnTo>
                    <a:lnTo>
                      <a:pt x="18972" y="10197"/>
                    </a:lnTo>
                    <a:lnTo>
                      <a:pt x="18801" y="10477"/>
                    </a:lnTo>
                    <a:lnTo>
                      <a:pt x="18611" y="10742"/>
                    </a:lnTo>
                    <a:lnTo>
                      <a:pt x="18516" y="10851"/>
                    </a:lnTo>
                    <a:lnTo>
                      <a:pt x="18422" y="10960"/>
                    </a:lnTo>
                    <a:lnTo>
                      <a:pt x="18289" y="11053"/>
                    </a:lnTo>
                    <a:lnTo>
                      <a:pt x="18194" y="11131"/>
                    </a:lnTo>
                    <a:lnTo>
                      <a:pt x="18061" y="11224"/>
                    </a:lnTo>
                    <a:lnTo>
                      <a:pt x="17928" y="11286"/>
                    </a:lnTo>
                    <a:lnTo>
                      <a:pt x="17796" y="11333"/>
                    </a:lnTo>
                    <a:lnTo>
                      <a:pt x="17663" y="11395"/>
                    </a:lnTo>
                    <a:lnTo>
                      <a:pt x="17511" y="11411"/>
                    </a:lnTo>
                    <a:lnTo>
                      <a:pt x="17359" y="11427"/>
                    </a:lnTo>
                    <a:lnTo>
                      <a:pt x="17188" y="11427"/>
                    </a:lnTo>
                    <a:lnTo>
                      <a:pt x="17037" y="11411"/>
                    </a:lnTo>
                    <a:lnTo>
                      <a:pt x="17094" y="11131"/>
                    </a:lnTo>
                    <a:lnTo>
                      <a:pt x="17150" y="10851"/>
                    </a:lnTo>
                    <a:lnTo>
                      <a:pt x="17226" y="10586"/>
                    </a:lnTo>
                    <a:lnTo>
                      <a:pt x="17321" y="10321"/>
                    </a:lnTo>
                    <a:lnTo>
                      <a:pt x="17416" y="10057"/>
                    </a:lnTo>
                    <a:lnTo>
                      <a:pt x="17511" y="9807"/>
                    </a:lnTo>
                    <a:lnTo>
                      <a:pt x="17644" y="9543"/>
                    </a:lnTo>
                    <a:lnTo>
                      <a:pt x="17758" y="9309"/>
                    </a:lnTo>
                    <a:lnTo>
                      <a:pt x="17890" y="9060"/>
                    </a:lnTo>
                    <a:lnTo>
                      <a:pt x="18042" y="8827"/>
                    </a:lnTo>
                    <a:lnTo>
                      <a:pt x="18194" y="8609"/>
                    </a:lnTo>
                    <a:lnTo>
                      <a:pt x="18346" y="8391"/>
                    </a:lnTo>
                    <a:lnTo>
                      <a:pt x="18535" y="8188"/>
                    </a:lnTo>
                    <a:lnTo>
                      <a:pt x="18725" y="8002"/>
                    </a:lnTo>
                    <a:lnTo>
                      <a:pt x="18896" y="7799"/>
                    </a:lnTo>
                    <a:lnTo>
                      <a:pt x="19105" y="7612"/>
                    </a:lnTo>
                    <a:close/>
                    <a:moveTo>
                      <a:pt x="112771" y="17592"/>
                    </a:moveTo>
                    <a:lnTo>
                      <a:pt x="110475" y="16922"/>
                    </a:lnTo>
                    <a:lnTo>
                      <a:pt x="108256" y="16299"/>
                    </a:lnTo>
                    <a:lnTo>
                      <a:pt x="106074" y="15723"/>
                    </a:lnTo>
                    <a:lnTo>
                      <a:pt x="103968" y="15147"/>
                    </a:lnTo>
                    <a:lnTo>
                      <a:pt x="101881" y="14634"/>
                    </a:lnTo>
                    <a:lnTo>
                      <a:pt x="99870" y="14135"/>
                    </a:lnTo>
                    <a:lnTo>
                      <a:pt x="97897" y="13668"/>
                    </a:lnTo>
                    <a:lnTo>
                      <a:pt x="95981" y="13233"/>
                    </a:lnTo>
                    <a:lnTo>
                      <a:pt x="94102" y="12828"/>
                    </a:lnTo>
                    <a:lnTo>
                      <a:pt x="92300" y="12439"/>
                    </a:lnTo>
                    <a:lnTo>
                      <a:pt x="90516" y="12096"/>
                    </a:lnTo>
                    <a:lnTo>
                      <a:pt x="88790" y="11754"/>
                    </a:lnTo>
                    <a:lnTo>
                      <a:pt x="87120" y="11458"/>
                    </a:lnTo>
                    <a:lnTo>
                      <a:pt x="85489" y="11177"/>
                    </a:lnTo>
                    <a:lnTo>
                      <a:pt x="83914" y="10928"/>
                    </a:lnTo>
                    <a:lnTo>
                      <a:pt x="82396" y="10679"/>
                    </a:lnTo>
                    <a:lnTo>
                      <a:pt x="80898" y="10477"/>
                    </a:lnTo>
                    <a:lnTo>
                      <a:pt x="79456" y="10275"/>
                    </a:lnTo>
                    <a:lnTo>
                      <a:pt x="78071" y="10088"/>
                    </a:lnTo>
                    <a:lnTo>
                      <a:pt x="76705" y="9932"/>
                    </a:lnTo>
                    <a:lnTo>
                      <a:pt x="75433" y="9776"/>
                    </a:lnTo>
                    <a:lnTo>
                      <a:pt x="74162" y="9652"/>
                    </a:lnTo>
                    <a:lnTo>
                      <a:pt x="72948" y="9543"/>
                    </a:lnTo>
                    <a:lnTo>
                      <a:pt x="71772" y="9449"/>
                    </a:lnTo>
                    <a:lnTo>
                      <a:pt x="69552" y="9278"/>
                    </a:lnTo>
                    <a:lnTo>
                      <a:pt x="67541" y="9169"/>
                    </a:lnTo>
                    <a:lnTo>
                      <a:pt x="65663" y="9091"/>
                    </a:lnTo>
                    <a:lnTo>
                      <a:pt x="63955" y="9045"/>
                    </a:lnTo>
                    <a:lnTo>
                      <a:pt x="61963" y="9014"/>
                    </a:lnTo>
                    <a:lnTo>
                      <a:pt x="59952" y="9014"/>
                    </a:lnTo>
                    <a:lnTo>
                      <a:pt x="58928" y="9029"/>
                    </a:lnTo>
                    <a:lnTo>
                      <a:pt x="57922" y="9045"/>
                    </a:lnTo>
                    <a:lnTo>
                      <a:pt x="56916" y="9076"/>
                    </a:lnTo>
                    <a:lnTo>
                      <a:pt x="55911" y="9138"/>
                    </a:lnTo>
                    <a:lnTo>
                      <a:pt x="54905" y="9185"/>
                    </a:lnTo>
                    <a:lnTo>
                      <a:pt x="53900" y="9231"/>
                    </a:lnTo>
                    <a:lnTo>
                      <a:pt x="52894" y="9294"/>
                    </a:lnTo>
                    <a:lnTo>
                      <a:pt x="51908" y="9372"/>
                    </a:lnTo>
                    <a:lnTo>
                      <a:pt x="50902" y="9465"/>
                    </a:lnTo>
                    <a:lnTo>
                      <a:pt x="49897" y="9543"/>
                    </a:lnTo>
                    <a:lnTo>
                      <a:pt x="48910" y="9652"/>
                    </a:lnTo>
                    <a:lnTo>
                      <a:pt x="47905" y="9761"/>
                    </a:lnTo>
                    <a:lnTo>
                      <a:pt x="46937" y="9901"/>
                    </a:lnTo>
                    <a:lnTo>
                      <a:pt x="45932" y="10041"/>
                    </a:lnTo>
                    <a:lnTo>
                      <a:pt x="44945" y="10166"/>
                    </a:lnTo>
                    <a:lnTo>
                      <a:pt x="43977" y="10321"/>
                    </a:lnTo>
                    <a:lnTo>
                      <a:pt x="42991" y="10492"/>
                    </a:lnTo>
                    <a:lnTo>
                      <a:pt x="42023" y="10664"/>
                    </a:lnTo>
                    <a:lnTo>
                      <a:pt x="41037" y="10851"/>
                    </a:lnTo>
                    <a:lnTo>
                      <a:pt x="40088" y="11037"/>
                    </a:lnTo>
                    <a:lnTo>
                      <a:pt x="39120" y="11255"/>
                    </a:lnTo>
                    <a:lnTo>
                      <a:pt x="38172" y="11473"/>
                    </a:lnTo>
                    <a:lnTo>
                      <a:pt x="37223" y="11707"/>
                    </a:lnTo>
                    <a:lnTo>
                      <a:pt x="36256" y="11940"/>
                    </a:lnTo>
                    <a:lnTo>
                      <a:pt x="35326" y="12189"/>
                    </a:lnTo>
                    <a:lnTo>
                      <a:pt x="34377" y="12454"/>
                    </a:lnTo>
                    <a:lnTo>
                      <a:pt x="33448" y="12734"/>
                    </a:lnTo>
                    <a:lnTo>
                      <a:pt x="32518" y="13015"/>
                    </a:lnTo>
                    <a:lnTo>
                      <a:pt x="31607" y="13310"/>
                    </a:lnTo>
                    <a:lnTo>
                      <a:pt x="30716" y="13653"/>
                    </a:lnTo>
                    <a:lnTo>
                      <a:pt x="29862" y="13995"/>
                    </a:lnTo>
                    <a:lnTo>
                      <a:pt x="29008" y="14369"/>
                    </a:lnTo>
                    <a:lnTo>
                      <a:pt x="28173" y="14758"/>
                    </a:lnTo>
                    <a:lnTo>
                      <a:pt x="27339" y="15163"/>
                    </a:lnTo>
                    <a:lnTo>
                      <a:pt x="26542" y="15599"/>
                    </a:lnTo>
                    <a:lnTo>
                      <a:pt x="25745" y="16050"/>
                    </a:lnTo>
                    <a:lnTo>
                      <a:pt x="24967" y="16533"/>
                    </a:lnTo>
                    <a:lnTo>
                      <a:pt x="24227" y="17031"/>
                    </a:lnTo>
                    <a:lnTo>
                      <a:pt x="23468" y="17545"/>
                    </a:lnTo>
                    <a:lnTo>
                      <a:pt x="22728" y="18059"/>
                    </a:lnTo>
                    <a:lnTo>
                      <a:pt x="22026" y="18619"/>
                    </a:lnTo>
                    <a:lnTo>
                      <a:pt x="21324" y="19164"/>
                    </a:lnTo>
                    <a:lnTo>
                      <a:pt x="20660" y="19740"/>
                    </a:lnTo>
                    <a:lnTo>
                      <a:pt x="19977" y="20316"/>
                    </a:lnTo>
                    <a:lnTo>
                      <a:pt x="19617" y="19989"/>
                    </a:lnTo>
                    <a:lnTo>
                      <a:pt x="19275" y="19615"/>
                    </a:lnTo>
                    <a:lnTo>
                      <a:pt x="18934" y="19211"/>
                    </a:lnTo>
                    <a:lnTo>
                      <a:pt x="18630" y="18822"/>
                    </a:lnTo>
                    <a:lnTo>
                      <a:pt x="18346" y="18386"/>
                    </a:lnTo>
                    <a:lnTo>
                      <a:pt x="18080" y="17934"/>
                    </a:lnTo>
                    <a:lnTo>
                      <a:pt x="17871" y="17467"/>
                    </a:lnTo>
                    <a:lnTo>
                      <a:pt x="17644" y="16969"/>
                    </a:lnTo>
                    <a:lnTo>
                      <a:pt x="17454" y="16471"/>
                    </a:lnTo>
                    <a:lnTo>
                      <a:pt x="17302" y="15973"/>
                    </a:lnTo>
                    <a:lnTo>
                      <a:pt x="17169" y="15459"/>
                    </a:lnTo>
                    <a:lnTo>
                      <a:pt x="17056" y="14929"/>
                    </a:lnTo>
                    <a:lnTo>
                      <a:pt x="16961" y="14416"/>
                    </a:lnTo>
                    <a:lnTo>
                      <a:pt x="16904" y="13902"/>
                    </a:lnTo>
                    <a:lnTo>
                      <a:pt x="16885" y="13357"/>
                    </a:lnTo>
                    <a:lnTo>
                      <a:pt x="16885" y="12843"/>
                    </a:lnTo>
                    <a:lnTo>
                      <a:pt x="17245" y="12874"/>
                    </a:lnTo>
                    <a:lnTo>
                      <a:pt x="17606" y="12890"/>
                    </a:lnTo>
                    <a:lnTo>
                      <a:pt x="17966" y="12859"/>
                    </a:lnTo>
                    <a:lnTo>
                      <a:pt x="18327" y="12812"/>
                    </a:lnTo>
                    <a:lnTo>
                      <a:pt x="18687" y="12734"/>
                    </a:lnTo>
                    <a:lnTo>
                      <a:pt x="19029" y="12610"/>
                    </a:lnTo>
                    <a:lnTo>
                      <a:pt x="19200" y="12548"/>
                    </a:lnTo>
                    <a:lnTo>
                      <a:pt x="19370" y="12454"/>
                    </a:lnTo>
                    <a:lnTo>
                      <a:pt x="19541" y="12376"/>
                    </a:lnTo>
                    <a:lnTo>
                      <a:pt x="19693" y="12283"/>
                    </a:lnTo>
                    <a:lnTo>
                      <a:pt x="19901" y="12143"/>
                    </a:lnTo>
                    <a:lnTo>
                      <a:pt x="20072" y="12003"/>
                    </a:lnTo>
                    <a:lnTo>
                      <a:pt x="20243" y="11878"/>
                    </a:lnTo>
                    <a:lnTo>
                      <a:pt x="20414" y="11707"/>
                    </a:lnTo>
                    <a:lnTo>
                      <a:pt x="20547" y="11551"/>
                    </a:lnTo>
                    <a:lnTo>
                      <a:pt x="20698" y="11395"/>
                    </a:lnTo>
                    <a:lnTo>
                      <a:pt x="20812" y="11224"/>
                    </a:lnTo>
                    <a:lnTo>
                      <a:pt x="20945" y="11037"/>
                    </a:lnTo>
                    <a:lnTo>
                      <a:pt x="21135" y="10664"/>
                    </a:lnTo>
                    <a:lnTo>
                      <a:pt x="21324" y="10306"/>
                    </a:lnTo>
                    <a:lnTo>
                      <a:pt x="21476" y="9916"/>
                    </a:lnTo>
                    <a:lnTo>
                      <a:pt x="21590" y="9512"/>
                    </a:lnTo>
                    <a:lnTo>
                      <a:pt x="21647" y="9294"/>
                    </a:lnTo>
                    <a:lnTo>
                      <a:pt x="21685" y="9014"/>
                    </a:lnTo>
                    <a:lnTo>
                      <a:pt x="21742" y="8702"/>
                    </a:lnTo>
                    <a:lnTo>
                      <a:pt x="21780" y="8360"/>
                    </a:lnTo>
                    <a:lnTo>
                      <a:pt x="21799" y="8033"/>
                    </a:lnTo>
                    <a:lnTo>
                      <a:pt x="21818" y="7706"/>
                    </a:lnTo>
                    <a:lnTo>
                      <a:pt x="21818" y="7426"/>
                    </a:lnTo>
                    <a:lnTo>
                      <a:pt x="21799" y="7176"/>
                    </a:lnTo>
                    <a:lnTo>
                      <a:pt x="21780" y="7021"/>
                    </a:lnTo>
                    <a:lnTo>
                      <a:pt x="21761" y="6896"/>
                    </a:lnTo>
                    <a:lnTo>
                      <a:pt x="21685" y="6756"/>
                    </a:lnTo>
                    <a:lnTo>
                      <a:pt x="21628" y="6616"/>
                    </a:lnTo>
                    <a:lnTo>
                      <a:pt x="21571" y="6491"/>
                    </a:lnTo>
                    <a:lnTo>
                      <a:pt x="21495" y="6367"/>
                    </a:lnTo>
                    <a:lnTo>
                      <a:pt x="21381" y="6274"/>
                    </a:lnTo>
                    <a:lnTo>
                      <a:pt x="21286" y="6165"/>
                    </a:lnTo>
                    <a:lnTo>
                      <a:pt x="21154" y="6071"/>
                    </a:lnTo>
                    <a:lnTo>
                      <a:pt x="21059" y="5993"/>
                    </a:lnTo>
                    <a:lnTo>
                      <a:pt x="20926" y="5900"/>
                    </a:lnTo>
                    <a:lnTo>
                      <a:pt x="20793" y="5822"/>
                    </a:lnTo>
                    <a:lnTo>
                      <a:pt x="20660" y="5760"/>
                    </a:lnTo>
                    <a:lnTo>
                      <a:pt x="20490" y="5697"/>
                    </a:lnTo>
                    <a:lnTo>
                      <a:pt x="20357" y="5651"/>
                    </a:lnTo>
                    <a:lnTo>
                      <a:pt x="20186" y="5604"/>
                    </a:lnTo>
                    <a:lnTo>
                      <a:pt x="20015" y="5573"/>
                    </a:lnTo>
                    <a:lnTo>
                      <a:pt x="19864" y="5557"/>
                    </a:lnTo>
                    <a:lnTo>
                      <a:pt x="19693" y="5542"/>
                    </a:lnTo>
                    <a:lnTo>
                      <a:pt x="19541" y="5526"/>
                    </a:lnTo>
                    <a:lnTo>
                      <a:pt x="19351" y="5526"/>
                    </a:lnTo>
                    <a:lnTo>
                      <a:pt x="19181" y="5542"/>
                    </a:lnTo>
                    <a:lnTo>
                      <a:pt x="19029" y="5557"/>
                    </a:lnTo>
                    <a:lnTo>
                      <a:pt x="18839" y="5588"/>
                    </a:lnTo>
                    <a:lnTo>
                      <a:pt x="18687" y="5620"/>
                    </a:lnTo>
                    <a:lnTo>
                      <a:pt x="18516" y="5666"/>
                    </a:lnTo>
                    <a:lnTo>
                      <a:pt x="18346" y="5713"/>
                    </a:lnTo>
                    <a:lnTo>
                      <a:pt x="18194" y="5791"/>
                    </a:lnTo>
                    <a:lnTo>
                      <a:pt x="18042" y="5853"/>
                    </a:lnTo>
                    <a:lnTo>
                      <a:pt x="17909" y="5931"/>
                    </a:lnTo>
                    <a:lnTo>
                      <a:pt x="17758" y="6040"/>
                    </a:lnTo>
                    <a:lnTo>
                      <a:pt x="17625" y="6133"/>
                    </a:lnTo>
                    <a:lnTo>
                      <a:pt x="17397" y="6336"/>
                    </a:lnTo>
                    <a:lnTo>
                      <a:pt x="17169" y="6538"/>
                    </a:lnTo>
                    <a:lnTo>
                      <a:pt x="16961" y="6756"/>
                    </a:lnTo>
                    <a:lnTo>
                      <a:pt x="16771" y="6990"/>
                    </a:lnTo>
                    <a:lnTo>
                      <a:pt x="16581" y="7223"/>
                    </a:lnTo>
                    <a:lnTo>
                      <a:pt x="16392" y="7472"/>
                    </a:lnTo>
                    <a:lnTo>
                      <a:pt x="16221" y="7721"/>
                    </a:lnTo>
                    <a:lnTo>
                      <a:pt x="16050" y="7970"/>
                    </a:lnTo>
                    <a:lnTo>
                      <a:pt x="15747" y="8531"/>
                    </a:lnTo>
                    <a:lnTo>
                      <a:pt x="15462" y="9076"/>
                    </a:lnTo>
                    <a:lnTo>
                      <a:pt x="15215" y="9652"/>
                    </a:lnTo>
                    <a:lnTo>
                      <a:pt x="15007" y="10212"/>
                    </a:lnTo>
                    <a:lnTo>
                      <a:pt x="14855" y="10025"/>
                    </a:lnTo>
                    <a:lnTo>
                      <a:pt x="14684" y="9807"/>
                    </a:lnTo>
                    <a:lnTo>
                      <a:pt x="14551" y="9590"/>
                    </a:lnTo>
                    <a:lnTo>
                      <a:pt x="14418" y="9372"/>
                    </a:lnTo>
                    <a:lnTo>
                      <a:pt x="14305" y="9138"/>
                    </a:lnTo>
                    <a:lnTo>
                      <a:pt x="14191" y="8905"/>
                    </a:lnTo>
                    <a:lnTo>
                      <a:pt x="14096" y="8655"/>
                    </a:lnTo>
                    <a:lnTo>
                      <a:pt x="14020" y="8406"/>
                    </a:lnTo>
                    <a:lnTo>
                      <a:pt x="13944" y="8173"/>
                    </a:lnTo>
                    <a:lnTo>
                      <a:pt x="13887" y="7924"/>
                    </a:lnTo>
                    <a:lnTo>
                      <a:pt x="13830" y="7675"/>
                    </a:lnTo>
                    <a:lnTo>
                      <a:pt x="13792" y="7426"/>
                    </a:lnTo>
                    <a:lnTo>
                      <a:pt x="13754" y="6943"/>
                    </a:lnTo>
                    <a:lnTo>
                      <a:pt x="13735" y="6476"/>
                    </a:lnTo>
                    <a:lnTo>
                      <a:pt x="13754" y="6180"/>
                    </a:lnTo>
                    <a:lnTo>
                      <a:pt x="13773" y="5884"/>
                    </a:lnTo>
                    <a:lnTo>
                      <a:pt x="13811" y="5604"/>
                    </a:lnTo>
                    <a:lnTo>
                      <a:pt x="13849" y="5308"/>
                    </a:lnTo>
                    <a:lnTo>
                      <a:pt x="13906" y="4997"/>
                    </a:lnTo>
                    <a:lnTo>
                      <a:pt x="14001" y="4717"/>
                    </a:lnTo>
                    <a:lnTo>
                      <a:pt x="14077" y="4421"/>
                    </a:lnTo>
                    <a:lnTo>
                      <a:pt x="14172" y="4125"/>
                    </a:lnTo>
                    <a:lnTo>
                      <a:pt x="14305" y="3829"/>
                    </a:lnTo>
                    <a:lnTo>
                      <a:pt x="14418" y="3549"/>
                    </a:lnTo>
                    <a:lnTo>
                      <a:pt x="14570" y="3253"/>
                    </a:lnTo>
                    <a:lnTo>
                      <a:pt x="14703" y="2989"/>
                    </a:lnTo>
                    <a:lnTo>
                      <a:pt x="14874" y="2724"/>
                    </a:lnTo>
                    <a:lnTo>
                      <a:pt x="15045" y="2459"/>
                    </a:lnTo>
                    <a:lnTo>
                      <a:pt x="15234" y="2210"/>
                    </a:lnTo>
                    <a:lnTo>
                      <a:pt x="15443" y="1977"/>
                    </a:lnTo>
                    <a:lnTo>
                      <a:pt x="15671" y="1743"/>
                    </a:lnTo>
                    <a:lnTo>
                      <a:pt x="15879" y="1525"/>
                    </a:lnTo>
                    <a:lnTo>
                      <a:pt x="16107" y="1323"/>
                    </a:lnTo>
                    <a:lnTo>
                      <a:pt x="16373" y="1120"/>
                    </a:lnTo>
                    <a:lnTo>
                      <a:pt x="16638" y="934"/>
                    </a:lnTo>
                    <a:lnTo>
                      <a:pt x="16904" y="762"/>
                    </a:lnTo>
                    <a:lnTo>
                      <a:pt x="17207" y="622"/>
                    </a:lnTo>
                    <a:lnTo>
                      <a:pt x="17492" y="482"/>
                    </a:lnTo>
                    <a:lnTo>
                      <a:pt x="17815" y="389"/>
                    </a:lnTo>
                    <a:lnTo>
                      <a:pt x="18156" y="280"/>
                    </a:lnTo>
                    <a:lnTo>
                      <a:pt x="18498" y="202"/>
                    </a:lnTo>
                    <a:lnTo>
                      <a:pt x="18839" y="155"/>
                    </a:lnTo>
                    <a:lnTo>
                      <a:pt x="19200" y="124"/>
                    </a:lnTo>
                    <a:lnTo>
                      <a:pt x="19579" y="93"/>
                    </a:lnTo>
                    <a:lnTo>
                      <a:pt x="19958" y="124"/>
                    </a:lnTo>
                    <a:lnTo>
                      <a:pt x="20376" y="155"/>
                    </a:lnTo>
                    <a:lnTo>
                      <a:pt x="19996" y="77"/>
                    </a:lnTo>
                    <a:lnTo>
                      <a:pt x="19636" y="31"/>
                    </a:lnTo>
                    <a:lnTo>
                      <a:pt x="19275" y="0"/>
                    </a:lnTo>
                    <a:lnTo>
                      <a:pt x="18915" y="0"/>
                    </a:lnTo>
                    <a:lnTo>
                      <a:pt x="18592" y="0"/>
                    </a:lnTo>
                    <a:lnTo>
                      <a:pt x="18251" y="31"/>
                    </a:lnTo>
                    <a:lnTo>
                      <a:pt x="17928" y="77"/>
                    </a:lnTo>
                    <a:lnTo>
                      <a:pt x="17625" y="155"/>
                    </a:lnTo>
                    <a:lnTo>
                      <a:pt x="17321" y="233"/>
                    </a:lnTo>
                    <a:lnTo>
                      <a:pt x="16999" y="326"/>
                    </a:lnTo>
                    <a:lnTo>
                      <a:pt x="16714" y="451"/>
                    </a:lnTo>
                    <a:lnTo>
                      <a:pt x="16430" y="591"/>
                    </a:lnTo>
                    <a:lnTo>
                      <a:pt x="16164" y="716"/>
                    </a:lnTo>
                    <a:lnTo>
                      <a:pt x="15917" y="871"/>
                    </a:lnTo>
                    <a:lnTo>
                      <a:pt x="15652" y="1043"/>
                    </a:lnTo>
                    <a:lnTo>
                      <a:pt x="15405" y="1214"/>
                    </a:lnTo>
                    <a:lnTo>
                      <a:pt x="15158" y="1416"/>
                    </a:lnTo>
                    <a:lnTo>
                      <a:pt x="14931" y="1619"/>
                    </a:lnTo>
                    <a:lnTo>
                      <a:pt x="14722" y="1821"/>
                    </a:lnTo>
                    <a:lnTo>
                      <a:pt x="14494" y="2039"/>
                    </a:lnTo>
                    <a:lnTo>
                      <a:pt x="14324" y="2272"/>
                    </a:lnTo>
                    <a:lnTo>
                      <a:pt x="14115" y="2506"/>
                    </a:lnTo>
                    <a:lnTo>
                      <a:pt x="13925" y="2740"/>
                    </a:lnTo>
                    <a:lnTo>
                      <a:pt x="13773" y="2989"/>
                    </a:lnTo>
                    <a:lnTo>
                      <a:pt x="13603" y="3238"/>
                    </a:lnTo>
                    <a:lnTo>
                      <a:pt x="13470" y="3518"/>
                    </a:lnTo>
                    <a:lnTo>
                      <a:pt x="13318" y="3767"/>
                    </a:lnTo>
                    <a:lnTo>
                      <a:pt x="13204" y="4032"/>
                    </a:lnTo>
                    <a:lnTo>
                      <a:pt x="13071" y="4296"/>
                    </a:lnTo>
                    <a:lnTo>
                      <a:pt x="12977" y="4561"/>
                    </a:lnTo>
                    <a:lnTo>
                      <a:pt x="12882" y="4826"/>
                    </a:lnTo>
                    <a:lnTo>
                      <a:pt x="12787" y="5106"/>
                    </a:lnTo>
                    <a:lnTo>
                      <a:pt x="12673" y="5542"/>
                    </a:lnTo>
                    <a:lnTo>
                      <a:pt x="12597" y="5978"/>
                    </a:lnTo>
                    <a:lnTo>
                      <a:pt x="12502" y="6398"/>
                    </a:lnTo>
                    <a:lnTo>
                      <a:pt x="12483" y="6850"/>
                    </a:lnTo>
                    <a:lnTo>
                      <a:pt x="12464" y="7301"/>
                    </a:lnTo>
                    <a:lnTo>
                      <a:pt x="12483" y="7784"/>
                    </a:lnTo>
                    <a:lnTo>
                      <a:pt x="12540" y="8235"/>
                    </a:lnTo>
                    <a:lnTo>
                      <a:pt x="12635" y="8655"/>
                    </a:lnTo>
                    <a:lnTo>
                      <a:pt x="12730" y="9107"/>
                    </a:lnTo>
                    <a:lnTo>
                      <a:pt x="12901" y="9543"/>
                    </a:lnTo>
                    <a:lnTo>
                      <a:pt x="13052" y="9963"/>
                    </a:lnTo>
                    <a:lnTo>
                      <a:pt x="13280" y="10368"/>
                    </a:lnTo>
                    <a:lnTo>
                      <a:pt x="13394" y="10570"/>
                    </a:lnTo>
                    <a:lnTo>
                      <a:pt x="13546" y="10773"/>
                    </a:lnTo>
                    <a:lnTo>
                      <a:pt x="13679" y="10960"/>
                    </a:lnTo>
                    <a:lnTo>
                      <a:pt x="13830" y="11131"/>
                    </a:lnTo>
                    <a:lnTo>
                      <a:pt x="14001" y="11318"/>
                    </a:lnTo>
                    <a:lnTo>
                      <a:pt x="14153" y="11489"/>
                    </a:lnTo>
                    <a:lnTo>
                      <a:pt x="14343" y="11676"/>
                    </a:lnTo>
                    <a:lnTo>
                      <a:pt x="14513" y="11831"/>
                    </a:lnTo>
                    <a:lnTo>
                      <a:pt x="14570" y="11862"/>
                    </a:lnTo>
                    <a:lnTo>
                      <a:pt x="14608" y="11878"/>
                    </a:lnTo>
                    <a:lnTo>
                      <a:pt x="14570" y="12049"/>
                    </a:lnTo>
                    <a:lnTo>
                      <a:pt x="14551" y="12221"/>
                    </a:lnTo>
                    <a:lnTo>
                      <a:pt x="14513" y="12376"/>
                    </a:lnTo>
                    <a:lnTo>
                      <a:pt x="14513" y="12548"/>
                    </a:lnTo>
                    <a:lnTo>
                      <a:pt x="14475" y="12999"/>
                    </a:lnTo>
                    <a:lnTo>
                      <a:pt x="14475" y="13450"/>
                    </a:lnTo>
                    <a:lnTo>
                      <a:pt x="14475" y="13902"/>
                    </a:lnTo>
                    <a:lnTo>
                      <a:pt x="14494" y="14369"/>
                    </a:lnTo>
                    <a:lnTo>
                      <a:pt x="14551" y="14820"/>
                    </a:lnTo>
                    <a:lnTo>
                      <a:pt x="14589" y="15272"/>
                    </a:lnTo>
                    <a:lnTo>
                      <a:pt x="14665" y="15723"/>
                    </a:lnTo>
                    <a:lnTo>
                      <a:pt x="14741" y="16175"/>
                    </a:lnTo>
                    <a:lnTo>
                      <a:pt x="14855" y="16626"/>
                    </a:lnTo>
                    <a:lnTo>
                      <a:pt x="14969" y="17078"/>
                    </a:lnTo>
                    <a:lnTo>
                      <a:pt x="15101" y="17514"/>
                    </a:lnTo>
                    <a:lnTo>
                      <a:pt x="15253" y="17965"/>
                    </a:lnTo>
                    <a:lnTo>
                      <a:pt x="15424" y="18401"/>
                    </a:lnTo>
                    <a:lnTo>
                      <a:pt x="15614" y="18822"/>
                    </a:lnTo>
                    <a:lnTo>
                      <a:pt x="15822" y="19226"/>
                    </a:lnTo>
                    <a:lnTo>
                      <a:pt x="16050" y="19647"/>
                    </a:lnTo>
                    <a:lnTo>
                      <a:pt x="16259" y="19989"/>
                    </a:lnTo>
                    <a:lnTo>
                      <a:pt x="16449" y="20316"/>
                    </a:lnTo>
                    <a:lnTo>
                      <a:pt x="16695" y="20643"/>
                    </a:lnTo>
                    <a:lnTo>
                      <a:pt x="16942" y="20954"/>
                    </a:lnTo>
                    <a:lnTo>
                      <a:pt x="17207" y="21281"/>
                    </a:lnTo>
                    <a:lnTo>
                      <a:pt x="17492" y="21562"/>
                    </a:lnTo>
                    <a:lnTo>
                      <a:pt x="17796" y="21857"/>
                    </a:lnTo>
                    <a:lnTo>
                      <a:pt x="18099" y="22122"/>
                    </a:lnTo>
                    <a:lnTo>
                      <a:pt x="17416" y="22854"/>
                    </a:lnTo>
                    <a:lnTo>
                      <a:pt x="16752" y="23585"/>
                    </a:lnTo>
                    <a:lnTo>
                      <a:pt x="16088" y="24333"/>
                    </a:lnTo>
                    <a:lnTo>
                      <a:pt x="15462" y="25111"/>
                    </a:lnTo>
                    <a:lnTo>
                      <a:pt x="14855" y="25874"/>
                    </a:lnTo>
                    <a:lnTo>
                      <a:pt x="14229" y="26637"/>
                    </a:lnTo>
                    <a:lnTo>
                      <a:pt x="13660" y="27431"/>
                    </a:lnTo>
                    <a:lnTo>
                      <a:pt x="13109" y="28225"/>
                    </a:lnTo>
                    <a:lnTo>
                      <a:pt x="12559" y="29019"/>
                    </a:lnTo>
                    <a:lnTo>
                      <a:pt x="12066" y="29828"/>
                    </a:lnTo>
                    <a:lnTo>
                      <a:pt x="11554" y="30622"/>
                    </a:lnTo>
                    <a:lnTo>
                      <a:pt x="11079" y="31447"/>
                    </a:lnTo>
                    <a:lnTo>
                      <a:pt x="10605" y="32241"/>
                    </a:lnTo>
                    <a:lnTo>
                      <a:pt x="10169" y="33051"/>
                    </a:lnTo>
                    <a:lnTo>
                      <a:pt x="9751" y="33845"/>
                    </a:lnTo>
                    <a:lnTo>
                      <a:pt x="9353" y="34654"/>
                    </a:lnTo>
                    <a:lnTo>
                      <a:pt x="8651" y="36024"/>
                    </a:lnTo>
                    <a:lnTo>
                      <a:pt x="7930" y="37426"/>
                    </a:lnTo>
                    <a:lnTo>
                      <a:pt x="7152" y="38858"/>
                    </a:lnTo>
                    <a:lnTo>
                      <a:pt x="6374" y="40321"/>
                    </a:lnTo>
                    <a:lnTo>
                      <a:pt x="5596" y="41800"/>
                    </a:lnTo>
                    <a:lnTo>
                      <a:pt x="4818" y="43295"/>
                    </a:lnTo>
                    <a:lnTo>
                      <a:pt x="4079" y="44805"/>
                    </a:lnTo>
                    <a:lnTo>
                      <a:pt x="3339" y="46346"/>
                    </a:lnTo>
                    <a:lnTo>
                      <a:pt x="2997" y="47093"/>
                    </a:lnTo>
                    <a:lnTo>
                      <a:pt x="2656" y="47872"/>
                    </a:lnTo>
                    <a:lnTo>
                      <a:pt x="2333" y="48635"/>
                    </a:lnTo>
                    <a:lnTo>
                      <a:pt x="2011" y="49413"/>
                    </a:lnTo>
                    <a:lnTo>
                      <a:pt x="1726" y="50176"/>
                    </a:lnTo>
                    <a:lnTo>
                      <a:pt x="1460" y="50939"/>
                    </a:lnTo>
                    <a:lnTo>
                      <a:pt x="1195" y="51702"/>
                    </a:lnTo>
                    <a:lnTo>
                      <a:pt x="948" y="52464"/>
                    </a:lnTo>
                    <a:lnTo>
                      <a:pt x="758" y="53212"/>
                    </a:lnTo>
                    <a:lnTo>
                      <a:pt x="569" y="53990"/>
                    </a:lnTo>
                    <a:lnTo>
                      <a:pt x="398" y="54737"/>
                    </a:lnTo>
                    <a:lnTo>
                      <a:pt x="265" y="55500"/>
                    </a:lnTo>
                    <a:lnTo>
                      <a:pt x="151" y="56232"/>
                    </a:lnTo>
                    <a:lnTo>
                      <a:pt x="56" y="56979"/>
                    </a:lnTo>
                    <a:lnTo>
                      <a:pt x="18" y="57711"/>
                    </a:lnTo>
                    <a:lnTo>
                      <a:pt x="0" y="58458"/>
                    </a:lnTo>
                    <a:lnTo>
                      <a:pt x="0" y="59221"/>
                    </a:lnTo>
                    <a:lnTo>
                      <a:pt x="37" y="60015"/>
                    </a:lnTo>
                    <a:lnTo>
                      <a:pt x="94" y="60809"/>
                    </a:lnTo>
                    <a:lnTo>
                      <a:pt x="170" y="61634"/>
                    </a:lnTo>
                    <a:lnTo>
                      <a:pt x="246" y="62428"/>
                    </a:lnTo>
                    <a:lnTo>
                      <a:pt x="341" y="63269"/>
                    </a:lnTo>
                    <a:lnTo>
                      <a:pt x="474" y="64094"/>
                    </a:lnTo>
                    <a:lnTo>
                      <a:pt x="607" y="64935"/>
                    </a:lnTo>
                    <a:lnTo>
                      <a:pt x="910" y="66616"/>
                    </a:lnTo>
                    <a:lnTo>
                      <a:pt x="1233" y="68313"/>
                    </a:lnTo>
                    <a:lnTo>
                      <a:pt x="1612" y="70025"/>
                    </a:lnTo>
                    <a:lnTo>
                      <a:pt x="1992" y="71738"/>
                    </a:lnTo>
                    <a:lnTo>
                      <a:pt x="2390" y="73435"/>
                    </a:lnTo>
                    <a:lnTo>
                      <a:pt x="2769" y="75132"/>
                    </a:lnTo>
                    <a:lnTo>
                      <a:pt x="3111" y="76813"/>
                    </a:lnTo>
                    <a:lnTo>
                      <a:pt x="3471" y="78479"/>
                    </a:lnTo>
                    <a:lnTo>
                      <a:pt x="3604" y="79289"/>
                    </a:lnTo>
                    <a:lnTo>
                      <a:pt x="3756" y="80114"/>
                    </a:lnTo>
                    <a:lnTo>
                      <a:pt x="3870" y="80923"/>
                    </a:lnTo>
                    <a:lnTo>
                      <a:pt x="3984" y="81717"/>
                    </a:lnTo>
                    <a:lnTo>
                      <a:pt x="4098" y="82511"/>
                    </a:lnTo>
                    <a:lnTo>
                      <a:pt x="4173" y="83290"/>
                    </a:lnTo>
                    <a:lnTo>
                      <a:pt x="4230" y="84037"/>
                    </a:lnTo>
                    <a:lnTo>
                      <a:pt x="4268" y="84815"/>
                    </a:lnTo>
                    <a:lnTo>
                      <a:pt x="4344" y="86170"/>
                    </a:lnTo>
                    <a:lnTo>
                      <a:pt x="4420" y="87540"/>
                    </a:lnTo>
                    <a:lnTo>
                      <a:pt x="4477" y="88910"/>
                    </a:lnTo>
                    <a:lnTo>
                      <a:pt x="4515" y="90280"/>
                    </a:lnTo>
                    <a:lnTo>
                      <a:pt x="4534" y="91650"/>
                    </a:lnTo>
                    <a:lnTo>
                      <a:pt x="4496" y="93035"/>
                    </a:lnTo>
                    <a:lnTo>
                      <a:pt x="4477" y="93720"/>
                    </a:lnTo>
                    <a:lnTo>
                      <a:pt x="4420" y="94421"/>
                    </a:lnTo>
                    <a:lnTo>
                      <a:pt x="4363" y="95090"/>
                    </a:lnTo>
                    <a:lnTo>
                      <a:pt x="4306" y="95775"/>
                    </a:lnTo>
                    <a:lnTo>
                      <a:pt x="4211" y="96165"/>
                    </a:lnTo>
                    <a:lnTo>
                      <a:pt x="4135" y="96585"/>
                    </a:lnTo>
                    <a:lnTo>
                      <a:pt x="4022" y="97052"/>
                    </a:lnTo>
                    <a:lnTo>
                      <a:pt x="3870" y="97519"/>
                    </a:lnTo>
                    <a:lnTo>
                      <a:pt x="3528" y="98562"/>
                    </a:lnTo>
                    <a:lnTo>
                      <a:pt x="3111" y="99667"/>
                    </a:lnTo>
                    <a:lnTo>
                      <a:pt x="2694" y="100819"/>
                    </a:lnTo>
                    <a:lnTo>
                      <a:pt x="2219" y="102003"/>
                    </a:lnTo>
                    <a:lnTo>
                      <a:pt x="1745" y="103201"/>
                    </a:lnTo>
                    <a:lnTo>
                      <a:pt x="1328" y="104400"/>
                    </a:lnTo>
                    <a:lnTo>
                      <a:pt x="1271" y="104587"/>
                    </a:lnTo>
                    <a:lnTo>
                      <a:pt x="1214" y="104774"/>
                    </a:lnTo>
                    <a:lnTo>
                      <a:pt x="1176" y="104945"/>
                    </a:lnTo>
                    <a:lnTo>
                      <a:pt x="1157" y="105132"/>
                    </a:lnTo>
                    <a:lnTo>
                      <a:pt x="1138" y="105319"/>
                    </a:lnTo>
                    <a:lnTo>
                      <a:pt x="1138" y="105505"/>
                    </a:lnTo>
                    <a:lnTo>
                      <a:pt x="1138" y="105692"/>
                    </a:lnTo>
                    <a:lnTo>
                      <a:pt x="1157" y="105864"/>
                    </a:lnTo>
                    <a:lnTo>
                      <a:pt x="1214" y="106237"/>
                    </a:lnTo>
                    <a:lnTo>
                      <a:pt x="1309" y="106595"/>
                    </a:lnTo>
                    <a:lnTo>
                      <a:pt x="1441" y="106922"/>
                    </a:lnTo>
                    <a:lnTo>
                      <a:pt x="1631" y="107265"/>
                    </a:lnTo>
                    <a:lnTo>
                      <a:pt x="1840" y="107576"/>
                    </a:lnTo>
                    <a:lnTo>
                      <a:pt x="2086" y="107872"/>
                    </a:lnTo>
                    <a:lnTo>
                      <a:pt x="2371" y="108168"/>
                    </a:lnTo>
                    <a:lnTo>
                      <a:pt x="2675" y="108432"/>
                    </a:lnTo>
                    <a:lnTo>
                      <a:pt x="2826" y="108541"/>
                    </a:lnTo>
                    <a:lnTo>
                      <a:pt x="3016" y="108666"/>
                    </a:lnTo>
                    <a:lnTo>
                      <a:pt x="3206" y="108775"/>
                    </a:lnTo>
                    <a:lnTo>
                      <a:pt x="3377" y="108884"/>
                    </a:lnTo>
                    <a:lnTo>
                      <a:pt x="3566" y="108977"/>
                    </a:lnTo>
                    <a:lnTo>
                      <a:pt x="3775" y="109071"/>
                    </a:lnTo>
                    <a:lnTo>
                      <a:pt x="3965" y="109148"/>
                    </a:lnTo>
                    <a:lnTo>
                      <a:pt x="4192" y="109226"/>
                    </a:lnTo>
                    <a:lnTo>
                      <a:pt x="16581" y="113352"/>
                    </a:lnTo>
                    <a:lnTo>
                      <a:pt x="16847" y="113430"/>
                    </a:lnTo>
                    <a:lnTo>
                      <a:pt x="17113" y="113492"/>
                    </a:lnTo>
                    <a:lnTo>
                      <a:pt x="17397" y="113554"/>
                    </a:lnTo>
                    <a:lnTo>
                      <a:pt x="17663" y="113601"/>
                    </a:lnTo>
                    <a:lnTo>
                      <a:pt x="17928" y="113617"/>
                    </a:lnTo>
                    <a:lnTo>
                      <a:pt x="18213" y="113632"/>
                    </a:lnTo>
                    <a:lnTo>
                      <a:pt x="18479" y="113648"/>
                    </a:lnTo>
                    <a:lnTo>
                      <a:pt x="18744" y="113632"/>
                    </a:lnTo>
                    <a:lnTo>
                      <a:pt x="19010" y="113617"/>
                    </a:lnTo>
                    <a:lnTo>
                      <a:pt x="19275" y="113585"/>
                    </a:lnTo>
                    <a:lnTo>
                      <a:pt x="19541" y="113523"/>
                    </a:lnTo>
                    <a:lnTo>
                      <a:pt x="19769" y="113476"/>
                    </a:lnTo>
                    <a:lnTo>
                      <a:pt x="20015" y="113414"/>
                    </a:lnTo>
                    <a:lnTo>
                      <a:pt x="20262" y="113336"/>
                    </a:lnTo>
                    <a:lnTo>
                      <a:pt x="20509" y="113243"/>
                    </a:lnTo>
                    <a:lnTo>
                      <a:pt x="20755" y="113149"/>
                    </a:lnTo>
                    <a:lnTo>
                      <a:pt x="20983" y="113040"/>
                    </a:lnTo>
                    <a:lnTo>
                      <a:pt x="21211" y="112932"/>
                    </a:lnTo>
                    <a:lnTo>
                      <a:pt x="21400" y="112791"/>
                    </a:lnTo>
                    <a:lnTo>
                      <a:pt x="21609" y="112667"/>
                    </a:lnTo>
                    <a:lnTo>
                      <a:pt x="21818" y="112527"/>
                    </a:lnTo>
                    <a:lnTo>
                      <a:pt x="22007" y="112355"/>
                    </a:lnTo>
                    <a:lnTo>
                      <a:pt x="22159" y="112215"/>
                    </a:lnTo>
                    <a:lnTo>
                      <a:pt x="22349" y="112044"/>
                    </a:lnTo>
                    <a:lnTo>
                      <a:pt x="22482" y="111857"/>
                    </a:lnTo>
                    <a:lnTo>
                      <a:pt x="22633" y="111670"/>
                    </a:lnTo>
                    <a:lnTo>
                      <a:pt x="22766" y="111468"/>
                    </a:lnTo>
                    <a:lnTo>
                      <a:pt x="22880" y="111266"/>
                    </a:lnTo>
                    <a:lnTo>
                      <a:pt x="22994" y="111048"/>
                    </a:lnTo>
                    <a:lnTo>
                      <a:pt x="23070" y="110861"/>
                    </a:lnTo>
                    <a:lnTo>
                      <a:pt x="23165" y="110627"/>
                    </a:lnTo>
                    <a:lnTo>
                      <a:pt x="23222" y="110394"/>
                    </a:lnTo>
                    <a:lnTo>
                      <a:pt x="23525" y="109164"/>
                    </a:lnTo>
                    <a:lnTo>
                      <a:pt x="23829" y="107950"/>
                    </a:lnTo>
                    <a:lnTo>
                      <a:pt x="24018" y="107358"/>
                    </a:lnTo>
                    <a:lnTo>
                      <a:pt x="24227" y="106813"/>
                    </a:lnTo>
                    <a:lnTo>
                      <a:pt x="24436" y="106268"/>
                    </a:lnTo>
                    <a:lnTo>
                      <a:pt x="24701" y="105770"/>
                    </a:lnTo>
                    <a:lnTo>
                      <a:pt x="24834" y="105521"/>
                    </a:lnTo>
                    <a:lnTo>
                      <a:pt x="24967" y="105303"/>
                    </a:lnTo>
                    <a:lnTo>
                      <a:pt x="25138" y="105085"/>
                    </a:lnTo>
                    <a:lnTo>
                      <a:pt x="25290" y="104867"/>
                    </a:lnTo>
                    <a:lnTo>
                      <a:pt x="25460" y="104680"/>
                    </a:lnTo>
                    <a:lnTo>
                      <a:pt x="25650" y="104494"/>
                    </a:lnTo>
                    <a:lnTo>
                      <a:pt x="25840" y="104338"/>
                    </a:lnTo>
                    <a:lnTo>
                      <a:pt x="26049" y="104167"/>
                    </a:lnTo>
                    <a:lnTo>
                      <a:pt x="26257" y="104026"/>
                    </a:lnTo>
                    <a:lnTo>
                      <a:pt x="26485" y="103902"/>
                    </a:lnTo>
                    <a:lnTo>
                      <a:pt x="26732" y="103777"/>
                    </a:lnTo>
                    <a:lnTo>
                      <a:pt x="26959" y="103700"/>
                    </a:lnTo>
                    <a:lnTo>
                      <a:pt x="27225" y="103606"/>
                    </a:lnTo>
                    <a:lnTo>
                      <a:pt x="27509" y="103544"/>
                    </a:lnTo>
                    <a:lnTo>
                      <a:pt x="27794" y="103513"/>
                    </a:lnTo>
                    <a:lnTo>
                      <a:pt x="28116" y="103482"/>
                    </a:lnTo>
                    <a:lnTo>
                      <a:pt x="28515" y="103482"/>
                    </a:lnTo>
                    <a:lnTo>
                      <a:pt x="28894" y="103513"/>
                    </a:lnTo>
                    <a:lnTo>
                      <a:pt x="29331" y="103559"/>
                    </a:lnTo>
                    <a:lnTo>
                      <a:pt x="29767" y="103653"/>
                    </a:lnTo>
                    <a:lnTo>
                      <a:pt x="30203" y="103746"/>
                    </a:lnTo>
                    <a:lnTo>
                      <a:pt x="30678" y="103886"/>
                    </a:lnTo>
                    <a:lnTo>
                      <a:pt x="31114" y="104026"/>
                    </a:lnTo>
                    <a:lnTo>
                      <a:pt x="31607" y="104198"/>
                    </a:lnTo>
                    <a:lnTo>
                      <a:pt x="32082" y="104385"/>
                    </a:lnTo>
                    <a:lnTo>
                      <a:pt x="32575" y="104587"/>
                    </a:lnTo>
                    <a:lnTo>
                      <a:pt x="33087" y="104805"/>
                    </a:lnTo>
                    <a:lnTo>
                      <a:pt x="33562" y="105038"/>
                    </a:lnTo>
                    <a:lnTo>
                      <a:pt x="34567" y="105521"/>
                    </a:lnTo>
                    <a:lnTo>
                      <a:pt x="35592" y="106050"/>
                    </a:lnTo>
                    <a:lnTo>
                      <a:pt x="36578" y="106595"/>
                    </a:lnTo>
                    <a:lnTo>
                      <a:pt x="37565" y="107140"/>
                    </a:lnTo>
                    <a:lnTo>
                      <a:pt x="38513" y="107669"/>
                    </a:lnTo>
                    <a:lnTo>
                      <a:pt x="39443" y="108199"/>
                    </a:lnTo>
                    <a:lnTo>
                      <a:pt x="40316" y="108681"/>
                    </a:lnTo>
                    <a:lnTo>
                      <a:pt x="41150" y="109102"/>
                    </a:lnTo>
                    <a:lnTo>
                      <a:pt x="41530" y="109304"/>
                    </a:lnTo>
                    <a:lnTo>
                      <a:pt x="41890" y="109460"/>
                    </a:lnTo>
                    <a:lnTo>
                      <a:pt x="42270" y="109631"/>
                    </a:lnTo>
                    <a:lnTo>
                      <a:pt x="42592" y="109771"/>
                    </a:lnTo>
                    <a:lnTo>
                      <a:pt x="44034" y="110316"/>
                    </a:lnTo>
                    <a:lnTo>
                      <a:pt x="45438" y="110877"/>
                    </a:lnTo>
                    <a:lnTo>
                      <a:pt x="46804" y="111421"/>
                    </a:lnTo>
                    <a:lnTo>
                      <a:pt x="48170" y="111997"/>
                    </a:lnTo>
                    <a:lnTo>
                      <a:pt x="49517" y="112542"/>
                    </a:lnTo>
                    <a:lnTo>
                      <a:pt x="50845" y="113118"/>
                    </a:lnTo>
                    <a:lnTo>
                      <a:pt x="52173" y="113663"/>
                    </a:lnTo>
                    <a:lnTo>
                      <a:pt x="53483" y="114224"/>
                    </a:lnTo>
                    <a:lnTo>
                      <a:pt x="54792" y="114769"/>
                    </a:lnTo>
                    <a:lnTo>
                      <a:pt x="56120" y="115313"/>
                    </a:lnTo>
                    <a:lnTo>
                      <a:pt x="57467" y="115874"/>
                    </a:lnTo>
                    <a:lnTo>
                      <a:pt x="58833" y="116403"/>
                    </a:lnTo>
                    <a:lnTo>
                      <a:pt x="60199" y="116948"/>
                    </a:lnTo>
                    <a:lnTo>
                      <a:pt x="61603" y="117477"/>
                    </a:lnTo>
                    <a:lnTo>
                      <a:pt x="63026" y="117991"/>
                    </a:lnTo>
                    <a:lnTo>
                      <a:pt x="64486" y="118505"/>
                    </a:lnTo>
                    <a:lnTo>
                      <a:pt x="65075" y="118692"/>
                    </a:lnTo>
                    <a:lnTo>
                      <a:pt x="65663" y="118894"/>
                    </a:lnTo>
                    <a:lnTo>
                      <a:pt x="66270" y="119081"/>
                    </a:lnTo>
                    <a:lnTo>
                      <a:pt x="66877" y="119283"/>
                    </a:lnTo>
                    <a:lnTo>
                      <a:pt x="67484" y="119470"/>
                    </a:lnTo>
                    <a:lnTo>
                      <a:pt x="68091" y="119657"/>
                    </a:lnTo>
                    <a:lnTo>
                      <a:pt x="68717" y="119813"/>
                    </a:lnTo>
                    <a:lnTo>
                      <a:pt x="69343" y="120000"/>
                    </a:lnTo>
                    <a:lnTo>
                      <a:pt x="73271" y="116294"/>
                    </a:lnTo>
                    <a:lnTo>
                      <a:pt x="69799" y="108884"/>
                    </a:lnTo>
                    <a:lnTo>
                      <a:pt x="73328" y="105895"/>
                    </a:lnTo>
                    <a:lnTo>
                      <a:pt x="66308" y="94359"/>
                    </a:lnTo>
                    <a:lnTo>
                      <a:pt x="88088" y="88256"/>
                    </a:lnTo>
                    <a:lnTo>
                      <a:pt x="99339" y="79896"/>
                    </a:lnTo>
                    <a:lnTo>
                      <a:pt x="92129" y="70819"/>
                    </a:lnTo>
                    <a:lnTo>
                      <a:pt x="104575" y="66196"/>
                    </a:lnTo>
                    <a:lnTo>
                      <a:pt x="85773" y="44509"/>
                    </a:lnTo>
                    <a:lnTo>
                      <a:pt x="120000" y="44182"/>
                    </a:lnTo>
                    <a:lnTo>
                      <a:pt x="119981" y="44058"/>
                    </a:lnTo>
                    <a:lnTo>
                      <a:pt x="119981" y="43653"/>
                    </a:lnTo>
                    <a:lnTo>
                      <a:pt x="119962" y="42983"/>
                    </a:lnTo>
                    <a:lnTo>
                      <a:pt x="119943" y="42096"/>
                    </a:lnTo>
                    <a:lnTo>
                      <a:pt x="119905" y="40991"/>
                    </a:lnTo>
                    <a:lnTo>
                      <a:pt x="119867" y="39699"/>
                    </a:lnTo>
                    <a:lnTo>
                      <a:pt x="119829" y="38235"/>
                    </a:lnTo>
                    <a:lnTo>
                      <a:pt x="119791" y="36600"/>
                    </a:lnTo>
                    <a:lnTo>
                      <a:pt x="119753" y="34810"/>
                    </a:lnTo>
                    <a:lnTo>
                      <a:pt x="119696" y="32911"/>
                    </a:lnTo>
                    <a:lnTo>
                      <a:pt x="119639" y="30902"/>
                    </a:lnTo>
                    <a:lnTo>
                      <a:pt x="119582" y="28801"/>
                    </a:lnTo>
                    <a:lnTo>
                      <a:pt x="119525" y="26621"/>
                    </a:lnTo>
                    <a:lnTo>
                      <a:pt x="119468" y="24426"/>
                    </a:lnTo>
                    <a:lnTo>
                      <a:pt x="119411" y="22153"/>
                    </a:lnTo>
                    <a:lnTo>
                      <a:pt x="119335" y="19880"/>
                    </a:lnTo>
                    <a:lnTo>
                      <a:pt x="118425" y="19538"/>
                    </a:lnTo>
                    <a:lnTo>
                      <a:pt x="117552" y="19195"/>
                    </a:lnTo>
                    <a:lnTo>
                      <a:pt x="116679" y="18884"/>
                    </a:lnTo>
                    <a:lnTo>
                      <a:pt x="115845" y="18588"/>
                    </a:lnTo>
                    <a:lnTo>
                      <a:pt x="115029" y="18308"/>
                    </a:lnTo>
                    <a:lnTo>
                      <a:pt x="114251" y="18043"/>
                    </a:lnTo>
                    <a:lnTo>
                      <a:pt x="113492" y="17810"/>
                    </a:lnTo>
                    <a:lnTo>
                      <a:pt x="112771" y="1759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lIns="60941" tIns="30462" rIns="60941" bIns="30462" anchor="t" anchorCtr="0">
                <a:noAutofit/>
              </a:bodyPr>
              <a:lstStyle/>
              <a:p>
                <a:pPr>
                  <a:buClr>
                    <a:srgbClr val="000000"/>
                  </a:buClr>
                </a:pPr>
                <a:endParaRPr sz="12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53" name="iṥḷídè">
                <a:extLst>
                  <a:ext uri="{FF2B5EF4-FFF2-40B4-BE49-F238E27FC236}">
                    <a16:creationId xmlns:a16="http://schemas.microsoft.com/office/drawing/2014/main" xmlns="" id="{3CB07C88-4215-42A8-AAEB-5C50F529B732}"/>
                  </a:ext>
                </a:extLst>
              </p:cNvPr>
              <p:cNvGrpSpPr/>
              <p:nvPr/>
            </p:nvGrpSpPr>
            <p:grpSpPr>
              <a:xfrm>
                <a:off x="9071299" y="1856332"/>
                <a:ext cx="2465689" cy="2529612"/>
                <a:chOff x="9014906" y="2355189"/>
                <a:chExt cx="2465689" cy="2529612"/>
              </a:xfrm>
            </p:grpSpPr>
            <p:sp>
              <p:nvSpPr>
                <p:cNvPr id="87" name="íṧlíḍe">
                  <a:extLst>
                    <a:ext uri="{FF2B5EF4-FFF2-40B4-BE49-F238E27FC236}">
                      <a16:creationId xmlns:a16="http://schemas.microsoft.com/office/drawing/2014/main" xmlns="" id="{BD48954E-AC61-492C-AC06-8A6BE5680410}"/>
                    </a:ext>
                  </a:extLst>
                </p:cNvPr>
                <p:cNvSpPr/>
                <p:nvPr/>
              </p:nvSpPr>
              <p:spPr>
                <a:xfrm>
                  <a:off x="9014906" y="2758831"/>
                  <a:ext cx="2465688" cy="21259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1435" y="15277"/>
                      </a:moveTo>
                      <a:lnTo>
                        <a:pt x="111287" y="15552"/>
                      </a:lnTo>
                      <a:lnTo>
                        <a:pt x="111110" y="15809"/>
                      </a:lnTo>
                      <a:lnTo>
                        <a:pt x="110902" y="16084"/>
                      </a:lnTo>
                      <a:lnTo>
                        <a:pt x="110665" y="16359"/>
                      </a:lnTo>
                      <a:lnTo>
                        <a:pt x="110413" y="16617"/>
                      </a:lnTo>
                      <a:lnTo>
                        <a:pt x="110117" y="16892"/>
                      </a:lnTo>
                      <a:lnTo>
                        <a:pt x="109820" y="17150"/>
                      </a:lnTo>
                      <a:lnTo>
                        <a:pt x="109494" y="17425"/>
                      </a:lnTo>
                      <a:lnTo>
                        <a:pt x="109154" y="17682"/>
                      </a:lnTo>
                      <a:lnTo>
                        <a:pt x="108798" y="17940"/>
                      </a:lnTo>
                      <a:lnTo>
                        <a:pt x="108428" y="18198"/>
                      </a:lnTo>
                      <a:lnTo>
                        <a:pt x="108057" y="18456"/>
                      </a:lnTo>
                      <a:lnTo>
                        <a:pt x="107257" y="18954"/>
                      </a:lnTo>
                      <a:lnTo>
                        <a:pt x="106427" y="19452"/>
                      </a:lnTo>
                      <a:lnTo>
                        <a:pt x="105583" y="19916"/>
                      </a:lnTo>
                      <a:lnTo>
                        <a:pt x="104753" y="20363"/>
                      </a:lnTo>
                      <a:lnTo>
                        <a:pt x="103923" y="20758"/>
                      </a:lnTo>
                      <a:lnTo>
                        <a:pt x="103109" y="21137"/>
                      </a:lnTo>
                      <a:lnTo>
                        <a:pt x="102338" y="21480"/>
                      </a:lnTo>
                      <a:lnTo>
                        <a:pt x="101627" y="21772"/>
                      </a:lnTo>
                      <a:lnTo>
                        <a:pt x="100960" y="22047"/>
                      </a:lnTo>
                      <a:lnTo>
                        <a:pt x="100382" y="22236"/>
                      </a:lnTo>
                      <a:lnTo>
                        <a:pt x="100027" y="21446"/>
                      </a:lnTo>
                      <a:lnTo>
                        <a:pt x="99612" y="20655"/>
                      </a:lnTo>
                      <a:lnTo>
                        <a:pt x="99123" y="19882"/>
                      </a:lnTo>
                      <a:lnTo>
                        <a:pt x="98589" y="19109"/>
                      </a:lnTo>
                      <a:lnTo>
                        <a:pt x="98012" y="18370"/>
                      </a:lnTo>
                      <a:lnTo>
                        <a:pt x="97374" y="17614"/>
                      </a:lnTo>
                      <a:lnTo>
                        <a:pt x="96708" y="16892"/>
                      </a:lnTo>
                      <a:lnTo>
                        <a:pt x="96011" y="16170"/>
                      </a:lnTo>
                      <a:lnTo>
                        <a:pt x="95271" y="15466"/>
                      </a:lnTo>
                      <a:lnTo>
                        <a:pt x="94500" y="14778"/>
                      </a:lnTo>
                      <a:lnTo>
                        <a:pt x="93685" y="14125"/>
                      </a:lnTo>
                      <a:lnTo>
                        <a:pt x="92855" y="13472"/>
                      </a:lnTo>
                      <a:lnTo>
                        <a:pt x="92011" y="12819"/>
                      </a:lnTo>
                      <a:lnTo>
                        <a:pt x="91137" y="12218"/>
                      </a:lnTo>
                      <a:lnTo>
                        <a:pt x="90262" y="11616"/>
                      </a:lnTo>
                      <a:lnTo>
                        <a:pt x="89373" y="11032"/>
                      </a:lnTo>
                      <a:lnTo>
                        <a:pt x="88470" y="10482"/>
                      </a:lnTo>
                      <a:lnTo>
                        <a:pt x="87566" y="9932"/>
                      </a:lnTo>
                      <a:lnTo>
                        <a:pt x="86662" y="9417"/>
                      </a:lnTo>
                      <a:lnTo>
                        <a:pt x="85743" y="8918"/>
                      </a:lnTo>
                      <a:lnTo>
                        <a:pt x="84854" y="8437"/>
                      </a:lnTo>
                      <a:lnTo>
                        <a:pt x="83965" y="7973"/>
                      </a:lnTo>
                      <a:lnTo>
                        <a:pt x="83091" y="7526"/>
                      </a:lnTo>
                      <a:lnTo>
                        <a:pt x="82232" y="7114"/>
                      </a:lnTo>
                      <a:lnTo>
                        <a:pt x="81402" y="6736"/>
                      </a:lnTo>
                      <a:lnTo>
                        <a:pt x="80587" y="6358"/>
                      </a:lnTo>
                      <a:lnTo>
                        <a:pt x="79802" y="6014"/>
                      </a:lnTo>
                      <a:lnTo>
                        <a:pt x="79031" y="5705"/>
                      </a:lnTo>
                      <a:lnTo>
                        <a:pt x="78320" y="5413"/>
                      </a:lnTo>
                      <a:lnTo>
                        <a:pt x="77639" y="5155"/>
                      </a:lnTo>
                      <a:lnTo>
                        <a:pt x="76987" y="4914"/>
                      </a:lnTo>
                      <a:lnTo>
                        <a:pt x="76379" y="4708"/>
                      </a:lnTo>
                      <a:lnTo>
                        <a:pt x="75668" y="4467"/>
                      </a:lnTo>
                      <a:lnTo>
                        <a:pt x="74942" y="4261"/>
                      </a:lnTo>
                      <a:lnTo>
                        <a:pt x="74231" y="4055"/>
                      </a:lnTo>
                      <a:lnTo>
                        <a:pt x="73520" y="3866"/>
                      </a:lnTo>
                      <a:lnTo>
                        <a:pt x="72779" y="3711"/>
                      </a:lnTo>
                      <a:lnTo>
                        <a:pt x="72068" y="3540"/>
                      </a:lnTo>
                      <a:lnTo>
                        <a:pt x="71356" y="3419"/>
                      </a:lnTo>
                      <a:lnTo>
                        <a:pt x="70616" y="3282"/>
                      </a:lnTo>
                      <a:lnTo>
                        <a:pt x="69178" y="3041"/>
                      </a:lnTo>
                      <a:lnTo>
                        <a:pt x="67726" y="2852"/>
                      </a:lnTo>
                      <a:lnTo>
                        <a:pt x="66274" y="2697"/>
                      </a:lnTo>
                      <a:lnTo>
                        <a:pt x="64837" y="2543"/>
                      </a:lnTo>
                      <a:lnTo>
                        <a:pt x="63370" y="2388"/>
                      </a:lnTo>
                      <a:lnTo>
                        <a:pt x="61918" y="2268"/>
                      </a:lnTo>
                      <a:lnTo>
                        <a:pt x="60451" y="2130"/>
                      </a:lnTo>
                      <a:lnTo>
                        <a:pt x="58999" y="1993"/>
                      </a:lnTo>
                      <a:lnTo>
                        <a:pt x="57533" y="1821"/>
                      </a:lnTo>
                      <a:lnTo>
                        <a:pt x="56066" y="1632"/>
                      </a:lnTo>
                      <a:lnTo>
                        <a:pt x="55340" y="1529"/>
                      </a:lnTo>
                      <a:lnTo>
                        <a:pt x="54599" y="1426"/>
                      </a:lnTo>
                      <a:lnTo>
                        <a:pt x="53873" y="1288"/>
                      </a:lnTo>
                      <a:lnTo>
                        <a:pt x="53147" y="1134"/>
                      </a:lnTo>
                      <a:lnTo>
                        <a:pt x="52273" y="979"/>
                      </a:lnTo>
                      <a:lnTo>
                        <a:pt x="51384" y="824"/>
                      </a:lnTo>
                      <a:lnTo>
                        <a:pt x="50509" y="687"/>
                      </a:lnTo>
                      <a:lnTo>
                        <a:pt x="49680" y="549"/>
                      </a:lnTo>
                      <a:lnTo>
                        <a:pt x="48835" y="446"/>
                      </a:lnTo>
                      <a:lnTo>
                        <a:pt x="47991" y="326"/>
                      </a:lnTo>
                      <a:lnTo>
                        <a:pt x="47161" y="257"/>
                      </a:lnTo>
                      <a:lnTo>
                        <a:pt x="46346" y="189"/>
                      </a:lnTo>
                      <a:lnTo>
                        <a:pt x="45516" y="103"/>
                      </a:lnTo>
                      <a:lnTo>
                        <a:pt x="44716" y="68"/>
                      </a:lnTo>
                      <a:lnTo>
                        <a:pt x="43901" y="34"/>
                      </a:lnTo>
                      <a:lnTo>
                        <a:pt x="43086" y="17"/>
                      </a:lnTo>
                      <a:lnTo>
                        <a:pt x="42271" y="0"/>
                      </a:lnTo>
                      <a:lnTo>
                        <a:pt x="41471" y="17"/>
                      </a:lnTo>
                      <a:lnTo>
                        <a:pt x="40656" y="34"/>
                      </a:lnTo>
                      <a:lnTo>
                        <a:pt x="39827" y="51"/>
                      </a:lnTo>
                      <a:lnTo>
                        <a:pt x="38997" y="103"/>
                      </a:lnTo>
                      <a:lnTo>
                        <a:pt x="38167" y="154"/>
                      </a:lnTo>
                      <a:lnTo>
                        <a:pt x="37323" y="240"/>
                      </a:lnTo>
                      <a:lnTo>
                        <a:pt x="36463" y="309"/>
                      </a:lnTo>
                      <a:lnTo>
                        <a:pt x="35604" y="395"/>
                      </a:lnTo>
                      <a:lnTo>
                        <a:pt x="34730" y="515"/>
                      </a:lnTo>
                      <a:lnTo>
                        <a:pt x="33841" y="618"/>
                      </a:lnTo>
                      <a:lnTo>
                        <a:pt x="32937" y="756"/>
                      </a:lnTo>
                      <a:lnTo>
                        <a:pt x="31100" y="1065"/>
                      </a:lnTo>
                      <a:lnTo>
                        <a:pt x="29173" y="1391"/>
                      </a:lnTo>
                      <a:lnTo>
                        <a:pt x="27158" y="1804"/>
                      </a:lnTo>
                      <a:lnTo>
                        <a:pt x="25069" y="2233"/>
                      </a:lnTo>
                      <a:lnTo>
                        <a:pt x="23973" y="2491"/>
                      </a:lnTo>
                      <a:lnTo>
                        <a:pt x="22787" y="2766"/>
                      </a:lnTo>
                      <a:lnTo>
                        <a:pt x="21513" y="3093"/>
                      </a:lnTo>
                      <a:lnTo>
                        <a:pt x="20165" y="3454"/>
                      </a:lnTo>
                      <a:lnTo>
                        <a:pt x="18757" y="3849"/>
                      </a:lnTo>
                      <a:lnTo>
                        <a:pt x="17305" y="4278"/>
                      </a:lnTo>
                      <a:lnTo>
                        <a:pt x="15809" y="4725"/>
                      </a:lnTo>
                      <a:lnTo>
                        <a:pt x="14268" y="5206"/>
                      </a:lnTo>
                      <a:lnTo>
                        <a:pt x="12712" y="5688"/>
                      </a:lnTo>
                      <a:lnTo>
                        <a:pt x="11156" y="6203"/>
                      </a:lnTo>
                      <a:lnTo>
                        <a:pt x="9601" y="6736"/>
                      </a:lnTo>
                      <a:lnTo>
                        <a:pt x="8060" y="7269"/>
                      </a:lnTo>
                      <a:lnTo>
                        <a:pt x="6534" y="7801"/>
                      </a:lnTo>
                      <a:lnTo>
                        <a:pt x="5037" y="8386"/>
                      </a:lnTo>
                      <a:lnTo>
                        <a:pt x="3585" y="8935"/>
                      </a:lnTo>
                      <a:lnTo>
                        <a:pt x="2207" y="9485"/>
                      </a:lnTo>
                      <a:lnTo>
                        <a:pt x="3763" y="11238"/>
                      </a:lnTo>
                      <a:lnTo>
                        <a:pt x="5304" y="12974"/>
                      </a:lnTo>
                      <a:lnTo>
                        <a:pt x="6815" y="14675"/>
                      </a:lnTo>
                      <a:lnTo>
                        <a:pt x="8297" y="16342"/>
                      </a:lnTo>
                      <a:lnTo>
                        <a:pt x="9734" y="17957"/>
                      </a:lnTo>
                      <a:lnTo>
                        <a:pt x="11112" y="19487"/>
                      </a:lnTo>
                      <a:lnTo>
                        <a:pt x="12401" y="20965"/>
                      </a:lnTo>
                      <a:lnTo>
                        <a:pt x="13631" y="22339"/>
                      </a:lnTo>
                      <a:lnTo>
                        <a:pt x="14742" y="23594"/>
                      </a:lnTo>
                      <a:lnTo>
                        <a:pt x="15735" y="24711"/>
                      </a:lnTo>
                      <a:lnTo>
                        <a:pt x="16639" y="25725"/>
                      </a:lnTo>
                      <a:lnTo>
                        <a:pt x="17379" y="26567"/>
                      </a:lnTo>
                      <a:lnTo>
                        <a:pt x="17987" y="27271"/>
                      </a:lnTo>
                      <a:lnTo>
                        <a:pt x="18431" y="27770"/>
                      </a:lnTo>
                      <a:lnTo>
                        <a:pt x="18698" y="28079"/>
                      </a:lnTo>
                      <a:lnTo>
                        <a:pt x="18802" y="28182"/>
                      </a:lnTo>
                      <a:lnTo>
                        <a:pt x="0" y="50196"/>
                      </a:lnTo>
                      <a:lnTo>
                        <a:pt x="24921" y="55282"/>
                      </a:lnTo>
                      <a:lnTo>
                        <a:pt x="21098" y="66848"/>
                      </a:lnTo>
                      <a:lnTo>
                        <a:pt x="31174" y="69374"/>
                      </a:lnTo>
                      <a:lnTo>
                        <a:pt x="30507" y="83104"/>
                      </a:lnTo>
                      <a:lnTo>
                        <a:pt x="22462" y="101784"/>
                      </a:lnTo>
                      <a:lnTo>
                        <a:pt x="34048" y="106355"/>
                      </a:lnTo>
                      <a:lnTo>
                        <a:pt x="34107" y="110943"/>
                      </a:lnTo>
                      <a:lnTo>
                        <a:pt x="40982" y="114569"/>
                      </a:lnTo>
                      <a:lnTo>
                        <a:pt x="41279" y="119999"/>
                      </a:lnTo>
                      <a:lnTo>
                        <a:pt x="42523" y="119278"/>
                      </a:lnTo>
                      <a:lnTo>
                        <a:pt x="43797" y="118556"/>
                      </a:lnTo>
                      <a:lnTo>
                        <a:pt x="45057" y="117800"/>
                      </a:lnTo>
                      <a:lnTo>
                        <a:pt x="46331" y="117027"/>
                      </a:lnTo>
                      <a:lnTo>
                        <a:pt x="47620" y="116270"/>
                      </a:lnTo>
                      <a:lnTo>
                        <a:pt x="48894" y="115497"/>
                      </a:lnTo>
                      <a:lnTo>
                        <a:pt x="50183" y="114741"/>
                      </a:lnTo>
                      <a:lnTo>
                        <a:pt x="51458" y="113985"/>
                      </a:lnTo>
                      <a:lnTo>
                        <a:pt x="52732" y="113263"/>
                      </a:lnTo>
                      <a:lnTo>
                        <a:pt x="54021" y="112559"/>
                      </a:lnTo>
                      <a:lnTo>
                        <a:pt x="55280" y="111888"/>
                      </a:lnTo>
                      <a:lnTo>
                        <a:pt x="56540" y="111253"/>
                      </a:lnTo>
                      <a:lnTo>
                        <a:pt x="57177" y="110943"/>
                      </a:lnTo>
                      <a:lnTo>
                        <a:pt x="57799" y="110668"/>
                      </a:lnTo>
                      <a:lnTo>
                        <a:pt x="58436" y="110393"/>
                      </a:lnTo>
                      <a:lnTo>
                        <a:pt x="59059" y="110136"/>
                      </a:lnTo>
                      <a:lnTo>
                        <a:pt x="59681" y="109895"/>
                      </a:lnTo>
                      <a:lnTo>
                        <a:pt x="60303" y="109672"/>
                      </a:lnTo>
                      <a:lnTo>
                        <a:pt x="60926" y="109448"/>
                      </a:lnTo>
                      <a:lnTo>
                        <a:pt x="61518" y="109276"/>
                      </a:lnTo>
                      <a:lnTo>
                        <a:pt x="62333" y="109036"/>
                      </a:lnTo>
                      <a:lnTo>
                        <a:pt x="63059" y="108864"/>
                      </a:lnTo>
                      <a:lnTo>
                        <a:pt x="63400" y="108795"/>
                      </a:lnTo>
                      <a:lnTo>
                        <a:pt x="63726" y="108761"/>
                      </a:lnTo>
                      <a:lnTo>
                        <a:pt x="64007" y="108709"/>
                      </a:lnTo>
                      <a:lnTo>
                        <a:pt x="64289" y="108692"/>
                      </a:lnTo>
                      <a:lnTo>
                        <a:pt x="64556" y="108675"/>
                      </a:lnTo>
                      <a:lnTo>
                        <a:pt x="64822" y="108692"/>
                      </a:lnTo>
                      <a:lnTo>
                        <a:pt x="65059" y="108709"/>
                      </a:lnTo>
                      <a:lnTo>
                        <a:pt x="65296" y="108761"/>
                      </a:lnTo>
                      <a:lnTo>
                        <a:pt x="65519" y="108812"/>
                      </a:lnTo>
                      <a:lnTo>
                        <a:pt x="65726" y="108881"/>
                      </a:lnTo>
                      <a:lnTo>
                        <a:pt x="65934" y="108984"/>
                      </a:lnTo>
                      <a:lnTo>
                        <a:pt x="66141" y="109087"/>
                      </a:lnTo>
                      <a:lnTo>
                        <a:pt x="66334" y="109190"/>
                      </a:lnTo>
                      <a:lnTo>
                        <a:pt x="66511" y="109345"/>
                      </a:lnTo>
                      <a:lnTo>
                        <a:pt x="66704" y="109500"/>
                      </a:lnTo>
                      <a:lnTo>
                        <a:pt x="66897" y="109654"/>
                      </a:lnTo>
                      <a:lnTo>
                        <a:pt x="67074" y="109843"/>
                      </a:lnTo>
                      <a:lnTo>
                        <a:pt x="67267" y="110050"/>
                      </a:lnTo>
                      <a:lnTo>
                        <a:pt x="67460" y="110273"/>
                      </a:lnTo>
                      <a:lnTo>
                        <a:pt x="67652" y="110514"/>
                      </a:lnTo>
                      <a:lnTo>
                        <a:pt x="68052" y="111046"/>
                      </a:lnTo>
                      <a:lnTo>
                        <a:pt x="68452" y="111631"/>
                      </a:lnTo>
                      <a:lnTo>
                        <a:pt x="68927" y="112301"/>
                      </a:lnTo>
                      <a:lnTo>
                        <a:pt x="69415" y="113040"/>
                      </a:lnTo>
                      <a:lnTo>
                        <a:pt x="69638" y="113366"/>
                      </a:lnTo>
                      <a:lnTo>
                        <a:pt x="69845" y="113710"/>
                      </a:lnTo>
                      <a:lnTo>
                        <a:pt x="70053" y="114036"/>
                      </a:lnTo>
                      <a:lnTo>
                        <a:pt x="70245" y="114346"/>
                      </a:lnTo>
                      <a:lnTo>
                        <a:pt x="70453" y="114638"/>
                      </a:lnTo>
                      <a:lnTo>
                        <a:pt x="70675" y="114913"/>
                      </a:lnTo>
                      <a:lnTo>
                        <a:pt x="70912" y="115171"/>
                      </a:lnTo>
                      <a:lnTo>
                        <a:pt x="71164" y="115394"/>
                      </a:lnTo>
                      <a:lnTo>
                        <a:pt x="71431" y="115600"/>
                      </a:lnTo>
                      <a:lnTo>
                        <a:pt x="71697" y="115772"/>
                      </a:lnTo>
                      <a:lnTo>
                        <a:pt x="72008" y="115910"/>
                      </a:lnTo>
                      <a:lnTo>
                        <a:pt x="72290" y="116030"/>
                      </a:lnTo>
                      <a:lnTo>
                        <a:pt x="72616" y="116116"/>
                      </a:lnTo>
                      <a:lnTo>
                        <a:pt x="72912" y="116167"/>
                      </a:lnTo>
                      <a:lnTo>
                        <a:pt x="73238" y="116202"/>
                      </a:lnTo>
                      <a:lnTo>
                        <a:pt x="73549" y="116202"/>
                      </a:lnTo>
                      <a:lnTo>
                        <a:pt x="73890" y="116150"/>
                      </a:lnTo>
                      <a:lnTo>
                        <a:pt x="74201" y="116081"/>
                      </a:lnTo>
                      <a:lnTo>
                        <a:pt x="74498" y="115995"/>
                      </a:lnTo>
                      <a:lnTo>
                        <a:pt x="74824" y="115858"/>
                      </a:lnTo>
                      <a:lnTo>
                        <a:pt x="83091" y="111854"/>
                      </a:lnTo>
                      <a:lnTo>
                        <a:pt x="83313" y="111751"/>
                      </a:lnTo>
                      <a:lnTo>
                        <a:pt x="83521" y="111613"/>
                      </a:lnTo>
                      <a:lnTo>
                        <a:pt x="83728" y="111493"/>
                      </a:lnTo>
                      <a:lnTo>
                        <a:pt x="83921" y="111321"/>
                      </a:lnTo>
                      <a:lnTo>
                        <a:pt x="84099" y="111149"/>
                      </a:lnTo>
                      <a:lnTo>
                        <a:pt x="84277" y="110995"/>
                      </a:lnTo>
                      <a:lnTo>
                        <a:pt x="84425" y="110806"/>
                      </a:lnTo>
                      <a:lnTo>
                        <a:pt x="84573" y="110600"/>
                      </a:lnTo>
                      <a:lnTo>
                        <a:pt x="84706" y="110393"/>
                      </a:lnTo>
                      <a:lnTo>
                        <a:pt x="84825" y="110187"/>
                      </a:lnTo>
                      <a:lnTo>
                        <a:pt x="84958" y="109981"/>
                      </a:lnTo>
                      <a:lnTo>
                        <a:pt x="85047" y="109757"/>
                      </a:lnTo>
                      <a:lnTo>
                        <a:pt x="85151" y="109534"/>
                      </a:lnTo>
                      <a:lnTo>
                        <a:pt x="85225" y="109293"/>
                      </a:lnTo>
                      <a:lnTo>
                        <a:pt x="85284" y="109053"/>
                      </a:lnTo>
                      <a:lnTo>
                        <a:pt x="85358" y="108812"/>
                      </a:lnTo>
                      <a:lnTo>
                        <a:pt x="85403" y="108555"/>
                      </a:lnTo>
                      <a:lnTo>
                        <a:pt x="85432" y="108314"/>
                      </a:lnTo>
                      <a:lnTo>
                        <a:pt x="85447" y="108056"/>
                      </a:lnTo>
                      <a:lnTo>
                        <a:pt x="85462" y="107798"/>
                      </a:lnTo>
                      <a:lnTo>
                        <a:pt x="85447" y="107541"/>
                      </a:lnTo>
                      <a:lnTo>
                        <a:pt x="85432" y="107300"/>
                      </a:lnTo>
                      <a:lnTo>
                        <a:pt x="85403" y="107042"/>
                      </a:lnTo>
                      <a:lnTo>
                        <a:pt x="85373" y="106785"/>
                      </a:lnTo>
                      <a:lnTo>
                        <a:pt x="85299" y="106544"/>
                      </a:lnTo>
                      <a:lnTo>
                        <a:pt x="85240" y="106286"/>
                      </a:lnTo>
                      <a:lnTo>
                        <a:pt x="85166" y="106046"/>
                      </a:lnTo>
                      <a:lnTo>
                        <a:pt x="85062" y="105805"/>
                      </a:lnTo>
                      <a:lnTo>
                        <a:pt x="84958" y="105564"/>
                      </a:lnTo>
                      <a:lnTo>
                        <a:pt x="84825" y="105341"/>
                      </a:lnTo>
                      <a:lnTo>
                        <a:pt x="84706" y="105100"/>
                      </a:lnTo>
                      <a:lnTo>
                        <a:pt x="84543" y="104894"/>
                      </a:lnTo>
                      <a:lnTo>
                        <a:pt x="84040" y="104190"/>
                      </a:lnTo>
                      <a:lnTo>
                        <a:pt x="83536" y="103519"/>
                      </a:lnTo>
                      <a:lnTo>
                        <a:pt x="83047" y="102815"/>
                      </a:lnTo>
                      <a:lnTo>
                        <a:pt x="82587" y="102128"/>
                      </a:lnTo>
                      <a:lnTo>
                        <a:pt x="82143" y="101423"/>
                      </a:lnTo>
                      <a:lnTo>
                        <a:pt x="81743" y="100736"/>
                      </a:lnTo>
                      <a:lnTo>
                        <a:pt x="81358" y="100083"/>
                      </a:lnTo>
                      <a:lnTo>
                        <a:pt x="81032" y="99412"/>
                      </a:lnTo>
                      <a:lnTo>
                        <a:pt x="80884" y="99086"/>
                      </a:lnTo>
                      <a:lnTo>
                        <a:pt x="80735" y="98742"/>
                      </a:lnTo>
                      <a:lnTo>
                        <a:pt x="80632" y="98433"/>
                      </a:lnTo>
                      <a:lnTo>
                        <a:pt x="80513" y="98106"/>
                      </a:lnTo>
                      <a:lnTo>
                        <a:pt x="80424" y="97780"/>
                      </a:lnTo>
                      <a:lnTo>
                        <a:pt x="80335" y="97471"/>
                      </a:lnTo>
                      <a:lnTo>
                        <a:pt x="80276" y="97178"/>
                      </a:lnTo>
                      <a:lnTo>
                        <a:pt x="80232" y="96869"/>
                      </a:lnTo>
                      <a:lnTo>
                        <a:pt x="80202" y="96577"/>
                      </a:lnTo>
                      <a:lnTo>
                        <a:pt x="80187" y="96268"/>
                      </a:lnTo>
                      <a:lnTo>
                        <a:pt x="80202" y="95993"/>
                      </a:lnTo>
                      <a:lnTo>
                        <a:pt x="80232" y="95700"/>
                      </a:lnTo>
                      <a:lnTo>
                        <a:pt x="80276" y="95426"/>
                      </a:lnTo>
                      <a:lnTo>
                        <a:pt x="80335" y="95168"/>
                      </a:lnTo>
                      <a:lnTo>
                        <a:pt x="80439" y="94893"/>
                      </a:lnTo>
                      <a:lnTo>
                        <a:pt x="80543" y="94635"/>
                      </a:lnTo>
                      <a:lnTo>
                        <a:pt x="80602" y="94549"/>
                      </a:lnTo>
                      <a:lnTo>
                        <a:pt x="80661" y="94446"/>
                      </a:lnTo>
                      <a:lnTo>
                        <a:pt x="80750" y="94343"/>
                      </a:lnTo>
                      <a:lnTo>
                        <a:pt x="80869" y="94223"/>
                      </a:lnTo>
                      <a:lnTo>
                        <a:pt x="81121" y="93965"/>
                      </a:lnTo>
                      <a:lnTo>
                        <a:pt x="81461" y="93673"/>
                      </a:lnTo>
                      <a:lnTo>
                        <a:pt x="82217" y="93003"/>
                      </a:lnTo>
                      <a:lnTo>
                        <a:pt x="83091" y="92298"/>
                      </a:lnTo>
                      <a:lnTo>
                        <a:pt x="83995" y="91576"/>
                      </a:lnTo>
                      <a:lnTo>
                        <a:pt x="84825" y="90923"/>
                      </a:lnTo>
                      <a:lnTo>
                        <a:pt x="85195" y="90631"/>
                      </a:lnTo>
                      <a:lnTo>
                        <a:pt x="85506" y="90356"/>
                      </a:lnTo>
                      <a:lnTo>
                        <a:pt x="85773" y="90115"/>
                      </a:lnTo>
                      <a:lnTo>
                        <a:pt x="85980" y="89909"/>
                      </a:lnTo>
                      <a:lnTo>
                        <a:pt x="86781" y="88998"/>
                      </a:lnTo>
                      <a:lnTo>
                        <a:pt x="87625" y="88122"/>
                      </a:lnTo>
                      <a:lnTo>
                        <a:pt x="88470" y="87246"/>
                      </a:lnTo>
                      <a:lnTo>
                        <a:pt x="89329" y="86386"/>
                      </a:lnTo>
                      <a:lnTo>
                        <a:pt x="90174" y="85527"/>
                      </a:lnTo>
                      <a:lnTo>
                        <a:pt x="91033" y="84668"/>
                      </a:lnTo>
                      <a:lnTo>
                        <a:pt x="91878" y="83774"/>
                      </a:lnTo>
                      <a:lnTo>
                        <a:pt x="92692" y="82881"/>
                      </a:lnTo>
                      <a:lnTo>
                        <a:pt x="93507" y="81970"/>
                      </a:lnTo>
                      <a:lnTo>
                        <a:pt x="94337" y="81025"/>
                      </a:lnTo>
                      <a:lnTo>
                        <a:pt x="95167" y="80080"/>
                      </a:lnTo>
                      <a:lnTo>
                        <a:pt x="95997" y="79135"/>
                      </a:lnTo>
                      <a:lnTo>
                        <a:pt x="96841" y="78189"/>
                      </a:lnTo>
                      <a:lnTo>
                        <a:pt x="97671" y="77227"/>
                      </a:lnTo>
                      <a:lnTo>
                        <a:pt x="98515" y="76265"/>
                      </a:lnTo>
                      <a:lnTo>
                        <a:pt x="99330" y="75285"/>
                      </a:lnTo>
                      <a:lnTo>
                        <a:pt x="100175" y="74323"/>
                      </a:lnTo>
                      <a:lnTo>
                        <a:pt x="101019" y="73361"/>
                      </a:lnTo>
                      <a:lnTo>
                        <a:pt x="101864" y="72398"/>
                      </a:lnTo>
                      <a:lnTo>
                        <a:pt x="102694" y="71453"/>
                      </a:lnTo>
                      <a:lnTo>
                        <a:pt x="103538" y="70508"/>
                      </a:lnTo>
                      <a:lnTo>
                        <a:pt x="104383" y="69580"/>
                      </a:lnTo>
                      <a:lnTo>
                        <a:pt x="105227" y="68652"/>
                      </a:lnTo>
                      <a:lnTo>
                        <a:pt x="106042" y="67758"/>
                      </a:lnTo>
                      <a:lnTo>
                        <a:pt x="106990" y="66727"/>
                      </a:lnTo>
                      <a:lnTo>
                        <a:pt x="107894" y="65731"/>
                      </a:lnTo>
                      <a:lnTo>
                        <a:pt x="108768" y="64734"/>
                      </a:lnTo>
                      <a:lnTo>
                        <a:pt x="109628" y="63754"/>
                      </a:lnTo>
                      <a:lnTo>
                        <a:pt x="110472" y="62792"/>
                      </a:lnTo>
                      <a:lnTo>
                        <a:pt x="111272" y="61830"/>
                      </a:lnTo>
                      <a:lnTo>
                        <a:pt x="112043" y="60850"/>
                      </a:lnTo>
                      <a:lnTo>
                        <a:pt x="112813" y="59888"/>
                      </a:lnTo>
                      <a:lnTo>
                        <a:pt x="113525" y="58943"/>
                      </a:lnTo>
                      <a:lnTo>
                        <a:pt x="114206" y="57980"/>
                      </a:lnTo>
                      <a:lnTo>
                        <a:pt x="114858" y="57035"/>
                      </a:lnTo>
                      <a:lnTo>
                        <a:pt x="115480" y="56107"/>
                      </a:lnTo>
                      <a:lnTo>
                        <a:pt x="116073" y="55145"/>
                      </a:lnTo>
                      <a:lnTo>
                        <a:pt x="116621" y="54200"/>
                      </a:lnTo>
                      <a:lnTo>
                        <a:pt x="117140" y="53255"/>
                      </a:lnTo>
                      <a:lnTo>
                        <a:pt x="117614" y="52309"/>
                      </a:lnTo>
                      <a:lnTo>
                        <a:pt x="118059" y="51381"/>
                      </a:lnTo>
                      <a:lnTo>
                        <a:pt x="118444" y="50419"/>
                      </a:lnTo>
                      <a:lnTo>
                        <a:pt x="118799" y="49474"/>
                      </a:lnTo>
                      <a:lnTo>
                        <a:pt x="119111" y="48512"/>
                      </a:lnTo>
                      <a:lnTo>
                        <a:pt x="119377" y="47549"/>
                      </a:lnTo>
                      <a:lnTo>
                        <a:pt x="119599" y="46587"/>
                      </a:lnTo>
                      <a:lnTo>
                        <a:pt x="119777" y="45642"/>
                      </a:lnTo>
                      <a:lnTo>
                        <a:pt x="119881" y="44662"/>
                      </a:lnTo>
                      <a:lnTo>
                        <a:pt x="119970" y="43683"/>
                      </a:lnTo>
                      <a:lnTo>
                        <a:pt x="120000" y="42686"/>
                      </a:lnTo>
                      <a:lnTo>
                        <a:pt x="119970" y="41689"/>
                      </a:lnTo>
                      <a:lnTo>
                        <a:pt x="119911" y="40675"/>
                      </a:lnTo>
                      <a:lnTo>
                        <a:pt x="119777" y="39644"/>
                      </a:lnTo>
                      <a:lnTo>
                        <a:pt x="119585" y="38630"/>
                      </a:lnTo>
                      <a:lnTo>
                        <a:pt x="119348" y="37582"/>
                      </a:lnTo>
                      <a:lnTo>
                        <a:pt x="119051" y="36534"/>
                      </a:lnTo>
                      <a:lnTo>
                        <a:pt x="118710" y="35400"/>
                      </a:lnTo>
                      <a:lnTo>
                        <a:pt x="118340" y="34145"/>
                      </a:lnTo>
                      <a:lnTo>
                        <a:pt x="117984" y="32822"/>
                      </a:lnTo>
                      <a:lnTo>
                        <a:pt x="117599" y="31413"/>
                      </a:lnTo>
                      <a:lnTo>
                        <a:pt x="117184" y="29969"/>
                      </a:lnTo>
                      <a:lnTo>
                        <a:pt x="116769" y="28474"/>
                      </a:lnTo>
                      <a:lnTo>
                        <a:pt x="116325" y="26979"/>
                      </a:lnTo>
                      <a:lnTo>
                        <a:pt x="115880" y="25467"/>
                      </a:lnTo>
                      <a:lnTo>
                        <a:pt x="115406" y="23972"/>
                      </a:lnTo>
                      <a:lnTo>
                        <a:pt x="114903" y="22511"/>
                      </a:lnTo>
                      <a:lnTo>
                        <a:pt x="114636" y="21807"/>
                      </a:lnTo>
                      <a:lnTo>
                        <a:pt x="114384" y="21102"/>
                      </a:lnTo>
                      <a:lnTo>
                        <a:pt x="114117" y="20415"/>
                      </a:lnTo>
                      <a:lnTo>
                        <a:pt x="113851" y="19745"/>
                      </a:lnTo>
                      <a:lnTo>
                        <a:pt x="113554" y="19109"/>
                      </a:lnTo>
                      <a:lnTo>
                        <a:pt x="113273" y="18473"/>
                      </a:lnTo>
                      <a:lnTo>
                        <a:pt x="112991" y="17871"/>
                      </a:lnTo>
                      <a:lnTo>
                        <a:pt x="112680" y="17287"/>
                      </a:lnTo>
                      <a:lnTo>
                        <a:pt x="112384" y="16737"/>
                      </a:lnTo>
                      <a:lnTo>
                        <a:pt x="112073" y="16222"/>
                      </a:lnTo>
                      <a:lnTo>
                        <a:pt x="111761" y="15741"/>
                      </a:lnTo>
                      <a:lnTo>
                        <a:pt x="111435" y="15277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8" name="íṡḷíḑé">
                  <a:extLst>
                    <a:ext uri="{FF2B5EF4-FFF2-40B4-BE49-F238E27FC236}">
                      <a16:creationId xmlns:a16="http://schemas.microsoft.com/office/drawing/2014/main" xmlns="" id="{F3623407-1423-4FB3-B17D-C7D8BD141B10}"/>
                    </a:ext>
                  </a:extLst>
                </p:cNvPr>
                <p:cNvSpPr/>
                <p:nvPr/>
              </p:nvSpPr>
              <p:spPr>
                <a:xfrm>
                  <a:off x="10481534" y="4707635"/>
                  <a:ext cx="278530" cy="1095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07333"/>
                      </a:moveTo>
                      <a:lnTo>
                        <a:pt x="1836" y="109666"/>
                      </a:lnTo>
                      <a:lnTo>
                        <a:pt x="3540" y="112000"/>
                      </a:lnTo>
                      <a:lnTo>
                        <a:pt x="5377" y="114000"/>
                      </a:lnTo>
                      <a:lnTo>
                        <a:pt x="7213" y="115666"/>
                      </a:lnTo>
                      <a:lnTo>
                        <a:pt x="9049" y="117000"/>
                      </a:lnTo>
                      <a:lnTo>
                        <a:pt x="11016" y="118000"/>
                      </a:lnTo>
                      <a:lnTo>
                        <a:pt x="12983" y="119000"/>
                      </a:lnTo>
                      <a:lnTo>
                        <a:pt x="14950" y="119333"/>
                      </a:lnTo>
                      <a:lnTo>
                        <a:pt x="16786" y="120000"/>
                      </a:lnTo>
                      <a:lnTo>
                        <a:pt x="18754" y="120000"/>
                      </a:lnTo>
                      <a:lnTo>
                        <a:pt x="20852" y="119333"/>
                      </a:lnTo>
                      <a:lnTo>
                        <a:pt x="22819" y="118666"/>
                      </a:lnTo>
                      <a:lnTo>
                        <a:pt x="24786" y="118000"/>
                      </a:lnTo>
                      <a:lnTo>
                        <a:pt x="26754" y="116666"/>
                      </a:lnTo>
                      <a:lnTo>
                        <a:pt x="28590" y="115333"/>
                      </a:lnTo>
                      <a:lnTo>
                        <a:pt x="30557" y="113333"/>
                      </a:lnTo>
                      <a:lnTo>
                        <a:pt x="103737" y="35666"/>
                      </a:lnTo>
                      <a:lnTo>
                        <a:pt x="106491" y="33000"/>
                      </a:lnTo>
                      <a:lnTo>
                        <a:pt x="108852" y="29333"/>
                      </a:lnTo>
                      <a:lnTo>
                        <a:pt x="111081" y="25333"/>
                      </a:lnTo>
                      <a:lnTo>
                        <a:pt x="113180" y="20666"/>
                      </a:lnTo>
                      <a:lnTo>
                        <a:pt x="115147" y="16000"/>
                      </a:lnTo>
                      <a:lnTo>
                        <a:pt x="116983" y="11000"/>
                      </a:lnTo>
                      <a:lnTo>
                        <a:pt x="118557" y="5666"/>
                      </a:lnTo>
                      <a:lnTo>
                        <a:pt x="119999" y="0"/>
                      </a:lnTo>
                      <a:lnTo>
                        <a:pt x="112393" y="3666"/>
                      </a:lnTo>
                      <a:lnTo>
                        <a:pt x="104524" y="7666"/>
                      </a:lnTo>
                      <a:lnTo>
                        <a:pt x="96786" y="11666"/>
                      </a:lnTo>
                      <a:lnTo>
                        <a:pt x="88786" y="15666"/>
                      </a:lnTo>
                      <a:lnTo>
                        <a:pt x="80918" y="20333"/>
                      </a:lnTo>
                      <a:lnTo>
                        <a:pt x="73049" y="25000"/>
                      </a:lnTo>
                      <a:lnTo>
                        <a:pt x="65311" y="30000"/>
                      </a:lnTo>
                      <a:lnTo>
                        <a:pt x="57573" y="35666"/>
                      </a:lnTo>
                      <a:lnTo>
                        <a:pt x="49836" y="41666"/>
                      </a:lnTo>
                      <a:lnTo>
                        <a:pt x="42229" y="48666"/>
                      </a:lnTo>
                      <a:lnTo>
                        <a:pt x="38426" y="52333"/>
                      </a:lnTo>
                      <a:lnTo>
                        <a:pt x="34754" y="56000"/>
                      </a:lnTo>
                      <a:lnTo>
                        <a:pt x="31081" y="60333"/>
                      </a:lnTo>
                      <a:lnTo>
                        <a:pt x="27409" y="64666"/>
                      </a:lnTo>
                      <a:lnTo>
                        <a:pt x="23737" y="69000"/>
                      </a:lnTo>
                      <a:lnTo>
                        <a:pt x="20327" y="73666"/>
                      </a:lnTo>
                      <a:lnTo>
                        <a:pt x="16786" y="78666"/>
                      </a:lnTo>
                      <a:lnTo>
                        <a:pt x="13377" y="84000"/>
                      </a:lnTo>
                      <a:lnTo>
                        <a:pt x="9836" y="89333"/>
                      </a:lnTo>
                      <a:lnTo>
                        <a:pt x="6557" y="95000"/>
                      </a:lnTo>
                      <a:lnTo>
                        <a:pt x="3278" y="101333"/>
                      </a:lnTo>
                      <a:lnTo>
                        <a:pt x="0" y="10733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9" name="íšlîḓè">
                  <a:extLst>
                    <a:ext uri="{FF2B5EF4-FFF2-40B4-BE49-F238E27FC236}">
                      <a16:creationId xmlns:a16="http://schemas.microsoft.com/office/drawing/2014/main" xmlns="" id="{AEA126BE-1088-48F9-8BA0-72C729265478}"/>
                    </a:ext>
                  </a:extLst>
                </p:cNvPr>
                <p:cNvSpPr/>
                <p:nvPr/>
              </p:nvSpPr>
              <p:spPr>
                <a:xfrm>
                  <a:off x="11209368" y="3035535"/>
                  <a:ext cx="271227" cy="90865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4089" y="0"/>
                      </a:moveTo>
                      <a:lnTo>
                        <a:pt x="46112" y="2090"/>
                      </a:lnTo>
                      <a:lnTo>
                        <a:pt x="48539" y="4261"/>
                      </a:lnTo>
                      <a:lnTo>
                        <a:pt x="50966" y="6391"/>
                      </a:lnTo>
                      <a:lnTo>
                        <a:pt x="53393" y="8522"/>
                      </a:lnTo>
                      <a:lnTo>
                        <a:pt x="58921" y="12824"/>
                      </a:lnTo>
                      <a:lnTo>
                        <a:pt x="64584" y="17125"/>
                      </a:lnTo>
                      <a:lnTo>
                        <a:pt x="70516" y="21467"/>
                      </a:lnTo>
                      <a:lnTo>
                        <a:pt x="76314" y="25809"/>
                      </a:lnTo>
                      <a:lnTo>
                        <a:pt x="79011" y="27979"/>
                      </a:lnTo>
                      <a:lnTo>
                        <a:pt x="81842" y="30190"/>
                      </a:lnTo>
                      <a:lnTo>
                        <a:pt x="84539" y="32321"/>
                      </a:lnTo>
                      <a:lnTo>
                        <a:pt x="86966" y="34532"/>
                      </a:lnTo>
                      <a:lnTo>
                        <a:pt x="89393" y="36743"/>
                      </a:lnTo>
                      <a:lnTo>
                        <a:pt x="91820" y="38914"/>
                      </a:lnTo>
                      <a:lnTo>
                        <a:pt x="93842" y="41085"/>
                      </a:lnTo>
                      <a:lnTo>
                        <a:pt x="95730" y="43296"/>
                      </a:lnTo>
                      <a:lnTo>
                        <a:pt x="97483" y="45507"/>
                      </a:lnTo>
                      <a:lnTo>
                        <a:pt x="98831" y="47678"/>
                      </a:lnTo>
                      <a:lnTo>
                        <a:pt x="100044" y="49889"/>
                      </a:lnTo>
                      <a:lnTo>
                        <a:pt x="100853" y="52060"/>
                      </a:lnTo>
                      <a:lnTo>
                        <a:pt x="101662" y="54271"/>
                      </a:lnTo>
                      <a:lnTo>
                        <a:pt x="101932" y="56442"/>
                      </a:lnTo>
                      <a:lnTo>
                        <a:pt x="101797" y="58653"/>
                      </a:lnTo>
                      <a:lnTo>
                        <a:pt x="101393" y="60824"/>
                      </a:lnTo>
                      <a:lnTo>
                        <a:pt x="100584" y="62994"/>
                      </a:lnTo>
                      <a:lnTo>
                        <a:pt x="99505" y="65206"/>
                      </a:lnTo>
                      <a:lnTo>
                        <a:pt x="97752" y="67376"/>
                      </a:lnTo>
                      <a:lnTo>
                        <a:pt x="95730" y="69507"/>
                      </a:lnTo>
                      <a:lnTo>
                        <a:pt x="94516" y="71316"/>
                      </a:lnTo>
                      <a:lnTo>
                        <a:pt x="93168" y="73045"/>
                      </a:lnTo>
                      <a:lnTo>
                        <a:pt x="91685" y="74814"/>
                      </a:lnTo>
                      <a:lnTo>
                        <a:pt x="89932" y="76502"/>
                      </a:lnTo>
                      <a:lnTo>
                        <a:pt x="88179" y="78231"/>
                      </a:lnTo>
                      <a:lnTo>
                        <a:pt x="86157" y="79919"/>
                      </a:lnTo>
                      <a:lnTo>
                        <a:pt x="84000" y="81608"/>
                      </a:lnTo>
                      <a:lnTo>
                        <a:pt x="81573" y="83256"/>
                      </a:lnTo>
                      <a:lnTo>
                        <a:pt x="79146" y="84904"/>
                      </a:lnTo>
                      <a:lnTo>
                        <a:pt x="76584" y="86552"/>
                      </a:lnTo>
                      <a:lnTo>
                        <a:pt x="73887" y="88120"/>
                      </a:lnTo>
                      <a:lnTo>
                        <a:pt x="71056" y="89768"/>
                      </a:lnTo>
                      <a:lnTo>
                        <a:pt x="68089" y="91336"/>
                      </a:lnTo>
                      <a:lnTo>
                        <a:pt x="64988" y="92944"/>
                      </a:lnTo>
                      <a:lnTo>
                        <a:pt x="61887" y="94472"/>
                      </a:lnTo>
                      <a:lnTo>
                        <a:pt x="58786" y="96040"/>
                      </a:lnTo>
                      <a:lnTo>
                        <a:pt x="55415" y="97608"/>
                      </a:lnTo>
                      <a:lnTo>
                        <a:pt x="51910" y="99135"/>
                      </a:lnTo>
                      <a:lnTo>
                        <a:pt x="48539" y="100663"/>
                      </a:lnTo>
                      <a:lnTo>
                        <a:pt x="45033" y="102190"/>
                      </a:lnTo>
                      <a:lnTo>
                        <a:pt x="37752" y="105206"/>
                      </a:lnTo>
                      <a:lnTo>
                        <a:pt x="30337" y="108221"/>
                      </a:lnTo>
                      <a:lnTo>
                        <a:pt x="22921" y="111195"/>
                      </a:lnTo>
                      <a:lnTo>
                        <a:pt x="15235" y="114130"/>
                      </a:lnTo>
                      <a:lnTo>
                        <a:pt x="7685" y="117065"/>
                      </a:lnTo>
                      <a:lnTo>
                        <a:pt x="0" y="120000"/>
                      </a:lnTo>
                      <a:lnTo>
                        <a:pt x="8089" y="117708"/>
                      </a:lnTo>
                      <a:lnTo>
                        <a:pt x="15910" y="115457"/>
                      </a:lnTo>
                      <a:lnTo>
                        <a:pt x="23595" y="113246"/>
                      </a:lnTo>
                      <a:lnTo>
                        <a:pt x="31146" y="110994"/>
                      </a:lnTo>
                      <a:lnTo>
                        <a:pt x="38292" y="108783"/>
                      </a:lnTo>
                      <a:lnTo>
                        <a:pt x="45303" y="106572"/>
                      </a:lnTo>
                      <a:lnTo>
                        <a:pt x="52044" y="104361"/>
                      </a:lnTo>
                      <a:lnTo>
                        <a:pt x="58651" y="102231"/>
                      </a:lnTo>
                      <a:lnTo>
                        <a:pt x="64719" y="100020"/>
                      </a:lnTo>
                      <a:lnTo>
                        <a:pt x="70786" y="97849"/>
                      </a:lnTo>
                      <a:lnTo>
                        <a:pt x="76449" y="95678"/>
                      </a:lnTo>
                      <a:lnTo>
                        <a:pt x="81842" y="93547"/>
                      </a:lnTo>
                      <a:lnTo>
                        <a:pt x="86696" y="91417"/>
                      </a:lnTo>
                      <a:lnTo>
                        <a:pt x="91415" y="89246"/>
                      </a:lnTo>
                      <a:lnTo>
                        <a:pt x="96000" y="87115"/>
                      </a:lnTo>
                      <a:lnTo>
                        <a:pt x="100044" y="84944"/>
                      </a:lnTo>
                      <a:lnTo>
                        <a:pt x="103685" y="82773"/>
                      </a:lnTo>
                      <a:lnTo>
                        <a:pt x="107056" y="80603"/>
                      </a:lnTo>
                      <a:lnTo>
                        <a:pt x="110022" y="78472"/>
                      </a:lnTo>
                      <a:lnTo>
                        <a:pt x="112584" y="76261"/>
                      </a:lnTo>
                      <a:lnTo>
                        <a:pt x="114876" y="74090"/>
                      </a:lnTo>
                      <a:lnTo>
                        <a:pt x="116764" y="71879"/>
                      </a:lnTo>
                      <a:lnTo>
                        <a:pt x="118247" y="69668"/>
                      </a:lnTo>
                      <a:lnTo>
                        <a:pt x="119325" y="67457"/>
                      </a:lnTo>
                      <a:lnTo>
                        <a:pt x="119865" y="65206"/>
                      </a:lnTo>
                      <a:lnTo>
                        <a:pt x="120000" y="62954"/>
                      </a:lnTo>
                      <a:lnTo>
                        <a:pt x="119730" y="60663"/>
                      </a:lnTo>
                      <a:lnTo>
                        <a:pt x="118921" y="58371"/>
                      </a:lnTo>
                      <a:lnTo>
                        <a:pt x="117842" y="56040"/>
                      </a:lnTo>
                      <a:lnTo>
                        <a:pt x="116089" y="53708"/>
                      </a:lnTo>
                      <a:lnTo>
                        <a:pt x="113932" y="51336"/>
                      </a:lnTo>
                      <a:lnTo>
                        <a:pt x="111370" y="48924"/>
                      </a:lnTo>
                      <a:lnTo>
                        <a:pt x="108269" y="46311"/>
                      </a:lnTo>
                      <a:lnTo>
                        <a:pt x="105033" y="43497"/>
                      </a:lnTo>
                      <a:lnTo>
                        <a:pt x="101932" y="40442"/>
                      </a:lnTo>
                      <a:lnTo>
                        <a:pt x="98426" y="37306"/>
                      </a:lnTo>
                      <a:lnTo>
                        <a:pt x="94786" y="33969"/>
                      </a:lnTo>
                      <a:lnTo>
                        <a:pt x="91146" y="30592"/>
                      </a:lnTo>
                      <a:lnTo>
                        <a:pt x="87235" y="27135"/>
                      </a:lnTo>
                      <a:lnTo>
                        <a:pt x="83191" y="23678"/>
                      </a:lnTo>
                      <a:lnTo>
                        <a:pt x="79011" y="20301"/>
                      </a:lnTo>
                      <a:lnTo>
                        <a:pt x="74696" y="16924"/>
                      </a:lnTo>
                      <a:lnTo>
                        <a:pt x="72404" y="15276"/>
                      </a:lnTo>
                      <a:lnTo>
                        <a:pt x="70112" y="13628"/>
                      </a:lnTo>
                      <a:lnTo>
                        <a:pt x="67685" y="12060"/>
                      </a:lnTo>
                      <a:lnTo>
                        <a:pt x="65258" y="10532"/>
                      </a:lnTo>
                      <a:lnTo>
                        <a:pt x="62831" y="9005"/>
                      </a:lnTo>
                      <a:lnTo>
                        <a:pt x="60404" y="7557"/>
                      </a:lnTo>
                      <a:lnTo>
                        <a:pt x="57707" y="6110"/>
                      </a:lnTo>
                      <a:lnTo>
                        <a:pt x="55146" y="4783"/>
                      </a:lnTo>
                      <a:lnTo>
                        <a:pt x="52449" y="3497"/>
                      </a:lnTo>
                      <a:lnTo>
                        <a:pt x="49752" y="2291"/>
                      </a:lnTo>
                      <a:lnTo>
                        <a:pt x="46921" y="1125"/>
                      </a:lnTo>
                      <a:lnTo>
                        <a:pt x="44089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0" name="íSlïḓê">
                  <a:extLst>
                    <a:ext uri="{FF2B5EF4-FFF2-40B4-BE49-F238E27FC236}">
                      <a16:creationId xmlns:a16="http://schemas.microsoft.com/office/drawing/2014/main" xmlns="" id="{82D04F33-392C-4B55-906B-22FC2314DE77}"/>
                    </a:ext>
                  </a:extLst>
                </p:cNvPr>
                <p:cNvSpPr/>
                <p:nvPr/>
              </p:nvSpPr>
              <p:spPr>
                <a:xfrm>
                  <a:off x="9909860" y="2355189"/>
                  <a:ext cx="497703" cy="80728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8924" y="105605"/>
                      </a:moveTo>
                      <a:lnTo>
                        <a:pt x="13422" y="103251"/>
                      </a:lnTo>
                      <a:lnTo>
                        <a:pt x="8875" y="100671"/>
                      </a:lnTo>
                      <a:lnTo>
                        <a:pt x="5354" y="97864"/>
                      </a:lnTo>
                      <a:lnTo>
                        <a:pt x="2787" y="94832"/>
                      </a:lnTo>
                      <a:lnTo>
                        <a:pt x="1026" y="91663"/>
                      </a:lnTo>
                      <a:lnTo>
                        <a:pt x="146" y="88313"/>
                      </a:lnTo>
                      <a:lnTo>
                        <a:pt x="0" y="84828"/>
                      </a:lnTo>
                      <a:lnTo>
                        <a:pt x="660" y="81207"/>
                      </a:lnTo>
                      <a:lnTo>
                        <a:pt x="1907" y="77450"/>
                      </a:lnTo>
                      <a:lnTo>
                        <a:pt x="3814" y="73647"/>
                      </a:lnTo>
                      <a:lnTo>
                        <a:pt x="6308" y="69754"/>
                      </a:lnTo>
                      <a:lnTo>
                        <a:pt x="9315" y="65816"/>
                      </a:lnTo>
                      <a:lnTo>
                        <a:pt x="12762" y="61742"/>
                      </a:lnTo>
                      <a:lnTo>
                        <a:pt x="16650" y="57759"/>
                      </a:lnTo>
                      <a:lnTo>
                        <a:pt x="20904" y="53685"/>
                      </a:lnTo>
                      <a:lnTo>
                        <a:pt x="25452" y="49701"/>
                      </a:lnTo>
                      <a:lnTo>
                        <a:pt x="30220" y="45673"/>
                      </a:lnTo>
                      <a:lnTo>
                        <a:pt x="35281" y="41735"/>
                      </a:lnTo>
                      <a:lnTo>
                        <a:pt x="40488" y="37797"/>
                      </a:lnTo>
                      <a:lnTo>
                        <a:pt x="45770" y="33949"/>
                      </a:lnTo>
                      <a:lnTo>
                        <a:pt x="51124" y="30237"/>
                      </a:lnTo>
                      <a:lnTo>
                        <a:pt x="56552" y="26616"/>
                      </a:lnTo>
                      <a:lnTo>
                        <a:pt x="61833" y="23085"/>
                      </a:lnTo>
                      <a:lnTo>
                        <a:pt x="67114" y="19735"/>
                      </a:lnTo>
                      <a:lnTo>
                        <a:pt x="72249" y="16522"/>
                      </a:lnTo>
                      <a:lnTo>
                        <a:pt x="77090" y="13534"/>
                      </a:lnTo>
                      <a:lnTo>
                        <a:pt x="81784" y="10637"/>
                      </a:lnTo>
                      <a:lnTo>
                        <a:pt x="86112" y="8012"/>
                      </a:lnTo>
                      <a:lnTo>
                        <a:pt x="93667" y="3485"/>
                      </a:lnTo>
                      <a:lnTo>
                        <a:pt x="99388" y="0"/>
                      </a:lnTo>
                      <a:lnTo>
                        <a:pt x="100342" y="860"/>
                      </a:lnTo>
                      <a:lnTo>
                        <a:pt x="101149" y="1810"/>
                      </a:lnTo>
                      <a:lnTo>
                        <a:pt x="101809" y="2715"/>
                      </a:lnTo>
                      <a:lnTo>
                        <a:pt x="102542" y="3666"/>
                      </a:lnTo>
                      <a:lnTo>
                        <a:pt x="103202" y="4662"/>
                      </a:lnTo>
                      <a:lnTo>
                        <a:pt x="103716" y="5658"/>
                      </a:lnTo>
                      <a:lnTo>
                        <a:pt x="104303" y="6654"/>
                      </a:lnTo>
                      <a:lnTo>
                        <a:pt x="104743" y="7695"/>
                      </a:lnTo>
                      <a:lnTo>
                        <a:pt x="105110" y="8736"/>
                      </a:lnTo>
                      <a:lnTo>
                        <a:pt x="105550" y="9822"/>
                      </a:lnTo>
                      <a:lnTo>
                        <a:pt x="105843" y="10909"/>
                      </a:lnTo>
                      <a:lnTo>
                        <a:pt x="106063" y="11950"/>
                      </a:lnTo>
                      <a:lnTo>
                        <a:pt x="106577" y="14168"/>
                      </a:lnTo>
                      <a:lnTo>
                        <a:pt x="106943" y="16386"/>
                      </a:lnTo>
                      <a:lnTo>
                        <a:pt x="107163" y="18604"/>
                      </a:lnTo>
                      <a:lnTo>
                        <a:pt x="107457" y="20912"/>
                      </a:lnTo>
                      <a:lnTo>
                        <a:pt x="107530" y="23130"/>
                      </a:lnTo>
                      <a:lnTo>
                        <a:pt x="107677" y="25394"/>
                      </a:lnTo>
                      <a:lnTo>
                        <a:pt x="107823" y="27566"/>
                      </a:lnTo>
                      <a:lnTo>
                        <a:pt x="107970" y="29694"/>
                      </a:lnTo>
                      <a:lnTo>
                        <a:pt x="108190" y="31867"/>
                      </a:lnTo>
                      <a:lnTo>
                        <a:pt x="108557" y="33904"/>
                      </a:lnTo>
                      <a:lnTo>
                        <a:pt x="108997" y="36393"/>
                      </a:lnTo>
                      <a:lnTo>
                        <a:pt x="109657" y="38838"/>
                      </a:lnTo>
                      <a:lnTo>
                        <a:pt x="110244" y="41327"/>
                      </a:lnTo>
                      <a:lnTo>
                        <a:pt x="110977" y="43772"/>
                      </a:lnTo>
                      <a:lnTo>
                        <a:pt x="111711" y="46261"/>
                      </a:lnTo>
                      <a:lnTo>
                        <a:pt x="112444" y="48706"/>
                      </a:lnTo>
                      <a:lnTo>
                        <a:pt x="113251" y="51195"/>
                      </a:lnTo>
                      <a:lnTo>
                        <a:pt x="114058" y="53685"/>
                      </a:lnTo>
                      <a:lnTo>
                        <a:pt x="114865" y="56129"/>
                      </a:lnTo>
                      <a:lnTo>
                        <a:pt x="115599" y="58619"/>
                      </a:lnTo>
                      <a:lnTo>
                        <a:pt x="116332" y="61063"/>
                      </a:lnTo>
                      <a:lnTo>
                        <a:pt x="117066" y="63508"/>
                      </a:lnTo>
                      <a:lnTo>
                        <a:pt x="117726" y="65997"/>
                      </a:lnTo>
                      <a:lnTo>
                        <a:pt x="118312" y="68487"/>
                      </a:lnTo>
                      <a:lnTo>
                        <a:pt x="118753" y="70931"/>
                      </a:lnTo>
                      <a:lnTo>
                        <a:pt x="119266" y="73421"/>
                      </a:lnTo>
                      <a:lnTo>
                        <a:pt x="119559" y="75956"/>
                      </a:lnTo>
                      <a:lnTo>
                        <a:pt x="119779" y="78445"/>
                      </a:lnTo>
                      <a:lnTo>
                        <a:pt x="119926" y="80844"/>
                      </a:lnTo>
                      <a:lnTo>
                        <a:pt x="120000" y="83153"/>
                      </a:lnTo>
                      <a:lnTo>
                        <a:pt x="120000" y="85462"/>
                      </a:lnTo>
                      <a:lnTo>
                        <a:pt x="119853" y="87634"/>
                      </a:lnTo>
                      <a:lnTo>
                        <a:pt x="119633" y="89762"/>
                      </a:lnTo>
                      <a:lnTo>
                        <a:pt x="119266" y="91844"/>
                      </a:lnTo>
                      <a:lnTo>
                        <a:pt x="118753" y="93836"/>
                      </a:lnTo>
                      <a:lnTo>
                        <a:pt x="118166" y="95782"/>
                      </a:lnTo>
                      <a:lnTo>
                        <a:pt x="117432" y="97683"/>
                      </a:lnTo>
                      <a:lnTo>
                        <a:pt x="116552" y="99494"/>
                      </a:lnTo>
                      <a:lnTo>
                        <a:pt x="115599" y="101214"/>
                      </a:lnTo>
                      <a:lnTo>
                        <a:pt x="114425" y="102844"/>
                      </a:lnTo>
                      <a:lnTo>
                        <a:pt x="113178" y="104473"/>
                      </a:lnTo>
                      <a:lnTo>
                        <a:pt x="111784" y="105967"/>
                      </a:lnTo>
                      <a:lnTo>
                        <a:pt x="110171" y="107416"/>
                      </a:lnTo>
                      <a:lnTo>
                        <a:pt x="108484" y="108774"/>
                      </a:lnTo>
                      <a:lnTo>
                        <a:pt x="106650" y="110041"/>
                      </a:lnTo>
                      <a:lnTo>
                        <a:pt x="104596" y="111263"/>
                      </a:lnTo>
                      <a:lnTo>
                        <a:pt x="102396" y="112440"/>
                      </a:lnTo>
                      <a:lnTo>
                        <a:pt x="99975" y="113481"/>
                      </a:lnTo>
                      <a:lnTo>
                        <a:pt x="97408" y="114477"/>
                      </a:lnTo>
                      <a:lnTo>
                        <a:pt x="94694" y="115382"/>
                      </a:lnTo>
                      <a:lnTo>
                        <a:pt x="91760" y="116242"/>
                      </a:lnTo>
                      <a:lnTo>
                        <a:pt x="88679" y="117012"/>
                      </a:lnTo>
                      <a:lnTo>
                        <a:pt x="85378" y="117691"/>
                      </a:lnTo>
                      <a:lnTo>
                        <a:pt x="81931" y="118279"/>
                      </a:lnTo>
                      <a:lnTo>
                        <a:pt x="78190" y="118823"/>
                      </a:lnTo>
                      <a:lnTo>
                        <a:pt x="74376" y="119230"/>
                      </a:lnTo>
                      <a:lnTo>
                        <a:pt x="70195" y="119637"/>
                      </a:lnTo>
                      <a:lnTo>
                        <a:pt x="65941" y="119864"/>
                      </a:lnTo>
                      <a:lnTo>
                        <a:pt x="63740" y="119954"/>
                      </a:lnTo>
                      <a:lnTo>
                        <a:pt x="61613" y="120000"/>
                      </a:lnTo>
                      <a:lnTo>
                        <a:pt x="59633" y="119954"/>
                      </a:lnTo>
                      <a:lnTo>
                        <a:pt x="57726" y="119864"/>
                      </a:lnTo>
                      <a:lnTo>
                        <a:pt x="55892" y="119728"/>
                      </a:lnTo>
                      <a:lnTo>
                        <a:pt x="54278" y="119592"/>
                      </a:lnTo>
                      <a:lnTo>
                        <a:pt x="52591" y="119321"/>
                      </a:lnTo>
                      <a:lnTo>
                        <a:pt x="51124" y="119049"/>
                      </a:lnTo>
                      <a:lnTo>
                        <a:pt x="49657" y="118687"/>
                      </a:lnTo>
                      <a:lnTo>
                        <a:pt x="48190" y="118370"/>
                      </a:lnTo>
                      <a:lnTo>
                        <a:pt x="46870" y="117917"/>
                      </a:lnTo>
                      <a:lnTo>
                        <a:pt x="45550" y="117510"/>
                      </a:lnTo>
                      <a:lnTo>
                        <a:pt x="44303" y="117057"/>
                      </a:lnTo>
                      <a:lnTo>
                        <a:pt x="43056" y="116514"/>
                      </a:lnTo>
                      <a:lnTo>
                        <a:pt x="41809" y="116016"/>
                      </a:lnTo>
                      <a:lnTo>
                        <a:pt x="40635" y="115428"/>
                      </a:lnTo>
                      <a:lnTo>
                        <a:pt x="36014" y="113074"/>
                      </a:lnTo>
                      <a:lnTo>
                        <a:pt x="31100" y="110539"/>
                      </a:lnTo>
                      <a:lnTo>
                        <a:pt x="28459" y="109226"/>
                      </a:lnTo>
                      <a:lnTo>
                        <a:pt x="25525" y="107959"/>
                      </a:lnTo>
                      <a:lnTo>
                        <a:pt x="24058" y="107370"/>
                      </a:lnTo>
                      <a:lnTo>
                        <a:pt x="22371" y="106737"/>
                      </a:lnTo>
                      <a:lnTo>
                        <a:pt x="20757" y="106148"/>
                      </a:lnTo>
                      <a:lnTo>
                        <a:pt x="18924" y="105605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1" name="îśļíďê">
                  <a:extLst>
                    <a:ext uri="{FF2B5EF4-FFF2-40B4-BE49-F238E27FC236}">
                      <a16:creationId xmlns:a16="http://schemas.microsoft.com/office/drawing/2014/main" xmlns="" id="{EF452BBD-5494-4812-A33D-707030CD9F11}"/>
                    </a:ext>
                  </a:extLst>
                </p:cNvPr>
                <p:cNvSpPr/>
                <p:nvPr/>
              </p:nvSpPr>
              <p:spPr>
                <a:xfrm>
                  <a:off x="9917166" y="2378932"/>
                  <a:ext cx="490398" cy="78353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9404" y="100551"/>
                      </a:moveTo>
                      <a:lnTo>
                        <a:pt x="89032" y="102277"/>
                      </a:lnTo>
                      <a:lnTo>
                        <a:pt x="88362" y="103816"/>
                      </a:lnTo>
                      <a:lnTo>
                        <a:pt x="87468" y="105262"/>
                      </a:lnTo>
                      <a:lnTo>
                        <a:pt x="86352" y="106521"/>
                      </a:lnTo>
                      <a:lnTo>
                        <a:pt x="84937" y="107640"/>
                      </a:lnTo>
                      <a:lnTo>
                        <a:pt x="83374" y="108573"/>
                      </a:lnTo>
                      <a:lnTo>
                        <a:pt x="81513" y="109459"/>
                      </a:lnTo>
                      <a:lnTo>
                        <a:pt x="79503" y="110159"/>
                      </a:lnTo>
                      <a:lnTo>
                        <a:pt x="77344" y="110719"/>
                      </a:lnTo>
                      <a:lnTo>
                        <a:pt x="75037" y="111092"/>
                      </a:lnTo>
                      <a:lnTo>
                        <a:pt x="72580" y="111418"/>
                      </a:lnTo>
                      <a:lnTo>
                        <a:pt x="69975" y="111558"/>
                      </a:lnTo>
                      <a:lnTo>
                        <a:pt x="67369" y="111605"/>
                      </a:lnTo>
                      <a:lnTo>
                        <a:pt x="64540" y="111558"/>
                      </a:lnTo>
                      <a:lnTo>
                        <a:pt x="61786" y="111371"/>
                      </a:lnTo>
                      <a:lnTo>
                        <a:pt x="58883" y="111045"/>
                      </a:lnTo>
                      <a:lnTo>
                        <a:pt x="55905" y="110672"/>
                      </a:lnTo>
                      <a:lnTo>
                        <a:pt x="53002" y="110159"/>
                      </a:lnTo>
                      <a:lnTo>
                        <a:pt x="50099" y="109553"/>
                      </a:lnTo>
                      <a:lnTo>
                        <a:pt x="47121" y="108900"/>
                      </a:lnTo>
                      <a:lnTo>
                        <a:pt x="44292" y="108107"/>
                      </a:lnTo>
                      <a:lnTo>
                        <a:pt x="41389" y="107174"/>
                      </a:lnTo>
                      <a:lnTo>
                        <a:pt x="38560" y="106241"/>
                      </a:lnTo>
                      <a:lnTo>
                        <a:pt x="35955" y="105169"/>
                      </a:lnTo>
                      <a:lnTo>
                        <a:pt x="33275" y="104096"/>
                      </a:lnTo>
                      <a:lnTo>
                        <a:pt x="30818" y="102883"/>
                      </a:lnTo>
                      <a:lnTo>
                        <a:pt x="28511" y="101624"/>
                      </a:lnTo>
                      <a:lnTo>
                        <a:pt x="26277" y="100272"/>
                      </a:lnTo>
                      <a:lnTo>
                        <a:pt x="24193" y="98872"/>
                      </a:lnTo>
                      <a:lnTo>
                        <a:pt x="22332" y="97427"/>
                      </a:lnTo>
                      <a:lnTo>
                        <a:pt x="20694" y="95934"/>
                      </a:lnTo>
                      <a:lnTo>
                        <a:pt x="19280" y="94302"/>
                      </a:lnTo>
                      <a:lnTo>
                        <a:pt x="18312" y="93369"/>
                      </a:lnTo>
                      <a:lnTo>
                        <a:pt x="17419" y="92390"/>
                      </a:lnTo>
                      <a:lnTo>
                        <a:pt x="16526" y="91410"/>
                      </a:lnTo>
                      <a:lnTo>
                        <a:pt x="15632" y="90478"/>
                      </a:lnTo>
                      <a:lnTo>
                        <a:pt x="14962" y="89452"/>
                      </a:lnTo>
                      <a:lnTo>
                        <a:pt x="14218" y="88472"/>
                      </a:lnTo>
                      <a:lnTo>
                        <a:pt x="13473" y="87446"/>
                      </a:lnTo>
                      <a:lnTo>
                        <a:pt x="12878" y="86467"/>
                      </a:lnTo>
                      <a:lnTo>
                        <a:pt x="12282" y="85394"/>
                      </a:lnTo>
                      <a:lnTo>
                        <a:pt x="11761" y="84415"/>
                      </a:lnTo>
                      <a:lnTo>
                        <a:pt x="11240" y="83342"/>
                      </a:lnTo>
                      <a:lnTo>
                        <a:pt x="10868" y="82269"/>
                      </a:lnTo>
                      <a:lnTo>
                        <a:pt x="10421" y="81290"/>
                      </a:lnTo>
                      <a:lnTo>
                        <a:pt x="10049" y="80217"/>
                      </a:lnTo>
                      <a:lnTo>
                        <a:pt x="9751" y="79191"/>
                      </a:lnTo>
                      <a:lnTo>
                        <a:pt x="9379" y="78118"/>
                      </a:lnTo>
                      <a:lnTo>
                        <a:pt x="9230" y="77092"/>
                      </a:lnTo>
                      <a:lnTo>
                        <a:pt x="9007" y="75973"/>
                      </a:lnTo>
                      <a:lnTo>
                        <a:pt x="8858" y="74947"/>
                      </a:lnTo>
                      <a:lnTo>
                        <a:pt x="8784" y="73874"/>
                      </a:lnTo>
                      <a:lnTo>
                        <a:pt x="8635" y="71729"/>
                      </a:lnTo>
                      <a:lnTo>
                        <a:pt x="8709" y="69584"/>
                      </a:lnTo>
                      <a:lnTo>
                        <a:pt x="8858" y="67392"/>
                      </a:lnTo>
                      <a:lnTo>
                        <a:pt x="9230" y="65246"/>
                      </a:lnTo>
                      <a:lnTo>
                        <a:pt x="9751" y="63054"/>
                      </a:lnTo>
                      <a:lnTo>
                        <a:pt x="10347" y="60909"/>
                      </a:lnTo>
                      <a:lnTo>
                        <a:pt x="8933" y="62541"/>
                      </a:lnTo>
                      <a:lnTo>
                        <a:pt x="7667" y="64174"/>
                      </a:lnTo>
                      <a:lnTo>
                        <a:pt x="6476" y="65759"/>
                      </a:lnTo>
                      <a:lnTo>
                        <a:pt x="5434" y="67345"/>
                      </a:lnTo>
                      <a:lnTo>
                        <a:pt x="4392" y="68931"/>
                      </a:lnTo>
                      <a:lnTo>
                        <a:pt x="3498" y="70470"/>
                      </a:lnTo>
                      <a:lnTo>
                        <a:pt x="2754" y="72009"/>
                      </a:lnTo>
                      <a:lnTo>
                        <a:pt x="2084" y="73501"/>
                      </a:lnTo>
                      <a:lnTo>
                        <a:pt x="1488" y="74994"/>
                      </a:lnTo>
                      <a:lnTo>
                        <a:pt x="1042" y="76486"/>
                      </a:lnTo>
                      <a:lnTo>
                        <a:pt x="595" y="77932"/>
                      </a:lnTo>
                      <a:lnTo>
                        <a:pt x="297" y="79331"/>
                      </a:lnTo>
                      <a:lnTo>
                        <a:pt x="148" y="80730"/>
                      </a:lnTo>
                      <a:lnTo>
                        <a:pt x="0" y="82129"/>
                      </a:lnTo>
                      <a:lnTo>
                        <a:pt x="0" y="83528"/>
                      </a:lnTo>
                      <a:lnTo>
                        <a:pt x="74" y="84881"/>
                      </a:lnTo>
                      <a:lnTo>
                        <a:pt x="223" y="86187"/>
                      </a:lnTo>
                      <a:lnTo>
                        <a:pt x="446" y="87493"/>
                      </a:lnTo>
                      <a:lnTo>
                        <a:pt x="818" y="88799"/>
                      </a:lnTo>
                      <a:lnTo>
                        <a:pt x="1191" y="90058"/>
                      </a:lnTo>
                      <a:lnTo>
                        <a:pt x="1637" y="91317"/>
                      </a:lnTo>
                      <a:lnTo>
                        <a:pt x="2233" y="92576"/>
                      </a:lnTo>
                      <a:lnTo>
                        <a:pt x="2828" y="93742"/>
                      </a:lnTo>
                      <a:lnTo>
                        <a:pt x="3573" y="94955"/>
                      </a:lnTo>
                      <a:lnTo>
                        <a:pt x="4392" y="96121"/>
                      </a:lnTo>
                      <a:lnTo>
                        <a:pt x="5285" y="97287"/>
                      </a:lnTo>
                      <a:lnTo>
                        <a:pt x="6253" y="98406"/>
                      </a:lnTo>
                      <a:lnTo>
                        <a:pt x="7220" y="99525"/>
                      </a:lnTo>
                      <a:lnTo>
                        <a:pt x="8263" y="100645"/>
                      </a:lnTo>
                      <a:lnTo>
                        <a:pt x="9528" y="101671"/>
                      </a:lnTo>
                      <a:lnTo>
                        <a:pt x="10719" y="102743"/>
                      </a:lnTo>
                      <a:lnTo>
                        <a:pt x="11985" y="103769"/>
                      </a:lnTo>
                      <a:lnTo>
                        <a:pt x="13846" y="105122"/>
                      </a:lnTo>
                      <a:lnTo>
                        <a:pt x="15856" y="106521"/>
                      </a:lnTo>
                      <a:lnTo>
                        <a:pt x="18238" y="108013"/>
                      </a:lnTo>
                      <a:lnTo>
                        <a:pt x="20694" y="109459"/>
                      </a:lnTo>
                      <a:lnTo>
                        <a:pt x="22034" y="110159"/>
                      </a:lnTo>
                      <a:lnTo>
                        <a:pt x="23374" y="110905"/>
                      </a:lnTo>
                      <a:lnTo>
                        <a:pt x="24863" y="111605"/>
                      </a:lnTo>
                      <a:lnTo>
                        <a:pt x="26352" y="112304"/>
                      </a:lnTo>
                      <a:lnTo>
                        <a:pt x="27841" y="113004"/>
                      </a:lnTo>
                      <a:lnTo>
                        <a:pt x="29478" y="113657"/>
                      </a:lnTo>
                      <a:lnTo>
                        <a:pt x="31042" y="114310"/>
                      </a:lnTo>
                      <a:lnTo>
                        <a:pt x="32754" y="114963"/>
                      </a:lnTo>
                      <a:lnTo>
                        <a:pt x="34540" y="115569"/>
                      </a:lnTo>
                      <a:lnTo>
                        <a:pt x="36253" y="116175"/>
                      </a:lnTo>
                      <a:lnTo>
                        <a:pt x="38114" y="116735"/>
                      </a:lnTo>
                      <a:lnTo>
                        <a:pt x="39975" y="117201"/>
                      </a:lnTo>
                      <a:lnTo>
                        <a:pt x="41761" y="117714"/>
                      </a:lnTo>
                      <a:lnTo>
                        <a:pt x="43771" y="118181"/>
                      </a:lnTo>
                      <a:lnTo>
                        <a:pt x="45707" y="118554"/>
                      </a:lnTo>
                      <a:lnTo>
                        <a:pt x="47717" y="118927"/>
                      </a:lnTo>
                      <a:lnTo>
                        <a:pt x="49801" y="119207"/>
                      </a:lnTo>
                      <a:lnTo>
                        <a:pt x="51885" y="119533"/>
                      </a:lnTo>
                      <a:lnTo>
                        <a:pt x="54044" y="119720"/>
                      </a:lnTo>
                      <a:lnTo>
                        <a:pt x="56203" y="119860"/>
                      </a:lnTo>
                      <a:lnTo>
                        <a:pt x="58362" y="119953"/>
                      </a:lnTo>
                      <a:lnTo>
                        <a:pt x="60595" y="120000"/>
                      </a:lnTo>
                      <a:lnTo>
                        <a:pt x="62828" y="119953"/>
                      </a:lnTo>
                      <a:lnTo>
                        <a:pt x="65136" y="119860"/>
                      </a:lnTo>
                      <a:lnTo>
                        <a:pt x="69454" y="119626"/>
                      </a:lnTo>
                      <a:lnTo>
                        <a:pt x="73697" y="119207"/>
                      </a:lnTo>
                      <a:lnTo>
                        <a:pt x="77568" y="118787"/>
                      </a:lnTo>
                      <a:lnTo>
                        <a:pt x="81364" y="118227"/>
                      </a:lnTo>
                      <a:lnTo>
                        <a:pt x="84863" y="117621"/>
                      </a:lnTo>
                      <a:lnTo>
                        <a:pt x="88213" y="116921"/>
                      </a:lnTo>
                      <a:lnTo>
                        <a:pt x="91339" y="116129"/>
                      </a:lnTo>
                      <a:lnTo>
                        <a:pt x="94317" y="115242"/>
                      </a:lnTo>
                      <a:lnTo>
                        <a:pt x="97071" y="114310"/>
                      </a:lnTo>
                      <a:lnTo>
                        <a:pt x="99677" y="113284"/>
                      </a:lnTo>
                      <a:lnTo>
                        <a:pt x="102133" y="112211"/>
                      </a:lnTo>
                      <a:lnTo>
                        <a:pt x="104367" y="110998"/>
                      </a:lnTo>
                      <a:lnTo>
                        <a:pt x="106451" y="109739"/>
                      </a:lnTo>
                      <a:lnTo>
                        <a:pt x="108312" y="108433"/>
                      </a:lnTo>
                      <a:lnTo>
                        <a:pt x="110024" y="107034"/>
                      </a:lnTo>
                      <a:lnTo>
                        <a:pt x="111662" y="105542"/>
                      </a:lnTo>
                      <a:lnTo>
                        <a:pt x="113076" y="104003"/>
                      </a:lnTo>
                      <a:lnTo>
                        <a:pt x="114342" y="102324"/>
                      </a:lnTo>
                      <a:lnTo>
                        <a:pt x="115533" y="100645"/>
                      </a:lnTo>
                      <a:lnTo>
                        <a:pt x="116501" y="98872"/>
                      </a:lnTo>
                      <a:lnTo>
                        <a:pt x="117394" y="97007"/>
                      </a:lnTo>
                      <a:lnTo>
                        <a:pt x="118138" y="95048"/>
                      </a:lnTo>
                      <a:lnTo>
                        <a:pt x="118734" y="93043"/>
                      </a:lnTo>
                      <a:lnTo>
                        <a:pt x="119255" y="90991"/>
                      </a:lnTo>
                      <a:lnTo>
                        <a:pt x="119627" y="88845"/>
                      </a:lnTo>
                      <a:lnTo>
                        <a:pt x="119851" y="86653"/>
                      </a:lnTo>
                      <a:lnTo>
                        <a:pt x="120000" y="84415"/>
                      </a:lnTo>
                      <a:lnTo>
                        <a:pt x="120000" y="82036"/>
                      </a:lnTo>
                      <a:lnTo>
                        <a:pt x="119925" y="79657"/>
                      </a:lnTo>
                      <a:lnTo>
                        <a:pt x="119776" y="77186"/>
                      </a:lnTo>
                      <a:lnTo>
                        <a:pt x="119553" y="74621"/>
                      </a:lnTo>
                      <a:lnTo>
                        <a:pt x="119255" y="72009"/>
                      </a:lnTo>
                      <a:lnTo>
                        <a:pt x="118734" y="69444"/>
                      </a:lnTo>
                      <a:lnTo>
                        <a:pt x="118287" y="66925"/>
                      </a:lnTo>
                      <a:lnTo>
                        <a:pt x="117692" y="64360"/>
                      </a:lnTo>
                      <a:lnTo>
                        <a:pt x="117022" y="61795"/>
                      </a:lnTo>
                      <a:lnTo>
                        <a:pt x="116277" y="59277"/>
                      </a:lnTo>
                      <a:lnTo>
                        <a:pt x="115533" y="56758"/>
                      </a:lnTo>
                      <a:lnTo>
                        <a:pt x="114789" y="54193"/>
                      </a:lnTo>
                      <a:lnTo>
                        <a:pt x="113970" y="51675"/>
                      </a:lnTo>
                      <a:lnTo>
                        <a:pt x="113151" y="49109"/>
                      </a:lnTo>
                      <a:lnTo>
                        <a:pt x="112332" y="46544"/>
                      </a:lnTo>
                      <a:lnTo>
                        <a:pt x="111588" y="44026"/>
                      </a:lnTo>
                      <a:lnTo>
                        <a:pt x="110843" y="41461"/>
                      </a:lnTo>
                      <a:lnTo>
                        <a:pt x="110099" y="38942"/>
                      </a:lnTo>
                      <a:lnTo>
                        <a:pt x="109503" y="36377"/>
                      </a:lnTo>
                      <a:lnTo>
                        <a:pt x="108833" y="33859"/>
                      </a:lnTo>
                      <a:lnTo>
                        <a:pt x="108387" y="31294"/>
                      </a:lnTo>
                      <a:lnTo>
                        <a:pt x="108014" y="29428"/>
                      </a:lnTo>
                      <a:lnTo>
                        <a:pt x="107866" y="27516"/>
                      </a:lnTo>
                      <a:lnTo>
                        <a:pt x="107717" y="25557"/>
                      </a:lnTo>
                      <a:lnTo>
                        <a:pt x="107568" y="23598"/>
                      </a:lnTo>
                      <a:lnTo>
                        <a:pt x="107344" y="19588"/>
                      </a:lnTo>
                      <a:lnTo>
                        <a:pt x="106972" y="15483"/>
                      </a:lnTo>
                      <a:lnTo>
                        <a:pt x="106749" y="13478"/>
                      </a:lnTo>
                      <a:lnTo>
                        <a:pt x="106451" y="11426"/>
                      </a:lnTo>
                      <a:lnTo>
                        <a:pt x="106153" y="9420"/>
                      </a:lnTo>
                      <a:lnTo>
                        <a:pt x="105558" y="7462"/>
                      </a:lnTo>
                      <a:lnTo>
                        <a:pt x="105037" y="5549"/>
                      </a:lnTo>
                      <a:lnTo>
                        <a:pt x="104218" y="3637"/>
                      </a:lnTo>
                      <a:lnTo>
                        <a:pt x="103771" y="2705"/>
                      </a:lnTo>
                      <a:lnTo>
                        <a:pt x="103325" y="1818"/>
                      </a:lnTo>
                      <a:lnTo>
                        <a:pt x="102729" y="932"/>
                      </a:lnTo>
                      <a:lnTo>
                        <a:pt x="102208" y="0"/>
                      </a:lnTo>
                      <a:lnTo>
                        <a:pt x="101017" y="3124"/>
                      </a:lnTo>
                      <a:lnTo>
                        <a:pt x="99900" y="6202"/>
                      </a:lnTo>
                      <a:lnTo>
                        <a:pt x="98858" y="9280"/>
                      </a:lnTo>
                      <a:lnTo>
                        <a:pt x="97965" y="12452"/>
                      </a:lnTo>
                      <a:lnTo>
                        <a:pt x="97071" y="15530"/>
                      </a:lnTo>
                      <a:lnTo>
                        <a:pt x="96401" y="18701"/>
                      </a:lnTo>
                      <a:lnTo>
                        <a:pt x="95657" y="21873"/>
                      </a:lnTo>
                      <a:lnTo>
                        <a:pt x="94987" y="25044"/>
                      </a:lnTo>
                      <a:lnTo>
                        <a:pt x="94466" y="28216"/>
                      </a:lnTo>
                      <a:lnTo>
                        <a:pt x="93945" y="31387"/>
                      </a:lnTo>
                      <a:lnTo>
                        <a:pt x="93573" y="34605"/>
                      </a:lnTo>
                      <a:lnTo>
                        <a:pt x="93200" y="37776"/>
                      </a:lnTo>
                      <a:lnTo>
                        <a:pt x="92531" y="44212"/>
                      </a:lnTo>
                      <a:lnTo>
                        <a:pt x="92084" y="50555"/>
                      </a:lnTo>
                      <a:lnTo>
                        <a:pt x="91712" y="56991"/>
                      </a:lnTo>
                      <a:lnTo>
                        <a:pt x="91488" y="63334"/>
                      </a:lnTo>
                      <a:lnTo>
                        <a:pt x="91265" y="69724"/>
                      </a:lnTo>
                      <a:lnTo>
                        <a:pt x="91042" y="75973"/>
                      </a:lnTo>
                      <a:lnTo>
                        <a:pt x="90744" y="82223"/>
                      </a:lnTo>
                      <a:lnTo>
                        <a:pt x="90446" y="88425"/>
                      </a:lnTo>
                      <a:lnTo>
                        <a:pt x="90000" y="94535"/>
                      </a:lnTo>
                      <a:lnTo>
                        <a:pt x="89404" y="100551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92" name="íś1ïdê">
                  <a:extLst>
                    <a:ext uri="{FF2B5EF4-FFF2-40B4-BE49-F238E27FC236}">
                      <a16:creationId xmlns:a16="http://schemas.microsoft.com/office/drawing/2014/main" xmlns="" id="{BED26743-406A-4FD3-A096-CF6422ED101A}"/>
                    </a:ext>
                  </a:extLst>
                </p:cNvPr>
                <p:cNvSpPr/>
                <p:nvPr/>
              </p:nvSpPr>
              <p:spPr>
                <a:xfrm>
                  <a:off x="10809380" y="3130510"/>
                  <a:ext cx="105933" cy="13789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1379" y="43612"/>
                      </a:moveTo>
                      <a:lnTo>
                        <a:pt x="114482" y="49427"/>
                      </a:lnTo>
                      <a:lnTo>
                        <a:pt x="116551" y="55506"/>
                      </a:lnTo>
                      <a:lnTo>
                        <a:pt x="117931" y="61321"/>
                      </a:lnTo>
                      <a:lnTo>
                        <a:pt x="119655" y="67400"/>
                      </a:lnTo>
                      <a:lnTo>
                        <a:pt x="120000" y="72951"/>
                      </a:lnTo>
                      <a:lnTo>
                        <a:pt x="120000" y="78766"/>
                      </a:lnTo>
                      <a:lnTo>
                        <a:pt x="119655" y="84052"/>
                      </a:lnTo>
                      <a:lnTo>
                        <a:pt x="118275" y="89074"/>
                      </a:lnTo>
                      <a:lnTo>
                        <a:pt x="116551" y="94096"/>
                      </a:lnTo>
                      <a:lnTo>
                        <a:pt x="114482" y="98590"/>
                      </a:lnTo>
                      <a:lnTo>
                        <a:pt x="111724" y="102819"/>
                      </a:lnTo>
                      <a:lnTo>
                        <a:pt x="108620" y="106784"/>
                      </a:lnTo>
                      <a:lnTo>
                        <a:pt x="106896" y="108634"/>
                      </a:lnTo>
                      <a:lnTo>
                        <a:pt x="105172" y="110220"/>
                      </a:lnTo>
                      <a:lnTo>
                        <a:pt x="102758" y="111541"/>
                      </a:lnTo>
                      <a:lnTo>
                        <a:pt x="100689" y="113127"/>
                      </a:lnTo>
                      <a:lnTo>
                        <a:pt x="98275" y="114449"/>
                      </a:lnTo>
                      <a:lnTo>
                        <a:pt x="96206" y="115506"/>
                      </a:lnTo>
                      <a:lnTo>
                        <a:pt x="93448" y="116828"/>
                      </a:lnTo>
                      <a:lnTo>
                        <a:pt x="91034" y="117621"/>
                      </a:lnTo>
                      <a:lnTo>
                        <a:pt x="88275" y="118414"/>
                      </a:lnTo>
                      <a:lnTo>
                        <a:pt x="85862" y="118942"/>
                      </a:lnTo>
                      <a:lnTo>
                        <a:pt x="82758" y="119207"/>
                      </a:lnTo>
                      <a:lnTo>
                        <a:pt x="80000" y="119471"/>
                      </a:lnTo>
                      <a:lnTo>
                        <a:pt x="77241" y="120000"/>
                      </a:lnTo>
                      <a:lnTo>
                        <a:pt x="74482" y="120000"/>
                      </a:lnTo>
                      <a:lnTo>
                        <a:pt x="71379" y="120000"/>
                      </a:lnTo>
                      <a:lnTo>
                        <a:pt x="68275" y="119207"/>
                      </a:lnTo>
                      <a:lnTo>
                        <a:pt x="62758" y="118414"/>
                      </a:lnTo>
                      <a:lnTo>
                        <a:pt x="56896" y="117092"/>
                      </a:lnTo>
                      <a:lnTo>
                        <a:pt x="51379" y="114713"/>
                      </a:lnTo>
                      <a:lnTo>
                        <a:pt x="45517" y="112334"/>
                      </a:lnTo>
                      <a:lnTo>
                        <a:pt x="40000" y="109427"/>
                      </a:lnTo>
                      <a:lnTo>
                        <a:pt x="34827" y="105726"/>
                      </a:lnTo>
                      <a:lnTo>
                        <a:pt x="29655" y="102026"/>
                      </a:lnTo>
                      <a:lnTo>
                        <a:pt x="24827" y="97533"/>
                      </a:lnTo>
                      <a:lnTo>
                        <a:pt x="20000" y="92775"/>
                      </a:lnTo>
                      <a:lnTo>
                        <a:pt x="15862" y="87753"/>
                      </a:lnTo>
                      <a:lnTo>
                        <a:pt x="11724" y="82202"/>
                      </a:lnTo>
                      <a:lnTo>
                        <a:pt x="8620" y="76387"/>
                      </a:lnTo>
                      <a:lnTo>
                        <a:pt x="5517" y="70572"/>
                      </a:lnTo>
                      <a:lnTo>
                        <a:pt x="3448" y="64493"/>
                      </a:lnTo>
                      <a:lnTo>
                        <a:pt x="1379" y="58414"/>
                      </a:lnTo>
                      <a:lnTo>
                        <a:pt x="344" y="52599"/>
                      </a:lnTo>
                      <a:lnTo>
                        <a:pt x="0" y="46784"/>
                      </a:lnTo>
                      <a:lnTo>
                        <a:pt x="0" y="41497"/>
                      </a:lnTo>
                      <a:lnTo>
                        <a:pt x="344" y="36211"/>
                      </a:lnTo>
                      <a:lnTo>
                        <a:pt x="1379" y="30660"/>
                      </a:lnTo>
                      <a:lnTo>
                        <a:pt x="2758" y="25903"/>
                      </a:lnTo>
                      <a:lnTo>
                        <a:pt x="5172" y="21409"/>
                      </a:lnTo>
                      <a:lnTo>
                        <a:pt x="7586" y="17180"/>
                      </a:lnTo>
                      <a:lnTo>
                        <a:pt x="11034" y="13480"/>
                      </a:lnTo>
                      <a:lnTo>
                        <a:pt x="12758" y="11365"/>
                      </a:lnTo>
                      <a:lnTo>
                        <a:pt x="14827" y="10044"/>
                      </a:lnTo>
                      <a:lnTo>
                        <a:pt x="16551" y="8193"/>
                      </a:lnTo>
                      <a:lnTo>
                        <a:pt x="18965" y="6872"/>
                      </a:lnTo>
                      <a:lnTo>
                        <a:pt x="21034" y="5550"/>
                      </a:lnTo>
                      <a:lnTo>
                        <a:pt x="23793" y="4229"/>
                      </a:lnTo>
                      <a:lnTo>
                        <a:pt x="25862" y="3171"/>
                      </a:lnTo>
                      <a:lnTo>
                        <a:pt x="28620" y="2378"/>
                      </a:lnTo>
                      <a:lnTo>
                        <a:pt x="31379" y="1850"/>
                      </a:lnTo>
                      <a:lnTo>
                        <a:pt x="34137" y="792"/>
                      </a:lnTo>
                      <a:lnTo>
                        <a:pt x="36896" y="528"/>
                      </a:lnTo>
                      <a:lnTo>
                        <a:pt x="39655" y="264"/>
                      </a:lnTo>
                      <a:lnTo>
                        <a:pt x="42413" y="0"/>
                      </a:lnTo>
                      <a:lnTo>
                        <a:pt x="45517" y="0"/>
                      </a:lnTo>
                      <a:lnTo>
                        <a:pt x="47931" y="264"/>
                      </a:lnTo>
                      <a:lnTo>
                        <a:pt x="51034" y="528"/>
                      </a:lnTo>
                      <a:lnTo>
                        <a:pt x="56896" y="1585"/>
                      </a:lnTo>
                      <a:lnTo>
                        <a:pt x="62413" y="3171"/>
                      </a:lnTo>
                      <a:lnTo>
                        <a:pt x="68275" y="5022"/>
                      </a:lnTo>
                      <a:lnTo>
                        <a:pt x="74137" y="7665"/>
                      </a:lnTo>
                      <a:lnTo>
                        <a:pt x="79655" y="10837"/>
                      </a:lnTo>
                      <a:lnTo>
                        <a:pt x="85172" y="14273"/>
                      </a:lnTo>
                      <a:lnTo>
                        <a:pt x="90344" y="18237"/>
                      </a:lnTo>
                      <a:lnTo>
                        <a:pt x="95172" y="22466"/>
                      </a:lnTo>
                      <a:lnTo>
                        <a:pt x="99655" y="27224"/>
                      </a:lnTo>
                      <a:lnTo>
                        <a:pt x="104137" y="32511"/>
                      </a:lnTo>
                      <a:lnTo>
                        <a:pt x="107586" y="37797"/>
                      </a:lnTo>
                      <a:lnTo>
                        <a:pt x="111379" y="43612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</p:grpSp>
          <p:grpSp>
            <p:nvGrpSpPr>
              <p:cNvPr id="54" name="ïṡļïḍê">
                <a:extLst>
                  <a:ext uri="{FF2B5EF4-FFF2-40B4-BE49-F238E27FC236}">
                    <a16:creationId xmlns:a16="http://schemas.microsoft.com/office/drawing/2014/main" xmlns="" id="{E96A3FA0-7186-4FFF-A781-CB9A7718E8F6}"/>
                  </a:ext>
                </a:extLst>
              </p:cNvPr>
              <p:cNvGrpSpPr/>
              <p:nvPr/>
            </p:nvGrpSpPr>
            <p:grpSpPr>
              <a:xfrm>
                <a:off x="8546722" y="2516196"/>
                <a:ext cx="451129" cy="451129"/>
                <a:chOff x="8490329" y="3015053"/>
                <a:chExt cx="451129" cy="451129"/>
              </a:xfrm>
            </p:grpSpPr>
            <p:sp>
              <p:nvSpPr>
                <p:cNvPr id="85" name="îş1iḓé">
                  <a:extLst>
                    <a:ext uri="{FF2B5EF4-FFF2-40B4-BE49-F238E27FC236}">
                      <a16:creationId xmlns:a16="http://schemas.microsoft.com/office/drawing/2014/main" xmlns="" id="{EA749A22-4295-4E42-8FAB-3F2DFBDBFB67}"/>
                    </a:ext>
                  </a:extLst>
                </p:cNvPr>
                <p:cNvSpPr/>
                <p:nvPr/>
              </p:nvSpPr>
              <p:spPr>
                <a:xfrm>
                  <a:off x="8490329" y="3015053"/>
                  <a:ext cx="451129" cy="45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4962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91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823" y="120000"/>
                      </a:lnTo>
                      <a:lnTo>
                        <a:pt x="58987" y="120000"/>
                      </a:lnTo>
                      <a:lnTo>
                        <a:pt x="56151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950" y="114085"/>
                      </a:lnTo>
                      <a:lnTo>
                        <a:pt x="31357" y="112788"/>
                      </a:lnTo>
                      <a:lnTo>
                        <a:pt x="28764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199"/>
                      </a:lnTo>
                      <a:lnTo>
                        <a:pt x="17258" y="102093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8021" y="90020"/>
                      </a:lnTo>
                      <a:lnTo>
                        <a:pt x="6563" y="87265"/>
                      </a:lnTo>
                      <a:lnTo>
                        <a:pt x="5185" y="84591"/>
                      </a:lnTo>
                      <a:lnTo>
                        <a:pt x="4132" y="81836"/>
                      </a:lnTo>
                      <a:lnTo>
                        <a:pt x="3079" y="79000"/>
                      </a:lnTo>
                      <a:lnTo>
                        <a:pt x="2187" y="76245"/>
                      </a:lnTo>
                      <a:lnTo>
                        <a:pt x="1458" y="73409"/>
                      </a:lnTo>
                      <a:lnTo>
                        <a:pt x="891" y="70573"/>
                      </a:lnTo>
                      <a:lnTo>
                        <a:pt x="405" y="67738"/>
                      </a:lnTo>
                      <a:lnTo>
                        <a:pt x="162" y="64740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324" y="53234"/>
                      </a:lnTo>
                      <a:lnTo>
                        <a:pt x="810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669" y="28845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719" y="19446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29979" y="8021"/>
                      </a:lnTo>
                      <a:lnTo>
                        <a:pt x="32734" y="6563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079"/>
                      </a:lnTo>
                      <a:lnTo>
                        <a:pt x="43754" y="2268"/>
                      </a:lnTo>
                      <a:lnTo>
                        <a:pt x="46509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81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02" y="3727"/>
                      </a:lnTo>
                      <a:lnTo>
                        <a:pt x="83457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6016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11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436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756" y="55259"/>
                      </a:lnTo>
                      <a:lnTo>
                        <a:pt x="120000" y="58176"/>
                      </a:lnTo>
                      <a:lnTo>
                        <a:pt x="120000" y="61012"/>
                      </a:lnTo>
                      <a:lnTo>
                        <a:pt x="119756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622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191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626" y="88723"/>
                      </a:lnTo>
                      <a:lnTo>
                        <a:pt x="111249" y="91235"/>
                      </a:lnTo>
                      <a:lnTo>
                        <a:pt x="109628" y="93666"/>
                      </a:lnTo>
                      <a:lnTo>
                        <a:pt x="107927" y="96097"/>
                      </a:lnTo>
                      <a:lnTo>
                        <a:pt x="106144" y="98446"/>
                      </a:lnTo>
                      <a:lnTo>
                        <a:pt x="104118" y="100634"/>
                      </a:lnTo>
                      <a:lnTo>
                        <a:pt x="102012" y="102822"/>
                      </a:lnTo>
                      <a:lnTo>
                        <a:pt x="99905" y="104848"/>
                      </a:lnTo>
                      <a:lnTo>
                        <a:pt x="97555" y="106873"/>
                      </a:lnTo>
                      <a:lnTo>
                        <a:pt x="94962" y="10873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6" name="işļíḍe">
                  <a:extLst>
                    <a:ext uri="{FF2B5EF4-FFF2-40B4-BE49-F238E27FC236}">
                      <a16:creationId xmlns:a16="http://schemas.microsoft.com/office/drawing/2014/main" xmlns="" id="{9E71F795-49C3-43DE-82F4-50C464C01E94}"/>
                    </a:ext>
                  </a:extLst>
                </p:cNvPr>
                <p:cNvSpPr/>
                <p:nvPr/>
              </p:nvSpPr>
              <p:spPr>
                <a:xfrm>
                  <a:off x="8580955" y="3100953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55" name="ïś1idê">
                <a:extLst>
                  <a:ext uri="{FF2B5EF4-FFF2-40B4-BE49-F238E27FC236}">
                    <a16:creationId xmlns:a16="http://schemas.microsoft.com/office/drawing/2014/main" xmlns="" id="{2D3D3DF9-0844-4006-83A7-1BA9797522A7}"/>
                  </a:ext>
                </a:extLst>
              </p:cNvPr>
              <p:cNvGrpSpPr/>
              <p:nvPr/>
            </p:nvGrpSpPr>
            <p:grpSpPr>
              <a:xfrm>
                <a:off x="8124815" y="2964585"/>
                <a:ext cx="451129" cy="451129"/>
                <a:chOff x="8068422" y="3463442"/>
                <a:chExt cx="451129" cy="451129"/>
              </a:xfrm>
            </p:grpSpPr>
            <p:sp>
              <p:nvSpPr>
                <p:cNvPr id="83" name="îṥľîḍe">
                  <a:extLst>
                    <a:ext uri="{FF2B5EF4-FFF2-40B4-BE49-F238E27FC236}">
                      <a16:creationId xmlns:a16="http://schemas.microsoft.com/office/drawing/2014/main" xmlns="" id="{84A0DD4B-E89A-4229-947E-8D31669EA7E3}"/>
                    </a:ext>
                  </a:extLst>
                </p:cNvPr>
                <p:cNvSpPr/>
                <p:nvPr/>
              </p:nvSpPr>
              <p:spPr>
                <a:xfrm>
                  <a:off x="8068422" y="3463442"/>
                  <a:ext cx="451129" cy="45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4962" y="108737"/>
                      </a:moveTo>
                      <a:lnTo>
                        <a:pt x="92451" y="110438"/>
                      </a:lnTo>
                      <a:lnTo>
                        <a:pt x="89858" y="112140"/>
                      </a:lnTo>
                      <a:lnTo>
                        <a:pt x="87184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12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823" y="120000"/>
                      </a:lnTo>
                      <a:lnTo>
                        <a:pt x="58987" y="120000"/>
                      </a:lnTo>
                      <a:lnTo>
                        <a:pt x="55989" y="119918"/>
                      </a:lnTo>
                      <a:lnTo>
                        <a:pt x="53153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764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284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185" y="84591"/>
                      </a:lnTo>
                      <a:lnTo>
                        <a:pt x="4051" y="81917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05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324" y="53234"/>
                      </a:lnTo>
                      <a:lnTo>
                        <a:pt x="729" y="50398"/>
                      </a:lnTo>
                      <a:lnTo>
                        <a:pt x="1215" y="47562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623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669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719" y="19365"/>
                      </a:lnTo>
                      <a:lnTo>
                        <a:pt x="17825" y="17258"/>
                      </a:lnTo>
                      <a:lnTo>
                        <a:pt x="20094" y="15232"/>
                      </a:lnTo>
                      <a:lnTo>
                        <a:pt x="22444" y="13207"/>
                      </a:lnTo>
                      <a:lnTo>
                        <a:pt x="24875" y="11262"/>
                      </a:lnTo>
                      <a:lnTo>
                        <a:pt x="27386" y="9561"/>
                      </a:lnTo>
                      <a:lnTo>
                        <a:pt x="29979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09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14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684" y="405"/>
                      </a:lnTo>
                      <a:lnTo>
                        <a:pt x="69520" y="729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621" y="3727"/>
                      </a:lnTo>
                      <a:lnTo>
                        <a:pt x="83376" y="4780"/>
                      </a:lnTo>
                      <a:lnTo>
                        <a:pt x="86049" y="5995"/>
                      </a:lnTo>
                      <a:lnTo>
                        <a:pt x="88561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11" y="22444"/>
                      </a:lnTo>
                      <a:lnTo>
                        <a:pt x="108575" y="24956"/>
                      </a:lnTo>
                      <a:lnTo>
                        <a:pt x="110276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163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379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756" y="55259"/>
                      </a:lnTo>
                      <a:lnTo>
                        <a:pt x="119837" y="58095"/>
                      </a:lnTo>
                      <a:lnTo>
                        <a:pt x="120000" y="61012"/>
                      </a:lnTo>
                      <a:lnTo>
                        <a:pt x="119756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622" y="72518"/>
                      </a:lnTo>
                      <a:lnTo>
                        <a:pt x="117974" y="75273"/>
                      </a:lnTo>
                      <a:lnTo>
                        <a:pt x="117164" y="78028"/>
                      </a:lnTo>
                      <a:lnTo>
                        <a:pt x="116191" y="80783"/>
                      </a:lnTo>
                      <a:lnTo>
                        <a:pt x="115219" y="83457"/>
                      </a:lnTo>
                      <a:lnTo>
                        <a:pt x="113923" y="86049"/>
                      </a:lnTo>
                      <a:lnTo>
                        <a:pt x="112626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7927" y="96097"/>
                      </a:lnTo>
                      <a:lnTo>
                        <a:pt x="106063" y="98446"/>
                      </a:lnTo>
                      <a:lnTo>
                        <a:pt x="104118" y="100715"/>
                      </a:lnTo>
                      <a:lnTo>
                        <a:pt x="102012" y="102822"/>
                      </a:lnTo>
                      <a:lnTo>
                        <a:pt x="99743" y="104848"/>
                      </a:lnTo>
                      <a:lnTo>
                        <a:pt x="97555" y="106873"/>
                      </a:lnTo>
                      <a:lnTo>
                        <a:pt x="94962" y="10873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4" name="iṣ1íḑe">
                  <a:extLst>
                    <a:ext uri="{FF2B5EF4-FFF2-40B4-BE49-F238E27FC236}">
                      <a16:creationId xmlns:a16="http://schemas.microsoft.com/office/drawing/2014/main" xmlns="" id="{1528CF94-6D79-4AF3-9B38-3EF9FE43A7AE}"/>
                    </a:ext>
                  </a:extLst>
                </p:cNvPr>
                <p:cNvSpPr/>
                <p:nvPr/>
              </p:nvSpPr>
              <p:spPr>
                <a:xfrm>
                  <a:off x="8153615" y="355450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56" name="iṧľïḋê">
                <a:extLst>
                  <a:ext uri="{FF2B5EF4-FFF2-40B4-BE49-F238E27FC236}">
                    <a16:creationId xmlns:a16="http://schemas.microsoft.com/office/drawing/2014/main" xmlns="" id="{797E0209-AAAD-424B-ADFF-3185C80C3F53}"/>
                  </a:ext>
                </a:extLst>
              </p:cNvPr>
              <p:cNvGrpSpPr/>
              <p:nvPr/>
            </p:nvGrpSpPr>
            <p:grpSpPr>
              <a:xfrm>
                <a:off x="8735758" y="3176452"/>
                <a:ext cx="450217" cy="450217"/>
                <a:chOff x="8679365" y="3675309"/>
                <a:chExt cx="450217" cy="450217"/>
              </a:xfrm>
            </p:grpSpPr>
            <p:sp>
              <p:nvSpPr>
                <p:cNvPr id="81" name="íSľïḋe">
                  <a:extLst>
                    <a:ext uri="{FF2B5EF4-FFF2-40B4-BE49-F238E27FC236}">
                      <a16:creationId xmlns:a16="http://schemas.microsoft.com/office/drawing/2014/main" xmlns="" id="{358F51CD-D721-4124-91A4-E8813A4991D8}"/>
                    </a:ext>
                  </a:extLst>
                </p:cNvPr>
                <p:cNvSpPr/>
                <p:nvPr/>
              </p:nvSpPr>
              <p:spPr>
                <a:xfrm>
                  <a:off x="8679365" y="3675309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108" y="108737"/>
                      </a:moveTo>
                      <a:lnTo>
                        <a:pt x="92594" y="110438"/>
                      </a:lnTo>
                      <a:lnTo>
                        <a:pt x="90000" y="112059"/>
                      </a:lnTo>
                      <a:lnTo>
                        <a:pt x="87243" y="113517"/>
                      </a:lnTo>
                      <a:lnTo>
                        <a:pt x="84567" y="114814"/>
                      </a:lnTo>
                      <a:lnTo>
                        <a:pt x="81891" y="115948"/>
                      </a:lnTo>
                      <a:lnTo>
                        <a:pt x="79054" y="117002"/>
                      </a:lnTo>
                      <a:lnTo>
                        <a:pt x="76216" y="117893"/>
                      </a:lnTo>
                      <a:lnTo>
                        <a:pt x="73459" y="118541"/>
                      </a:lnTo>
                      <a:lnTo>
                        <a:pt x="70540" y="119108"/>
                      </a:lnTo>
                      <a:lnTo>
                        <a:pt x="67702" y="119594"/>
                      </a:lnTo>
                      <a:lnTo>
                        <a:pt x="64783" y="119837"/>
                      </a:lnTo>
                      <a:lnTo>
                        <a:pt x="61864" y="120000"/>
                      </a:lnTo>
                      <a:lnTo>
                        <a:pt x="58945" y="120000"/>
                      </a:lnTo>
                      <a:lnTo>
                        <a:pt x="56108" y="119918"/>
                      </a:lnTo>
                      <a:lnTo>
                        <a:pt x="53270" y="119675"/>
                      </a:lnTo>
                      <a:lnTo>
                        <a:pt x="50351" y="119270"/>
                      </a:lnTo>
                      <a:lnTo>
                        <a:pt x="47594" y="118703"/>
                      </a:lnTo>
                      <a:lnTo>
                        <a:pt x="44756" y="118055"/>
                      </a:lnTo>
                      <a:lnTo>
                        <a:pt x="42000" y="117245"/>
                      </a:lnTo>
                      <a:lnTo>
                        <a:pt x="39243" y="116353"/>
                      </a:lnTo>
                      <a:lnTo>
                        <a:pt x="36648" y="115219"/>
                      </a:lnTo>
                      <a:lnTo>
                        <a:pt x="33891" y="114085"/>
                      </a:lnTo>
                      <a:lnTo>
                        <a:pt x="31297" y="112707"/>
                      </a:lnTo>
                      <a:lnTo>
                        <a:pt x="28783" y="111330"/>
                      </a:lnTo>
                      <a:lnTo>
                        <a:pt x="26351" y="109790"/>
                      </a:lnTo>
                      <a:lnTo>
                        <a:pt x="24000" y="108008"/>
                      </a:lnTo>
                      <a:lnTo>
                        <a:pt x="21648" y="106225"/>
                      </a:lnTo>
                      <a:lnTo>
                        <a:pt x="19378" y="104199"/>
                      </a:lnTo>
                      <a:lnTo>
                        <a:pt x="17189" y="102093"/>
                      </a:lnTo>
                      <a:lnTo>
                        <a:pt x="15162" y="99905"/>
                      </a:lnTo>
                      <a:lnTo>
                        <a:pt x="13216" y="97555"/>
                      </a:lnTo>
                      <a:lnTo>
                        <a:pt x="11270" y="95124"/>
                      </a:lnTo>
                      <a:lnTo>
                        <a:pt x="9567" y="92532"/>
                      </a:lnTo>
                      <a:lnTo>
                        <a:pt x="7945" y="89939"/>
                      </a:lnTo>
                      <a:lnTo>
                        <a:pt x="6567" y="87265"/>
                      </a:lnTo>
                      <a:lnTo>
                        <a:pt x="5270" y="84591"/>
                      </a:lnTo>
                      <a:lnTo>
                        <a:pt x="4054" y="81836"/>
                      </a:lnTo>
                      <a:lnTo>
                        <a:pt x="3081" y="79000"/>
                      </a:lnTo>
                      <a:lnTo>
                        <a:pt x="2189" y="76245"/>
                      </a:lnTo>
                      <a:lnTo>
                        <a:pt x="1459" y="73409"/>
                      </a:lnTo>
                      <a:lnTo>
                        <a:pt x="891" y="70492"/>
                      </a:lnTo>
                      <a:lnTo>
                        <a:pt x="486" y="67656"/>
                      </a:lnTo>
                      <a:lnTo>
                        <a:pt x="162" y="64740"/>
                      </a:lnTo>
                      <a:lnTo>
                        <a:pt x="81" y="61904"/>
                      </a:lnTo>
                      <a:lnTo>
                        <a:pt x="0" y="58987"/>
                      </a:lnTo>
                      <a:lnTo>
                        <a:pt x="162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7" y="47643"/>
                      </a:lnTo>
                      <a:lnTo>
                        <a:pt x="1945" y="44726"/>
                      </a:lnTo>
                      <a:lnTo>
                        <a:pt x="2756" y="41971"/>
                      </a:lnTo>
                      <a:lnTo>
                        <a:pt x="3729" y="39216"/>
                      </a:lnTo>
                      <a:lnTo>
                        <a:pt x="4783" y="36542"/>
                      </a:lnTo>
                      <a:lnTo>
                        <a:pt x="6000" y="33950"/>
                      </a:lnTo>
                      <a:lnTo>
                        <a:pt x="7297" y="31357"/>
                      </a:lnTo>
                      <a:lnTo>
                        <a:pt x="8756" y="28845"/>
                      </a:lnTo>
                      <a:lnTo>
                        <a:pt x="10297" y="26333"/>
                      </a:lnTo>
                      <a:lnTo>
                        <a:pt x="12000" y="23902"/>
                      </a:lnTo>
                      <a:lnTo>
                        <a:pt x="13783" y="21553"/>
                      </a:lnTo>
                      <a:lnTo>
                        <a:pt x="15810" y="19365"/>
                      </a:lnTo>
                      <a:lnTo>
                        <a:pt x="17918" y="17258"/>
                      </a:lnTo>
                      <a:lnTo>
                        <a:pt x="20108" y="15151"/>
                      </a:lnTo>
                      <a:lnTo>
                        <a:pt x="22459" y="13207"/>
                      </a:lnTo>
                      <a:lnTo>
                        <a:pt x="24972" y="11343"/>
                      </a:lnTo>
                      <a:lnTo>
                        <a:pt x="27486" y="9561"/>
                      </a:lnTo>
                      <a:lnTo>
                        <a:pt x="30081" y="8021"/>
                      </a:lnTo>
                      <a:lnTo>
                        <a:pt x="32675" y="6482"/>
                      </a:lnTo>
                      <a:lnTo>
                        <a:pt x="35513" y="5185"/>
                      </a:lnTo>
                      <a:lnTo>
                        <a:pt x="38189" y="4051"/>
                      </a:lnTo>
                      <a:lnTo>
                        <a:pt x="40945" y="3079"/>
                      </a:lnTo>
                      <a:lnTo>
                        <a:pt x="43783" y="2187"/>
                      </a:lnTo>
                      <a:lnTo>
                        <a:pt x="46621" y="1458"/>
                      </a:lnTo>
                      <a:lnTo>
                        <a:pt x="49459" y="891"/>
                      </a:lnTo>
                      <a:lnTo>
                        <a:pt x="52378" y="405"/>
                      </a:lnTo>
                      <a:lnTo>
                        <a:pt x="55216" y="162"/>
                      </a:lnTo>
                      <a:lnTo>
                        <a:pt x="58135" y="0"/>
                      </a:lnTo>
                      <a:lnTo>
                        <a:pt x="60972" y="0"/>
                      </a:lnTo>
                      <a:lnTo>
                        <a:pt x="63891" y="81"/>
                      </a:lnTo>
                      <a:lnTo>
                        <a:pt x="66729" y="324"/>
                      </a:lnTo>
                      <a:lnTo>
                        <a:pt x="69567" y="810"/>
                      </a:lnTo>
                      <a:lnTo>
                        <a:pt x="72486" y="1296"/>
                      </a:lnTo>
                      <a:lnTo>
                        <a:pt x="75243" y="1944"/>
                      </a:lnTo>
                      <a:lnTo>
                        <a:pt x="78081" y="2754"/>
                      </a:lnTo>
                      <a:lnTo>
                        <a:pt x="80756" y="3646"/>
                      </a:lnTo>
                      <a:lnTo>
                        <a:pt x="83432" y="4699"/>
                      </a:lnTo>
                      <a:lnTo>
                        <a:pt x="86027" y="5914"/>
                      </a:lnTo>
                      <a:lnTo>
                        <a:pt x="88702" y="7211"/>
                      </a:lnTo>
                      <a:lnTo>
                        <a:pt x="91216" y="8669"/>
                      </a:lnTo>
                      <a:lnTo>
                        <a:pt x="93729" y="10290"/>
                      </a:lnTo>
                      <a:lnTo>
                        <a:pt x="96081" y="11991"/>
                      </a:lnTo>
                      <a:lnTo>
                        <a:pt x="98432" y="13855"/>
                      </a:lnTo>
                      <a:lnTo>
                        <a:pt x="100702" y="15800"/>
                      </a:lnTo>
                      <a:lnTo>
                        <a:pt x="102810" y="17906"/>
                      </a:lnTo>
                      <a:lnTo>
                        <a:pt x="104837" y="20094"/>
                      </a:lnTo>
                      <a:lnTo>
                        <a:pt x="106864" y="22444"/>
                      </a:lnTo>
                      <a:lnTo>
                        <a:pt x="108729" y="24875"/>
                      </a:lnTo>
                      <a:lnTo>
                        <a:pt x="110432" y="27386"/>
                      </a:lnTo>
                      <a:lnTo>
                        <a:pt x="112054" y="30060"/>
                      </a:lnTo>
                      <a:lnTo>
                        <a:pt x="113513" y="32734"/>
                      </a:lnTo>
                      <a:lnTo>
                        <a:pt x="114810" y="35408"/>
                      </a:lnTo>
                      <a:lnTo>
                        <a:pt x="115945" y="38244"/>
                      </a:lnTo>
                      <a:lnTo>
                        <a:pt x="117000" y="40999"/>
                      </a:lnTo>
                      <a:lnTo>
                        <a:pt x="117810" y="43754"/>
                      </a:lnTo>
                      <a:lnTo>
                        <a:pt x="118540" y="46671"/>
                      </a:lnTo>
                      <a:lnTo>
                        <a:pt x="119108" y="49426"/>
                      </a:lnTo>
                      <a:lnTo>
                        <a:pt x="119594" y="52343"/>
                      </a:lnTo>
                      <a:lnTo>
                        <a:pt x="119837" y="55259"/>
                      </a:lnTo>
                      <a:lnTo>
                        <a:pt x="120000" y="58176"/>
                      </a:lnTo>
                      <a:lnTo>
                        <a:pt x="120000" y="61012"/>
                      </a:lnTo>
                      <a:lnTo>
                        <a:pt x="119918" y="63848"/>
                      </a:lnTo>
                      <a:lnTo>
                        <a:pt x="119675" y="66765"/>
                      </a:lnTo>
                      <a:lnTo>
                        <a:pt x="119270" y="69601"/>
                      </a:lnTo>
                      <a:lnTo>
                        <a:pt x="118702" y="72437"/>
                      </a:lnTo>
                      <a:lnTo>
                        <a:pt x="118054" y="75273"/>
                      </a:lnTo>
                      <a:lnTo>
                        <a:pt x="117324" y="78028"/>
                      </a:lnTo>
                      <a:lnTo>
                        <a:pt x="116351" y="80783"/>
                      </a:lnTo>
                      <a:lnTo>
                        <a:pt x="115297" y="83457"/>
                      </a:lnTo>
                      <a:lnTo>
                        <a:pt x="114081" y="86049"/>
                      </a:lnTo>
                      <a:lnTo>
                        <a:pt x="112783" y="88723"/>
                      </a:lnTo>
                      <a:lnTo>
                        <a:pt x="111324" y="91235"/>
                      </a:lnTo>
                      <a:lnTo>
                        <a:pt x="109702" y="93666"/>
                      </a:lnTo>
                      <a:lnTo>
                        <a:pt x="108000" y="96097"/>
                      </a:lnTo>
                      <a:lnTo>
                        <a:pt x="106135" y="98365"/>
                      </a:lnTo>
                      <a:lnTo>
                        <a:pt x="104270" y="100634"/>
                      </a:lnTo>
                      <a:lnTo>
                        <a:pt x="102162" y="102822"/>
                      </a:lnTo>
                      <a:lnTo>
                        <a:pt x="99891" y="104848"/>
                      </a:lnTo>
                      <a:lnTo>
                        <a:pt x="97540" y="106792"/>
                      </a:lnTo>
                      <a:lnTo>
                        <a:pt x="95108" y="10873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2" name="îṡḷîdê">
                  <a:extLst>
                    <a:ext uri="{FF2B5EF4-FFF2-40B4-BE49-F238E27FC236}">
                      <a16:creationId xmlns:a16="http://schemas.microsoft.com/office/drawing/2014/main" xmlns="" id="{90A00ABA-11D7-47A1-BB82-E0C07B71C26C}"/>
                    </a:ext>
                  </a:extLst>
                </p:cNvPr>
                <p:cNvSpPr/>
                <p:nvPr/>
              </p:nvSpPr>
              <p:spPr>
                <a:xfrm>
                  <a:off x="8772572" y="376018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57" name="ïślíḋé">
                <a:extLst>
                  <a:ext uri="{FF2B5EF4-FFF2-40B4-BE49-F238E27FC236}">
                    <a16:creationId xmlns:a16="http://schemas.microsoft.com/office/drawing/2014/main" xmlns="" id="{A3AEED1E-C61D-486F-BC50-B15A440EBF76}"/>
                  </a:ext>
                </a:extLst>
              </p:cNvPr>
              <p:cNvGrpSpPr/>
              <p:nvPr/>
            </p:nvGrpSpPr>
            <p:grpSpPr>
              <a:xfrm>
                <a:off x="7940345" y="3600185"/>
                <a:ext cx="450217" cy="451129"/>
                <a:chOff x="7883952" y="4099042"/>
                <a:chExt cx="450217" cy="451129"/>
              </a:xfrm>
            </p:grpSpPr>
            <p:sp>
              <p:nvSpPr>
                <p:cNvPr id="79" name="í$lîḓê">
                  <a:extLst>
                    <a:ext uri="{FF2B5EF4-FFF2-40B4-BE49-F238E27FC236}">
                      <a16:creationId xmlns:a16="http://schemas.microsoft.com/office/drawing/2014/main" xmlns="" id="{43206CE2-C7B3-4872-A97E-71E2D20B5F0D}"/>
                    </a:ext>
                  </a:extLst>
                </p:cNvPr>
                <p:cNvSpPr/>
                <p:nvPr/>
              </p:nvSpPr>
              <p:spPr>
                <a:xfrm>
                  <a:off x="7883952" y="4099042"/>
                  <a:ext cx="450217" cy="45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663"/>
                      </a:moveTo>
                      <a:lnTo>
                        <a:pt x="92532" y="110445"/>
                      </a:lnTo>
                      <a:lnTo>
                        <a:pt x="89858" y="111983"/>
                      </a:lnTo>
                      <a:lnTo>
                        <a:pt x="87265" y="113441"/>
                      </a:lnTo>
                      <a:lnTo>
                        <a:pt x="84591" y="114655"/>
                      </a:lnTo>
                      <a:lnTo>
                        <a:pt x="81836" y="115870"/>
                      </a:lnTo>
                      <a:lnTo>
                        <a:pt x="79000" y="116842"/>
                      </a:lnTo>
                      <a:lnTo>
                        <a:pt x="76245" y="117732"/>
                      </a:lnTo>
                      <a:lnTo>
                        <a:pt x="73328" y="118461"/>
                      </a:lnTo>
                      <a:lnTo>
                        <a:pt x="70492" y="119028"/>
                      </a:lnTo>
                      <a:lnTo>
                        <a:pt x="67656" y="119433"/>
                      </a:lnTo>
                      <a:lnTo>
                        <a:pt x="64740" y="119838"/>
                      </a:lnTo>
                      <a:lnTo>
                        <a:pt x="61904" y="119919"/>
                      </a:lnTo>
                      <a:lnTo>
                        <a:pt x="58987" y="120000"/>
                      </a:lnTo>
                      <a:lnTo>
                        <a:pt x="56151" y="119838"/>
                      </a:lnTo>
                      <a:lnTo>
                        <a:pt x="53234" y="119514"/>
                      </a:lnTo>
                      <a:lnTo>
                        <a:pt x="50398" y="119190"/>
                      </a:lnTo>
                      <a:lnTo>
                        <a:pt x="47562" y="118704"/>
                      </a:lnTo>
                      <a:lnTo>
                        <a:pt x="44726" y="117975"/>
                      </a:lnTo>
                      <a:lnTo>
                        <a:pt x="41971" y="117165"/>
                      </a:lnTo>
                      <a:lnTo>
                        <a:pt x="39297" y="116275"/>
                      </a:lnTo>
                      <a:lnTo>
                        <a:pt x="36542" y="115222"/>
                      </a:lnTo>
                      <a:lnTo>
                        <a:pt x="33950" y="114008"/>
                      </a:lnTo>
                      <a:lnTo>
                        <a:pt x="31357" y="112631"/>
                      </a:lnTo>
                      <a:lnTo>
                        <a:pt x="28845" y="111174"/>
                      </a:lnTo>
                      <a:lnTo>
                        <a:pt x="26333" y="109635"/>
                      </a:lnTo>
                      <a:lnTo>
                        <a:pt x="23983" y="107935"/>
                      </a:lnTo>
                      <a:lnTo>
                        <a:pt x="21634" y="106153"/>
                      </a:lnTo>
                      <a:lnTo>
                        <a:pt x="19365" y="104129"/>
                      </a:lnTo>
                      <a:lnTo>
                        <a:pt x="17258" y="102024"/>
                      </a:lnTo>
                      <a:lnTo>
                        <a:pt x="15151" y="99919"/>
                      </a:lnTo>
                      <a:lnTo>
                        <a:pt x="13126" y="97570"/>
                      </a:lnTo>
                      <a:lnTo>
                        <a:pt x="11343" y="94979"/>
                      </a:lnTo>
                      <a:lnTo>
                        <a:pt x="9561" y="92469"/>
                      </a:lnTo>
                      <a:lnTo>
                        <a:pt x="7940" y="89878"/>
                      </a:lnTo>
                      <a:lnTo>
                        <a:pt x="6563" y="87287"/>
                      </a:lnTo>
                      <a:lnTo>
                        <a:pt x="5266" y="84534"/>
                      </a:lnTo>
                      <a:lnTo>
                        <a:pt x="4132" y="81781"/>
                      </a:lnTo>
                      <a:lnTo>
                        <a:pt x="3079" y="79028"/>
                      </a:lnTo>
                      <a:lnTo>
                        <a:pt x="2187" y="76194"/>
                      </a:lnTo>
                      <a:lnTo>
                        <a:pt x="1539" y="73360"/>
                      </a:lnTo>
                      <a:lnTo>
                        <a:pt x="891" y="70445"/>
                      </a:lnTo>
                      <a:lnTo>
                        <a:pt x="486" y="67611"/>
                      </a:lnTo>
                      <a:lnTo>
                        <a:pt x="162" y="64777"/>
                      </a:lnTo>
                      <a:lnTo>
                        <a:pt x="0" y="61862"/>
                      </a:lnTo>
                      <a:lnTo>
                        <a:pt x="0" y="59028"/>
                      </a:lnTo>
                      <a:lnTo>
                        <a:pt x="81" y="56113"/>
                      </a:lnTo>
                      <a:lnTo>
                        <a:pt x="405" y="53279"/>
                      </a:lnTo>
                      <a:lnTo>
                        <a:pt x="810" y="50364"/>
                      </a:lnTo>
                      <a:lnTo>
                        <a:pt x="1296" y="47530"/>
                      </a:lnTo>
                      <a:lnTo>
                        <a:pt x="1944" y="44696"/>
                      </a:lnTo>
                      <a:lnTo>
                        <a:pt x="2754" y="41943"/>
                      </a:lnTo>
                      <a:lnTo>
                        <a:pt x="3646" y="39271"/>
                      </a:lnTo>
                      <a:lnTo>
                        <a:pt x="4699" y="36518"/>
                      </a:lnTo>
                      <a:lnTo>
                        <a:pt x="5914" y="33927"/>
                      </a:lnTo>
                      <a:lnTo>
                        <a:pt x="7211" y="31336"/>
                      </a:lnTo>
                      <a:lnTo>
                        <a:pt x="8750" y="28825"/>
                      </a:lnTo>
                      <a:lnTo>
                        <a:pt x="10290" y="26315"/>
                      </a:lnTo>
                      <a:lnTo>
                        <a:pt x="12072" y="23967"/>
                      </a:lnTo>
                      <a:lnTo>
                        <a:pt x="13855" y="21619"/>
                      </a:lnTo>
                      <a:lnTo>
                        <a:pt x="15800" y="19352"/>
                      </a:lnTo>
                      <a:lnTo>
                        <a:pt x="17825" y="17246"/>
                      </a:lnTo>
                      <a:lnTo>
                        <a:pt x="20094" y="15141"/>
                      </a:lnTo>
                      <a:lnTo>
                        <a:pt x="22444" y="13117"/>
                      </a:lnTo>
                      <a:lnTo>
                        <a:pt x="24875" y="11336"/>
                      </a:lnTo>
                      <a:lnTo>
                        <a:pt x="27467" y="9554"/>
                      </a:lnTo>
                      <a:lnTo>
                        <a:pt x="30060" y="7935"/>
                      </a:lnTo>
                      <a:lnTo>
                        <a:pt x="32734" y="6558"/>
                      </a:lnTo>
                      <a:lnTo>
                        <a:pt x="35408" y="5263"/>
                      </a:lnTo>
                      <a:lnTo>
                        <a:pt x="38163" y="4129"/>
                      </a:lnTo>
                      <a:lnTo>
                        <a:pt x="40918" y="3076"/>
                      </a:lnTo>
                      <a:lnTo>
                        <a:pt x="43754" y="2186"/>
                      </a:lnTo>
                      <a:lnTo>
                        <a:pt x="46590" y="1538"/>
                      </a:lnTo>
                      <a:lnTo>
                        <a:pt x="49426" y="890"/>
                      </a:lnTo>
                      <a:lnTo>
                        <a:pt x="52343" y="485"/>
                      </a:lnTo>
                      <a:lnTo>
                        <a:pt x="55178" y="161"/>
                      </a:lnTo>
                      <a:lnTo>
                        <a:pt x="58176" y="0"/>
                      </a:lnTo>
                      <a:lnTo>
                        <a:pt x="61012" y="0"/>
                      </a:lnTo>
                      <a:lnTo>
                        <a:pt x="63848" y="80"/>
                      </a:lnTo>
                      <a:lnTo>
                        <a:pt x="66765" y="404"/>
                      </a:lnTo>
                      <a:lnTo>
                        <a:pt x="69601" y="728"/>
                      </a:lnTo>
                      <a:lnTo>
                        <a:pt x="72437" y="1295"/>
                      </a:lnTo>
                      <a:lnTo>
                        <a:pt x="75192" y="1943"/>
                      </a:lnTo>
                      <a:lnTo>
                        <a:pt x="77947" y="2753"/>
                      </a:lnTo>
                      <a:lnTo>
                        <a:pt x="80783" y="3643"/>
                      </a:lnTo>
                      <a:lnTo>
                        <a:pt x="83376" y="4696"/>
                      </a:lnTo>
                      <a:lnTo>
                        <a:pt x="86049" y="5910"/>
                      </a:lnTo>
                      <a:lnTo>
                        <a:pt x="88642" y="7206"/>
                      </a:lnTo>
                      <a:lnTo>
                        <a:pt x="91235" y="8744"/>
                      </a:lnTo>
                      <a:lnTo>
                        <a:pt x="93666" y="10283"/>
                      </a:lnTo>
                      <a:lnTo>
                        <a:pt x="96016" y="11983"/>
                      </a:lnTo>
                      <a:lnTo>
                        <a:pt x="98365" y="13846"/>
                      </a:lnTo>
                      <a:lnTo>
                        <a:pt x="100553" y="15789"/>
                      </a:lnTo>
                      <a:lnTo>
                        <a:pt x="102741" y="17813"/>
                      </a:lnTo>
                      <a:lnTo>
                        <a:pt x="104767" y="20080"/>
                      </a:lnTo>
                      <a:lnTo>
                        <a:pt x="106792" y="22429"/>
                      </a:lnTo>
                      <a:lnTo>
                        <a:pt x="108656" y="24858"/>
                      </a:lnTo>
                      <a:lnTo>
                        <a:pt x="110438" y="27449"/>
                      </a:lnTo>
                      <a:lnTo>
                        <a:pt x="111978" y="30040"/>
                      </a:lnTo>
                      <a:lnTo>
                        <a:pt x="113436" y="32712"/>
                      </a:lnTo>
                      <a:lnTo>
                        <a:pt x="114652" y="35384"/>
                      </a:lnTo>
                      <a:lnTo>
                        <a:pt x="115867" y="38137"/>
                      </a:lnTo>
                      <a:lnTo>
                        <a:pt x="116839" y="40890"/>
                      </a:lnTo>
                      <a:lnTo>
                        <a:pt x="117731" y="43805"/>
                      </a:lnTo>
                      <a:lnTo>
                        <a:pt x="118541" y="46558"/>
                      </a:lnTo>
                      <a:lnTo>
                        <a:pt x="119027" y="49392"/>
                      </a:lnTo>
                      <a:lnTo>
                        <a:pt x="119432" y="52307"/>
                      </a:lnTo>
                      <a:lnTo>
                        <a:pt x="119837" y="55141"/>
                      </a:lnTo>
                      <a:lnTo>
                        <a:pt x="119918" y="58137"/>
                      </a:lnTo>
                      <a:lnTo>
                        <a:pt x="120000" y="60971"/>
                      </a:lnTo>
                      <a:lnTo>
                        <a:pt x="119837" y="63886"/>
                      </a:lnTo>
                      <a:lnTo>
                        <a:pt x="119594" y="66720"/>
                      </a:lnTo>
                      <a:lnTo>
                        <a:pt x="119189" y="69635"/>
                      </a:lnTo>
                      <a:lnTo>
                        <a:pt x="118703" y="72388"/>
                      </a:lnTo>
                      <a:lnTo>
                        <a:pt x="117974" y="75141"/>
                      </a:lnTo>
                      <a:lnTo>
                        <a:pt x="117245" y="77975"/>
                      </a:lnTo>
                      <a:lnTo>
                        <a:pt x="116272" y="80728"/>
                      </a:lnTo>
                      <a:lnTo>
                        <a:pt x="115219" y="83319"/>
                      </a:lnTo>
                      <a:lnTo>
                        <a:pt x="114004" y="86072"/>
                      </a:lnTo>
                      <a:lnTo>
                        <a:pt x="112707" y="88663"/>
                      </a:lnTo>
                      <a:lnTo>
                        <a:pt x="111168" y="91174"/>
                      </a:lnTo>
                      <a:lnTo>
                        <a:pt x="109628" y="93603"/>
                      </a:lnTo>
                      <a:lnTo>
                        <a:pt x="108008" y="95951"/>
                      </a:lnTo>
                      <a:lnTo>
                        <a:pt x="106144" y="98299"/>
                      </a:lnTo>
                      <a:lnTo>
                        <a:pt x="104118" y="100566"/>
                      </a:lnTo>
                      <a:lnTo>
                        <a:pt x="102093" y="102753"/>
                      </a:lnTo>
                      <a:lnTo>
                        <a:pt x="99905" y="104777"/>
                      </a:lnTo>
                      <a:lnTo>
                        <a:pt x="97555" y="106720"/>
                      </a:lnTo>
                      <a:lnTo>
                        <a:pt x="95043" y="10866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80" name="íṡḻíḓè">
                  <a:extLst>
                    <a:ext uri="{FF2B5EF4-FFF2-40B4-BE49-F238E27FC236}">
                      <a16:creationId xmlns:a16="http://schemas.microsoft.com/office/drawing/2014/main" xmlns="" id="{784CB770-61DE-4852-897A-60D01CA6527B}"/>
                    </a:ext>
                  </a:extLst>
                </p:cNvPr>
                <p:cNvSpPr/>
                <p:nvPr/>
              </p:nvSpPr>
              <p:spPr>
                <a:xfrm>
                  <a:off x="7976043" y="419048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58" name="ïṥḷïḋê">
                <a:extLst>
                  <a:ext uri="{FF2B5EF4-FFF2-40B4-BE49-F238E27FC236}">
                    <a16:creationId xmlns:a16="http://schemas.microsoft.com/office/drawing/2014/main" xmlns="" id="{CE4CAED9-B4A8-4C2E-AB24-37A7668B169F}"/>
                  </a:ext>
                </a:extLst>
              </p:cNvPr>
              <p:cNvGrpSpPr/>
              <p:nvPr/>
            </p:nvGrpSpPr>
            <p:grpSpPr>
              <a:xfrm>
                <a:off x="8046279" y="4214780"/>
                <a:ext cx="450217" cy="450217"/>
                <a:chOff x="7989886" y="4713637"/>
                <a:chExt cx="450217" cy="450217"/>
              </a:xfrm>
            </p:grpSpPr>
            <p:sp>
              <p:nvSpPr>
                <p:cNvPr id="77" name="íŝḻïḓè">
                  <a:extLst>
                    <a:ext uri="{FF2B5EF4-FFF2-40B4-BE49-F238E27FC236}">
                      <a16:creationId xmlns:a16="http://schemas.microsoft.com/office/drawing/2014/main" xmlns="" id="{19C2023A-250C-4D84-8DA9-54ACD05DA782}"/>
                    </a:ext>
                  </a:extLst>
                </p:cNvPr>
                <p:cNvSpPr/>
                <p:nvPr/>
              </p:nvSpPr>
              <p:spPr>
                <a:xfrm>
                  <a:off x="7989886" y="4713637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904" y="120000"/>
                      </a:lnTo>
                      <a:lnTo>
                        <a:pt x="58987" y="120000"/>
                      </a:lnTo>
                      <a:lnTo>
                        <a:pt x="56070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845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266" y="84591"/>
                      </a:lnTo>
                      <a:lnTo>
                        <a:pt x="4132" y="81836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86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750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800" y="19365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30060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90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83" y="3727"/>
                      </a:lnTo>
                      <a:lnTo>
                        <a:pt x="83376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92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837" y="55259"/>
                      </a:lnTo>
                      <a:lnTo>
                        <a:pt x="119918" y="58176"/>
                      </a:lnTo>
                      <a:lnTo>
                        <a:pt x="120000" y="61012"/>
                      </a:lnTo>
                      <a:lnTo>
                        <a:pt x="119837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703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272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707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8008" y="96097"/>
                      </a:lnTo>
                      <a:lnTo>
                        <a:pt x="106063" y="98446"/>
                      </a:lnTo>
                      <a:lnTo>
                        <a:pt x="104118" y="100634"/>
                      </a:lnTo>
                      <a:lnTo>
                        <a:pt x="102093" y="102822"/>
                      </a:lnTo>
                      <a:lnTo>
                        <a:pt x="99824" y="104848"/>
                      </a:lnTo>
                      <a:lnTo>
                        <a:pt x="97555" y="106873"/>
                      </a:lnTo>
                      <a:lnTo>
                        <a:pt x="95043" y="10873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8" name="ïślïḑê">
                  <a:extLst>
                    <a:ext uri="{FF2B5EF4-FFF2-40B4-BE49-F238E27FC236}">
                      <a16:creationId xmlns:a16="http://schemas.microsoft.com/office/drawing/2014/main" xmlns="" id="{2EAD5319-C868-49B5-83B2-880762A1EC98}"/>
                    </a:ext>
                  </a:extLst>
                </p:cNvPr>
                <p:cNvSpPr/>
                <p:nvPr/>
              </p:nvSpPr>
              <p:spPr>
                <a:xfrm>
                  <a:off x="8077924" y="480422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59" name="ïŝḻiḋê">
                <a:extLst>
                  <a:ext uri="{FF2B5EF4-FFF2-40B4-BE49-F238E27FC236}">
                    <a16:creationId xmlns:a16="http://schemas.microsoft.com/office/drawing/2014/main" xmlns="" id="{04113EBB-DDE8-4563-9768-772CBE87D734}"/>
                  </a:ext>
                </a:extLst>
              </p:cNvPr>
              <p:cNvGrpSpPr/>
              <p:nvPr/>
            </p:nvGrpSpPr>
            <p:grpSpPr>
              <a:xfrm>
                <a:off x="8518412" y="3745387"/>
                <a:ext cx="450217" cy="451129"/>
                <a:chOff x="8462019" y="4244244"/>
                <a:chExt cx="450217" cy="451129"/>
              </a:xfrm>
            </p:grpSpPr>
            <p:sp>
              <p:nvSpPr>
                <p:cNvPr id="75" name="í$ḷíďê">
                  <a:extLst>
                    <a:ext uri="{FF2B5EF4-FFF2-40B4-BE49-F238E27FC236}">
                      <a16:creationId xmlns:a16="http://schemas.microsoft.com/office/drawing/2014/main" xmlns="" id="{F5A80D31-BAAD-4C83-8A39-9F41EA07F895}"/>
                    </a:ext>
                  </a:extLst>
                </p:cNvPr>
                <p:cNvSpPr/>
                <p:nvPr/>
              </p:nvSpPr>
              <p:spPr>
                <a:xfrm>
                  <a:off x="8462019" y="4244244"/>
                  <a:ext cx="450217" cy="45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108" y="108663"/>
                      </a:moveTo>
                      <a:lnTo>
                        <a:pt x="92594" y="110445"/>
                      </a:lnTo>
                      <a:lnTo>
                        <a:pt x="90000" y="112064"/>
                      </a:lnTo>
                      <a:lnTo>
                        <a:pt x="87243" y="113441"/>
                      </a:lnTo>
                      <a:lnTo>
                        <a:pt x="84567" y="114736"/>
                      </a:lnTo>
                      <a:lnTo>
                        <a:pt x="81891" y="115870"/>
                      </a:lnTo>
                      <a:lnTo>
                        <a:pt x="79054" y="116923"/>
                      </a:lnTo>
                      <a:lnTo>
                        <a:pt x="76216" y="117813"/>
                      </a:lnTo>
                      <a:lnTo>
                        <a:pt x="73459" y="118542"/>
                      </a:lnTo>
                      <a:lnTo>
                        <a:pt x="70540" y="119109"/>
                      </a:lnTo>
                      <a:lnTo>
                        <a:pt x="67702" y="119514"/>
                      </a:lnTo>
                      <a:lnTo>
                        <a:pt x="64783" y="119838"/>
                      </a:lnTo>
                      <a:lnTo>
                        <a:pt x="61864" y="120000"/>
                      </a:lnTo>
                      <a:lnTo>
                        <a:pt x="58945" y="120000"/>
                      </a:lnTo>
                      <a:lnTo>
                        <a:pt x="56108" y="119919"/>
                      </a:lnTo>
                      <a:lnTo>
                        <a:pt x="53270" y="119676"/>
                      </a:lnTo>
                      <a:lnTo>
                        <a:pt x="50351" y="119271"/>
                      </a:lnTo>
                      <a:lnTo>
                        <a:pt x="47594" y="118704"/>
                      </a:lnTo>
                      <a:lnTo>
                        <a:pt x="44756" y="118056"/>
                      </a:lnTo>
                      <a:lnTo>
                        <a:pt x="42000" y="117246"/>
                      </a:lnTo>
                      <a:lnTo>
                        <a:pt x="39243" y="116356"/>
                      </a:lnTo>
                      <a:lnTo>
                        <a:pt x="36486" y="115303"/>
                      </a:lnTo>
                      <a:lnTo>
                        <a:pt x="33891" y="114089"/>
                      </a:lnTo>
                      <a:lnTo>
                        <a:pt x="31297" y="112793"/>
                      </a:lnTo>
                      <a:lnTo>
                        <a:pt x="28783" y="111255"/>
                      </a:lnTo>
                      <a:lnTo>
                        <a:pt x="26351" y="109716"/>
                      </a:lnTo>
                      <a:lnTo>
                        <a:pt x="23918" y="108016"/>
                      </a:lnTo>
                      <a:lnTo>
                        <a:pt x="21648" y="106153"/>
                      </a:lnTo>
                      <a:lnTo>
                        <a:pt x="19378" y="104210"/>
                      </a:lnTo>
                      <a:lnTo>
                        <a:pt x="17189" y="102186"/>
                      </a:lnTo>
                      <a:lnTo>
                        <a:pt x="15162" y="99919"/>
                      </a:lnTo>
                      <a:lnTo>
                        <a:pt x="13216" y="97570"/>
                      </a:lnTo>
                      <a:lnTo>
                        <a:pt x="11270" y="95141"/>
                      </a:lnTo>
                      <a:lnTo>
                        <a:pt x="9567" y="92550"/>
                      </a:lnTo>
                      <a:lnTo>
                        <a:pt x="7945" y="89959"/>
                      </a:lnTo>
                      <a:lnTo>
                        <a:pt x="6486" y="87287"/>
                      </a:lnTo>
                      <a:lnTo>
                        <a:pt x="5270" y="84615"/>
                      </a:lnTo>
                      <a:lnTo>
                        <a:pt x="4054" y="81862"/>
                      </a:lnTo>
                      <a:lnTo>
                        <a:pt x="3081" y="79109"/>
                      </a:lnTo>
                      <a:lnTo>
                        <a:pt x="2189" y="76194"/>
                      </a:lnTo>
                      <a:lnTo>
                        <a:pt x="1459" y="73441"/>
                      </a:lnTo>
                      <a:lnTo>
                        <a:pt x="891" y="70607"/>
                      </a:lnTo>
                      <a:lnTo>
                        <a:pt x="486" y="67692"/>
                      </a:lnTo>
                      <a:lnTo>
                        <a:pt x="162" y="64858"/>
                      </a:lnTo>
                      <a:lnTo>
                        <a:pt x="0" y="61862"/>
                      </a:lnTo>
                      <a:lnTo>
                        <a:pt x="0" y="59028"/>
                      </a:lnTo>
                      <a:lnTo>
                        <a:pt x="162" y="56113"/>
                      </a:lnTo>
                      <a:lnTo>
                        <a:pt x="405" y="53279"/>
                      </a:lnTo>
                      <a:lnTo>
                        <a:pt x="729" y="50364"/>
                      </a:lnTo>
                      <a:lnTo>
                        <a:pt x="1297" y="47611"/>
                      </a:lnTo>
                      <a:lnTo>
                        <a:pt x="1945" y="44858"/>
                      </a:lnTo>
                      <a:lnTo>
                        <a:pt x="2756" y="42024"/>
                      </a:lnTo>
                      <a:lnTo>
                        <a:pt x="3729" y="39271"/>
                      </a:lnTo>
                      <a:lnTo>
                        <a:pt x="4783" y="36680"/>
                      </a:lnTo>
                      <a:lnTo>
                        <a:pt x="6000" y="33927"/>
                      </a:lnTo>
                      <a:lnTo>
                        <a:pt x="7297" y="31336"/>
                      </a:lnTo>
                      <a:lnTo>
                        <a:pt x="8675" y="28825"/>
                      </a:lnTo>
                      <a:lnTo>
                        <a:pt x="10297" y="26396"/>
                      </a:lnTo>
                      <a:lnTo>
                        <a:pt x="12000" y="24048"/>
                      </a:lnTo>
                      <a:lnTo>
                        <a:pt x="13783" y="21700"/>
                      </a:lnTo>
                      <a:lnTo>
                        <a:pt x="15810" y="19433"/>
                      </a:lnTo>
                      <a:lnTo>
                        <a:pt x="17918" y="17246"/>
                      </a:lnTo>
                      <a:lnTo>
                        <a:pt x="20108" y="15222"/>
                      </a:lnTo>
                      <a:lnTo>
                        <a:pt x="22459" y="13279"/>
                      </a:lnTo>
                      <a:lnTo>
                        <a:pt x="24972" y="11336"/>
                      </a:lnTo>
                      <a:lnTo>
                        <a:pt x="27486" y="9554"/>
                      </a:lnTo>
                      <a:lnTo>
                        <a:pt x="30081" y="8016"/>
                      </a:lnTo>
                      <a:lnTo>
                        <a:pt x="32675" y="6558"/>
                      </a:lnTo>
                      <a:lnTo>
                        <a:pt x="35351" y="5344"/>
                      </a:lnTo>
                      <a:lnTo>
                        <a:pt x="38189" y="4129"/>
                      </a:lnTo>
                      <a:lnTo>
                        <a:pt x="40945" y="3157"/>
                      </a:lnTo>
                      <a:lnTo>
                        <a:pt x="43783" y="2267"/>
                      </a:lnTo>
                      <a:lnTo>
                        <a:pt x="46621" y="1538"/>
                      </a:lnTo>
                      <a:lnTo>
                        <a:pt x="49459" y="971"/>
                      </a:lnTo>
                      <a:lnTo>
                        <a:pt x="52378" y="566"/>
                      </a:lnTo>
                      <a:lnTo>
                        <a:pt x="55216" y="161"/>
                      </a:lnTo>
                      <a:lnTo>
                        <a:pt x="58135" y="0"/>
                      </a:lnTo>
                      <a:lnTo>
                        <a:pt x="60972" y="0"/>
                      </a:lnTo>
                      <a:lnTo>
                        <a:pt x="63891" y="161"/>
                      </a:lnTo>
                      <a:lnTo>
                        <a:pt x="66729" y="485"/>
                      </a:lnTo>
                      <a:lnTo>
                        <a:pt x="69567" y="809"/>
                      </a:lnTo>
                      <a:lnTo>
                        <a:pt x="72486" y="1295"/>
                      </a:lnTo>
                      <a:lnTo>
                        <a:pt x="75243" y="2024"/>
                      </a:lnTo>
                      <a:lnTo>
                        <a:pt x="78081" y="2834"/>
                      </a:lnTo>
                      <a:lnTo>
                        <a:pt x="80756" y="3805"/>
                      </a:lnTo>
                      <a:lnTo>
                        <a:pt x="83432" y="4777"/>
                      </a:lnTo>
                      <a:lnTo>
                        <a:pt x="86027" y="5991"/>
                      </a:lnTo>
                      <a:lnTo>
                        <a:pt x="88702" y="7368"/>
                      </a:lnTo>
                      <a:lnTo>
                        <a:pt x="91216" y="8825"/>
                      </a:lnTo>
                      <a:lnTo>
                        <a:pt x="93729" y="10364"/>
                      </a:lnTo>
                      <a:lnTo>
                        <a:pt x="96081" y="12064"/>
                      </a:lnTo>
                      <a:lnTo>
                        <a:pt x="98432" y="13846"/>
                      </a:lnTo>
                      <a:lnTo>
                        <a:pt x="100702" y="15870"/>
                      </a:lnTo>
                      <a:lnTo>
                        <a:pt x="102729" y="17975"/>
                      </a:lnTo>
                      <a:lnTo>
                        <a:pt x="104837" y="20080"/>
                      </a:lnTo>
                      <a:lnTo>
                        <a:pt x="106864" y="22429"/>
                      </a:lnTo>
                      <a:lnTo>
                        <a:pt x="108648" y="25020"/>
                      </a:lnTo>
                      <a:lnTo>
                        <a:pt x="110432" y="27530"/>
                      </a:lnTo>
                      <a:lnTo>
                        <a:pt x="111972" y="30121"/>
                      </a:lnTo>
                      <a:lnTo>
                        <a:pt x="113513" y="32712"/>
                      </a:lnTo>
                      <a:lnTo>
                        <a:pt x="114810" y="35465"/>
                      </a:lnTo>
                      <a:lnTo>
                        <a:pt x="115945" y="38218"/>
                      </a:lnTo>
                      <a:lnTo>
                        <a:pt x="116918" y="40971"/>
                      </a:lnTo>
                      <a:lnTo>
                        <a:pt x="117810" y="43805"/>
                      </a:lnTo>
                      <a:lnTo>
                        <a:pt x="118540" y="46639"/>
                      </a:lnTo>
                      <a:lnTo>
                        <a:pt x="119108" y="49554"/>
                      </a:lnTo>
                      <a:lnTo>
                        <a:pt x="119594" y="52388"/>
                      </a:lnTo>
                      <a:lnTo>
                        <a:pt x="119837" y="55303"/>
                      </a:lnTo>
                      <a:lnTo>
                        <a:pt x="120000" y="58137"/>
                      </a:lnTo>
                      <a:lnTo>
                        <a:pt x="120000" y="60971"/>
                      </a:lnTo>
                      <a:lnTo>
                        <a:pt x="119918" y="63886"/>
                      </a:lnTo>
                      <a:lnTo>
                        <a:pt x="119675" y="66720"/>
                      </a:lnTo>
                      <a:lnTo>
                        <a:pt x="119189" y="69635"/>
                      </a:lnTo>
                      <a:lnTo>
                        <a:pt x="118702" y="72469"/>
                      </a:lnTo>
                      <a:lnTo>
                        <a:pt x="118054" y="75303"/>
                      </a:lnTo>
                      <a:lnTo>
                        <a:pt x="117324" y="78056"/>
                      </a:lnTo>
                      <a:lnTo>
                        <a:pt x="116351" y="80728"/>
                      </a:lnTo>
                      <a:lnTo>
                        <a:pt x="115297" y="83481"/>
                      </a:lnTo>
                      <a:lnTo>
                        <a:pt x="114081" y="86072"/>
                      </a:lnTo>
                      <a:lnTo>
                        <a:pt x="112783" y="88663"/>
                      </a:lnTo>
                      <a:lnTo>
                        <a:pt x="111324" y="91174"/>
                      </a:lnTo>
                      <a:lnTo>
                        <a:pt x="109702" y="93684"/>
                      </a:lnTo>
                      <a:lnTo>
                        <a:pt x="108000" y="96032"/>
                      </a:lnTo>
                      <a:lnTo>
                        <a:pt x="106135" y="98380"/>
                      </a:lnTo>
                      <a:lnTo>
                        <a:pt x="104270" y="100647"/>
                      </a:lnTo>
                      <a:lnTo>
                        <a:pt x="102162" y="102753"/>
                      </a:lnTo>
                      <a:lnTo>
                        <a:pt x="99891" y="104858"/>
                      </a:lnTo>
                      <a:lnTo>
                        <a:pt x="97540" y="106882"/>
                      </a:lnTo>
                      <a:lnTo>
                        <a:pt x="95108" y="10866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6" name="íSľîḋe">
                  <a:extLst>
                    <a:ext uri="{FF2B5EF4-FFF2-40B4-BE49-F238E27FC236}">
                      <a16:creationId xmlns:a16="http://schemas.microsoft.com/office/drawing/2014/main" xmlns="" id="{0E1DEC5C-7BCF-435A-9B83-05337C13929A}"/>
                    </a:ext>
                  </a:extLst>
                </p:cNvPr>
                <p:cNvSpPr/>
                <p:nvPr/>
              </p:nvSpPr>
              <p:spPr>
                <a:xfrm>
                  <a:off x="8547463" y="4330144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60" name="îSľiḋê">
                <a:extLst>
                  <a:ext uri="{FF2B5EF4-FFF2-40B4-BE49-F238E27FC236}">
                    <a16:creationId xmlns:a16="http://schemas.microsoft.com/office/drawing/2014/main" xmlns="" id="{EB275EE4-A7B2-4E16-968A-642828DB37E6}"/>
                  </a:ext>
                </a:extLst>
              </p:cNvPr>
              <p:cNvGrpSpPr/>
              <p:nvPr/>
            </p:nvGrpSpPr>
            <p:grpSpPr>
              <a:xfrm>
                <a:off x="9051730" y="4096062"/>
                <a:ext cx="450217" cy="451129"/>
                <a:chOff x="8995337" y="4594919"/>
                <a:chExt cx="450217" cy="451129"/>
              </a:xfrm>
            </p:grpSpPr>
            <p:sp>
              <p:nvSpPr>
                <p:cNvPr id="73" name="ïṥḻide">
                  <a:extLst>
                    <a:ext uri="{FF2B5EF4-FFF2-40B4-BE49-F238E27FC236}">
                      <a16:creationId xmlns:a16="http://schemas.microsoft.com/office/drawing/2014/main" xmlns="" id="{A685B4A4-104D-46B6-BD6F-7BC26B59533F}"/>
                    </a:ext>
                  </a:extLst>
                </p:cNvPr>
                <p:cNvSpPr/>
                <p:nvPr/>
              </p:nvSpPr>
              <p:spPr>
                <a:xfrm>
                  <a:off x="8995337" y="4594919"/>
                  <a:ext cx="450217" cy="4511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108" y="108737"/>
                      </a:moveTo>
                      <a:lnTo>
                        <a:pt x="92594" y="110438"/>
                      </a:lnTo>
                      <a:lnTo>
                        <a:pt x="90000" y="112059"/>
                      </a:lnTo>
                      <a:lnTo>
                        <a:pt x="87324" y="113517"/>
                      </a:lnTo>
                      <a:lnTo>
                        <a:pt x="84567" y="114814"/>
                      </a:lnTo>
                      <a:lnTo>
                        <a:pt x="81891" y="115948"/>
                      </a:lnTo>
                      <a:lnTo>
                        <a:pt x="79135" y="117002"/>
                      </a:lnTo>
                      <a:lnTo>
                        <a:pt x="76216" y="117893"/>
                      </a:lnTo>
                      <a:lnTo>
                        <a:pt x="73459" y="118541"/>
                      </a:lnTo>
                      <a:lnTo>
                        <a:pt x="70540" y="119189"/>
                      </a:lnTo>
                      <a:lnTo>
                        <a:pt x="67702" y="119594"/>
                      </a:lnTo>
                      <a:lnTo>
                        <a:pt x="64864" y="119837"/>
                      </a:lnTo>
                      <a:lnTo>
                        <a:pt x="61864" y="120000"/>
                      </a:lnTo>
                      <a:lnTo>
                        <a:pt x="59027" y="120000"/>
                      </a:lnTo>
                      <a:lnTo>
                        <a:pt x="56108" y="119918"/>
                      </a:lnTo>
                      <a:lnTo>
                        <a:pt x="53270" y="119675"/>
                      </a:lnTo>
                      <a:lnTo>
                        <a:pt x="50351" y="119270"/>
                      </a:lnTo>
                      <a:lnTo>
                        <a:pt x="47594" y="118703"/>
                      </a:lnTo>
                      <a:lnTo>
                        <a:pt x="44837" y="118136"/>
                      </a:lnTo>
                      <a:lnTo>
                        <a:pt x="42000" y="117245"/>
                      </a:lnTo>
                      <a:lnTo>
                        <a:pt x="39243" y="116353"/>
                      </a:lnTo>
                      <a:lnTo>
                        <a:pt x="36567" y="115300"/>
                      </a:lnTo>
                      <a:lnTo>
                        <a:pt x="33891" y="114085"/>
                      </a:lnTo>
                      <a:lnTo>
                        <a:pt x="31297" y="112788"/>
                      </a:lnTo>
                      <a:lnTo>
                        <a:pt x="28783" y="111330"/>
                      </a:lnTo>
                      <a:lnTo>
                        <a:pt x="26351" y="109790"/>
                      </a:lnTo>
                      <a:lnTo>
                        <a:pt x="23918" y="108008"/>
                      </a:lnTo>
                      <a:lnTo>
                        <a:pt x="21648" y="106225"/>
                      </a:lnTo>
                      <a:lnTo>
                        <a:pt x="19378" y="104199"/>
                      </a:lnTo>
                      <a:lnTo>
                        <a:pt x="17189" y="102093"/>
                      </a:lnTo>
                      <a:lnTo>
                        <a:pt x="15243" y="99905"/>
                      </a:lnTo>
                      <a:lnTo>
                        <a:pt x="13216" y="97555"/>
                      </a:lnTo>
                      <a:lnTo>
                        <a:pt x="11270" y="95124"/>
                      </a:lnTo>
                      <a:lnTo>
                        <a:pt x="9567" y="92613"/>
                      </a:lnTo>
                      <a:lnTo>
                        <a:pt x="8027" y="90020"/>
                      </a:lnTo>
                      <a:lnTo>
                        <a:pt x="6486" y="87346"/>
                      </a:lnTo>
                      <a:lnTo>
                        <a:pt x="5270" y="84591"/>
                      </a:lnTo>
                      <a:lnTo>
                        <a:pt x="4054" y="81836"/>
                      </a:lnTo>
                      <a:lnTo>
                        <a:pt x="3081" y="79000"/>
                      </a:lnTo>
                      <a:lnTo>
                        <a:pt x="2270" y="76245"/>
                      </a:lnTo>
                      <a:lnTo>
                        <a:pt x="1459" y="73409"/>
                      </a:lnTo>
                      <a:lnTo>
                        <a:pt x="972" y="70573"/>
                      </a:lnTo>
                      <a:lnTo>
                        <a:pt x="486" y="67738"/>
                      </a:lnTo>
                      <a:lnTo>
                        <a:pt x="162" y="64740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162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7" y="47643"/>
                      </a:lnTo>
                      <a:lnTo>
                        <a:pt x="1945" y="44726"/>
                      </a:lnTo>
                      <a:lnTo>
                        <a:pt x="2756" y="42052"/>
                      </a:lnTo>
                      <a:lnTo>
                        <a:pt x="3729" y="39297"/>
                      </a:lnTo>
                      <a:lnTo>
                        <a:pt x="4783" y="36542"/>
                      </a:lnTo>
                      <a:lnTo>
                        <a:pt x="6000" y="33950"/>
                      </a:lnTo>
                      <a:lnTo>
                        <a:pt x="7297" y="31357"/>
                      </a:lnTo>
                      <a:lnTo>
                        <a:pt x="8675" y="28845"/>
                      </a:lnTo>
                      <a:lnTo>
                        <a:pt x="10378" y="26414"/>
                      </a:lnTo>
                      <a:lnTo>
                        <a:pt x="12000" y="23902"/>
                      </a:lnTo>
                      <a:lnTo>
                        <a:pt x="13783" y="21634"/>
                      </a:lnTo>
                      <a:lnTo>
                        <a:pt x="15810" y="19446"/>
                      </a:lnTo>
                      <a:lnTo>
                        <a:pt x="17918" y="17258"/>
                      </a:lnTo>
                      <a:lnTo>
                        <a:pt x="20108" y="15151"/>
                      </a:lnTo>
                      <a:lnTo>
                        <a:pt x="22459" y="13207"/>
                      </a:lnTo>
                      <a:lnTo>
                        <a:pt x="24972" y="11343"/>
                      </a:lnTo>
                      <a:lnTo>
                        <a:pt x="27486" y="9561"/>
                      </a:lnTo>
                      <a:lnTo>
                        <a:pt x="30081" y="8021"/>
                      </a:lnTo>
                      <a:lnTo>
                        <a:pt x="32675" y="6563"/>
                      </a:lnTo>
                      <a:lnTo>
                        <a:pt x="35432" y="5185"/>
                      </a:lnTo>
                      <a:lnTo>
                        <a:pt x="38189" y="4051"/>
                      </a:lnTo>
                      <a:lnTo>
                        <a:pt x="40945" y="3079"/>
                      </a:lnTo>
                      <a:lnTo>
                        <a:pt x="43783" y="2268"/>
                      </a:lnTo>
                      <a:lnTo>
                        <a:pt x="46621" y="1458"/>
                      </a:lnTo>
                      <a:lnTo>
                        <a:pt x="49540" y="972"/>
                      </a:lnTo>
                      <a:lnTo>
                        <a:pt x="52378" y="486"/>
                      </a:lnTo>
                      <a:lnTo>
                        <a:pt x="55297" y="162"/>
                      </a:lnTo>
                      <a:lnTo>
                        <a:pt x="58135" y="0"/>
                      </a:lnTo>
                      <a:lnTo>
                        <a:pt x="60972" y="0"/>
                      </a:lnTo>
                      <a:lnTo>
                        <a:pt x="63891" y="81"/>
                      </a:lnTo>
                      <a:lnTo>
                        <a:pt x="66729" y="324"/>
                      </a:lnTo>
                      <a:lnTo>
                        <a:pt x="69648" y="810"/>
                      </a:lnTo>
                      <a:lnTo>
                        <a:pt x="72486" y="1296"/>
                      </a:lnTo>
                      <a:lnTo>
                        <a:pt x="75243" y="2025"/>
                      </a:lnTo>
                      <a:lnTo>
                        <a:pt x="78081" y="2754"/>
                      </a:lnTo>
                      <a:lnTo>
                        <a:pt x="80756" y="3646"/>
                      </a:lnTo>
                      <a:lnTo>
                        <a:pt x="83432" y="4780"/>
                      </a:lnTo>
                      <a:lnTo>
                        <a:pt x="86108" y="5914"/>
                      </a:lnTo>
                      <a:lnTo>
                        <a:pt x="88702" y="7292"/>
                      </a:lnTo>
                      <a:lnTo>
                        <a:pt x="91216" y="8669"/>
                      </a:lnTo>
                      <a:lnTo>
                        <a:pt x="93729" y="10290"/>
                      </a:lnTo>
                      <a:lnTo>
                        <a:pt x="96081" y="11991"/>
                      </a:lnTo>
                      <a:lnTo>
                        <a:pt x="98432" y="13855"/>
                      </a:lnTo>
                      <a:lnTo>
                        <a:pt x="100621" y="15881"/>
                      </a:lnTo>
                      <a:lnTo>
                        <a:pt x="102810" y="17906"/>
                      </a:lnTo>
                      <a:lnTo>
                        <a:pt x="104837" y="20094"/>
                      </a:lnTo>
                      <a:lnTo>
                        <a:pt x="106864" y="22444"/>
                      </a:lnTo>
                      <a:lnTo>
                        <a:pt x="108729" y="24875"/>
                      </a:lnTo>
                      <a:lnTo>
                        <a:pt x="110432" y="27467"/>
                      </a:lnTo>
                      <a:lnTo>
                        <a:pt x="112054" y="30141"/>
                      </a:lnTo>
                      <a:lnTo>
                        <a:pt x="113513" y="32734"/>
                      </a:lnTo>
                      <a:lnTo>
                        <a:pt x="114810" y="35408"/>
                      </a:lnTo>
                      <a:lnTo>
                        <a:pt x="115945" y="38244"/>
                      </a:lnTo>
                      <a:lnTo>
                        <a:pt x="117000" y="40999"/>
                      </a:lnTo>
                      <a:lnTo>
                        <a:pt x="117810" y="43754"/>
                      </a:lnTo>
                      <a:lnTo>
                        <a:pt x="118540" y="46671"/>
                      </a:lnTo>
                      <a:lnTo>
                        <a:pt x="119189" y="49507"/>
                      </a:lnTo>
                      <a:lnTo>
                        <a:pt x="119594" y="52424"/>
                      </a:lnTo>
                      <a:lnTo>
                        <a:pt x="119837" y="55259"/>
                      </a:lnTo>
                      <a:lnTo>
                        <a:pt x="120000" y="58176"/>
                      </a:lnTo>
                      <a:lnTo>
                        <a:pt x="120000" y="61012"/>
                      </a:lnTo>
                      <a:lnTo>
                        <a:pt x="119918" y="63929"/>
                      </a:lnTo>
                      <a:lnTo>
                        <a:pt x="119675" y="66765"/>
                      </a:lnTo>
                      <a:lnTo>
                        <a:pt x="119270" y="69601"/>
                      </a:lnTo>
                      <a:lnTo>
                        <a:pt x="118702" y="72518"/>
                      </a:lnTo>
                      <a:lnTo>
                        <a:pt x="118135" y="75273"/>
                      </a:lnTo>
                      <a:lnTo>
                        <a:pt x="117324" y="78109"/>
                      </a:lnTo>
                      <a:lnTo>
                        <a:pt x="116351" y="80783"/>
                      </a:lnTo>
                      <a:lnTo>
                        <a:pt x="115297" y="83457"/>
                      </a:lnTo>
                      <a:lnTo>
                        <a:pt x="114081" y="86049"/>
                      </a:lnTo>
                      <a:lnTo>
                        <a:pt x="112783" y="88723"/>
                      </a:lnTo>
                      <a:lnTo>
                        <a:pt x="111324" y="91235"/>
                      </a:lnTo>
                      <a:lnTo>
                        <a:pt x="109783" y="93666"/>
                      </a:lnTo>
                      <a:lnTo>
                        <a:pt x="108000" y="96097"/>
                      </a:lnTo>
                      <a:lnTo>
                        <a:pt x="106216" y="98446"/>
                      </a:lnTo>
                      <a:lnTo>
                        <a:pt x="104270" y="100634"/>
                      </a:lnTo>
                      <a:lnTo>
                        <a:pt x="102162" y="102822"/>
                      </a:lnTo>
                      <a:lnTo>
                        <a:pt x="99891" y="104929"/>
                      </a:lnTo>
                      <a:lnTo>
                        <a:pt x="97540" y="106873"/>
                      </a:lnTo>
                      <a:lnTo>
                        <a:pt x="95108" y="108737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4" name="i$lïḍè">
                  <a:extLst>
                    <a:ext uri="{FF2B5EF4-FFF2-40B4-BE49-F238E27FC236}">
                      <a16:creationId xmlns:a16="http://schemas.microsoft.com/office/drawing/2014/main" xmlns="" id="{7FCBE03F-B874-49B2-A3E3-C1690939D64C}"/>
                    </a:ext>
                  </a:extLst>
                </p:cNvPr>
                <p:cNvSpPr/>
                <p:nvPr/>
              </p:nvSpPr>
              <p:spPr>
                <a:xfrm>
                  <a:off x="9088851" y="468493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61" name="í$lïḋé">
                <a:extLst>
                  <a:ext uri="{FF2B5EF4-FFF2-40B4-BE49-F238E27FC236}">
                    <a16:creationId xmlns:a16="http://schemas.microsoft.com/office/drawing/2014/main" xmlns="" id="{2667D8EB-C323-44AC-A580-E2F35803F4A6}"/>
                  </a:ext>
                </a:extLst>
              </p:cNvPr>
              <p:cNvGrpSpPr/>
              <p:nvPr/>
            </p:nvGrpSpPr>
            <p:grpSpPr>
              <a:xfrm>
                <a:off x="8543707" y="4315234"/>
                <a:ext cx="450217" cy="450217"/>
                <a:chOff x="7989886" y="4713637"/>
                <a:chExt cx="450217" cy="450217"/>
              </a:xfrm>
            </p:grpSpPr>
            <p:sp>
              <p:nvSpPr>
                <p:cNvPr id="71" name="íṥḷíḓê">
                  <a:extLst>
                    <a:ext uri="{FF2B5EF4-FFF2-40B4-BE49-F238E27FC236}">
                      <a16:creationId xmlns:a16="http://schemas.microsoft.com/office/drawing/2014/main" xmlns="" id="{BF8E0008-DD13-455C-A8AA-0CE941862E66}"/>
                    </a:ext>
                  </a:extLst>
                </p:cNvPr>
                <p:cNvSpPr/>
                <p:nvPr/>
              </p:nvSpPr>
              <p:spPr>
                <a:xfrm>
                  <a:off x="7989886" y="4713637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904" y="120000"/>
                      </a:lnTo>
                      <a:lnTo>
                        <a:pt x="58987" y="120000"/>
                      </a:lnTo>
                      <a:lnTo>
                        <a:pt x="56070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845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266" y="84591"/>
                      </a:lnTo>
                      <a:lnTo>
                        <a:pt x="4132" y="81836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86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750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800" y="19365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30060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90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83" y="3727"/>
                      </a:lnTo>
                      <a:lnTo>
                        <a:pt x="83376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92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837" y="55259"/>
                      </a:lnTo>
                      <a:lnTo>
                        <a:pt x="119918" y="58176"/>
                      </a:lnTo>
                      <a:lnTo>
                        <a:pt x="120000" y="61012"/>
                      </a:lnTo>
                      <a:lnTo>
                        <a:pt x="119837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703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272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707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8008" y="96097"/>
                      </a:lnTo>
                      <a:lnTo>
                        <a:pt x="106063" y="98446"/>
                      </a:lnTo>
                      <a:lnTo>
                        <a:pt x="104118" y="100634"/>
                      </a:lnTo>
                      <a:lnTo>
                        <a:pt x="102093" y="102822"/>
                      </a:lnTo>
                      <a:lnTo>
                        <a:pt x="99824" y="104848"/>
                      </a:lnTo>
                      <a:lnTo>
                        <a:pt x="97555" y="106873"/>
                      </a:lnTo>
                      <a:lnTo>
                        <a:pt x="95043" y="108737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2" name="îṡļíḋé">
                  <a:extLst>
                    <a:ext uri="{FF2B5EF4-FFF2-40B4-BE49-F238E27FC236}">
                      <a16:creationId xmlns:a16="http://schemas.microsoft.com/office/drawing/2014/main" xmlns="" id="{BB482568-99B6-4D02-81B8-A52811B44F09}"/>
                    </a:ext>
                  </a:extLst>
                </p:cNvPr>
                <p:cNvSpPr/>
                <p:nvPr/>
              </p:nvSpPr>
              <p:spPr>
                <a:xfrm>
                  <a:off x="8077924" y="480422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62" name="iślïḍê">
                <a:extLst>
                  <a:ext uri="{FF2B5EF4-FFF2-40B4-BE49-F238E27FC236}">
                    <a16:creationId xmlns:a16="http://schemas.microsoft.com/office/drawing/2014/main" xmlns="" id="{A0B79218-42A0-4B70-8404-15B1591BABC1}"/>
                  </a:ext>
                </a:extLst>
              </p:cNvPr>
              <p:cNvGrpSpPr/>
              <p:nvPr/>
            </p:nvGrpSpPr>
            <p:grpSpPr>
              <a:xfrm>
                <a:off x="9088716" y="3530411"/>
                <a:ext cx="450217" cy="450217"/>
                <a:chOff x="7989886" y="4713637"/>
                <a:chExt cx="450217" cy="450217"/>
              </a:xfrm>
            </p:grpSpPr>
            <p:sp>
              <p:nvSpPr>
                <p:cNvPr id="69" name="ïşļïďé">
                  <a:extLst>
                    <a:ext uri="{FF2B5EF4-FFF2-40B4-BE49-F238E27FC236}">
                      <a16:creationId xmlns:a16="http://schemas.microsoft.com/office/drawing/2014/main" xmlns="" id="{46F9448C-9BB0-4B7E-A279-43696B19AC44}"/>
                    </a:ext>
                  </a:extLst>
                </p:cNvPr>
                <p:cNvSpPr/>
                <p:nvPr/>
              </p:nvSpPr>
              <p:spPr>
                <a:xfrm>
                  <a:off x="7989886" y="4713637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904" y="120000"/>
                      </a:lnTo>
                      <a:lnTo>
                        <a:pt x="58987" y="120000"/>
                      </a:lnTo>
                      <a:lnTo>
                        <a:pt x="56070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845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266" y="84591"/>
                      </a:lnTo>
                      <a:lnTo>
                        <a:pt x="4132" y="81836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86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750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800" y="19365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30060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90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83" y="3727"/>
                      </a:lnTo>
                      <a:lnTo>
                        <a:pt x="83376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92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837" y="55259"/>
                      </a:lnTo>
                      <a:lnTo>
                        <a:pt x="119918" y="58176"/>
                      </a:lnTo>
                      <a:lnTo>
                        <a:pt x="120000" y="61012"/>
                      </a:lnTo>
                      <a:lnTo>
                        <a:pt x="119837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703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272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707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8008" y="96097"/>
                      </a:lnTo>
                      <a:lnTo>
                        <a:pt x="106063" y="98446"/>
                      </a:lnTo>
                      <a:lnTo>
                        <a:pt x="104118" y="100634"/>
                      </a:lnTo>
                      <a:lnTo>
                        <a:pt x="102093" y="102822"/>
                      </a:lnTo>
                      <a:lnTo>
                        <a:pt x="99824" y="104848"/>
                      </a:lnTo>
                      <a:lnTo>
                        <a:pt x="97555" y="106873"/>
                      </a:lnTo>
                      <a:lnTo>
                        <a:pt x="95043" y="108737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70" name="išľîde">
                  <a:extLst>
                    <a:ext uri="{FF2B5EF4-FFF2-40B4-BE49-F238E27FC236}">
                      <a16:creationId xmlns:a16="http://schemas.microsoft.com/office/drawing/2014/main" xmlns="" id="{13C83E7E-218F-497E-A943-343541C5A023}"/>
                    </a:ext>
                  </a:extLst>
                </p:cNvPr>
                <p:cNvSpPr/>
                <p:nvPr/>
              </p:nvSpPr>
              <p:spPr>
                <a:xfrm>
                  <a:off x="8077924" y="480422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63" name="iṥ1ïďê">
                <a:extLst>
                  <a:ext uri="{FF2B5EF4-FFF2-40B4-BE49-F238E27FC236}">
                    <a16:creationId xmlns:a16="http://schemas.microsoft.com/office/drawing/2014/main" xmlns="" id="{6A8D4D4A-6981-4066-A70B-8A5239CE8F4D}"/>
                  </a:ext>
                </a:extLst>
              </p:cNvPr>
              <p:cNvGrpSpPr/>
              <p:nvPr/>
            </p:nvGrpSpPr>
            <p:grpSpPr>
              <a:xfrm>
                <a:off x="8110003" y="4915841"/>
                <a:ext cx="450217" cy="450217"/>
                <a:chOff x="7989886" y="4713637"/>
                <a:chExt cx="450217" cy="450217"/>
              </a:xfrm>
            </p:grpSpPr>
            <p:sp>
              <p:nvSpPr>
                <p:cNvPr id="67" name="íṥliḓè">
                  <a:extLst>
                    <a:ext uri="{FF2B5EF4-FFF2-40B4-BE49-F238E27FC236}">
                      <a16:creationId xmlns:a16="http://schemas.microsoft.com/office/drawing/2014/main" xmlns="" id="{300FFA0A-7E2B-4F6D-B979-0B6C283E57F6}"/>
                    </a:ext>
                  </a:extLst>
                </p:cNvPr>
                <p:cNvSpPr/>
                <p:nvPr/>
              </p:nvSpPr>
              <p:spPr>
                <a:xfrm>
                  <a:off x="7989886" y="4713637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904" y="120000"/>
                      </a:lnTo>
                      <a:lnTo>
                        <a:pt x="58987" y="120000"/>
                      </a:lnTo>
                      <a:lnTo>
                        <a:pt x="56070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845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266" y="84591"/>
                      </a:lnTo>
                      <a:lnTo>
                        <a:pt x="4132" y="81836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86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750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800" y="19365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30060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90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83" y="3727"/>
                      </a:lnTo>
                      <a:lnTo>
                        <a:pt x="83376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92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837" y="55259"/>
                      </a:lnTo>
                      <a:lnTo>
                        <a:pt x="119918" y="58176"/>
                      </a:lnTo>
                      <a:lnTo>
                        <a:pt x="120000" y="61012"/>
                      </a:lnTo>
                      <a:lnTo>
                        <a:pt x="119837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703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272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707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8008" y="96097"/>
                      </a:lnTo>
                      <a:lnTo>
                        <a:pt x="106063" y="98446"/>
                      </a:lnTo>
                      <a:lnTo>
                        <a:pt x="104118" y="100634"/>
                      </a:lnTo>
                      <a:lnTo>
                        <a:pt x="102093" y="102822"/>
                      </a:lnTo>
                      <a:lnTo>
                        <a:pt x="99824" y="104848"/>
                      </a:lnTo>
                      <a:lnTo>
                        <a:pt x="97555" y="106873"/>
                      </a:lnTo>
                      <a:lnTo>
                        <a:pt x="95043" y="10873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68" name="îṩḷíďè">
                  <a:extLst>
                    <a:ext uri="{FF2B5EF4-FFF2-40B4-BE49-F238E27FC236}">
                      <a16:creationId xmlns:a16="http://schemas.microsoft.com/office/drawing/2014/main" xmlns="" id="{B8F30761-07CF-4329-9F5C-C52CE5F90EAC}"/>
                    </a:ext>
                  </a:extLst>
                </p:cNvPr>
                <p:cNvSpPr/>
                <p:nvPr/>
              </p:nvSpPr>
              <p:spPr>
                <a:xfrm>
                  <a:off x="8077924" y="480422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grpSp>
            <p:nvGrpSpPr>
              <p:cNvPr id="64" name="is1íḋè">
                <a:extLst>
                  <a:ext uri="{FF2B5EF4-FFF2-40B4-BE49-F238E27FC236}">
                    <a16:creationId xmlns:a16="http://schemas.microsoft.com/office/drawing/2014/main" xmlns="" id="{466ABF6D-6A4F-4AD2-82CB-48861CB3A637}"/>
                  </a:ext>
                </a:extLst>
              </p:cNvPr>
              <p:cNvGrpSpPr/>
              <p:nvPr/>
            </p:nvGrpSpPr>
            <p:grpSpPr>
              <a:xfrm>
                <a:off x="8944808" y="4915841"/>
                <a:ext cx="450217" cy="450217"/>
                <a:chOff x="7989886" y="4713637"/>
                <a:chExt cx="450217" cy="450217"/>
              </a:xfrm>
            </p:grpSpPr>
            <p:sp>
              <p:nvSpPr>
                <p:cNvPr id="65" name="íşlîdê">
                  <a:extLst>
                    <a:ext uri="{FF2B5EF4-FFF2-40B4-BE49-F238E27FC236}">
                      <a16:creationId xmlns:a16="http://schemas.microsoft.com/office/drawing/2014/main" xmlns="" id="{E871087B-D42C-4A55-ACF2-29E8CE6C4F20}"/>
                    </a:ext>
                  </a:extLst>
                </p:cNvPr>
                <p:cNvSpPr/>
                <p:nvPr/>
              </p:nvSpPr>
              <p:spPr>
                <a:xfrm>
                  <a:off x="7989886" y="4713637"/>
                  <a:ext cx="450217" cy="4502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95043" y="108737"/>
                      </a:moveTo>
                      <a:lnTo>
                        <a:pt x="92451" y="110438"/>
                      </a:lnTo>
                      <a:lnTo>
                        <a:pt x="89858" y="112059"/>
                      </a:lnTo>
                      <a:lnTo>
                        <a:pt x="87265" y="113517"/>
                      </a:lnTo>
                      <a:lnTo>
                        <a:pt x="84510" y="114814"/>
                      </a:lnTo>
                      <a:lnTo>
                        <a:pt x="81755" y="115948"/>
                      </a:lnTo>
                      <a:lnTo>
                        <a:pt x="79000" y="117002"/>
                      </a:lnTo>
                      <a:lnTo>
                        <a:pt x="76245" y="117893"/>
                      </a:lnTo>
                      <a:lnTo>
                        <a:pt x="73328" y="118541"/>
                      </a:lnTo>
                      <a:lnTo>
                        <a:pt x="70492" y="119189"/>
                      </a:lnTo>
                      <a:lnTo>
                        <a:pt x="67575" y="119594"/>
                      </a:lnTo>
                      <a:lnTo>
                        <a:pt x="64740" y="119837"/>
                      </a:lnTo>
                      <a:lnTo>
                        <a:pt x="61904" y="120000"/>
                      </a:lnTo>
                      <a:lnTo>
                        <a:pt x="58987" y="120000"/>
                      </a:lnTo>
                      <a:lnTo>
                        <a:pt x="56070" y="119918"/>
                      </a:lnTo>
                      <a:lnTo>
                        <a:pt x="53234" y="119675"/>
                      </a:lnTo>
                      <a:lnTo>
                        <a:pt x="50398" y="119270"/>
                      </a:lnTo>
                      <a:lnTo>
                        <a:pt x="47481" y="118703"/>
                      </a:lnTo>
                      <a:lnTo>
                        <a:pt x="44726" y="118136"/>
                      </a:lnTo>
                      <a:lnTo>
                        <a:pt x="41971" y="117326"/>
                      </a:lnTo>
                      <a:lnTo>
                        <a:pt x="39216" y="116353"/>
                      </a:lnTo>
                      <a:lnTo>
                        <a:pt x="36542" y="115300"/>
                      </a:lnTo>
                      <a:lnTo>
                        <a:pt x="33869" y="114085"/>
                      </a:lnTo>
                      <a:lnTo>
                        <a:pt x="31357" y="112788"/>
                      </a:lnTo>
                      <a:lnTo>
                        <a:pt x="28845" y="111330"/>
                      </a:lnTo>
                      <a:lnTo>
                        <a:pt x="26252" y="109790"/>
                      </a:lnTo>
                      <a:lnTo>
                        <a:pt x="23902" y="108008"/>
                      </a:lnTo>
                      <a:lnTo>
                        <a:pt x="21553" y="106225"/>
                      </a:lnTo>
                      <a:lnTo>
                        <a:pt x="19365" y="104280"/>
                      </a:lnTo>
                      <a:lnTo>
                        <a:pt x="17258" y="102174"/>
                      </a:lnTo>
                      <a:lnTo>
                        <a:pt x="15151" y="99905"/>
                      </a:lnTo>
                      <a:lnTo>
                        <a:pt x="13126" y="97555"/>
                      </a:lnTo>
                      <a:lnTo>
                        <a:pt x="11343" y="95124"/>
                      </a:lnTo>
                      <a:lnTo>
                        <a:pt x="9561" y="92613"/>
                      </a:lnTo>
                      <a:lnTo>
                        <a:pt x="7940" y="90020"/>
                      </a:lnTo>
                      <a:lnTo>
                        <a:pt x="6563" y="87265"/>
                      </a:lnTo>
                      <a:lnTo>
                        <a:pt x="5266" y="84591"/>
                      </a:lnTo>
                      <a:lnTo>
                        <a:pt x="4132" y="81836"/>
                      </a:lnTo>
                      <a:lnTo>
                        <a:pt x="3079" y="79081"/>
                      </a:lnTo>
                      <a:lnTo>
                        <a:pt x="2187" y="76245"/>
                      </a:lnTo>
                      <a:lnTo>
                        <a:pt x="1458" y="73490"/>
                      </a:lnTo>
                      <a:lnTo>
                        <a:pt x="891" y="70573"/>
                      </a:lnTo>
                      <a:lnTo>
                        <a:pt x="486" y="67738"/>
                      </a:lnTo>
                      <a:lnTo>
                        <a:pt x="162" y="64821"/>
                      </a:lnTo>
                      <a:lnTo>
                        <a:pt x="0" y="61904"/>
                      </a:lnTo>
                      <a:lnTo>
                        <a:pt x="0" y="58987"/>
                      </a:lnTo>
                      <a:lnTo>
                        <a:pt x="81" y="56151"/>
                      </a:lnTo>
                      <a:lnTo>
                        <a:pt x="405" y="53234"/>
                      </a:lnTo>
                      <a:lnTo>
                        <a:pt x="729" y="50398"/>
                      </a:lnTo>
                      <a:lnTo>
                        <a:pt x="1296" y="47643"/>
                      </a:lnTo>
                      <a:lnTo>
                        <a:pt x="1944" y="44807"/>
                      </a:lnTo>
                      <a:lnTo>
                        <a:pt x="2673" y="42052"/>
                      </a:lnTo>
                      <a:lnTo>
                        <a:pt x="3646" y="39216"/>
                      </a:lnTo>
                      <a:lnTo>
                        <a:pt x="4699" y="36542"/>
                      </a:lnTo>
                      <a:lnTo>
                        <a:pt x="5914" y="33950"/>
                      </a:lnTo>
                      <a:lnTo>
                        <a:pt x="7211" y="31357"/>
                      </a:lnTo>
                      <a:lnTo>
                        <a:pt x="8750" y="28764"/>
                      </a:lnTo>
                      <a:lnTo>
                        <a:pt x="10290" y="26333"/>
                      </a:lnTo>
                      <a:lnTo>
                        <a:pt x="11991" y="23902"/>
                      </a:lnTo>
                      <a:lnTo>
                        <a:pt x="13855" y="21634"/>
                      </a:lnTo>
                      <a:lnTo>
                        <a:pt x="15800" y="19365"/>
                      </a:lnTo>
                      <a:lnTo>
                        <a:pt x="17825" y="17258"/>
                      </a:lnTo>
                      <a:lnTo>
                        <a:pt x="20094" y="15151"/>
                      </a:lnTo>
                      <a:lnTo>
                        <a:pt x="22444" y="13207"/>
                      </a:lnTo>
                      <a:lnTo>
                        <a:pt x="24875" y="11343"/>
                      </a:lnTo>
                      <a:lnTo>
                        <a:pt x="27386" y="9561"/>
                      </a:lnTo>
                      <a:lnTo>
                        <a:pt x="30060" y="8021"/>
                      </a:lnTo>
                      <a:lnTo>
                        <a:pt x="32734" y="6482"/>
                      </a:lnTo>
                      <a:lnTo>
                        <a:pt x="35408" y="5185"/>
                      </a:lnTo>
                      <a:lnTo>
                        <a:pt x="38082" y="4051"/>
                      </a:lnTo>
                      <a:lnTo>
                        <a:pt x="40918" y="3160"/>
                      </a:lnTo>
                      <a:lnTo>
                        <a:pt x="43754" y="2268"/>
                      </a:lnTo>
                      <a:lnTo>
                        <a:pt x="46590" y="1458"/>
                      </a:lnTo>
                      <a:lnTo>
                        <a:pt x="49426" y="972"/>
                      </a:lnTo>
                      <a:lnTo>
                        <a:pt x="52261" y="486"/>
                      </a:lnTo>
                      <a:lnTo>
                        <a:pt x="55178" y="162"/>
                      </a:lnTo>
                      <a:lnTo>
                        <a:pt x="58095" y="0"/>
                      </a:lnTo>
                      <a:lnTo>
                        <a:pt x="61012" y="0"/>
                      </a:lnTo>
                      <a:lnTo>
                        <a:pt x="63848" y="162"/>
                      </a:lnTo>
                      <a:lnTo>
                        <a:pt x="66765" y="324"/>
                      </a:lnTo>
                      <a:lnTo>
                        <a:pt x="69601" y="810"/>
                      </a:lnTo>
                      <a:lnTo>
                        <a:pt x="72356" y="1296"/>
                      </a:lnTo>
                      <a:lnTo>
                        <a:pt x="75192" y="2025"/>
                      </a:lnTo>
                      <a:lnTo>
                        <a:pt x="77947" y="2754"/>
                      </a:lnTo>
                      <a:lnTo>
                        <a:pt x="80783" y="3727"/>
                      </a:lnTo>
                      <a:lnTo>
                        <a:pt x="83376" y="4780"/>
                      </a:lnTo>
                      <a:lnTo>
                        <a:pt x="86049" y="5914"/>
                      </a:lnTo>
                      <a:lnTo>
                        <a:pt x="88642" y="7292"/>
                      </a:lnTo>
                      <a:lnTo>
                        <a:pt x="91154" y="8669"/>
                      </a:lnTo>
                      <a:lnTo>
                        <a:pt x="93585" y="10371"/>
                      </a:lnTo>
                      <a:lnTo>
                        <a:pt x="95935" y="11991"/>
                      </a:lnTo>
                      <a:lnTo>
                        <a:pt x="98284" y="13855"/>
                      </a:lnTo>
                      <a:lnTo>
                        <a:pt x="100553" y="15800"/>
                      </a:lnTo>
                      <a:lnTo>
                        <a:pt x="102741" y="17906"/>
                      </a:lnTo>
                      <a:lnTo>
                        <a:pt x="104767" y="20094"/>
                      </a:lnTo>
                      <a:lnTo>
                        <a:pt x="106792" y="22444"/>
                      </a:lnTo>
                      <a:lnTo>
                        <a:pt x="108656" y="24875"/>
                      </a:lnTo>
                      <a:lnTo>
                        <a:pt x="110438" y="27467"/>
                      </a:lnTo>
                      <a:lnTo>
                        <a:pt x="111978" y="30141"/>
                      </a:lnTo>
                      <a:lnTo>
                        <a:pt x="113355" y="32734"/>
                      </a:lnTo>
                      <a:lnTo>
                        <a:pt x="114652" y="35408"/>
                      </a:lnTo>
                      <a:lnTo>
                        <a:pt x="115867" y="38244"/>
                      </a:lnTo>
                      <a:lnTo>
                        <a:pt x="116839" y="40999"/>
                      </a:lnTo>
                      <a:lnTo>
                        <a:pt x="117731" y="43754"/>
                      </a:lnTo>
                      <a:lnTo>
                        <a:pt x="118460" y="46671"/>
                      </a:lnTo>
                      <a:lnTo>
                        <a:pt x="119027" y="49507"/>
                      </a:lnTo>
                      <a:lnTo>
                        <a:pt x="119432" y="52424"/>
                      </a:lnTo>
                      <a:lnTo>
                        <a:pt x="119837" y="55259"/>
                      </a:lnTo>
                      <a:lnTo>
                        <a:pt x="119918" y="58176"/>
                      </a:lnTo>
                      <a:lnTo>
                        <a:pt x="120000" y="61012"/>
                      </a:lnTo>
                      <a:lnTo>
                        <a:pt x="119837" y="63848"/>
                      </a:lnTo>
                      <a:lnTo>
                        <a:pt x="119513" y="66765"/>
                      </a:lnTo>
                      <a:lnTo>
                        <a:pt x="119189" y="69601"/>
                      </a:lnTo>
                      <a:lnTo>
                        <a:pt x="118703" y="72518"/>
                      </a:lnTo>
                      <a:lnTo>
                        <a:pt x="117974" y="75273"/>
                      </a:lnTo>
                      <a:lnTo>
                        <a:pt x="117164" y="78109"/>
                      </a:lnTo>
                      <a:lnTo>
                        <a:pt x="116272" y="80783"/>
                      </a:lnTo>
                      <a:lnTo>
                        <a:pt x="115219" y="83457"/>
                      </a:lnTo>
                      <a:lnTo>
                        <a:pt x="114004" y="86049"/>
                      </a:lnTo>
                      <a:lnTo>
                        <a:pt x="112707" y="88723"/>
                      </a:lnTo>
                      <a:lnTo>
                        <a:pt x="111168" y="91235"/>
                      </a:lnTo>
                      <a:lnTo>
                        <a:pt x="109628" y="93747"/>
                      </a:lnTo>
                      <a:lnTo>
                        <a:pt x="108008" y="96097"/>
                      </a:lnTo>
                      <a:lnTo>
                        <a:pt x="106063" y="98446"/>
                      </a:lnTo>
                      <a:lnTo>
                        <a:pt x="104118" y="100634"/>
                      </a:lnTo>
                      <a:lnTo>
                        <a:pt x="102093" y="102822"/>
                      </a:lnTo>
                      <a:lnTo>
                        <a:pt x="99824" y="104848"/>
                      </a:lnTo>
                      <a:lnTo>
                        <a:pt x="97555" y="106873"/>
                      </a:lnTo>
                      <a:lnTo>
                        <a:pt x="95043" y="108737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 lIns="60941" tIns="30462" rIns="60941" bIns="30462" anchor="t" anchorCtr="0">
                  <a:noAutofit/>
                </a:bodyPr>
                <a:lstStyle/>
                <a:p>
                  <a:pPr>
                    <a:buClr>
                      <a:srgbClr val="000000"/>
                    </a:buClr>
                  </a:pPr>
                  <a:endParaRPr sz="1200">
                    <a:solidFill>
                      <a:schemeClr val="dk1"/>
                    </a:solidFill>
                  </a:endParaRPr>
                </a:p>
              </p:txBody>
            </p:sp>
            <p:sp>
              <p:nvSpPr>
                <p:cNvPr id="66" name="îṩlíḋe">
                  <a:extLst>
                    <a:ext uri="{FF2B5EF4-FFF2-40B4-BE49-F238E27FC236}">
                      <a16:creationId xmlns:a16="http://schemas.microsoft.com/office/drawing/2014/main" xmlns="" id="{F1808BD1-F360-4C4E-9FF1-C90F47B374CE}"/>
                    </a:ext>
                  </a:extLst>
                </p:cNvPr>
                <p:cNvSpPr/>
                <p:nvPr/>
              </p:nvSpPr>
              <p:spPr>
                <a:xfrm>
                  <a:off x="8077924" y="4804220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0800" y="0"/>
                      </a:moveTo>
                      <a:cubicBezTo>
                        <a:pt x="4836" y="0"/>
                        <a:pt x="0" y="4836"/>
                        <a:pt x="0" y="10800"/>
                      </a:cubicBezTo>
                      <a:cubicBezTo>
                        <a:pt x="0" y="16765"/>
                        <a:pt x="4836" y="21600"/>
                        <a:pt x="10800" y="21600"/>
                      </a:cubicBezTo>
                      <a:cubicBezTo>
                        <a:pt x="16764" y="21600"/>
                        <a:pt x="21600" y="16765"/>
                        <a:pt x="21600" y="10800"/>
                      </a:cubicBezTo>
                      <a:cubicBezTo>
                        <a:pt x="21600" y="4836"/>
                        <a:pt x="16764" y="0"/>
                        <a:pt x="10800" y="0"/>
                      </a:cubicBezTo>
                      <a:moveTo>
                        <a:pt x="11949" y="13580"/>
                      </a:moveTo>
                      <a:cubicBezTo>
                        <a:pt x="11701" y="13784"/>
                        <a:pt x="11474" y="13901"/>
                        <a:pt x="11085" y="13931"/>
                      </a:cubicBezTo>
                      <a:lnTo>
                        <a:pt x="11085" y="11339"/>
                      </a:lnTo>
                      <a:cubicBezTo>
                        <a:pt x="11251" y="11383"/>
                        <a:pt x="11321" y="11435"/>
                        <a:pt x="11479" y="11494"/>
                      </a:cubicBezTo>
                      <a:cubicBezTo>
                        <a:pt x="11638" y="11554"/>
                        <a:pt x="11780" y="11632"/>
                        <a:pt x="11906" y="11728"/>
                      </a:cubicBezTo>
                      <a:cubicBezTo>
                        <a:pt x="12032" y="11824"/>
                        <a:pt x="12133" y="11943"/>
                        <a:pt x="12208" y="12084"/>
                      </a:cubicBezTo>
                      <a:cubicBezTo>
                        <a:pt x="12284" y="12225"/>
                        <a:pt x="12322" y="12399"/>
                        <a:pt x="12322" y="12607"/>
                      </a:cubicBezTo>
                      <a:cubicBezTo>
                        <a:pt x="12322" y="13052"/>
                        <a:pt x="12198" y="13376"/>
                        <a:pt x="11949" y="13580"/>
                      </a:cubicBezTo>
                      <a:moveTo>
                        <a:pt x="10437" y="9837"/>
                      </a:moveTo>
                      <a:cubicBezTo>
                        <a:pt x="10286" y="9800"/>
                        <a:pt x="10228" y="9753"/>
                        <a:pt x="10081" y="9698"/>
                      </a:cubicBezTo>
                      <a:cubicBezTo>
                        <a:pt x="9933" y="9642"/>
                        <a:pt x="9803" y="9570"/>
                        <a:pt x="9692" y="9481"/>
                      </a:cubicBezTo>
                      <a:cubicBezTo>
                        <a:pt x="9581" y="9392"/>
                        <a:pt x="9489" y="9285"/>
                        <a:pt x="9417" y="9159"/>
                      </a:cubicBezTo>
                      <a:cubicBezTo>
                        <a:pt x="9345" y="9032"/>
                        <a:pt x="9309" y="8880"/>
                        <a:pt x="9309" y="8702"/>
                      </a:cubicBezTo>
                      <a:cubicBezTo>
                        <a:pt x="9309" y="8309"/>
                        <a:pt x="9415" y="8030"/>
                        <a:pt x="9627" y="7862"/>
                      </a:cubicBezTo>
                      <a:cubicBezTo>
                        <a:pt x="9839" y="7696"/>
                        <a:pt x="10048" y="7612"/>
                        <a:pt x="10437" y="7612"/>
                      </a:cubicBezTo>
                      <a:cubicBezTo>
                        <a:pt x="10437" y="7612"/>
                        <a:pt x="10437" y="9837"/>
                        <a:pt x="10437" y="9837"/>
                      </a:cubicBezTo>
                      <a:close/>
                      <a:moveTo>
                        <a:pt x="12765" y="10727"/>
                      </a:moveTo>
                      <a:cubicBezTo>
                        <a:pt x="12527" y="10542"/>
                        <a:pt x="12253" y="10390"/>
                        <a:pt x="11944" y="10271"/>
                      </a:cubicBezTo>
                      <a:cubicBezTo>
                        <a:pt x="11634" y="10153"/>
                        <a:pt x="11410" y="10049"/>
                        <a:pt x="11085" y="9959"/>
                      </a:cubicBezTo>
                      <a:lnTo>
                        <a:pt x="11085" y="7612"/>
                      </a:lnTo>
                      <a:cubicBezTo>
                        <a:pt x="11474" y="7612"/>
                        <a:pt x="11665" y="7713"/>
                        <a:pt x="11841" y="7913"/>
                      </a:cubicBezTo>
                      <a:cubicBezTo>
                        <a:pt x="12017" y="8113"/>
                        <a:pt x="12113" y="8402"/>
                        <a:pt x="12127" y="8781"/>
                      </a:cubicBezTo>
                      <a:lnTo>
                        <a:pt x="13359" y="8781"/>
                      </a:lnTo>
                      <a:cubicBezTo>
                        <a:pt x="13359" y="8417"/>
                        <a:pt x="13295" y="8098"/>
                        <a:pt x="13170" y="7824"/>
                      </a:cubicBezTo>
                      <a:cubicBezTo>
                        <a:pt x="13043" y="7550"/>
                        <a:pt x="12875" y="7323"/>
                        <a:pt x="12662" y="7145"/>
                      </a:cubicBezTo>
                      <a:cubicBezTo>
                        <a:pt x="12449" y="6967"/>
                        <a:pt x="12200" y="6833"/>
                        <a:pt x="11911" y="6744"/>
                      </a:cubicBezTo>
                      <a:cubicBezTo>
                        <a:pt x="11623" y="6656"/>
                        <a:pt x="11410" y="6611"/>
                        <a:pt x="11085" y="6611"/>
                      </a:cubicBezTo>
                      <a:lnTo>
                        <a:pt x="11085" y="5881"/>
                      </a:lnTo>
                      <a:lnTo>
                        <a:pt x="10437" y="5881"/>
                      </a:lnTo>
                      <a:lnTo>
                        <a:pt x="10437" y="6611"/>
                      </a:lnTo>
                      <a:cubicBezTo>
                        <a:pt x="10113" y="6611"/>
                        <a:pt x="9895" y="6659"/>
                        <a:pt x="9600" y="6756"/>
                      </a:cubicBezTo>
                      <a:cubicBezTo>
                        <a:pt x="9305" y="6852"/>
                        <a:pt x="9044" y="6991"/>
                        <a:pt x="8817" y="7173"/>
                      </a:cubicBezTo>
                      <a:cubicBezTo>
                        <a:pt x="8590" y="7355"/>
                        <a:pt x="8410" y="7581"/>
                        <a:pt x="8277" y="7852"/>
                      </a:cubicBezTo>
                      <a:cubicBezTo>
                        <a:pt x="8144" y="8122"/>
                        <a:pt x="8077" y="8436"/>
                        <a:pt x="8077" y="8791"/>
                      </a:cubicBezTo>
                      <a:cubicBezTo>
                        <a:pt x="8077" y="9199"/>
                        <a:pt x="8150" y="9541"/>
                        <a:pt x="8293" y="9815"/>
                      </a:cubicBezTo>
                      <a:cubicBezTo>
                        <a:pt x="8438" y="10089"/>
                        <a:pt x="8626" y="10317"/>
                        <a:pt x="8860" y="10499"/>
                      </a:cubicBezTo>
                      <a:cubicBezTo>
                        <a:pt x="9094" y="10681"/>
                        <a:pt x="9357" y="10829"/>
                        <a:pt x="9649" y="10944"/>
                      </a:cubicBezTo>
                      <a:cubicBezTo>
                        <a:pt x="9940" y="11059"/>
                        <a:pt x="10142" y="11157"/>
                        <a:pt x="10437" y="11239"/>
                      </a:cubicBezTo>
                      <a:lnTo>
                        <a:pt x="10437" y="13931"/>
                      </a:lnTo>
                      <a:cubicBezTo>
                        <a:pt x="9940" y="13916"/>
                        <a:pt x="9676" y="13768"/>
                        <a:pt x="9460" y="13486"/>
                      </a:cubicBezTo>
                      <a:cubicBezTo>
                        <a:pt x="9244" y="13204"/>
                        <a:pt x="9139" y="12818"/>
                        <a:pt x="9147" y="12329"/>
                      </a:cubicBezTo>
                      <a:lnTo>
                        <a:pt x="7915" y="12329"/>
                      </a:lnTo>
                      <a:cubicBezTo>
                        <a:pt x="7908" y="12744"/>
                        <a:pt x="7967" y="13111"/>
                        <a:pt x="8094" y="13430"/>
                      </a:cubicBezTo>
                      <a:cubicBezTo>
                        <a:pt x="8220" y="13749"/>
                        <a:pt x="8397" y="14018"/>
                        <a:pt x="8628" y="14236"/>
                      </a:cubicBezTo>
                      <a:cubicBezTo>
                        <a:pt x="8858" y="14455"/>
                        <a:pt x="9136" y="14624"/>
                        <a:pt x="9460" y="14743"/>
                      </a:cubicBezTo>
                      <a:cubicBezTo>
                        <a:pt x="9784" y="14861"/>
                        <a:pt x="10048" y="14924"/>
                        <a:pt x="10437" y="14932"/>
                      </a:cubicBezTo>
                      <a:lnTo>
                        <a:pt x="10437" y="15692"/>
                      </a:lnTo>
                      <a:lnTo>
                        <a:pt x="11085" y="15692"/>
                      </a:lnTo>
                      <a:lnTo>
                        <a:pt x="11085" y="14932"/>
                      </a:lnTo>
                      <a:cubicBezTo>
                        <a:pt x="11446" y="14917"/>
                        <a:pt x="11688" y="14856"/>
                        <a:pt x="11998" y="14748"/>
                      </a:cubicBezTo>
                      <a:cubicBezTo>
                        <a:pt x="12307" y="14641"/>
                        <a:pt x="12578" y="14485"/>
                        <a:pt x="12808" y="14281"/>
                      </a:cubicBezTo>
                      <a:cubicBezTo>
                        <a:pt x="13038" y="14077"/>
                        <a:pt x="13220" y="13821"/>
                        <a:pt x="13353" y="13513"/>
                      </a:cubicBezTo>
                      <a:cubicBezTo>
                        <a:pt x="13486" y="13206"/>
                        <a:pt x="13553" y="12844"/>
                        <a:pt x="13553" y="12429"/>
                      </a:cubicBezTo>
                      <a:cubicBezTo>
                        <a:pt x="13553" y="12028"/>
                        <a:pt x="13481" y="11691"/>
                        <a:pt x="13337" y="11417"/>
                      </a:cubicBezTo>
                      <a:cubicBezTo>
                        <a:pt x="13193" y="11142"/>
                        <a:pt x="13002" y="10912"/>
                        <a:pt x="12765" y="10727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/>
                <a:p>
                  <a:pPr defTabSz="228532"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39" name="işļíde">
              <a:extLst>
                <a:ext uri="{FF2B5EF4-FFF2-40B4-BE49-F238E27FC236}">
                  <a16:creationId xmlns:a16="http://schemas.microsoft.com/office/drawing/2014/main" xmlns="" id="{83542F7A-4460-4385-A994-B2A8BFE9FCDB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50" name="îślîḓé">
                <a:extLst>
                  <a:ext uri="{FF2B5EF4-FFF2-40B4-BE49-F238E27FC236}">
                    <a16:creationId xmlns:a16="http://schemas.microsoft.com/office/drawing/2014/main" xmlns="" id="{8F8435DD-AD92-4A09-97FB-566DA5A0F674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51" name="iŝľíďe">
                <a:extLst>
                  <a:ext uri="{FF2B5EF4-FFF2-40B4-BE49-F238E27FC236}">
                    <a16:creationId xmlns:a16="http://schemas.microsoft.com/office/drawing/2014/main" xmlns="" id="{560CC738-671C-4DF9-8EE9-A7702C2FE234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D792C364-998D-4D65-9595-505405F5BB1D}"/>
                </a:ext>
              </a:extLst>
            </p:cNvPr>
            <p:cNvCxnSpPr>
              <a:cxnSpLocks/>
            </p:cNvCxnSpPr>
            <p:nvPr/>
          </p:nvCxnSpPr>
          <p:spPr>
            <a:xfrm>
              <a:off x="687279" y="2799000"/>
              <a:ext cx="612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íṧḻíďe">
              <a:extLst>
                <a:ext uri="{FF2B5EF4-FFF2-40B4-BE49-F238E27FC236}">
                  <a16:creationId xmlns:a16="http://schemas.microsoft.com/office/drawing/2014/main" xmlns="" id="{5FD86BB5-241B-4C18-9DCA-6F0480F8200E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47" name="îṩļiďê">
                <a:extLst>
                  <a:ext uri="{FF2B5EF4-FFF2-40B4-BE49-F238E27FC236}">
                    <a16:creationId xmlns:a16="http://schemas.microsoft.com/office/drawing/2014/main" xmlns="" id="{25FD6384-2FAC-4244-8B02-AF271CCB02C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48" name="ïŝ1iḑê">
                <a:extLst>
                  <a:ext uri="{FF2B5EF4-FFF2-40B4-BE49-F238E27FC236}">
                    <a16:creationId xmlns:a16="http://schemas.microsoft.com/office/drawing/2014/main" xmlns="" id="{C861162D-6D1F-4542-9E00-16654CA59A53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9" name="íṡḻîdé">
                <a:extLst>
                  <a:ext uri="{FF2B5EF4-FFF2-40B4-BE49-F238E27FC236}">
                    <a16:creationId xmlns:a16="http://schemas.microsoft.com/office/drawing/2014/main" xmlns="" id="{AA5743F4-048D-49A6-9821-FA1C94AC9F77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42" name="í$ľiḑê">
              <a:extLst>
                <a:ext uri="{FF2B5EF4-FFF2-40B4-BE49-F238E27FC236}">
                  <a16:creationId xmlns:a16="http://schemas.microsoft.com/office/drawing/2014/main" xmlns="" id="{56E4BDF3-1105-4A61-8CF6-14DD436F4C99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44" name="ïsliḍè">
                <a:extLst>
                  <a:ext uri="{FF2B5EF4-FFF2-40B4-BE49-F238E27FC236}">
                    <a16:creationId xmlns:a16="http://schemas.microsoft.com/office/drawing/2014/main" xmlns="" id="{B057C9F9-15F2-46A6-8673-50F410117DB7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45" name="işļiḋè">
                <a:extLst>
                  <a:ext uri="{FF2B5EF4-FFF2-40B4-BE49-F238E27FC236}">
                    <a16:creationId xmlns:a16="http://schemas.microsoft.com/office/drawing/2014/main" xmlns="" id="{E449F8CE-348A-4F40-8591-56B275EB6547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46" name="ïšḻidé">
                <a:extLst>
                  <a:ext uri="{FF2B5EF4-FFF2-40B4-BE49-F238E27FC236}">
                    <a16:creationId xmlns:a16="http://schemas.microsoft.com/office/drawing/2014/main" xmlns="" id="{51DF98F6-AF8C-4FD3-AA5D-E6539AF5C78B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B1FF1231-5047-4B51-BA8A-D957203CAA6D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03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fe7db89f-b838-43b3-9433-d1bf080501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5E2ADA-4567-42F3-A92D-464D9DD900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2079000"/>
            <a:ext cx="10850563" cy="3847537"/>
            <a:chOff x="670719" y="2079000"/>
            <a:chExt cx="10850563" cy="3847537"/>
          </a:xfrm>
        </p:grpSpPr>
        <p:sp>
          <p:nvSpPr>
            <p:cNvPr id="6" name="íSļîḑe">
              <a:extLst>
                <a:ext uri="{FF2B5EF4-FFF2-40B4-BE49-F238E27FC236}">
                  <a16:creationId xmlns:a16="http://schemas.microsoft.com/office/drawing/2014/main" xmlns="" id="{59B9E886-B710-40DC-8420-5AFBBF1CF8E3}"/>
                </a:ext>
              </a:extLst>
            </p:cNvPr>
            <p:cNvSpPr/>
            <p:nvPr/>
          </p:nvSpPr>
          <p:spPr>
            <a:xfrm rot="5400000">
              <a:off x="4940516" y="1780130"/>
              <a:ext cx="690630" cy="3472365"/>
            </a:xfrm>
            <a:prstGeom prst="leftBracket">
              <a:avLst>
                <a:gd name="adj" fmla="val 429983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1íďé">
              <a:extLst>
                <a:ext uri="{FF2B5EF4-FFF2-40B4-BE49-F238E27FC236}">
                  <a16:creationId xmlns:a16="http://schemas.microsoft.com/office/drawing/2014/main" xmlns="" id="{018D910B-D2C6-47B7-AE53-00789B9BC876}"/>
                </a:ext>
              </a:extLst>
            </p:cNvPr>
            <p:cNvSpPr/>
            <p:nvPr/>
          </p:nvSpPr>
          <p:spPr>
            <a:xfrm flipV="1">
              <a:off x="4336463" y="2135937"/>
              <a:ext cx="1899019" cy="881691"/>
            </a:xfrm>
            <a:custGeom>
              <a:avLst/>
              <a:gdLst/>
              <a:ahLst/>
              <a:cxnLst/>
              <a:rect l="l" t="t" r="r" b="b"/>
              <a:pathLst>
                <a:path w="1343204" h="644411">
                  <a:moveTo>
                    <a:pt x="0" y="644411"/>
                  </a:moveTo>
                  <a:lnTo>
                    <a:pt x="1343204" y="644411"/>
                  </a:lnTo>
                  <a:lnTo>
                    <a:pt x="1343204" y="187211"/>
                  </a:lnTo>
                  <a:lnTo>
                    <a:pt x="750417" y="187211"/>
                  </a:lnTo>
                  <a:lnTo>
                    <a:pt x="671602" y="0"/>
                  </a:lnTo>
                  <a:lnTo>
                    <a:pt x="592788" y="187211"/>
                  </a:lnTo>
                  <a:lnTo>
                    <a:pt x="0" y="187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1íḑè">
              <a:extLst>
                <a:ext uri="{FF2B5EF4-FFF2-40B4-BE49-F238E27FC236}">
                  <a16:creationId xmlns:a16="http://schemas.microsoft.com/office/drawing/2014/main" xmlns="" id="{87430261-9CDB-466A-984A-E740D2DEFCF0}"/>
                </a:ext>
              </a:extLst>
            </p:cNvPr>
            <p:cNvSpPr/>
            <p:nvPr/>
          </p:nvSpPr>
          <p:spPr>
            <a:xfrm>
              <a:off x="1811524" y="3645024"/>
              <a:ext cx="8744147" cy="1763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ḻîḋê">
              <a:extLst>
                <a:ext uri="{FF2B5EF4-FFF2-40B4-BE49-F238E27FC236}">
                  <a16:creationId xmlns:a16="http://schemas.microsoft.com/office/drawing/2014/main" xmlns="" id="{8BE8FFDD-5F63-4C45-AC51-EBF2CEF621A6}"/>
                </a:ext>
              </a:extLst>
            </p:cNvPr>
            <p:cNvSpPr/>
            <p:nvPr/>
          </p:nvSpPr>
          <p:spPr>
            <a:xfrm>
              <a:off x="3549651" y="3645024"/>
              <a:ext cx="3478510" cy="194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ïḑe">
              <a:extLst>
                <a:ext uri="{FF2B5EF4-FFF2-40B4-BE49-F238E27FC236}">
                  <a16:creationId xmlns:a16="http://schemas.microsoft.com/office/drawing/2014/main" xmlns="" id="{8F2B0478-0E58-496E-A6FD-D5705913D8C7}"/>
                </a:ext>
              </a:extLst>
            </p:cNvPr>
            <p:cNvSpPr/>
            <p:nvPr/>
          </p:nvSpPr>
          <p:spPr>
            <a:xfrm>
              <a:off x="1648685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ḷíḍé">
              <a:extLst>
                <a:ext uri="{FF2B5EF4-FFF2-40B4-BE49-F238E27FC236}">
                  <a16:creationId xmlns:a16="http://schemas.microsoft.com/office/drawing/2014/main" xmlns="" id="{C3EEEDD0-CD02-43E2-8D14-509D635868A6}"/>
                </a:ext>
              </a:extLst>
            </p:cNvPr>
            <p:cNvSpPr/>
            <p:nvPr/>
          </p:nvSpPr>
          <p:spPr>
            <a:xfrm>
              <a:off x="1721349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iďe">
              <a:extLst>
                <a:ext uri="{FF2B5EF4-FFF2-40B4-BE49-F238E27FC236}">
                  <a16:creationId xmlns:a16="http://schemas.microsoft.com/office/drawing/2014/main" xmlns="" id="{C44116F2-4ADF-4F5F-9BC3-D09D10ACB48A}"/>
                </a:ext>
              </a:extLst>
            </p:cNvPr>
            <p:cNvSpPr/>
            <p:nvPr/>
          </p:nvSpPr>
          <p:spPr>
            <a:xfrm>
              <a:off x="3386811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ľïḑé">
              <a:extLst>
                <a:ext uri="{FF2B5EF4-FFF2-40B4-BE49-F238E27FC236}">
                  <a16:creationId xmlns:a16="http://schemas.microsoft.com/office/drawing/2014/main" xmlns="" id="{1C2E4400-96D0-4204-9358-0ADC1F38F061}"/>
                </a:ext>
              </a:extLst>
            </p:cNvPr>
            <p:cNvSpPr/>
            <p:nvPr/>
          </p:nvSpPr>
          <p:spPr>
            <a:xfrm>
              <a:off x="3459475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ṣ1ïḓé">
              <a:extLst>
                <a:ext uri="{FF2B5EF4-FFF2-40B4-BE49-F238E27FC236}">
                  <a16:creationId xmlns:a16="http://schemas.microsoft.com/office/drawing/2014/main" xmlns="" id="{AF64F61F-811F-4B7C-9256-2B121419095B}"/>
                </a:ext>
              </a:extLst>
            </p:cNvPr>
            <p:cNvSpPr/>
            <p:nvPr/>
          </p:nvSpPr>
          <p:spPr>
            <a:xfrm>
              <a:off x="5124938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ṧḷîḋè">
              <a:extLst>
                <a:ext uri="{FF2B5EF4-FFF2-40B4-BE49-F238E27FC236}">
                  <a16:creationId xmlns:a16="http://schemas.microsoft.com/office/drawing/2014/main" xmlns="" id="{D0544DF1-3965-48D5-B76A-0EA78963926A}"/>
                </a:ext>
              </a:extLst>
            </p:cNvPr>
            <p:cNvSpPr/>
            <p:nvPr/>
          </p:nvSpPr>
          <p:spPr>
            <a:xfrm>
              <a:off x="5197602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1ïďè">
              <a:extLst>
                <a:ext uri="{FF2B5EF4-FFF2-40B4-BE49-F238E27FC236}">
                  <a16:creationId xmlns:a16="http://schemas.microsoft.com/office/drawing/2014/main" xmlns="" id="{44012A02-2968-4878-9AE6-264785FB71ED}"/>
                </a:ext>
              </a:extLst>
            </p:cNvPr>
            <p:cNvSpPr/>
            <p:nvPr/>
          </p:nvSpPr>
          <p:spPr>
            <a:xfrm>
              <a:off x="6863064" y="3570351"/>
              <a:ext cx="325677" cy="3256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ḷíḓe">
              <a:extLst>
                <a:ext uri="{FF2B5EF4-FFF2-40B4-BE49-F238E27FC236}">
                  <a16:creationId xmlns:a16="http://schemas.microsoft.com/office/drawing/2014/main" xmlns="" id="{97215C7E-992C-44DB-941E-502F6BC509A2}"/>
                </a:ext>
              </a:extLst>
            </p:cNvPr>
            <p:cNvSpPr/>
            <p:nvPr/>
          </p:nvSpPr>
          <p:spPr>
            <a:xfrm>
              <a:off x="6935728" y="3643015"/>
              <a:ext cx="180349" cy="18034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śḷïḍé">
              <a:extLst>
                <a:ext uri="{FF2B5EF4-FFF2-40B4-BE49-F238E27FC236}">
                  <a16:creationId xmlns:a16="http://schemas.microsoft.com/office/drawing/2014/main" xmlns="" id="{A5180C2E-B50C-4288-9260-73AB4C7A4959}"/>
                </a:ext>
              </a:extLst>
            </p:cNvPr>
            <p:cNvSpPr/>
            <p:nvPr/>
          </p:nvSpPr>
          <p:spPr>
            <a:xfrm>
              <a:off x="8601190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ļïḋê">
              <a:extLst>
                <a:ext uri="{FF2B5EF4-FFF2-40B4-BE49-F238E27FC236}">
                  <a16:creationId xmlns:a16="http://schemas.microsoft.com/office/drawing/2014/main" xmlns="" id="{75ED1C8F-EB42-44AF-8DE8-B7E561E76436}"/>
                </a:ext>
              </a:extLst>
            </p:cNvPr>
            <p:cNvSpPr/>
            <p:nvPr/>
          </p:nvSpPr>
          <p:spPr>
            <a:xfrm>
              <a:off x="8673854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ḓé">
              <a:extLst>
                <a:ext uri="{FF2B5EF4-FFF2-40B4-BE49-F238E27FC236}">
                  <a16:creationId xmlns:a16="http://schemas.microsoft.com/office/drawing/2014/main" xmlns="" id="{BF51966E-AE15-4E7B-9810-B025F742BDA2}"/>
                </a:ext>
              </a:extLst>
            </p:cNvPr>
            <p:cNvSpPr/>
            <p:nvPr/>
          </p:nvSpPr>
          <p:spPr>
            <a:xfrm>
              <a:off x="10339318" y="3570351"/>
              <a:ext cx="325677" cy="32567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Slîḍé">
              <a:extLst>
                <a:ext uri="{FF2B5EF4-FFF2-40B4-BE49-F238E27FC236}">
                  <a16:creationId xmlns:a16="http://schemas.microsoft.com/office/drawing/2014/main" xmlns="" id="{FB032A03-44EC-4A91-98A7-0DB65BC9960E}"/>
                </a:ext>
              </a:extLst>
            </p:cNvPr>
            <p:cNvSpPr/>
            <p:nvPr/>
          </p:nvSpPr>
          <p:spPr>
            <a:xfrm>
              <a:off x="10411983" y="3643015"/>
              <a:ext cx="180349" cy="1803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$ļiḓê">
              <a:extLst>
                <a:ext uri="{FF2B5EF4-FFF2-40B4-BE49-F238E27FC236}">
                  <a16:creationId xmlns:a16="http://schemas.microsoft.com/office/drawing/2014/main" xmlns="" id="{253CCF8B-D3EA-4026-93F7-DCF124F18684}"/>
                </a:ext>
              </a:extLst>
            </p:cNvPr>
            <p:cNvSpPr txBox="1"/>
            <p:nvPr/>
          </p:nvSpPr>
          <p:spPr>
            <a:xfrm>
              <a:off x="10027279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2015</a:t>
              </a:r>
            </a:p>
          </p:txBody>
        </p:sp>
        <p:sp>
          <p:nvSpPr>
            <p:cNvPr id="23" name="ïsḻiḓè">
              <a:extLst>
                <a:ext uri="{FF2B5EF4-FFF2-40B4-BE49-F238E27FC236}">
                  <a16:creationId xmlns:a16="http://schemas.microsoft.com/office/drawing/2014/main" xmlns="" id="{3481ED71-D2D1-4CED-86F4-289784C34B59}"/>
                </a:ext>
              </a:extLst>
            </p:cNvPr>
            <p:cNvSpPr txBox="1"/>
            <p:nvPr/>
          </p:nvSpPr>
          <p:spPr>
            <a:xfrm>
              <a:off x="1336646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</a:t>
              </a:r>
            </a:p>
          </p:txBody>
        </p:sp>
        <p:sp>
          <p:nvSpPr>
            <p:cNvPr id="24" name="îŝľiḋê">
              <a:extLst>
                <a:ext uri="{FF2B5EF4-FFF2-40B4-BE49-F238E27FC236}">
                  <a16:creationId xmlns:a16="http://schemas.microsoft.com/office/drawing/2014/main" xmlns="" id="{F7333E02-CFB3-441F-94AD-CA61D6E94F7C}"/>
                </a:ext>
              </a:extLst>
            </p:cNvPr>
            <p:cNvSpPr txBox="1"/>
            <p:nvPr/>
          </p:nvSpPr>
          <p:spPr>
            <a:xfrm>
              <a:off x="3074772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2011</a:t>
              </a:r>
            </a:p>
          </p:txBody>
        </p:sp>
        <p:sp>
          <p:nvSpPr>
            <p:cNvPr id="25" name="ïş1iďe">
              <a:extLst>
                <a:ext uri="{FF2B5EF4-FFF2-40B4-BE49-F238E27FC236}">
                  <a16:creationId xmlns:a16="http://schemas.microsoft.com/office/drawing/2014/main" xmlns="" id="{1B6C9E11-089D-4FD0-9D4C-E8C71AB6DEF9}"/>
                </a:ext>
              </a:extLst>
            </p:cNvPr>
            <p:cNvSpPr txBox="1"/>
            <p:nvPr/>
          </p:nvSpPr>
          <p:spPr>
            <a:xfrm>
              <a:off x="4812898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2018</a:t>
              </a:r>
            </a:p>
          </p:txBody>
        </p:sp>
        <p:sp>
          <p:nvSpPr>
            <p:cNvPr id="26" name="íšḷiḑê">
              <a:extLst>
                <a:ext uri="{FF2B5EF4-FFF2-40B4-BE49-F238E27FC236}">
                  <a16:creationId xmlns:a16="http://schemas.microsoft.com/office/drawing/2014/main" xmlns="" id="{F6D98E28-EDED-4663-AEFA-6E9129D3FF3B}"/>
                </a:ext>
              </a:extLst>
            </p:cNvPr>
            <p:cNvSpPr txBox="1"/>
            <p:nvPr/>
          </p:nvSpPr>
          <p:spPr>
            <a:xfrm>
              <a:off x="6551024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2013</a:t>
              </a:r>
            </a:p>
          </p:txBody>
        </p:sp>
        <p:sp>
          <p:nvSpPr>
            <p:cNvPr id="27" name="îṥḻide">
              <a:extLst>
                <a:ext uri="{FF2B5EF4-FFF2-40B4-BE49-F238E27FC236}">
                  <a16:creationId xmlns:a16="http://schemas.microsoft.com/office/drawing/2014/main" xmlns="" id="{6E0BCECC-6C42-4675-A09C-9CBA73EB1820}"/>
                </a:ext>
              </a:extLst>
            </p:cNvPr>
            <p:cNvSpPr txBox="1"/>
            <p:nvPr/>
          </p:nvSpPr>
          <p:spPr>
            <a:xfrm>
              <a:off x="8289150" y="4010236"/>
              <a:ext cx="949756" cy="328098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668D8A5-8DC4-4651-A0C2-66AC5356E819}"/>
                </a:ext>
              </a:extLst>
            </p:cNvPr>
            <p:cNvCxnSpPr/>
            <p:nvPr/>
          </p:nvCxnSpPr>
          <p:spPr>
            <a:xfrm>
              <a:off x="1811523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19517C4-CDD6-41AA-8CF1-BA870F4BC7A8}"/>
                </a:ext>
              </a:extLst>
            </p:cNvPr>
            <p:cNvCxnSpPr/>
            <p:nvPr/>
          </p:nvCxnSpPr>
          <p:spPr>
            <a:xfrm>
              <a:off x="8762084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D5B44257-6D18-4A47-8281-7328B785D954}"/>
                </a:ext>
              </a:extLst>
            </p:cNvPr>
            <p:cNvCxnSpPr/>
            <p:nvPr/>
          </p:nvCxnSpPr>
          <p:spPr>
            <a:xfrm>
              <a:off x="10502156" y="2969927"/>
              <a:ext cx="0" cy="600424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iśḷîďe">
              <a:extLst>
                <a:ext uri="{FF2B5EF4-FFF2-40B4-BE49-F238E27FC236}">
                  <a16:creationId xmlns:a16="http://schemas.microsoft.com/office/drawing/2014/main" xmlns="" id="{4D777240-0F76-4D5E-96FF-500E209016E3}"/>
                </a:ext>
              </a:extLst>
            </p:cNvPr>
            <p:cNvSpPr txBox="1"/>
            <p:nvPr/>
          </p:nvSpPr>
          <p:spPr bwMode="auto">
            <a:xfrm>
              <a:off x="670719" y="4813919"/>
              <a:ext cx="10850563" cy="1112618"/>
            </a:xfrm>
            <a:prstGeom prst="rect">
              <a:avLst/>
            </a:prstGeom>
          </p:spPr>
          <p:txBody>
            <a:bodyPr wrap="square" lIns="90000" tIns="46800" rIns="90000" bIns="46800" anchor="t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400" b="1" dirty="0"/>
            </a:p>
          </p:txBody>
        </p:sp>
        <p:sp>
          <p:nvSpPr>
            <p:cNvPr id="32" name="isḻíḍe">
              <a:extLst>
                <a:ext uri="{FF2B5EF4-FFF2-40B4-BE49-F238E27FC236}">
                  <a16:creationId xmlns:a16="http://schemas.microsoft.com/office/drawing/2014/main" xmlns="" id="{49644ED8-2BBA-4430-83F8-708742F67187}"/>
                </a:ext>
              </a:extLst>
            </p:cNvPr>
            <p:cNvSpPr/>
            <p:nvPr/>
          </p:nvSpPr>
          <p:spPr>
            <a:xfrm>
              <a:off x="7907329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ḷíḓè">
              <a:extLst>
                <a:ext uri="{FF2B5EF4-FFF2-40B4-BE49-F238E27FC236}">
                  <a16:creationId xmlns:a16="http://schemas.microsoft.com/office/drawing/2014/main" xmlns="" id="{D61EBC2F-DE1C-4BC9-A05E-55907EE669C7}"/>
                </a:ext>
              </a:extLst>
            </p:cNvPr>
            <p:cNvSpPr/>
            <p:nvPr/>
          </p:nvSpPr>
          <p:spPr>
            <a:xfrm>
              <a:off x="9647401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4" name="îŝľíḓê">
              <a:extLst>
                <a:ext uri="{FF2B5EF4-FFF2-40B4-BE49-F238E27FC236}">
                  <a16:creationId xmlns:a16="http://schemas.microsoft.com/office/drawing/2014/main" xmlns="" id="{823D75F0-A6E4-43BB-B21B-B4907EED0F84}"/>
                </a:ext>
              </a:extLst>
            </p:cNvPr>
            <p:cNvSpPr/>
            <p:nvPr/>
          </p:nvSpPr>
          <p:spPr>
            <a:xfrm>
              <a:off x="955106" y="2079000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iṧľiḋe">
              <a:extLst>
                <a:ext uri="{FF2B5EF4-FFF2-40B4-BE49-F238E27FC236}">
                  <a16:creationId xmlns:a16="http://schemas.microsoft.com/office/drawing/2014/main" xmlns="" id="{823D75F0-A6E4-43BB-B21B-B4907EED0F84}"/>
                </a:ext>
              </a:extLst>
            </p:cNvPr>
            <p:cNvSpPr/>
            <p:nvPr/>
          </p:nvSpPr>
          <p:spPr>
            <a:xfrm>
              <a:off x="4431217" y="2135937"/>
              <a:ext cx="1709510" cy="660499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3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0b3a6a29-b8b1-4c16-adab-076eb22ca7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6600E8F-1565-4637-BFDD-BB4494C83A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6" name="íṧḷîḋê">
              <a:extLst>
                <a:ext uri="{FF2B5EF4-FFF2-40B4-BE49-F238E27FC236}">
                  <a16:creationId xmlns:a16="http://schemas.microsoft.com/office/drawing/2014/main" xmlns="" id="{7431597F-7CAF-477D-9A34-244881F00812}"/>
                </a:ext>
              </a:extLst>
            </p:cNvPr>
            <p:cNvGrpSpPr/>
            <p:nvPr/>
          </p:nvGrpSpPr>
          <p:grpSpPr>
            <a:xfrm>
              <a:off x="3952875" y="1123950"/>
              <a:ext cx="4286249" cy="2528856"/>
              <a:chOff x="831000" y="2226137"/>
              <a:chExt cx="4875074" cy="2876257"/>
            </a:xfrm>
          </p:grpSpPr>
          <p:grpSp>
            <p:nvGrpSpPr>
              <p:cNvPr id="24" name="ïṥļïḋe">
                <a:extLst>
                  <a:ext uri="{FF2B5EF4-FFF2-40B4-BE49-F238E27FC236}">
                    <a16:creationId xmlns:a16="http://schemas.microsoft.com/office/drawing/2014/main" xmlns="" id="{6CBFA5C5-692E-4940-8884-4B60B738DD0D}"/>
                  </a:ext>
                </a:extLst>
              </p:cNvPr>
              <p:cNvGrpSpPr/>
              <p:nvPr/>
            </p:nvGrpSpPr>
            <p:grpSpPr>
              <a:xfrm>
                <a:off x="831000" y="2226137"/>
                <a:ext cx="4875074" cy="2876257"/>
                <a:chOff x="1660525" y="3814763"/>
                <a:chExt cx="10310812" cy="6083300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6" name="îs1ídê">
                  <a:extLst>
                    <a:ext uri="{FF2B5EF4-FFF2-40B4-BE49-F238E27FC236}">
                      <a16:creationId xmlns:a16="http://schemas.microsoft.com/office/drawing/2014/main" xmlns="" id="{9F9B108C-A7B9-40C6-BCDD-0DD98FE46726}"/>
                    </a:ext>
                  </a:extLst>
                </p:cNvPr>
                <p:cNvSpPr/>
                <p:nvPr/>
              </p:nvSpPr>
              <p:spPr bwMode="auto">
                <a:xfrm>
                  <a:off x="2898775" y="4237038"/>
                  <a:ext cx="7829550" cy="4830763"/>
                </a:xfrm>
                <a:custGeom>
                  <a:avLst/>
                  <a:gdLst>
                    <a:gd name="T0" fmla="*/ 0 w 4932"/>
                    <a:gd name="T1" fmla="*/ 3043 h 3043"/>
                    <a:gd name="T2" fmla="*/ 4932 w 4932"/>
                    <a:gd name="T3" fmla="*/ 3043 h 3043"/>
                    <a:gd name="T4" fmla="*/ 4932 w 4932"/>
                    <a:gd name="T5" fmla="*/ 0 h 3043"/>
                    <a:gd name="T6" fmla="*/ 0 w 4932"/>
                    <a:gd name="T7" fmla="*/ 0 h 3043"/>
                    <a:gd name="T8" fmla="*/ 0 w 4932"/>
                    <a:gd name="T9" fmla="*/ 3043 h 3043"/>
                    <a:gd name="T10" fmla="*/ 41 w 4932"/>
                    <a:gd name="T11" fmla="*/ 40 h 3043"/>
                    <a:gd name="T12" fmla="*/ 4891 w 4932"/>
                    <a:gd name="T13" fmla="*/ 40 h 3043"/>
                    <a:gd name="T14" fmla="*/ 4891 w 4932"/>
                    <a:gd name="T15" fmla="*/ 3003 h 3043"/>
                    <a:gd name="T16" fmla="*/ 41 w 4932"/>
                    <a:gd name="T17" fmla="*/ 3003 h 3043"/>
                    <a:gd name="T18" fmla="*/ 41 w 4932"/>
                    <a:gd name="T19" fmla="*/ 40 h 3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32" h="3043">
                      <a:moveTo>
                        <a:pt x="0" y="3043"/>
                      </a:moveTo>
                      <a:lnTo>
                        <a:pt x="4932" y="3043"/>
                      </a:lnTo>
                      <a:lnTo>
                        <a:pt x="4932" y="0"/>
                      </a:lnTo>
                      <a:lnTo>
                        <a:pt x="0" y="0"/>
                      </a:lnTo>
                      <a:lnTo>
                        <a:pt x="0" y="3043"/>
                      </a:lnTo>
                      <a:close/>
                      <a:moveTo>
                        <a:pt x="41" y="40"/>
                      </a:moveTo>
                      <a:lnTo>
                        <a:pt x="4891" y="40"/>
                      </a:lnTo>
                      <a:lnTo>
                        <a:pt x="4891" y="3003"/>
                      </a:lnTo>
                      <a:lnTo>
                        <a:pt x="41" y="3003"/>
                      </a:lnTo>
                      <a:lnTo>
                        <a:pt x="41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ṥļïḓê">
                  <a:extLst>
                    <a:ext uri="{FF2B5EF4-FFF2-40B4-BE49-F238E27FC236}">
                      <a16:creationId xmlns:a16="http://schemas.microsoft.com/office/drawing/2014/main" xmlns="" id="{9F869C6E-596B-488E-8F40-421A0DC526C2}"/>
                    </a:ext>
                  </a:extLst>
                </p:cNvPr>
                <p:cNvSpPr/>
                <p:nvPr/>
              </p:nvSpPr>
              <p:spPr bwMode="auto">
                <a:xfrm>
                  <a:off x="6777038" y="4057651"/>
                  <a:ext cx="76200" cy="7143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śḻïḋè">
                  <a:extLst>
                    <a:ext uri="{FF2B5EF4-FFF2-40B4-BE49-F238E27FC236}">
                      <a16:creationId xmlns:a16="http://schemas.microsoft.com/office/drawing/2014/main" xmlns="" id="{10C15237-5261-4A28-B452-757071C51B68}"/>
                    </a:ext>
                  </a:extLst>
                </p:cNvPr>
                <p:cNvSpPr/>
                <p:nvPr/>
              </p:nvSpPr>
              <p:spPr bwMode="auto">
                <a:xfrm>
                  <a:off x="1660525" y="3814763"/>
                  <a:ext cx="10310812" cy="6083300"/>
                </a:xfrm>
                <a:custGeom>
                  <a:avLst/>
                  <a:gdLst>
                    <a:gd name="T0" fmla="*/ 2333 w 2547"/>
                    <a:gd name="T1" fmla="*/ 1380 h 1525"/>
                    <a:gd name="T2" fmla="*/ 2333 w 2547"/>
                    <a:gd name="T3" fmla="*/ 115 h 1525"/>
                    <a:gd name="T4" fmla="*/ 2218 w 2547"/>
                    <a:gd name="T5" fmla="*/ 0 h 1525"/>
                    <a:gd name="T6" fmla="*/ 329 w 2547"/>
                    <a:gd name="T7" fmla="*/ 0 h 1525"/>
                    <a:gd name="T8" fmla="*/ 214 w 2547"/>
                    <a:gd name="T9" fmla="*/ 115 h 1525"/>
                    <a:gd name="T10" fmla="*/ 214 w 2547"/>
                    <a:gd name="T11" fmla="*/ 1380 h 1525"/>
                    <a:gd name="T12" fmla="*/ 0 w 2547"/>
                    <a:gd name="T13" fmla="*/ 1380 h 1525"/>
                    <a:gd name="T14" fmla="*/ 0 w 2547"/>
                    <a:gd name="T15" fmla="*/ 1418 h 1525"/>
                    <a:gd name="T16" fmla="*/ 107 w 2547"/>
                    <a:gd name="T17" fmla="*/ 1525 h 1525"/>
                    <a:gd name="T18" fmla="*/ 2440 w 2547"/>
                    <a:gd name="T19" fmla="*/ 1525 h 1525"/>
                    <a:gd name="T20" fmla="*/ 2547 w 2547"/>
                    <a:gd name="T21" fmla="*/ 1418 h 1525"/>
                    <a:gd name="T22" fmla="*/ 2547 w 2547"/>
                    <a:gd name="T23" fmla="*/ 1380 h 1525"/>
                    <a:gd name="T24" fmla="*/ 2333 w 2547"/>
                    <a:gd name="T25" fmla="*/ 1380 h 1525"/>
                    <a:gd name="T26" fmla="*/ 246 w 2547"/>
                    <a:gd name="T27" fmla="*/ 115 h 1525"/>
                    <a:gd name="T28" fmla="*/ 329 w 2547"/>
                    <a:gd name="T29" fmla="*/ 32 h 1525"/>
                    <a:gd name="T30" fmla="*/ 2218 w 2547"/>
                    <a:gd name="T31" fmla="*/ 32 h 1525"/>
                    <a:gd name="T32" fmla="*/ 2301 w 2547"/>
                    <a:gd name="T33" fmla="*/ 115 h 1525"/>
                    <a:gd name="T34" fmla="*/ 2301 w 2547"/>
                    <a:gd name="T35" fmla="*/ 1380 h 1525"/>
                    <a:gd name="T36" fmla="*/ 246 w 2547"/>
                    <a:gd name="T37" fmla="*/ 1380 h 1525"/>
                    <a:gd name="T38" fmla="*/ 246 w 2547"/>
                    <a:gd name="T39" fmla="*/ 115 h 1525"/>
                    <a:gd name="T40" fmla="*/ 1486 w 2547"/>
                    <a:gd name="T41" fmla="*/ 1412 h 1525"/>
                    <a:gd name="T42" fmla="*/ 1446 w 2547"/>
                    <a:gd name="T43" fmla="*/ 1448 h 1525"/>
                    <a:gd name="T44" fmla="*/ 1100 w 2547"/>
                    <a:gd name="T45" fmla="*/ 1448 h 1525"/>
                    <a:gd name="T46" fmla="*/ 1061 w 2547"/>
                    <a:gd name="T47" fmla="*/ 1412 h 1525"/>
                    <a:gd name="T48" fmla="*/ 1486 w 2547"/>
                    <a:gd name="T49" fmla="*/ 1412 h 1525"/>
                    <a:gd name="T50" fmla="*/ 2515 w 2547"/>
                    <a:gd name="T51" fmla="*/ 1418 h 1525"/>
                    <a:gd name="T52" fmla="*/ 2440 w 2547"/>
                    <a:gd name="T53" fmla="*/ 1493 h 1525"/>
                    <a:gd name="T54" fmla="*/ 107 w 2547"/>
                    <a:gd name="T55" fmla="*/ 1493 h 1525"/>
                    <a:gd name="T56" fmla="*/ 32 w 2547"/>
                    <a:gd name="T57" fmla="*/ 1418 h 1525"/>
                    <a:gd name="T58" fmla="*/ 32 w 2547"/>
                    <a:gd name="T59" fmla="*/ 1412 h 1525"/>
                    <a:gd name="T60" fmla="*/ 1045 w 2547"/>
                    <a:gd name="T61" fmla="*/ 1412 h 1525"/>
                    <a:gd name="T62" fmla="*/ 1100 w 2547"/>
                    <a:gd name="T63" fmla="*/ 1464 h 1525"/>
                    <a:gd name="T64" fmla="*/ 1446 w 2547"/>
                    <a:gd name="T65" fmla="*/ 1464 h 1525"/>
                    <a:gd name="T66" fmla="*/ 1502 w 2547"/>
                    <a:gd name="T67" fmla="*/ 1412 h 1525"/>
                    <a:gd name="T68" fmla="*/ 2515 w 2547"/>
                    <a:gd name="T69" fmla="*/ 1412 h 1525"/>
                    <a:gd name="T70" fmla="*/ 2515 w 2547"/>
                    <a:gd name="T71" fmla="*/ 1418 h 1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2547" h="1525">
                      <a:moveTo>
                        <a:pt x="2333" y="1380"/>
                      </a:moveTo>
                      <a:cubicBezTo>
                        <a:pt x="2333" y="115"/>
                        <a:pt x="2333" y="115"/>
                        <a:pt x="2333" y="115"/>
                      </a:cubicBezTo>
                      <a:cubicBezTo>
                        <a:pt x="2333" y="51"/>
                        <a:pt x="2281" y="0"/>
                        <a:pt x="2218" y="0"/>
                      </a:cubicBezTo>
                      <a:cubicBezTo>
                        <a:pt x="329" y="0"/>
                        <a:pt x="329" y="0"/>
                        <a:pt x="329" y="0"/>
                      </a:cubicBezTo>
                      <a:cubicBezTo>
                        <a:pt x="265" y="0"/>
                        <a:pt x="214" y="51"/>
                        <a:pt x="214" y="115"/>
                      </a:cubicBezTo>
                      <a:cubicBezTo>
                        <a:pt x="214" y="1380"/>
                        <a:pt x="214" y="1380"/>
                        <a:pt x="214" y="1380"/>
                      </a:cubicBezTo>
                      <a:cubicBezTo>
                        <a:pt x="0" y="1380"/>
                        <a:pt x="0" y="1380"/>
                        <a:pt x="0" y="1380"/>
                      </a:cubicBezTo>
                      <a:cubicBezTo>
                        <a:pt x="0" y="1418"/>
                        <a:pt x="0" y="1418"/>
                        <a:pt x="0" y="1418"/>
                      </a:cubicBezTo>
                      <a:cubicBezTo>
                        <a:pt x="0" y="1477"/>
                        <a:pt x="48" y="1525"/>
                        <a:pt x="107" y="1525"/>
                      </a:cubicBezTo>
                      <a:cubicBezTo>
                        <a:pt x="2440" y="1525"/>
                        <a:pt x="2440" y="1525"/>
                        <a:pt x="2440" y="1525"/>
                      </a:cubicBezTo>
                      <a:cubicBezTo>
                        <a:pt x="2499" y="1525"/>
                        <a:pt x="2547" y="1477"/>
                        <a:pt x="2547" y="1418"/>
                      </a:cubicBezTo>
                      <a:cubicBezTo>
                        <a:pt x="2547" y="1380"/>
                        <a:pt x="2547" y="1380"/>
                        <a:pt x="2547" y="1380"/>
                      </a:cubicBezTo>
                      <a:lnTo>
                        <a:pt x="2333" y="1380"/>
                      </a:lnTo>
                      <a:close/>
                      <a:moveTo>
                        <a:pt x="246" y="115"/>
                      </a:moveTo>
                      <a:cubicBezTo>
                        <a:pt x="246" y="69"/>
                        <a:pt x="283" y="32"/>
                        <a:pt x="329" y="32"/>
                      </a:cubicBezTo>
                      <a:cubicBezTo>
                        <a:pt x="2218" y="32"/>
                        <a:pt x="2218" y="32"/>
                        <a:pt x="2218" y="32"/>
                      </a:cubicBezTo>
                      <a:cubicBezTo>
                        <a:pt x="2264" y="32"/>
                        <a:pt x="2301" y="69"/>
                        <a:pt x="2301" y="115"/>
                      </a:cubicBezTo>
                      <a:cubicBezTo>
                        <a:pt x="2301" y="1380"/>
                        <a:pt x="2301" y="1380"/>
                        <a:pt x="2301" y="1380"/>
                      </a:cubicBezTo>
                      <a:cubicBezTo>
                        <a:pt x="246" y="1380"/>
                        <a:pt x="246" y="1380"/>
                        <a:pt x="246" y="1380"/>
                      </a:cubicBezTo>
                      <a:lnTo>
                        <a:pt x="246" y="115"/>
                      </a:lnTo>
                      <a:close/>
                      <a:moveTo>
                        <a:pt x="1486" y="1412"/>
                      </a:moveTo>
                      <a:cubicBezTo>
                        <a:pt x="1485" y="1432"/>
                        <a:pt x="1467" y="1448"/>
                        <a:pt x="1446" y="1448"/>
                      </a:cubicBezTo>
                      <a:cubicBezTo>
                        <a:pt x="1100" y="1448"/>
                        <a:pt x="1100" y="1448"/>
                        <a:pt x="1100" y="1448"/>
                      </a:cubicBezTo>
                      <a:cubicBezTo>
                        <a:pt x="1080" y="1448"/>
                        <a:pt x="1062" y="1432"/>
                        <a:pt x="1061" y="1412"/>
                      </a:cubicBezTo>
                      <a:lnTo>
                        <a:pt x="1486" y="1412"/>
                      </a:lnTo>
                      <a:close/>
                      <a:moveTo>
                        <a:pt x="2515" y="1418"/>
                      </a:moveTo>
                      <a:cubicBezTo>
                        <a:pt x="2515" y="1460"/>
                        <a:pt x="2481" y="1493"/>
                        <a:pt x="2440" y="1493"/>
                      </a:cubicBezTo>
                      <a:cubicBezTo>
                        <a:pt x="107" y="1493"/>
                        <a:pt x="107" y="1493"/>
                        <a:pt x="107" y="1493"/>
                      </a:cubicBezTo>
                      <a:cubicBezTo>
                        <a:pt x="66" y="1493"/>
                        <a:pt x="32" y="1460"/>
                        <a:pt x="32" y="1418"/>
                      </a:cubicBezTo>
                      <a:cubicBezTo>
                        <a:pt x="32" y="1412"/>
                        <a:pt x="32" y="1412"/>
                        <a:pt x="32" y="1412"/>
                      </a:cubicBezTo>
                      <a:cubicBezTo>
                        <a:pt x="1045" y="1412"/>
                        <a:pt x="1045" y="1412"/>
                        <a:pt x="1045" y="1412"/>
                      </a:cubicBezTo>
                      <a:cubicBezTo>
                        <a:pt x="1046" y="1441"/>
                        <a:pt x="1071" y="1464"/>
                        <a:pt x="1100" y="1464"/>
                      </a:cubicBezTo>
                      <a:cubicBezTo>
                        <a:pt x="1446" y="1464"/>
                        <a:pt x="1446" y="1464"/>
                        <a:pt x="1446" y="1464"/>
                      </a:cubicBezTo>
                      <a:cubicBezTo>
                        <a:pt x="1476" y="1464"/>
                        <a:pt x="1501" y="1441"/>
                        <a:pt x="1502" y="1412"/>
                      </a:cubicBezTo>
                      <a:cubicBezTo>
                        <a:pt x="2515" y="1412"/>
                        <a:pt x="2515" y="1412"/>
                        <a:pt x="2515" y="1412"/>
                      </a:cubicBezTo>
                      <a:lnTo>
                        <a:pt x="2515" y="1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ḷîďê">
                <a:extLst>
                  <a:ext uri="{FF2B5EF4-FFF2-40B4-BE49-F238E27FC236}">
                    <a16:creationId xmlns:a16="http://schemas.microsoft.com/office/drawing/2014/main" xmlns="" id="{4588ED9A-1586-45AE-9A9D-E42A01388036}"/>
                  </a:ext>
                </a:extLst>
              </p:cNvPr>
              <p:cNvSpPr/>
              <p:nvPr/>
            </p:nvSpPr>
            <p:spPr>
              <a:xfrm>
                <a:off x="1538755" y="2481075"/>
                <a:ext cx="3519442" cy="2168300"/>
              </a:xfrm>
              <a:prstGeom prst="rect">
                <a:avLst/>
              </a:prstGeom>
              <a:blipFill>
                <a:blip r:embed="rId3"/>
                <a:stretch>
                  <a:fillRect l="-4784" r="-474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ṩḻîḍé">
              <a:extLst>
                <a:ext uri="{FF2B5EF4-FFF2-40B4-BE49-F238E27FC236}">
                  <a16:creationId xmlns:a16="http://schemas.microsoft.com/office/drawing/2014/main" xmlns="" id="{4AB5723A-FDCC-411B-80F8-DC0FCD0C1137}"/>
                </a:ext>
              </a:extLst>
            </p:cNvPr>
            <p:cNvGrpSpPr/>
            <p:nvPr/>
          </p:nvGrpSpPr>
          <p:grpSpPr>
            <a:xfrm>
              <a:off x="669925" y="4882346"/>
              <a:ext cx="2527565" cy="1261279"/>
              <a:chOff x="3981000" y="1539000"/>
              <a:chExt cx="2250000" cy="1261279"/>
            </a:xfrm>
          </p:grpSpPr>
          <p:sp>
            <p:nvSpPr>
              <p:cNvPr id="22" name="ïṣļîḍe">
                <a:extLst>
                  <a:ext uri="{FF2B5EF4-FFF2-40B4-BE49-F238E27FC236}">
                    <a16:creationId xmlns:a16="http://schemas.microsoft.com/office/drawing/2014/main" xmlns="" id="{859169D1-E5E1-448D-8541-837F90255584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ïṩlidé">
                <a:extLst>
                  <a:ext uri="{FF2B5EF4-FFF2-40B4-BE49-F238E27FC236}">
                    <a16:creationId xmlns:a16="http://schemas.microsoft.com/office/drawing/2014/main" xmlns="" id="{14A4A4DF-29CA-4AAF-9B72-B0DA8B322E5B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8" name="îşļiḍe">
              <a:extLst>
                <a:ext uri="{FF2B5EF4-FFF2-40B4-BE49-F238E27FC236}">
                  <a16:creationId xmlns:a16="http://schemas.microsoft.com/office/drawing/2014/main" xmlns="" id="{559E6E2A-2C25-4CDC-97DD-BB633D6CFAE3}"/>
                </a:ext>
              </a:extLst>
            </p:cNvPr>
            <p:cNvGrpSpPr/>
            <p:nvPr/>
          </p:nvGrpSpPr>
          <p:grpSpPr>
            <a:xfrm>
              <a:off x="3444258" y="4882346"/>
              <a:ext cx="2527565" cy="1261279"/>
              <a:chOff x="3981000" y="1539000"/>
              <a:chExt cx="2250000" cy="1261279"/>
            </a:xfrm>
          </p:grpSpPr>
          <p:sp>
            <p:nvSpPr>
              <p:cNvPr id="20" name="ïṡ1îďê">
                <a:extLst>
                  <a:ext uri="{FF2B5EF4-FFF2-40B4-BE49-F238E27FC236}">
                    <a16:creationId xmlns:a16="http://schemas.microsoft.com/office/drawing/2014/main" xmlns="" id="{27D9C341-9A9D-4522-B643-2A48A22BC668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îŝliďe">
                <a:extLst>
                  <a:ext uri="{FF2B5EF4-FFF2-40B4-BE49-F238E27FC236}">
                    <a16:creationId xmlns:a16="http://schemas.microsoft.com/office/drawing/2014/main" xmlns="" id="{8026DE30-8D0A-476C-8556-CBAE453BA128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şliďe">
              <a:extLst>
                <a:ext uri="{FF2B5EF4-FFF2-40B4-BE49-F238E27FC236}">
                  <a16:creationId xmlns:a16="http://schemas.microsoft.com/office/drawing/2014/main" xmlns="" id="{2A5392B3-2512-4625-8FDC-3941F9637F36}"/>
                </a:ext>
              </a:extLst>
            </p:cNvPr>
            <p:cNvGrpSpPr/>
            <p:nvPr/>
          </p:nvGrpSpPr>
          <p:grpSpPr>
            <a:xfrm>
              <a:off x="6218590" y="4882346"/>
              <a:ext cx="2527565" cy="1261279"/>
              <a:chOff x="3981000" y="1539000"/>
              <a:chExt cx="2250000" cy="1261279"/>
            </a:xfrm>
          </p:grpSpPr>
          <p:sp>
            <p:nvSpPr>
              <p:cNvPr id="18" name="íṩ1iḓè">
                <a:extLst>
                  <a:ext uri="{FF2B5EF4-FFF2-40B4-BE49-F238E27FC236}">
                    <a16:creationId xmlns:a16="http://schemas.microsoft.com/office/drawing/2014/main" xmlns="" id="{4DAA3B7A-4759-438B-95D6-7D77B325986C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ïSlíḍè">
                <a:extLst>
                  <a:ext uri="{FF2B5EF4-FFF2-40B4-BE49-F238E27FC236}">
                    <a16:creationId xmlns:a16="http://schemas.microsoft.com/office/drawing/2014/main" xmlns="" id="{8F3820F5-44DA-4879-B4FA-335BD65D9A0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sḷiďé">
              <a:extLst>
                <a:ext uri="{FF2B5EF4-FFF2-40B4-BE49-F238E27FC236}">
                  <a16:creationId xmlns:a16="http://schemas.microsoft.com/office/drawing/2014/main" xmlns="" id="{2482CD5D-C02A-4802-A013-0276FE26CEAC}"/>
                </a:ext>
              </a:extLst>
            </p:cNvPr>
            <p:cNvGrpSpPr/>
            <p:nvPr/>
          </p:nvGrpSpPr>
          <p:grpSpPr>
            <a:xfrm>
              <a:off x="8992923" y="4882346"/>
              <a:ext cx="2527565" cy="1261279"/>
              <a:chOff x="3981000" y="1539000"/>
              <a:chExt cx="2250000" cy="1261279"/>
            </a:xfrm>
          </p:grpSpPr>
          <p:sp>
            <p:nvSpPr>
              <p:cNvPr id="16" name="i$lîdè">
                <a:extLst>
                  <a:ext uri="{FF2B5EF4-FFF2-40B4-BE49-F238E27FC236}">
                    <a16:creationId xmlns:a16="http://schemas.microsoft.com/office/drawing/2014/main" xmlns="" id="{84EB984C-885B-42EE-8140-0A8E916E7C40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îṧlíḋê">
                <a:extLst>
                  <a:ext uri="{FF2B5EF4-FFF2-40B4-BE49-F238E27FC236}">
                    <a16:creationId xmlns:a16="http://schemas.microsoft.com/office/drawing/2014/main" xmlns="" id="{9F6BDEBE-5E68-4914-A938-6A72F454E885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sp>
          <p:nvSpPr>
            <p:cNvPr id="11" name="íṧḷïḋe">
              <a:extLst>
                <a:ext uri="{FF2B5EF4-FFF2-40B4-BE49-F238E27FC236}">
                  <a16:creationId xmlns:a16="http://schemas.microsoft.com/office/drawing/2014/main" xmlns="" id="{DC0010FF-D86E-4884-AC07-21B6B33DB3FB}"/>
                </a:ext>
              </a:extLst>
            </p:cNvPr>
            <p:cNvSpPr/>
            <p:nvPr/>
          </p:nvSpPr>
          <p:spPr bwMode="auto">
            <a:xfrm>
              <a:off x="4832218" y="3712663"/>
              <a:ext cx="2527565" cy="373965"/>
            </a:xfrm>
            <a:prstGeom prst="roundRect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2" name="肘形连接符 25">
              <a:extLst>
                <a:ext uri="{FF2B5EF4-FFF2-40B4-BE49-F238E27FC236}">
                  <a16:creationId xmlns:a16="http://schemas.microsoft.com/office/drawing/2014/main" xmlns="" id="{DE91CAC3-643B-44A6-BEBB-1B0234538EC9}"/>
                </a:ext>
              </a:extLst>
            </p:cNvPr>
            <p:cNvCxnSpPr>
              <a:stCxn id="11" idx="2"/>
              <a:endCxn id="22" idx="0"/>
            </p:cNvCxnSpPr>
            <p:nvPr/>
          </p:nvCxnSpPr>
          <p:spPr>
            <a:xfrm rot="5400000">
              <a:off x="3616996" y="2403341"/>
              <a:ext cx="795718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27">
              <a:extLst>
                <a:ext uri="{FF2B5EF4-FFF2-40B4-BE49-F238E27FC236}">
                  <a16:creationId xmlns:a16="http://schemas.microsoft.com/office/drawing/2014/main" xmlns="" id="{D2166C21-36EF-4A24-89FC-7079FFE40933}"/>
                </a:ext>
              </a:extLst>
            </p:cNvPr>
            <p:cNvCxnSpPr>
              <a:stCxn id="11" idx="2"/>
              <a:endCxn id="16" idx="0"/>
            </p:cNvCxnSpPr>
            <p:nvPr/>
          </p:nvCxnSpPr>
          <p:spPr>
            <a:xfrm rot="16200000" flipH="1">
              <a:off x="7778494" y="2404134"/>
              <a:ext cx="795718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9">
              <a:extLst>
                <a:ext uri="{FF2B5EF4-FFF2-40B4-BE49-F238E27FC236}">
                  <a16:creationId xmlns:a16="http://schemas.microsoft.com/office/drawing/2014/main" xmlns="" id="{58092F37-55EF-460A-8E24-4B6BCDC6597D}"/>
                </a:ext>
              </a:extLst>
            </p:cNvPr>
            <p:cNvCxnSpPr>
              <a:stCxn id="20" idx="0"/>
              <a:endCxn id="11" idx="2"/>
            </p:cNvCxnSpPr>
            <p:nvPr/>
          </p:nvCxnSpPr>
          <p:spPr>
            <a:xfrm rot="5400000" flipH="1" flipV="1">
              <a:off x="5004162" y="3790507"/>
              <a:ext cx="795718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31">
              <a:extLst>
                <a:ext uri="{FF2B5EF4-FFF2-40B4-BE49-F238E27FC236}">
                  <a16:creationId xmlns:a16="http://schemas.microsoft.com/office/drawing/2014/main" xmlns="" id="{1355E1E0-D488-4EBA-811F-15452D267ACE}"/>
                </a:ext>
              </a:extLst>
            </p:cNvPr>
            <p:cNvCxnSpPr>
              <a:stCxn id="18" idx="0"/>
              <a:endCxn id="11" idx="2"/>
            </p:cNvCxnSpPr>
            <p:nvPr/>
          </p:nvCxnSpPr>
          <p:spPr>
            <a:xfrm rot="16200000" flipV="1">
              <a:off x="6391328" y="3791301"/>
              <a:ext cx="795718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882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043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a409207-447b-4de4-80f5-22ef7a60ef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073EBC-66FA-4A47-9AEC-B3D4A139CA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2221" y="1164828"/>
            <a:ext cx="9227558" cy="4880756"/>
            <a:chOff x="1482221" y="1164828"/>
            <a:chExt cx="9227558" cy="4880756"/>
          </a:xfrm>
        </p:grpSpPr>
        <p:sp>
          <p:nvSpPr>
            <p:cNvPr id="6" name="îṥļiďê">
              <a:extLst>
                <a:ext uri="{FF2B5EF4-FFF2-40B4-BE49-F238E27FC236}">
                  <a16:creationId xmlns:a16="http://schemas.microsoft.com/office/drawing/2014/main" xmlns="" id="{DA2C6C32-9019-43A4-A190-42DB0CE5E301}"/>
                </a:ext>
              </a:extLst>
            </p:cNvPr>
            <p:cNvSpPr/>
            <p:nvPr/>
          </p:nvSpPr>
          <p:spPr>
            <a:xfrm>
              <a:off x="7360868" y="3930907"/>
              <a:ext cx="1701451" cy="1718463"/>
            </a:xfrm>
            <a:prstGeom prst="ellipse">
              <a:avLst/>
            </a:prstGeom>
            <a:solidFill>
              <a:schemeClr val="accent4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1ïdé">
              <a:extLst>
                <a:ext uri="{FF2B5EF4-FFF2-40B4-BE49-F238E27FC236}">
                  <a16:creationId xmlns:a16="http://schemas.microsoft.com/office/drawing/2014/main" xmlns="" id="{632F3DEF-ED81-45A8-A1C5-FD44F39598F0}"/>
                </a:ext>
              </a:extLst>
            </p:cNvPr>
            <p:cNvSpPr/>
            <p:nvPr/>
          </p:nvSpPr>
          <p:spPr>
            <a:xfrm>
              <a:off x="5524385" y="2529000"/>
              <a:ext cx="2127782" cy="2149057"/>
            </a:xfrm>
            <a:prstGeom prst="ellipse">
              <a:avLst/>
            </a:prstGeom>
            <a:solidFill>
              <a:schemeClr val="accent3">
                <a:alpha val="2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şľîďê">
              <a:extLst>
                <a:ext uri="{FF2B5EF4-FFF2-40B4-BE49-F238E27FC236}">
                  <a16:creationId xmlns:a16="http://schemas.microsoft.com/office/drawing/2014/main" xmlns="" id="{D830359A-A629-4DEA-96EF-E3B94622410D}"/>
                </a:ext>
              </a:extLst>
            </p:cNvPr>
            <p:cNvSpPr/>
            <p:nvPr/>
          </p:nvSpPr>
          <p:spPr>
            <a:xfrm>
              <a:off x="2755967" y="2529726"/>
              <a:ext cx="1982992" cy="2002819"/>
            </a:xfrm>
            <a:prstGeom prst="ellipse">
              <a:avLst/>
            </a:prstGeom>
            <a:solidFill>
              <a:schemeClr val="accent2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ḷíḑè">
              <a:extLst>
                <a:ext uri="{FF2B5EF4-FFF2-40B4-BE49-F238E27FC236}">
                  <a16:creationId xmlns:a16="http://schemas.microsoft.com/office/drawing/2014/main" xmlns="" id="{B2872832-0D23-4E41-B323-1B9500F18462}"/>
                </a:ext>
              </a:extLst>
            </p:cNvPr>
            <p:cNvSpPr/>
            <p:nvPr/>
          </p:nvSpPr>
          <p:spPr>
            <a:xfrm>
              <a:off x="8070417" y="2711801"/>
              <a:ext cx="2639362" cy="26657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ľïḑe">
              <a:extLst>
                <a:ext uri="{FF2B5EF4-FFF2-40B4-BE49-F238E27FC236}">
                  <a16:creationId xmlns:a16="http://schemas.microsoft.com/office/drawing/2014/main" xmlns="" id="{CF9B5160-DA00-4BC3-8EE3-D22EC5AD4DC5}"/>
                </a:ext>
              </a:extLst>
            </p:cNvPr>
            <p:cNvSpPr/>
            <p:nvPr/>
          </p:nvSpPr>
          <p:spPr>
            <a:xfrm>
              <a:off x="6692079" y="2711801"/>
              <a:ext cx="1802720" cy="18207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Sḷïďê">
              <a:extLst>
                <a:ext uri="{FF2B5EF4-FFF2-40B4-BE49-F238E27FC236}">
                  <a16:creationId xmlns:a16="http://schemas.microsoft.com/office/drawing/2014/main" xmlns="" id="{4A583229-B358-4B11-BC66-B31B94CD2358}"/>
                </a:ext>
              </a:extLst>
            </p:cNvPr>
            <p:cNvSpPr/>
            <p:nvPr/>
          </p:nvSpPr>
          <p:spPr>
            <a:xfrm>
              <a:off x="1482221" y="2529999"/>
              <a:ext cx="1802720" cy="18207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ḻîḋé">
              <a:extLst>
                <a:ext uri="{FF2B5EF4-FFF2-40B4-BE49-F238E27FC236}">
                  <a16:creationId xmlns:a16="http://schemas.microsoft.com/office/drawing/2014/main" xmlns="" id="{3FE0C7FA-231E-477A-A9EC-9B500FFAC20D}"/>
                </a:ext>
              </a:extLst>
            </p:cNvPr>
            <p:cNvSpPr txBox="1"/>
            <p:nvPr/>
          </p:nvSpPr>
          <p:spPr>
            <a:xfrm>
              <a:off x="1555581" y="3758239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24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3" name="íṣļîḋê">
              <a:extLst>
                <a:ext uri="{FF2B5EF4-FFF2-40B4-BE49-F238E27FC236}">
                  <a16:creationId xmlns:a16="http://schemas.microsoft.com/office/drawing/2014/main" xmlns="" id="{200CBAD5-BC68-44A2-AA74-ED5E44D854C7}"/>
                </a:ext>
              </a:extLst>
            </p:cNvPr>
            <p:cNvSpPr txBox="1"/>
            <p:nvPr/>
          </p:nvSpPr>
          <p:spPr>
            <a:xfrm flipH="1">
              <a:off x="1555581" y="2691618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ṡḷîde">
              <a:extLst>
                <a:ext uri="{FF2B5EF4-FFF2-40B4-BE49-F238E27FC236}">
                  <a16:creationId xmlns:a16="http://schemas.microsoft.com/office/drawing/2014/main" xmlns="" id="{B563AFF4-1E3E-438D-AEFE-2B81EFFD3680}"/>
                </a:ext>
              </a:extLst>
            </p:cNvPr>
            <p:cNvSpPr/>
            <p:nvPr/>
          </p:nvSpPr>
          <p:spPr>
            <a:xfrm flipH="1">
              <a:off x="1555581" y="3087832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5" name="ísḻíḋè">
              <a:extLst>
                <a:ext uri="{FF2B5EF4-FFF2-40B4-BE49-F238E27FC236}">
                  <a16:creationId xmlns:a16="http://schemas.microsoft.com/office/drawing/2014/main" xmlns="" id="{DCA71C26-D8B0-4469-AD30-E257A7680DF9}"/>
                </a:ext>
              </a:extLst>
            </p:cNvPr>
            <p:cNvSpPr/>
            <p:nvPr/>
          </p:nvSpPr>
          <p:spPr>
            <a:xfrm>
              <a:off x="3485603" y="3043268"/>
              <a:ext cx="1982992" cy="20028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ṡļïḋe">
              <a:extLst>
                <a:ext uri="{FF2B5EF4-FFF2-40B4-BE49-F238E27FC236}">
                  <a16:creationId xmlns:a16="http://schemas.microsoft.com/office/drawing/2014/main" xmlns="" id="{E7D1F342-B932-43E2-8DA4-69DD4FDCEFF9}"/>
                </a:ext>
              </a:extLst>
            </p:cNvPr>
            <p:cNvSpPr/>
            <p:nvPr/>
          </p:nvSpPr>
          <p:spPr>
            <a:xfrm>
              <a:off x="4981829" y="3622173"/>
              <a:ext cx="2399420" cy="242341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ṩḻîdê">
              <a:extLst>
                <a:ext uri="{FF2B5EF4-FFF2-40B4-BE49-F238E27FC236}">
                  <a16:creationId xmlns:a16="http://schemas.microsoft.com/office/drawing/2014/main" xmlns="" id="{521E987C-ABD1-45F9-99E0-7C167C011470}"/>
                </a:ext>
              </a:extLst>
            </p:cNvPr>
            <p:cNvSpPr txBox="1"/>
            <p:nvPr/>
          </p:nvSpPr>
          <p:spPr>
            <a:xfrm>
              <a:off x="3649099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41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18" name="ïśḻiďe">
              <a:extLst>
                <a:ext uri="{FF2B5EF4-FFF2-40B4-BE49-F238E27FC236}">
                  <a16:creationId xmlns:a16="http://schemas.microsoft.com/office/drawing/2014/main" xmlns="" id="{07D5718F-5965-41CA-BB91-CD0B9BFC47AE}"/>
                </a:ext>
              </a:extLst>
            </p:cNvPr>
            <p:cNvSpPr txBox="1"/>
            <p:nvPr/>
          </p:nvSpPr>
          <p:spPr>
            <a:xfrm flipH="1">
              <a:off x="3649099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$ļîḍe">
              <a:extLst>
                <a:ext uri="{FF2B5EF4-FFF2-40B4-BE49-F238E27FC236}">
                  <a16:creationId xmlns:a16="http://schemas.microsoft.com/office/drawing/2014/main" xmlns="" id="{818D70CB-68E8-4C80-BFFF-E11BCF81A4A0}"/>
                </a:ext>
              </a:extLst>
            </p:cNvPr>
            <p:cNvSpPr/>
            <p:nvPr/>
          </p:nvSpPr>
          <p:spPr>
            <a:xfrm flipH="1">
              <a:off x="3649099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0" name="íSḻïḍê">
              <a:extLst>
                <a:ext uri="{FF2B5EF4-FFF2-40B4-BE49-F238E27FC236}">
                  <a16:creationId xmlns:a16="http://schemas.microsoft.com/office/drawing/2014/main" xmlns="" id="{80E8B63E-4D73-44B5-B46D-D5421C2FE08E}"/>
                </a:ext>
              </a:extLst>
            </p:cNvPr>
            <p:cNvSpPr txBox="1"/>
            <p:nvPr/>
          </p:nvSpPr>
          <p:spPr>
            <a:xfrm>
              <a:off x="5353539" y="5151746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73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1" name="isḷîḋê">
              <a:extLst>
                <a:ext uri="{FF2B5EF4-FFF2-40B4-BE49-F238E27FC236}">
                  <a16:creationId xmlns:a16="http://schemas.microsoft.com/office/drawing/2014/main" xmlns="" id="{9FFA46A5-A822-48FF-8287-AC6CBD7752E4}"/>
                </a:ext>
              </a:extLst>
            </p:cNvPr>
            <p:cNvSpPr txBox="1"/>
            <p:nvPr/>
          </p:nvSpPr>
          <p:spPr>
            <a:xfrm flipH="1">
              <a:off x="5353539" y="4085125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ïṥľîḓé">
              <a:extLst>
                <a:ext uri="{FF2B5EF4-FFF2-40B4-BE49-F238E27FC236}">
                  <a16:creationId xmlns:a16="http://schemas.microsoft.com/office/drawing/2014/main" xmlns="" id="{31D95C1B-32B5-4097-910E-0F3010201ABD}"/>
                </a:ext>
              </a:extLst>
            </p:cNvPr>
            <p:cNvSpPr/>
            <p:nvPr/>
          </p:nvSpPr>
          <p:spPr>
            <a:xfrm flipH="1">
              <a:off x="5353539" y="4481339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3" name="ïṧlïḓê">
              <a:extLst>
                <a:ext uri="{FF2B5EF4-FFF2-40B4-BE49-F238E27FC236}">
                  <a16:creationId xmlns:a16="http://schemas.microsoft.com/office/drawing/2014/main" xmlns="" id="{CAE552A2-ACA5-40D1-85AE-45BDAB281162}"/>
                </a:ext>
              </a:extLst>
            </p:cNvPr>
            <p:cNvSpPr txBox="1"/>
            <p:nvPr/>
          </p:nvSpPr>
          <p:spPr>
            <a:xfrm>
              <a:off x="6765439" y="3940041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35</a:t>
              </a:r>
              <a:r>
                <a:rPr lang="en-US" sz="2400" b="1" dirty="0">
                  <a:solidFill>
                    <a:schemeClr val="bg1"/>
                  </a:solidFill>
                </a:rPr>
                <a:t>%</a:t>
              </a:r>
            </a:p>
          </p:txBody>
        </p:sp>
        <p:sp>
          <p:nvSpPr>
            <p:cNvPr id="24" name="i$1ïḓe">
              <a:extLst>
                <a:ext uri="{FF2B5EF4-FFF2-40B4-BE49-F238E27FC236}">
                  <a16:creationId xmlns:a16="http://schemas.microsoft.com/office/drawing/2014/main" xmlns="" id="{AE3AA788-4925-4702-9309-EFDECD6A0B24}"/>
                </a:ext>
              </a:extLst>
            </p:cNvPr>
            <p:cNvSpPr txBox="1"/>
            <p:nvPr/>
          </p:nvSpPr>
          <p:spPr>
            <a:xfrm flipH="1">
              <a:off x="6765439" y="2873420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ïšḻíḑe">
              <a:extLst>
                <a:ext uri="{FF2B5EF4-FFF2-40B4-BE49-F238E27FC236}">
                  <a16:creationId xmlns:a16="http://schemas.microsoft.com/office/drawing/2014/main" xmlns="" id="{84AB0574-1191-4BF3-9E50-3C2E4EADA586}"/>
                </a:ext>
              </a:extLst>
            </p:cNvPr>
            <p:cNvSpPr/>
            <p:nvPr/>
          </p:nvSpPr>
          <p:spPr>
            <a:xfrm flipH="1">
              <a:off x="6765439" y="3269634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6" name="is1iḑe">
              <a:extLst>
                <a:ext uri="{FF2B5EF4-FFF2-40B4-BE49-F238E27FC236}">
                  <a16:creationId xmlns:a16="http://schemas.microsoft.com/office/drawing/2014/main" xmlns="" id="{216970F1-30AF-4F40-98A1-2CB7CADD7D2E}"/>
                </a:ext>
              </a:extLst>
            </p:cNvPr>
            <p:cNvSpPr txBox="1"/>
            <p:nvPr/>
          </p:nvSpPr>
          <p:spPr>
            <a:xfrm>
              <a:off x="8562098" y="4362545"/>
              <a:ext cx="1656000" cy="43088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8</a:t>
              </a:r>
              <a:r>
                <a:rPr lang="en-US" sz="2400" b="1" dirty="0">
                  <a:solidFill>
                    <a:schemeClr val="bg1"/>
                  </a:solidFill>
                </a:rPr>
                <a:t>6%</a:t>
              </a:r>
            </a:p>
          </p:txBody>
        </p:sp>
        <p:sp>
          <p:nvSpPr>
            <p:cNvPr id="27" name="íṡ1iḋè">
              <a:extLst>
                <a:ext uri="{FF2B5EF4-FFF2-40B4-BE49-F238E27FC236}">
                  <a16:creationId xmlns:a16="http://schemas.microsoft.com/office/drawing/2014/main" xmlns="" id="{02E4991F-E217-4DAF-B216-47AD34B63162}"/>
                </a:ext>
              </a:extLst>
            </p:cNvPr>
            <p:cNvSpPr txBox="1"/>
            <p:nvPr/>
          </p:nvSpPr>
          <p:spPr>
            <a:xfrm flipH="1">
              <a:off x="8562098" y="3295924"/>
              <a:ext cx="1656000" cy="396212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îSļïḓé">
              <a:extLst>
                <a:ext uri="{FF2B5EF4-FFF2-40B4-BE49-F238E27FC236}">
                  <a16:creationId xmlns:a16="http://schemas.microsoft.com/office/drawing/2014/main" xmlns="" id="{0ECC7C52-1460-48AC-9031-010E387C066B}"/>
                </a:ext>
              </a:extLst>
            </p:cNvPr>
            <p:cNvSpPr/>
            <p:nvPr/>
          </p:nvSpPr>
          <p:spPr>
            <a:xfrm flipH="1">
              <a:off x="8562098" y="3692138"/>
              <a:ext cx="1656000" cy="670408"/>
            </a:xfrm>
            <a:prstGeom prst="rect">
              <a:avLst/>
            </a:prstGeom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29" name="ïṥľiḓe">
              <a:extLst>
                <a:ext uri="{FF2B5EF4-FFF2-40B4-BE49-F238E27FC236}">
                  <a16:creationId xmlns:a16="http://schemas.microsoft.com/office/drawing/2014/main" xmlns="" id="{CD2F2402-3281-4177-856C-51429B9C1F8E}"/>
                </a:ext>
              </a:extLst>
            </p:cNvPr>
            <p:cNvSpPr/>
            <p:nvPr/>
          </p:nvSpPr>
          <p:spPr>
            <a:xfrm>
              <a:off x="5131514" y="3383630"/>
              <a:ext cx="1190227" cy="1202127"/>
            </a:xfrm>
            <a:prstGeom prst="ellipse">
              <a:avLst/>
            </a:prstGeom>
            <a:solidFill>
              <a:schemeClr val="accent5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$ľîď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2886032" y="1164828"/>
              <a:ext cx="6584968" cy="125340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072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2FC98C-CAF7-4A5E-ABEB-F933D4BAF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íśļidè">
              <a:extLst>
                <a:ext uri="{FF2B5EF4-FFF2-40B4-BE49-F238E27FC236}">
                  <a16:creationId xmlns:a16="http://schemas.microsoft.com/office/drawing/2014/main" xmlns="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îŝḻíḑè">
                <a:extLst>
                  <a:ext uri="{FF2B5EF4-FFF2-40B4-BE49-F238E27FC236}">
                    <a16:creationId xmlns:a16="http://schemas.microsoft.com/office/drawing/2014/main" xmlns="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îṧļidê">
                <a:extLst>
                  <a:ext uri="{FF2B5EF4-FFF2-40B4-BE49-F238E27FC236}">
                    <a16:creationId xmlns:a16="http://schemas.microsoft.com/office/drawing/2014/main" xmlns="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ïṣľïḋe">
                <a:extLst>
                  <a:ext uri="{FF2B5EF4-FFF2-40B4-BE49-F238E27FC236}">
                    <a16:creationId xmlns:a16="http://schemas.microsoft.com/office/drawing/2014/main" xmlns="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iṣľiḋê">
              <a:extLst>
                <a:ext uri="{FF2B5EF4-FFF2-40B4-BE49-F238E27FC236}">
                  <a16:creationId xmlns:a16="http://schemas.microsoft.com/office/drawing/2014/main" xmlns="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îṩlîḓè">
                <a:extLst>
                  <a:ext uri="{FF2B5EF4-FFF2-40B4-BE49-F238E27FC236}">
                    <a16:creationId xmlns:a16="http://schemas.microsoft.com/office/drawing/2014/main" xmlns="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de">
                <a:extLst>
                  <a:ext uri="{FF2B5EF4-FFF2-40B4-BE49-F238E27FC236}">
                    <a16:creationId xmlns:a16="http://schemas.microsoft.com/office/drawing/2014/main" xmlns="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ísļíďé">
                <a:extLst>
                  <a:ext uri="{FF2B5EF4-FFF2-40B4-BE49-F238E27FC236}">
                    <a16:creationId xmlns:a16="http://schemas.microsoft.com/office/drawing/2014/main" xmlns="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î$ḷîḋè">
              <a:extLst>
                <a:ext uri="{FF2B5EF4-FFF2-40B4-BE49-F238E27FC236}">
                  <a16:creationId xmlns:a16="http://schemas.microsoft.com/office/drawing/2014/main" xmlns="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ïṡľiḍé">
                <a:extLst>
                  <a:ext uri="{FF2B5EF4-FFF2-40B4-BE49-F238E27FC236}">
                    <a16:creationId xmlns:a16="http://schemas.microsoft.com/office/drawing/2014/main" xmlns="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íŝḻíḋè">
                <a:extLst>
                  <a:ext uri="{FF2B5EF4-FFF2-40B4-BE49-F238E27FC236}">
                    <a16:creationId xmlns:a16="http://schemas.microsoft.com/office/drawing/2014/main" xmlns="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îṧḻîḑè">
                <a:extLst>
                  <a:ext uri="{FF2B5EF4-FFF2-40B4-BE49-F238E27FC236}">
                    <a16:creationId xmlns:a16="http://schemas.microsoft.com/office/drawing/2014/main" xmlns="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işḻïḋé">
              <a:extLst>
                <a:ext uri="{FF2B5EF4-FFF2-40B4-BE49-F238E27FC236}">
                  <a16:creationId xmlns:a16="http://schemas.microsoft.com/office/drawing/2014/main" xmlns="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1îḑê">
                <a:extLst>
                  <a:ext uri="{FF2B5EF4-FFF2-40B4-BE49-F238E27FC236}">
                    <a16:creationId xmlns:a16="http://schemas.microsoft.com/office/drawing/2014/main" xmlns="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Sḷíḓê">
                <a:extLst>
                  <a:ext uri="{FF2B5EF4-FFF2-40B4-BE49-F238E27FC236}">
                    <a16:creationId xmlns:a16="http://schemas.microsoft.com/office/drawing/2014/main" xmlns="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tretch>
                  <a:fillRect l="-39041" r="-38737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ṥḷïdê">
                <a:extLst>
                  <a:ext uri="{FF2B5EF4-FFF2-40B4-BE49-F238E27FC236}">
                    <a16:creationId xmlns:a16="http://schemas.microsoft.com/office/drawing/2014/main" xmlns="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ṡ1îḋê">
                <a:extLst>
                  <a:ext uri="{FF2B5EF4-FFF2-40B4-BE49-F238E27FC236}">
                    <a16:creationId xmlns:a16="http://schemas.microsoft.com/office/drawing/2014/main" xmlns="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914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289" name="eac49d86-03ea-4686-a413-eaa613efcd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883E3C1-60EE-44FD-968B-FC05D6354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016450"/>
            <a:ext cx="10842319" cy="4846380"/>
            <a:chOff x="678170" y="1016450"/>
            <a:chExt cx="10842319" cy="4846380"/>
          </a:xfrm>
        </p:grpSpPr>
        <p:grpSp>
          <p:nvGrpSpPr>
            <p:cNvPr id="290" name="íṥḻíḍé">
              <a:extLst>
                <a:ext uri="{FF2B5EF4-FFF2-40B4-BE49-F238E27FC236}">
                  <a16:creationId xmlns:a16="http://schemas.microsoft.com/office/drawing/2014/main" xmlns="" id="{C39A20E3-4E8F-4065-98E5-0DD83EC8FEC7}"/>
                </a:ext>
              </a:extLst>
            </p:cNvPr>
            <p:cNvGrpSpPr/>
            <p:nvPr/>
          </p:nvGrpSpPr>
          <p:grpSpPr>
            <a:xfrm>
              <a:off x="4110889" y="1016450"/>
              <a:ext cx="3970222" cy="4825099"/>
              <a:chOff x="1465378" y="1239878"/>
              <a:chExt cx="3970222" cy="4825099"/>
            </a:xfrm>
          </p:grpSpPr>
          <p:grpSp>
            <p:nvGrpSpPr>
              <p:cNvPr id="313" name="ïSľiḓê">
                <a:extLst>
                  <a:ext uri="{FF2B5EF4-FFF2-40B4-BE49-F238E27FC236}">
                    <a16:creationId xmlns:a16="http://schemas.microsoft.com/office/drawing/2014/main" xmlns="" id="{661DB056-3024-4198-8620-1BAC509DC354}"/>
                  </a:ext>
                </a:extLst>
              </p:cNvPr>
              <p:cNvGrpSpPr/>
              <p:nvPr/>
            </p:nvGrpSpPr>
            <p:grpSpPr>
              <a:xfrm>
                <a:off x="1465378" y="1239878"/>
                <a:ext cx="3970222" cy="4825099"/>
                <a:chOff x="2240078" y="1077963"/>
                <a:chExt cx="3777022" cy="4590297"/>
              </a:xfrm>
            </p:grpSpPr>
            <p:grpSp>
              <p:nvGrpSpPr>
                <p:cNvPr id="317" name="iṣļïḑê">
                  <a:extLst>
                    <a:ext uri="{FF2B5EF4-FFF2-40B4-BE49-F238E27FC236}">
                      <a16:creationId xmlns:a16="http://schemas.microsoft.com/office/drawing/2014/main" xmlns="" id="{17E46752-8DDD-492D-B7F3-DED079DC4E37}"/>
                    </a:ext>
                  </a:extLst>
                </p:cNvPr>
                <p:cNvGrpSpPr/>
                <p:nvPr/>
              </p:nvGrpSpPr>
              <p:grpSpPr>
                <a:xfrm>
                  <a:off x="2240078" y="3115269"/>
                  <a:ext cx="1718233" cy="1843677"/>
                  <a:chOff x="5329489" y="3419531"/>
                  <a:chExt cx="1718233" cy="1843677"/>
                </a:xfrm>
              </p:grpSpPr>
              <p:sp>
                <p:nvSpPr>
                  <p:cNvPr id="337" name="î$ļíḑè">
                    <a:extLst>
                      <a:ext uri="{FF2B5EF4-FFF2-40B4-BE49-F238E27FC236}">
                        <a16:creationId xmlns:a16="http://schemas.microsoft.com/office/drawing/2014/main" xmlns="" id="{6329D3AC-EA9E-4E58-A6F7-39530535E3B4}"/>
                      </a:ext>
                    </a:extLst>
                  </p:cNvPr>
                  <p:cNvSpPr/>
                  <p:nvPr/>
                </p:nvSpPr>
                <p:spPr>
                  <a:xfrm rot="746739">
                    <a:off x="6592858" y="3994013"/>
                    <a:ext cx="454864" cy="616000"/>
                  </a:xfrm>
                  <a:custGeom>
                    <a:avLst/>
                    <a:gdLst>
                      <a:gd name="connsiteX0" fmla="*/ 220316 w 3023737"/>
                      <a:gd name="connsiteY0" fmla="*/ 440726 h 4094894"/>
                      <a:gd name="connsiteX1" fmla="*/ 2217264 w 3023737"/>
                      <a:gd name="connsiteY1" fmla="*/ 0 h 4094894"/>
                      <a:gd name="connsiteX2" fmla="*/ 3023737 w 3023737"/>
                      <a:gd name="connsiteY2" fmla="*/ 3654168 h 4094894"/>
                      <a:gd name="connsiteX3" fmla="*/ 1026790 w 3023737"/>
                      <a:gd name="connsiteY3" fmla="*/ 4094894 h 4094894"/>
                      <a:gd name="connsiteX4" fmla="*/ 644298 w 3023737"/>
                      <a:gd name="connsiteY4" fmla="*/ 2361803 h 4094894"/>
                      <a:gd name="connsiteX5" fmla="*/ 643444 w 3023737"/>
                      <a:gd name="connsiteY5" fmla="*/ 2361803 h 4094894"/>
                      <a:gd name="connsiteX6" fmla="*/ 642476 w 3023737"/>
                      <a:gd name="connsiteY6" fmla="*/ 2353551 h 4094894"/>
                      <a:gd name="connsiteX7" fmla="*/ 305315 w 3023737"/>
                      <a:gd name="connsiteY7" fmla="*/ 2138306 h 4094894"/>
                      <a:gd name="connsiteX8" fmla="*/ 103159 w 3023737"/>
                      <a:gd name="connsiteY8" fmla="*/ 2310629 h 4094894"/>
                      <a:gd name="connsiteX9" fmla="*/ 88440 w 3023737"/>
                      <a:gd name="connsiteY9" fmla="*/ 2361803 h 4094894"/>
                      <a:gd name="connsiteX10" fmla="*/ 0 w 3023737"/>
                      <a:gd name="connsiteY10" fmla="*/ 2361803 h 4094894"/>
                      <a:gd name="connsiteX11" fmla="*/ 1 w 3023737"/>
                      <a:gd name="connsiteY11" fmla="*/ 1203534 h 4094894"/>
                      <a:gd name="connsiteX12" fmla="*/ 388668 w 3023737"/>
                      <a:gd name="connsiteY12" fmla="*/ 1203534 h 409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23737" h="4094894">
                        <a:moveTo>
                          <a:pt x="220316" y="440726"/>
                        </a:moveTo>
                        <a:lnTo>
                          <a:pt x="2217264" y="0"/>
                        </a:lnTo>
                        <a:lnTo>
                          <a:pt x="3023737" y="3654168"/>
                        </a:lnTo>
                        <a:lnTo>
                          <a:pt x="1026790" y="4094894"/>
                        </a:lnTo>
                        <a:lnTo>
                          <a:pt x="644298" y="2361803"/>
                        </a:lnTo>
                        <a:lnTo>
                          <a:pt x="643444" y="2361803"/>
                        </a:lnTo>
                        <a:lnTo>
                          <a:pt x="642476" y="2353551"/>
                        </a:lnTo>
                        <a:cubicBezTo>
                          <a:pt x="608810" y="2201008"/>
                          <a:pt x="457858" y="2104640"/>
                          <a:pt x="305315" y="2138306"/>
                        </a:cubicBezTo>
                        <a:cubicBezTo>
                          <a:pt x="209976" y="2159348"/>
                          <a:pt x="136580" y="2226204"/>
                          <a:pt x="103159" y="2310629"/>
                        </a:cubicBezTo>
                        <a:lnTo>
                          <a:pt x="88440" y="2361803"/>
                        </a:lnTo>
                        <a:lnTo>
                          <a:pt x="0" y="2361803"/>
                        </a:lnTo>
                        <a:lnTo>
                          <a:pt x="1" y="1203534"/>
                        </a:lnTo>
                        <a:lnTo>
                          <a:pt x="388668" y="1203534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8" name="iṥliḋe">
                    <a:extLst>
                      <a:ext uri="{FF2B5EF4-FFF2-40B4-BE49-F238E27FC236}">
                        <a16:creationId xmlns:a16="http://schemas.microsoft.com/office/drawing/2014/main" xmlns="" id="{59A617AA-0AA6-413C-86DB-00D89B577A82}"/>
                      </a:ext>
                    </a:extLst>
                  </p:cNvPr>
                  <p:cNvSpPr/>
                  <p:nvPr/>
                </p:nvSpPr>
                <p:spPr>
                  <a:xfrm>
                    <a:off x="5329489" y="3419531"/>
                    <a:ext cx="1660799" cy="104233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9" name="iš1îḑe">
                    <a:extLst>
                      <a:ext uri="{FF2B5EF4-FFF2-40B4-BE49-F238E27FC236}">
                        <a16:creationId xmlns:a16="http://schemas.microsoft.com/office/drawing/2014/main" xmlns="" id="{01001E20-0578-4C1D-8495-28464B9562AD}"/>
                      </a:ext>
                    </a:extLst>
                  </p:cNvPr>
                  <p:cNvSpPr/>
                  <p:nvPr/>
                </p:nvSpPr>
                <p:spPr>
                  <a:xfrm>
                    <a:off x="6679550" y="4368694"/>
                    <a:ext cx="310738" cy="894514"/>
                  </a:xfrm>
                  <a:prstGeom prst="rect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8" name="işľíḍé">
                  <a:extLst>
                    <a:ext uri="{FF2B5EF4-FFF2-40B4-BE49-F238E27FC236}">
                      <a16:creationId xmlns:a16="http://schemas.microsoft.com/office/drawing/2014/main" xmlns="" id="{5AC0E249-B5DB-425E-94B0-C8846B4A885C}"/>
                    </a:ext>
                  </a:extLst>
                </p:cNvPr>
                <p:cNvSpPr/>
                <p:nvPr/>
              </p:nvSpPr>
              <p:spPr>
                <a:xfrm rot="20853261" flipH="1">
                  <a:off x="3826239" y="1810466"/>
                  <a:ext cx="579982" cy="785441"/>
                </a:xfrm>
                <a:custGeom>
                  <a:avLst/>
                  <a:gdLst>
                    <a:gd name="connsiteX0" fmla="*/ 220316 w 3023737"/>
                    <a:gd name="connsiteY0" fmla="*/ 440726 h 4094894"/>
                    <a:gd name="connsiteX1" fmla="*/ 2217264 w 3023737"/>
                    <a:gd name="connsiteY1" fmla="*/ 0 h 4094894"/>
                    <a:gd name="connsiteX2" fmla="*/ 3023737 w 3023737"/>
                    <a:gd name="connsiteY2" fmla="*/ 3654168 h 4094894"/>
                    <a:gd name="connsiteX3" fmla="*/ 1026790 w 3023737"/>
                    <a:gd name="connsiteY3" fmla="*/ 4094894 h 4094894"/>
                    <a:gd name="connsiteX4" fmla="*/ 644298 w 3023737"/>
                    <a:gd name="connsiteY4" fmla="*/ 2361803 h 4094894"/>
                    <a:gd name="connsiteX5" fmla="*/ 643444 w 3023737"/>
                    <a:gd name="connsiteY5" fmla="*/ 2361803 h 4094894"/>
                    <a:gd name="connsiteX6" fmla="*/ 642476 w 3023737"/>
                    <a:gd name="connsiteY6" fmla="*/ 2353551 h 4094894"/>
                    <a:gd name="connsiteX7" fmla="*/ 305315 w 3023737"/>
                    <a:gd name="connsiteY7" fmla="*/ 2138306 h 4094894"/>
                    <a:gd name="connsiteX8" fmla="*/ 103159 w 3023737"/>
                    <a:gd name="connsiteY8" fmla="*/ 2310629 h 4094894"/>
                    <a:gd name="connsiteX9" fmla="*/ 88440 w 3023737"/>
                    <a:gd name="connsiteY9" fmla="*/ 2361803 h 4094894"/>
                    <a:gd name="connsiteX10" fmla="*/ 0 w 3023737"/>
                    <a:gd name="connsiteY10" fmla="*/ 2361803 h 4094894"/>
                    <a:gd name="connsiteX11" fmla="*/ 1 w 3023737"/>
                    <a:gd name="connsiteY11" fmla="*/ 1203534 h 4094894"/>
                    <a:gd name="connsiteX12" fmla="*/ 388668 w 3023737"/>
                    <a:gd name="connsiteY12" fmla="*/ 1203534 h 4094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23737" h="4094894">
                      <a:moveTo>
                        <a:pt x="220316" y="440726"/>
                      </a:moveTo>
                      <a:lnTo>
                        <a:pt x="2217264" y="0"/>
                      </a:lnTo>
                      <a:lnTo>
                        <a:pt x="3023737" y="3654168"/>
                      </a:lnTo>
                      <a:lnTo>
                        <a:pt x="1026790" y="4094894"/>
                      </a:lnTo>
                      <a:lnTo>
                        <a:pt x="644298" y="2361803"/>
                      </a:lnTo>
                      <a:lnTo>
                        <a:pt x="643444" y="2361803"/>
                      </a:lnTo>
                      <a:lnTo>
                        <a:pt x="642476" y="2353551"/>
                      </a:lnTo>
                      <a:cubicBezTo>
                        <a:pt x="608810" y="2201008"/>
                        <a:pt x="457858" y="2104640"/>
                        <a:pt x="305315" y="2138306"/>
                      </a:cubicBezTo>
                      <a:cubicBezTo>
                        <a:pt x="209976" y="2159348"/>
                        <a:pt x="136580" y="2226204"/>
                        <a:pt x="103159" y="2310629"/>
                      </a:cubicBezTo>
                      <a:lnTo>
                        <a:pt x="88440" y="2361803"/>
                      </a:lnTo>
                      <a:lnTo>
                        <a:pt x="0" y="2361803"/>
                      </a:lnTo>
                      <a:lnTo>
                        <a:pt x="1" y="1203534"/>
                      </a:lnTo>
                      <a:lnTo>
                        <a:pt x="388668" y="1203534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9" name="isḻiďè">
                  <a:extLst>
                    <a:ext uri="{FF2B5EF4-FFF2-40B4-BE49-F238E27FC236}">
                      <a16:creationId xmlns:a16="http://schemas.microsoft.com/office/drawing/2014/main" xmlns="" id="{521CF6B1-4126-45A0-B160-D59E258FF133}"/>
                    </a:ext>
                  </a:extLst>
                </p:cNvPr>
                <p:cNvSpPr/>
                <p:nvPr/>
              </p:nvSpPr>
              <p:spPr>
                <a:xfrm flipH="1">
                  <a:off x="3899471" y="1077963"/>
                  <a:ext cx="2117629" cy="1329046"/>
                </a:xfrm>
                <a:custGeom>
                  <a:avLst/>
                  <a:gdLst>
                    <a:gd name="connsiteX0" fmla="*/ 3754178 w 6196364"/>
                    <a:gd name="connsiteY0" fmla="*/ 0 h 3888906"/>
                    <a:gd name="connsiteX1" fmla="*/ 6185754 w 6196364"/>
                    <a:gd name="connsiteY1" fmla="*/ 2194290 h 3888906"/>
                    <a:gd name="connsiteX2" fmla="*/ 6194855 w 6196364"/>
                    <a:gd name="connsiteY2" fmla="*/ 2374532 h 3888906"/>
                    <a:gd name="connsiteX3" fmla="*/ 6196363 w 6196364"/>
                    <a:gd name="connsiteY3" fmla="*/ 2374532 h 3888906"/>
                    <a:gd name="connsiteX4" fmla="*/ 6196364 w 6196364"/>
                    <a:gd name="connsiteY4" fmla="*/ 3240999 h 3888906"/>
                    <a:gd name="connsiteX5" fmla="*/ 6186988 w 6196364"/>
                    <a:gd name="connsiteY5" fmla="*/ 3148000 h 3888906"/>
                    <a:gd name="connsiteX6" fmla="*/ 6146442 w 6196364"/>
                    <a:gd name="connsiteY6" fmla="*/ 3017381 h 3888906"/>
                    <a:gd name="connsiteX7" fmla="*/ 6135503 w 6196364"/>
                    <a:gd name="connsiteY7" fmla="*/ 2997228 h 3888906"/>
                    <a:gd name="connsiteX8" fmla="*/ 6082284 w 6196364"/>
                    <a:gd name="connsiteY8" fmla="*/ 2899181 h 3888906"/>
                    <a:gd name="connsiteX9" fmla="*/ 6006413 w 6196364"/>
                    <a:gd name="connsiteY9" fmla="*/ 2807222 h 3888906"/>
                    <a:gd name="connsiteX10" fmla="*/ 5988731 w 6196364"/>
                    <a:gd name="connsiteY10" fmla="*/ 2789113 h 3888906"/>
                    <a:gd name="connsiteX11" fmla="*/ 5946041 w 6196364"/>
                    <a:gd name="connsiteY11" fmla="*/ 2753891 h 3888906"/>
                    <a:gd name="connsiteX12" fmla="*/ 5859085 w 6196364"/>
                    <a:gd name="connsiteY12" fmla="*/ 2692095 h 3888906"/>
                    <a:gd name="connsiteX13" fmla="*/ 5812087 w 6196364"/>
                    <a:gd name="connsiteY13" fmla="*/ 2666586 h 3888906"/>
                    <a:gd name="connsiteX14" fmla="*/ 5711461 w 6196364"/>
                    <a:gd name="connsiteY14" fmla="*/ 2626994 h 3888906"/>
                    <a:gd name="connsiteX15" fmla="*/ 5664645 w 6196364"/>
                    <a:gd name="connsiteY15" fmla="*/ 2612462 h 3888906"/>
                    <a:gd name="connsiteX16" fmla="*/ 5505273 w 6196364"/>
                    <a:gd name="connsiteY16" fmla="*/ 2592385 h 3888906"/>
                    <a:gd name="connsiteX17" fmla="*/ 4910161 w 6196364"/>
                    <a:gd name="connsiteY17" fmla="*/ 2927413 h 3888906"/>
                    <a:gd name="connsiteX18" fmla="*/ 4872800 w 6196364"/>
                    <a:gd name="connsiteY18" fmla="*/ 3000393 h 3888906"/>
                    <a:gd name="connsiteX19" fmla="*/ 4849385 w 6196364"/>
                    <a:gd name="connsiteY19" fmla="*/ 3074089 h 3888906"/>
                    <a:gd name="connsiteX20" fmla="*/ 3933215 w 6196364"/>
                    <a:gd name="connsiteY20" fmla="*/ 3863679 h 3888906"/>
                    <a:gd name="connsiteX21" fmla="*/ 3698093 w 6196364"/>
                    <a:gd name="connsiteY21" fmla="*/ 3887380 h 3888906"/>
                    <a:gd name="connsiteX22" fmla="*/ 3698093 w 6196364"/>
                    <a:gd name="connsiteY22" fmla="*/ 3883999 h 3888906"/>
                    <a:gd name="connsiteX23" fmla="*/ 3696475 w 6196364"/>
                    <a:gd name="connsiteY23" fmla="*/ 3884246 h 3888906"/>
                    <a:gd name="connsiteX24" fmla="*/ 3604192 w 6196364"/>
                    <a:gd name="connsiteY24" fmla="*/ 3888906 h 3888906"/>
                    <a:gd name="connsiteX25" fmla="*/ 902576 w 6196364"/>
                    <a:gd name="connsiteY25" fmla="*/ 3888906 h 3888906"/>
                    <a:gd name="connsiteX26" fmla="*/ 0 w 6196364"/>
                    <a:gd name="connsiteY26" fmla="*/ 2986330 h 3888906"/>
                    <a:gd name="connsiteX27" fmla="*/ 0 w 6196364"/>
                    <a:gd name="connsiteY27" fmla="*/ 902578 h 3888906"/>
                    <a:gd name="connsiteX28" fmla="*/ 902576 w 6196364"/>
                    <a:gd name="connsiteY28" fmla="*/ 2 h 3888906"/>
                    <a:gd name="connsiteX29" fmla="*/ 3604192 w 6196364"/>
                    <a:gd name="connsiteY29" fmla="*/ 2 h 3888906"/>
                    <a:gd name="connsiteX30" fmla="*/ 3693328 w 6196364"/>
                    <a:gd name="connsiteY30" fmla="*/ 4503 h 3888906"/>
                    <a:gd name="connsiteX31" fmla="*/ 3693328 w 6196364"/>
                    <a:gd name="connsiteY31" fmla="*/ 3073 h 3888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196364" h="3888906">
                      <a:moveTo>
                        <a:pt x="3754178" y="0"/>
                      </a:moveTo>
                      <a:cubicBezTo>
                        <a:pt x="5019701" y="0"/>
                        <a:pt x="6060587" y="961790"/>
                        <a:pt x="6185754" y="2194290"/>
                      </a:cubicBezTo>
                      <a:lnTo>
                        <a:pt x="6194855" y="2374532"/>
                      </a:lnTo>
                      <a:lnTo>
                        <a:pt x="6196363" y="2374532"/>
                      </a:lnTo>
                      <a:lnTo>
                        <a:pt x="6196364" y="3240999"/>
                      </a:lnTo>
                      <a:lnTo>
                        <a:pt x="6186988" y="3148000"/>
                      </a:lnTo>
                      <a:cubicBezTo>
                        <a:pt x="6177719" y="3102702"/>
                        <a:pt x="6164049" y="3059007"/>
                        <a:pt x="6146442" y="3017381"/>
                      </a:cubicBezTo>
                      <a:lnTo>
                        <a:pt x="6135503" y="2997228"/>
                      </a:lnTo>
                      <a:lnTo>
                        <a:pt x="6082284" y="2899181"/>
                      </a:lnTo>
                      <a:lnTo>
                        <a:pt x="6006413" y="2807222"/>
                      </a:lnTo>
                      <a:lnTo>
                        <a:pt x="5988731" y="2789113"/>
                      </a:lnTo>
                      <a:lnTo>
                        <a:pt x="5946041" y="2753891"/>
                      </a:lnTo>
                      <a:lnTo>
                        <a:pt x="5859085" y="2692095"/>
                      </a:lnTo>
                      <a:lnTo>
                        <a:pt x="5812087" y="2666586"/>
                      </a:lnTo>
                      <a:lnTo>
                        <a:pt x="5711461" y="2626994"/>
                      </a:lnTo>
                      <a:lnTo>
                        <a:pt x="5664645" y="2612462"/>
                      </a:lnTo>
                      <a:lnTo>
                        <a:pt x="5505273" y="2592385"/>
                      </a:lnTo>
                      <a:cubicBezTo>
                        <a:pt x="5253071" y="2592386"/>
                        <a:pt x="5032205" y="2726556"/>
                        <a:pt x="4910161" y="2927413"/>
                      </a:cubicBezTo>
                      <a:lnTo>
                        <a:pt x="4872800" y="3000393"/>
                      </a:lnTo>
                      <a:lnTo>
                        <a:pt x="4849385" y="3074089"/>
                      </a:lnTo>
                      <a:cubicBezTo>
                        <a:pt x="4703144" y="3473495"/>
                        <a:pt x="4357611" y="3776834"/>
                        <a:pt x="3933215" y="3863679"/>
                      </a:cubicBezTo>
                      <a:lnTo>
                        <a:pt x="3698093" y="3887380"/>
                      </a:lnTo>
                      <a:lnTo>
                        <a:pt x="3698093" y="3883999"/>
                      </a:lnTo>
                      <a:lnTo>
                        <a:pt x="3696475" y="3884246"/>
                      </a:lnTo>
                      <a:cubicBezTo>
                        <a:pt x="3666133" y="3887328"/>
                        <a:pt x="3635347" y="3888906"/>
                        <a:pt x="3604192" y="3888906"/>
                      </a:cubicBezTo>
                      <a:lnTo>
                        <a:pt x="902576" y="3888906"/>
                      </a:lnTo>
                      <a:cubicBezTo>
                        <a:pt x="404097" y="3888906"/>
                        <a:pt x="0" y="3484809"/>
                        <a:pt x="0" y="2986330"/>
                      </a:cubicBezTo>
                      <a:lnTo>
                        <a:pt x="0" y="902578"/>
                      </a:lnTo>
                      <a:cubicBezTo>
                        <a:pt x="0" y="404099"/>
                        <a:pt x="404097" y="2"/>
                        <a:pt x="902576" y="2"/>
                      </a:cubicBezTo>
                      <a:lnTo>
                        <a:pt x="3604192" y="2"/>
                      </a:lnTo>
                      <a:lnTo>
                        <a:pt x="3693328" y="4503"/>
                      </a:lnTo>
                      <a:lnTo>
                        <a:pt x="3693328" y="307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0" name="îSļïḋê">
                  <a:extLst>
                    <a:ext uri="{FF2B5EF4-FFF2-40B4-BE49-F238E27FC236}">
                      <a16:creationId xmlns:a16="http://schemas.microsoft.com/office/drawing/2014/main" xmlns="" id="{8DCA2C7C-D1B8-4709-BF44-2D0984C4DF5B}"/>
                    </a:ext>
                  </a:extLst>
                </p:cNvPr>
                <p:cNvSpPr/>
                <p:nvPr/>
              </p:nvSpPr>
              <p:spPr>
                <a:xfrm flipH="1">
                  <a:off x="3899470" y="2288207"/>
                  <a:ext cx="390369" cy="2670739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21" name="íṣḷîḍè">
                  <a:extLst>
                    <a:ext uri="{FF2B5EF4-FFF2-40B4-BE49-F238E27FC236}">
                      <a16:creationId xmlns:a16="http://schemas.microsoft.com/office/drawing/2014/main" xmlns="" id="{856EA094-D158-41AE-92C8-9DA8DEB92BB3}"/>
                    </a:ext>
                  </a:extLst>
                </p:cNvPr>
                <p:cNvGrpSpPr/>
                <p:nvPr/>
              </p:nvGrpSpPr>
              <p:grpSpPr>
                <a:xfrm>
                  <a:off x="2776819" y="2138436"/>
                  <a:ext cx="1914942" cy="2820510"/>
                  <a:chOff x="5837264" y="2442698"/>
                  <a:chExt cx="1914942" cy="2820510"/>
                </a:xfrm>
              </p:grpSpPr>
              <p:grpSp>
                <p:nvGrpSpPr>
                  <p:cNvPr id="333" name="îŝľîḍé">
                    <a:extLst>
                      <a:ext uri="{FF2B5EF4-FFF2-40B4-BE49-F238E27FC236}">
                        <a16:creationId xmlns:a16="http://schemas.microsoft.com/office/drawing/2014/main" xmlns="" id="{4FA0420A-CDD7-4E03-89E1-785B0D06E992}"/>
                      </a:ext>
                    </a:extLst>
                  </p:cNvPr>
                  <p:cNvGrpSpPr/>
                  <p:nvPr/>
                </p:nvGrpSpPr>
                <p:grpSpPr>
                  <a:xfrm>
                    <a:off x="7245267" y="3082949"/>
                    <a:ext cx="506939" cy="2180259"/>
                    <a:chOff x="7245267" y="3082949"/>
                    <a:chExt cx="506939" cy="2180259"/>
                  </a:xfrm>
                </p:grpSpPr>
                <p:sp>
                  <p:nvSpPr>
                    <p:cNvPr id="335" name="íSḷíḑê">
                      <a:extLst>
                        <a:ext uri="{FF2B5EF4-FFF2-40B4-BE49-F238E27FC236}">
                          <a16:creationId xmlns:a16="http://schemas.microsoft.com/office/drawing/2014/main" xmlns="" id="{63A0BAE3-76F8-4769-B901-6AF6AC328433}"/>
                        </a:ext>
                      </a:extLst>
                    </p:cNvPr>
                    <p:cNvSpPr/>
                    <p:nvPr/>
                  </p:nvSpPr>
                  <p:spPr>
                    <a:xfrm rot="746739">
                      <a:off x="7245267" y="3082949"/>
                      <a:ext cx="506939" cy="686522"/>
                    </a:xfrm>
                    <a:custGeom>
                      <a:avLst/>
                      <a:gdLst>
                        <a:gd name="connsiteX0" fmla="*/ 220316 w 3023737"/>
                        <a:gd name="connsiteY0" fmla="*/ 440726 h 4094894"/>
                        <a:gd name="connsiteX1" fmla="*/ 2217264 w 3023737"/>
                        <a:gd name="connsiteY1" fmla="*/ 0 h 4094894"/>
                        <a:gd name="connsiteX2" fmla="*/ 3023737 w 3023737"/>
                        <a:gd name="connsiteY2" fmla="*/ 3654168 h 4094894"/>
                        <a:gd name="connsiteX3" fmla="*/ 1026790 w 3023737"/>
                        <a:gd name="connsiteY3" fmla="*/ 4094894 h 4094894"/>
                        <a:gd name="connsiteX4" fmla="*/ 644298 w 3023737"/>
                        <a:gd name="connsiteY4" fmla="*/ 2361803 h 4094894"/>
                        <a:gd name="connsiteX5" fmla="*/ 643444 w 3023737"/>
                        <a:gd name="connsiteY5" fmla="*/ 2361803 h 4094894"/>
                        <a:gd name="connsiteX6" fmla="*/ 642476 w 3023737"/>
                        <a:gd name="connsiteY6" fmla="*/ 2353551 h 4094894"/>
                        <a:gd name="connsiteX7" fmla="*/ 305315 w 3023737"/>
                        <a:gd name="connsiteY7" fmla="*/ 2138306 h 4094894"/>
                        <a:gd name="connsiteX8" fmla="*/ 103159 w 3023737"/>
                        <a:gd name="connsiteY8" fmla="*/ 2310629 h 4094894"/>
                        <a:gd name="connsiteX9" fmla="*/ 88440 w 3023737"/>
                        <a:gd name="connsiteY9" fmla="*/ 2361803 h 4094894"/>
                        <a:gd name="connsiteX10" fmla="*/ 0 w 3023737"/>
                        <a:gd name="connsiteY10" fmla="*/ 2361803 h 4094894"/>
                        <a:gd name="connsiteX11" fmla="*/ 1 w 3023737"/>
                        <a:gd name="connsiteY11" fmla="*/ 1203534 h 4094894"/>
                        <a:gd name="connsiteX12" fmla="*/ 388668 w 3023737"/>
                        <a:gd name="connsiteY12" fmla="*/ 1203534 h 409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23737" h="4094894">
                          <a:moveTo>
                            <a:pt x="220316" y="440726"/>
                          </a:moveTo>
                          <a:lnTo>
                            <a:pt x="2217264" y="0"/>
                          </a:lnTo>
                          <a:lnTo>
                            <a:pt x="3023737" y="3654168"/>
                          </a:lnTo>
                          <a:lnTo>
                            <a:pt x="1026790" y="4094894"/>
                          </a:lnTo>
                          <a:lnTo>
                            <a:pt x="644298" y="2361803"/>
                          </a:lnTo>
                          <a:lnTo>
                            <a:pt x="643444" y="2361803"/>
                          </a:lnTo>
                          <a:lnTo>
                            <a:pt x="642476" y="2353551"/>
                          </a:lnTo>
                          <a:cubicBezTo>
                            <a:pt x="608810" y="2201008"/>
                            <a:pt x="457858" y="2104640"/>
                            <a:pt x="305315" y="2138306"/>
                          </a:cubicBezTo>
                          <a:cubicBezTo>
                            <a:pt x="209976" y="2159348"/>
                            <a:pt x="136580" y="2226204"/>
                            <a:pt x="103159" y="2310629"/>
                          </a:cubicBezTo>
                          <a:lnTo>
                            <a:pt x="88440" y="2361803"/>
                          </a:lnTo>
                          <a:lnTo>
                            <a:pt x="0" y="2361803"/>
                          </a:lnTo>
                          <a:lnTo>
                            <a:pt x="1" y="1203534"/>
                          </a:lnTo>
                          <a:lnTo>
                            <a:pt x="388668" y="1203534"/>
                          </a:lnTo>
                          <a:close/>
                        </a:path>
                      </a:pathLst>
                    </a:cu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6" name="iṥḻïḋe">
                      <a:extLst>
                        <a:ext uri="{FF2B5EF4-FFF2-40B4-BE49-F238E27FC236}">
                          <a16:creationId xmlns:a16="http://schemas.microsoft.com/office/drawing/2014/main" xmlns="" id="{A0CA9CB5-649B-4BAD-971F-3D2AB475C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6991" y="3500524"/>
                      <a:ext cx="341206" cy="1762684"/>
                    </a:xfrm>
                    <a:prstGeom prst="rect">
                      <a:avLst/>
                    </a:prstGeom>
                    <a:solidFill>
                      <a:schemeClr val="accent4">
                        <a:lumMod val="75000"/>
                      </a:schemeClr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334" name="iṧḻiďê">
                    <a:extLst>
                      <a:ext uri="{FF2B5EF4-FFF2-40B4-BE49-F238E27FC236}">
                        <a16:creationId xmlns:a16="http://schemas.microsoft.com/office/drawing/2014/main" xmlns="" id="{AD1B8DD3-0950-46EB-A7BB-BFFDD7158385}"/>
                      </a:ext>
                    </a:extLst>
                  </p:cNvPr>
                  <p:cNvSpPr/>
                  <p:nvPr/>
                </p:nvSpPr>
                <p:spPr>
                  <a:xfrm>
                    <a:off x="5837264" y="2442698"/>
                    <a:ext cx="1850933" cy="1161665"/>
                  </a:xfrm>
                  <a:custGeom>
                    <a:avLst/>
                    <a:gdLst>
                      <a:gd name="connsiteX0" fmla="*/ 3754178 w 6196364"/>
                      <a:gd name="connsiteY0" fmla="*/ 0 h 3888906"/>
                      <a:gd name="connsiteX1" fmla="*/ 6185754 w 6196364"/>
                      <a:gd name="connsiteY1" fmla="*/ 2194290 h 3888906"/>
                      <a:gd name="connsiteX2" fmla="*/ 6194855 w 6196364"/>
                      <a:gd name="connsiteY2" fmla="*/ 2374532 h 3888906"/>
                      <a:gd name="connsiteX3" fmla="*/ 6196363 w 6196364"/>
                      <a:gd name="connsiteY3" fmla="*/ 2374532 h 3888906"/>
                      <a:gd name="connsiteX4" fmla="*/ 6196364 w 6196364"/>
                      <a:gd name="connsiteY4" fmla="*/ 3240999 h 3888906"/>
                      <a:gd name="connsiteX5" fmla="*/ 6186988 w 6196364"/>
                      <a:gd name="connsiteY5" fmla="*/ 3148000 h 3888906"/>
                      <a:gd name="connsiteX6" fmla="*/ 6146442 w 6196364"/>
                      <a:gd name="connsiteY6" fmla="*/ 3017381 h 3888906"/>
                      <a:gd name="connsiteX7" fmla="*/ 6135503 w 6196364"/>
                      <a:gd name="connsiteY7" fmla="*/ 2997228 h 3888906"/>
                      <a:gd name="connsiteX8" fmla="*/ 6082284 w 6196364"/>
                      <a:gd name="connsiteY8" fmla="*/ 2899181 h 3888906"/>
                      <a:gd name="connsiteX9" fmla="*/ 6006413 w 6196364"/>
                      <a:gd name="connsiteY9" fmla="*/ 2807222 h 3888906"/>
                      <a:gd name="connsiteX10" fmla="*/ 5988731 w 6196364"/>
                      <a:gd name="connsiteY10" fmla="*/ 2789113 h 3888906"/>
                      <a:gd name="connsiteX11" fmla="*/ 5946041 w 6196364"/>
                      <a:gd name="connsiteY11" fmla="*/ 2753891 h 3888906"/>
                      <a:gd name="connsiteX12" fmla="*/ 5859085 w 6196364"/>
                      <a:gd name="connsiteY12" fmla="*/ 2692095 h 3888906"/>
                      <a:gd name="connsiteX13" fmla="*/ 5812087 w 6196364"/>
                      <a:gd name="connsiteY13" fmla="*/ 2666586 h 3888906"/>
                      <a:gd name="connsiteX14" fmla="*/ 5711461 w 6196364"/>
                      <a:gd name="connsiteY14" fmla="*/ 2626994 h 3888906"/>
                      <a:gd name="connsiteX15" fmla="*/ 5664645 w 6196364"/>
                      <a:gd name="connsiteY15" fmla="*/ 2612462 h 3888906"/>
                      <a:gd name="connsiteX16" fmla="*/ 5505273 w 6196364"/>
                      <a:gd name="connsiteY16" fmla="*/ 2592385 h 3888906"/>
                      <a:gd name="connsiteX17" fmla="*/ 4910161 w 6196364"/>
                      <a:gd name="connsiteY17" fmla="*/ 2927413 h 3888906"/>
                      <a:gd name="connsiteX18" fmla="*/ 4872800 w 6196364"/>
                      <a:gd name="connsiteY18" fmla="*/ 3000393 h 3888906"/>
                      <a:gd name="connsiteX19" fmla="*/ 4849385 w 6196364"/>
                      <a:gd name="connsiteY19" fmla="*/ 3074089 h 3888906"/>
                      <a:gd name="connsiteX20" fmla="*/ 3933215 w 6196364"/>
                      <a:gd name="connsiteY20" fmla="*/ 3863679 h 3888906"/>
                      <a:gd name="connsiteX21" fmla="*/ 3698093 w 6196364"/>
                      <a:gd name="connsiteY21" fmla="*/ 3887380 h 3888906"/>
                      <a:gd name="connsiteX22" fmla="*/ 3698093 w 6196364"/>
                      <a:gd name="connsiteY22" fmla="*/ 3883999 h 3888906"/>
                      <a:gd name="connsiteX23" fmla="*/ 3696475 w 6196364"/>
                      <a:gd name="connsiteY23" fmla="*/ 3884246 h 3888906"/>
                      <a:gd name="connsiteX24" fmla="*/ 3604192 w 6196364"/>
                      <a:gd name="connsiteY24" fmla="*/ 3888906 h 3888906"/>
                      <a:gd name="connsiteX25" fmla="*/ 902576 w 6196364"/>
                      <a:gd name="connsiteY25" fmla="*/ 3888906 h 3888906"/>
                      <a:gd name="connsiteX26" fmla="*/ 0 w 6196364"/>
                      <a:gd name="connsiteY26" fmla="*/ 2986330 h 3888906"/>
                      <a:gd name="connsiteX27" fmla="*/ 0 w 6196364"/>
                      <a:gd name="connsiteY27" fmla="*/ 902578 h 3888906"/>
                      <a:gd name="connsiteX28" fmla="*/ 902576 w 6196364"/>
                      <a:gd name="connsiteY28" fmla="*/ 2 h 3888906"/>
                      <a:gd name="connsiteX29" fmla="*/ 3604192 w 6196364"/>
                      <a:gd name="connsiteY29" fmla="*/ 2 h 3888906"/>
                      <a:gd name="connsiteX30" fmla="*/ 3693328 w 6196364"/>
                      <a:gd name="connsiteY30" fmla="*/ 4503 h 3888906"/>
                      <a:gd name="connsiteX31" fmla="*/ 3693328 w 6196364"/>
                      <a:gd name="connsiteY31" fmla="*/ 3073 h 3888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196364" h="3888906">
                        <a:moveTo>
                          <a:pt x="3754178" y="0"/>
                        </a:moveTo>
                        <a:cubicBezTo>
                          <a:pt x="5019701" y="0"/>
                          <a:pt x="6060587" y="961790"/>
                          <a:pt x="6185754" y="2194290"/>
                        </a:cubicBezTo>
                        <a:lnTo>
                          <a:pt x="6194855" y="2374532"/>
                        </a:lnTo>
                        <a:lnTo>
                          <a:pt x="6196363" y="2374532"/>
                        </a:lnTo>
                        <a:lnTo>
                          <a:pt x="6196364" y="3240999"/>
                        </a:lnTo>
                        <a:lnTo>
                          <a:pt x="6186988" y="3148000"/>
                        </a:lnTo>
                        <a:cubicBezTo>
                          <a:pt x="6177719" y="3102702"/>
                          <a:pt x="6164049" y="3059007"/>
                          <a:pt x="6146442" y="3017381"/>
                        </a:cubicBezTo>
                        <a:lnTo>
                          <a:pt x="6135503" y="2997228"/>
                        </a:lnTo>
                        <a:lnTo>
                          <a:pt x="6082284" y="2899181"/>
                        </a:lnTo>
                        <a:lnTo>
                          <a:pt x="6006413" y="2807222"/>
                        </a:lnTo>
                        <a:lnTo>
                          <a:pt x="5988731" y="2789113"/>
                        </a:lnTo>
                        <a:lnTo>
                          <a:pt x="5946041" y="2753891"/>
                        </a:lnTo>
                        <a:lnTo>
                          <a:pt x="5859085" y="2692095"/>
                        </a:lnTo>
                        <a:lnTo>
                          <a:pt x="5812087" y="2666586"/>
                        </a:lnTo>
                        <a:lnTo>
                          <a:pt x="5711461" y="2626994"/>
                        </a:lnTo>
                        <a:lnTo>
                          <a:pt x="5664645" y="2612462"/>
                        </a:lnTo>
                        <a:lnTo>
                          <a:pt x="5505273" y="2592385"/>
                        </a:lnTo>
                        <a:cubicBezTo>
                          <a:pt x="5253071" y="2592386"/>
                          <a:pt x="5032205" y="2726556"/>
                          <a:pt x="4910161" y="2927413"/>
                        </a:cubicBezTo>
                        <a:lnTo>
                          <a:pt x="4872800" y="3000393"/>
                        </a:lnTo>
                        <a:lnTo>
                          <a:pt x="4849385" y="3074089"/>
                        </a:lnTo>
                        <a:cubicBezTo>
                          <a:pt x="4703144" y="3473495"/>
                          <a:pt x="4357611" y="3776834"/>
                          <a:pt x="3933215" y="3863679"/>
                        </a:cubicBezTo>
                        <a:lnTo>
                          <a:pt x="3698093" y="3887380"/>
                        </a:lnTo>
                        <a:lnTo>
                          <a:pt x="3698093" y="3883999"/>
                        </a:lnTo>
                        <a:lnTo>
                          <a:pt x="3696475" y="3884246"/>
                        </a:lnTo>
                        <a:cubicBezTo>
                          <a:pt x="3666133" y="3887328"/>
                          <a:pt x="3635347" y="3888906"/>
                          <a:pt x="3604192" y="3888906"/>
                        </a:cubicBezTo>
                        <a:lnTo>
                          <a:pt x="902576" y="3888906"/>
                        </a:lnTo>
                        <a:cubicBezTo>
                          <a:pt x="404097" y="3888906"/>
                          <a:pt x="0" y="3484809"/>
                          <a:pt x="0" y="2986330"/>
                        </a:cubicBezTo>
                        <a:lnTo>
                          <a:pt x="0" y="902578"/>
                        </a:lnTo>
                        <a:cubicBezTo>
                          <a:pt x="0" y="404099"/>
                          <a:pt x="404097" y="2"/>
                          <a:pt x="902576" y="2"/>
                        </a:cubicBezTo>
                        <a:lnTo>
                          <a:pt x="3604192" y="2"/>
                        </a:lnTo>
                        <a:lnTo>
                          <a:pt x="3693328" y="4503"/>
                        </a:lnTo>
                        <a:lnTo>
                          <a:pt x="3693328" y="3073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2" name="iS1íḋè">
                  <a:extLst>
                    <a:ext uri="{FF2B5EF4-FFF2-40B4-BE49-F238E27FC236}">
                      <a16:creationId xmlns:a16="http://schemas.microsoft.com/office/drawing/2014/main" xmlns="" id="{CB0DC9CD-71C6-48DB-A1C5-E67F93540EC2}"/>
                    </a:ext>
                  </a:extLst>
                </p:cNvPr>
                <p:cNvGrpSpPr/>
                <p:nvPr/>
              </p:nvGrpSpPr>
              <p:grpSpPr>
                <a:xfrm>
                  <a:off x="3594720" y="4899415"/>
                  <a:ext cx="1033033" cy="761226"/>
                  <a:chOff x="3594720" y="4899415"/>
                  <a:chExt cx="1033033" cy="761226"/>
                </a:xfrm>
              </p:grpSpPr>
              <p:grpSp>
                <p:nvGrpSpPr>
                  <p:cNvPr id="324" name="ïṧlídê">
                    <a:extLst>
                      <a:ext uri="{FF2B5EF4-FFF2-40B4-BE49-F238E27FC236}">
                        <a16:creationId xmlns:a16="http://schemas.microsoft.com/office/drawing/2014/main" xmlns="" id="{F737FC35-14A7-486C-A2F0-D1AA56F067B8}"/>
                      </a:ext>
                    </a:extLst>
                  </p:cNvPr>
                  <p:cNvGrpSpPr/>
                  <p:nvPr/>
                </p:nvGrpSpPr>
                <p:grpSpPr>
                  <a:xfrm>
                    <a:off x="4091720" y="4899415"/>
                    <a:ext cx="536033" cy="761225"/>
                    <a:chOff x="4091720" y="4899415"/>
                    <a:chExt cx="536033" cy="761225"/>
                  </a:xfrm>
                </p:grpSpPr>
                <p:sp>
                  <p:nvSpPr>
                    <p:cNvPr id="331" name="ísḷïḋé">
                      <a:extLst>
                        <a:ext uri="{FF2B5EF4-FFF2-40B4-BE49-F238E27FC236}">
                          <a16:creationId xmlns:a16="http://schemas.microsoft.com/office/drawing/2014/main" xmlns="" id="{CEF49B3E-FAE6-4E2F-A1E8-A23F54E3E9A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4091720" y="4958945"/>
                      <a:ext cx="536032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2" name="íşļïḍè">
                      <a:extLst>
                        <a:ext uri="{FF2B5EF4-FFF2-40B4-BE49-F238E27FC236}">
                          <a16:creationId xmlns:a16="http://schemas.microsoft.com/office/drawing/2014/main" xmlns="" id="{FE9A286E-C97D-41CD-92D4-1ADD37EBA0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6547" y="4899415"/>
                      <a:ext cx="341206" cy="59531"/>
                    </a:xfrm>
                    <a:custGeom>
                      <a:avLst/>
                      <a:gdLst>
                        <a:gd name="connsiteX0" fmla="*/ 170603 w 341206"/>
                        <a:gd name="connsiteY0" fmla="*/ 0 h 59531"/>
                        <a:gd name="connsiteX1" fmla="*/ 341206 w 341206"/>
                        <a:gd name="connsiteY1" fmla="*/ 59531 h 59531"/>
                        <a:gd name="connsiteX2" fmla="*/ 0 w 341206"/>
                        <a:gd name="connsiteY2" fmla="*/ 59531 h 59531"/>
                        <a:gd name="connsiteX3" fmla="*/ 170603 w 341206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1206" h="59531">
                          <a:moveTo>
                            <a:pt x="170603" y="0"/>
                          </a:moveTo>
                          <a:cubicBezTo>
                            <a:pt x="264824" y="0"/>
                            <a:pt x="341206" y="26653"/>
                            <a:pt x="341206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76382" y="0"/>
                            <a:pt x="170603" y="0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5" name="ïṧlïḑê">
                    <a:extLst>
                      <a:ext uri="{FF2B5EF4-FFF2-40B4-BE49-F238E27FC236}">
                        <a16:creationId xmlns:a16="http://schemas.microsoft.com/office/drawing/2014/main" xmlns="" id="{AF9E05BF-6307-42D6-9B3C-CF1C57E9E068}"/>
                      </a:ext>
                    </a:extLst>
                  </p:cNvPr>
                  <p:cNvGrpSpPr/>
                  <p:nvPr/>
                </p:nvGrpSpPr>
                <p:grpSpPr>
                  <a:xfrm>
                    <a:off x="3594720" y="4899415"/>
                    <a:ext cx="496998" cy="755011"/>
                    <a:chOff x="3594720" y="4899415"/>
                    <a:chExt cx="496998" cy="755011"/>
                  </a:xfrm>
                </p:grpSpPr>
                <p:sp>
                  <p:nvSpPr>
                    <p:cNvPr id="329" name="í$ḷidè">
                      <a:extLst>
                        <a:ext uri="{FF2B5EF4-FFF2-40B4-BE49-F238E27FC236}">
                          <a16:creationId xmlns:a16="http://schemas.microsoft.com/office/drawing/2014/main" xmlns="" id="{E1F8430E-43DF-4DB3-8B58-C1FFC8BEC9A3}"/>
                        </a:ext>
                      </a:extLst>
                    </p:cNvPr>
                    <p:cNvSpPr/>
                    <p:nvPr/>
                  </p:nvSpPr>
                  <p:spPr>
                    <a:xfrm flipH="1" flipV="1">
                      <a:off x="3594720" y="4952731"/>
                      <a:ext cx="496998" cy="701695"/>
                    </a:xfrm>
                    <a:prstGeom prst="triangle">
                      <a:avLst>
                        <a:gd name="adj" fmla="val 0"/>
                      </a:avLst>
                    </a:pr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0" name="íṧlíḍê">
                      <a:extLst>
                        <a:ext uri="{FF2B5EF4-FFF2-40B4-BE49-F238E27FC236}">
                          <a16:creationId xmlns:a16="http://schemas.microsoft.com/office/drawing/2014/main" xmlns="" id="{A19D3BB4-42B9-421D-B35E-FD8935CFA4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4732" y="4899415"/>
                      <a:ext cx="308840" cy="59531"/>
                    </a:xfrm>
                    <a:custGeom>
                      <a:avLst/>
                      <a:gdLst>
                        <a:gd name="connsiteX0" fmla="*/ 154420 w 308840"/>
                        <a:gd name="connsiteY0" fmla="*/ 0 h 59531"/>
                        <a:gd name="connsiteX1" fmla="*/ 308840 w 308840"/>
                        <a:gd name="connsiteY1" fmla="*/ 59531 h 59531"/>
                        <a:gd name="connsiteX2" fmla="*/ 0 w 308840"/>
                        <a:gd name="connsiteY2" fmla="*/ 59531 h 59531"/>
                        <a:gd name="connsiteX3" fmla="*/ 154420 w 308840"/>
                        <a:gd name="connsiteY3" fmla="*/ 0 h 595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8840" h="59531">
                          <a:moveTo>
                            <a:pt x="154420" y="0"/>
                          </a:moveTo>
                          <a:cubicBezTo>
                            <a:pt x="239704" y="0"/>
                            <a:pt x="308840" y="26653"/>
                            <a:pt x="308840" y="59531"/>
                          </a:cubicBezTo>
                          <a:lnTo>
                            <a:pt x="0" y="59531"/>
                          </a:lnTo>
                          <a:cubicBezTo>
                            <a:pt x="0" y="26653"/>
                            <a:pt x="69136" y="0"/>
                            <a:pt x="154420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26" name="isľîḓè">
                    <a:extLst>
                      <a:ext uri="{FF2B5EF4-FFF2-40B4-BE49-F238E27FC236}">
                        <a16:creationId xmlns:a16="http://schemas.microsoft.com/office/drawing/2014/main" xmlns="" id="{1F305F8A-61F3-49B7-AD78-D8B7FAC677A2}"/>
                      </a:ext>
                    </a:extLst>
                  </p:cNvPr>
                  <p:cNvGrpSpPr/>
                  <p:nvPr/>
                </p:nvGrpSpPr>
                <p:grpSpPr>
                  <a:xfrm>
                    <a:off x="3898182" y="4899415"/>
                    <a:ext cx="387076" cy="761226"/>
                    <a:chOff x="3898182" y="4899415"/>
                    <a:chExt cx="387076" cy="761226"/>
                  </a:xfrm>
                </p:grpSpPr>
                <p:sp>
                  <p:nvSpPr>
                    <p:cNvPr id="327" name="ïśḻïďe">
                      <a:extLst>
                        <a:ext uri="{FF2B5EF4-FFF2-40B4-BE49-F238E27FC236}">
                          <a16:creationId xmlns:a16="http://schemas.microsoft.com/office/drawing/2014/main" xmlns="" id="{5A08CEDA-BA2A-4611-B71B-B5257245B6A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3898182" y="4958946"/>
                      <a:ext cx="387076" cy="701695"/>
                    </a:xfrm>
                    <a:prstGeom prst="triangle">
                      <a:avLst/>
                    </a:pr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8" name="îṣ1îḓe">
                      <a:extLst>
                        <a:ext uri="{FF2B5EF4-FFF2-40B4-BE49-F238E27FC236}">
                          <a16:creationId xmlns:a16="http://schemas.microsoft.com/office/drawing/2014/main" xmlns="" id="{638B402F-906C-4589-BC72-60E154916F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00877" y="4899415"/>
                      <a:ext cx="384380" cy="62705"/>
                    </a:xfrm>
                    <a:custGeom>
                      <a:avLst/>
                      <a:gdLst>
                        <a:gd name="connsiteX0" fmla="*/ 192190 w 384380"/>
                        <a:gd name="connsiteY0" fmla="*/ 0 h 62705"/>
                        <a:gd name="connsiteX1" fmla="*/ 384380 w 384380"/>
                        <a:gd name="connsiteY1" fmla="*/ 59531 h 62705"/>
                        <a:gd name="connsiteX2" fmla="*/ 2695 w 384380"/>
                        <a:gd name="connsiteY2" fmla="*/ 59531 h 62705"/>
                        <a:gd name="connsiteX3" fmla="*/ 1033 w 384380"/>
                        <a:gd name="connsiteY3" fmla="*/ 62705 h 62705"/>
                        <a:gd name="connsiteX4" fmla="*/ 0 w 384380"/>
                        <a:gd name="connsiteY4" fmla="*/ 59531 h 62705"/>
                        <a:gd name="connsiteX5" fmla="*/ 192190 w 384380"/>
                        <a:gd name="connsiteY5" fmla="*/ 0 h 627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84380" h="62705">
                          <a:moveTo>
                            <a:pt x="192190" y="0"/>
                          </a:moveTo>
                          <a:cubicBezTo>
                            <a:pt x="298334" y="0"/>
                            <a:pt x="384380" y="26653"/>
                            <a:pt x="384380" y="59531"/>
                          </a:cubicBezTo>
                          <a:lnTo>
                            <a:pt x="2695" y="59531"/>
                          </a:lnTo>
                          <a:lnTo>
                            <a:pt x="1033" y="62705"/>
                          </a:lnTo>
                          <a:lnTo>
                            <a:pt x="0" y="59531"/>
                          </a:lnTo>
                          <a:cubicBezTo>
                            <a:pt x="0" y="26653"/>
                            <a:pt x="86046" y="0"/>
                            <a:pt x="192190" y="0"/>
                          </a:cubicBez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 w="762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23" name="iṥḷidé">
                  <a:extLst>
                    <a:ext uri="{FF2B5EF4-FFF2-40B4-BE49-F238E27FC236}">
                      <a16:creationId xmlns:a16="http://schemas.microsoft.com/office/drawing/2014/main" xmlns="" id="{293552FD-6667-49D0-A612-53CA3A3D21D9}"/>
                    </a:ext>
                  </a:extLst>
                </p:cNvPr>
                <p:cNvSpPr/>
                <p:nvPr/>
              </p:nvSpPr>
              <p:spPr>
                <a:xfrm>
                  <a:off x="3928521" y="5327547"/>
                  <a:ext cx="341633" cy="340713"/>
                </a:xfrm>
                <a:custGeom>
                  <a:avLst/>
                  <a:gdLst>
                    <a:gd name="connsiteX0" fmla="*/ 167999 w 341633"/>
                    <a:gd name="connsiteY0" fmla="*/ 0 h 340713"/>
                    <a:gd name="connsiteX1" fmla="*/ 306303 w 341633"/>
                    <a:gd name="connsiteY1" fmla="*/ 57288 h 340713"/>
                    <a:gd name="connsiteX2" fmla="*/ 341633 w 341633"/>
                    <a:gd name="connsiteY2" fmla="*/ 109688 h 340713"/>
                    <a:gd name="connsiteX3" fmla="*/ 165151 w 341633"/>
                    <a:gd name="connsiteY3" fmla="*/ 340712 h 340713"/>
                    <a:gd name="connsiteX4" fmla="*/ 165150 w 341633"/>
                    <a:gd name="connsiteY4" fmla="*/ 340713 h 340713"/>
                    <a:gd name="connsiteX5" fmla="*/ 162344 w 341633"/>
                    <a:gd name="connsiteY5" fmla="*/ 330539 h 340713"/>
                    <a:gd name="connsiteX6" fmla="*/ 0 w 341633"/>
                    <a:gd name="connsiteY6" fmla="*/ 101331 h 340713"/>
                    <a:gd name="connsiteX7" fmla="*/ 29695 w 341633"/>
                    <a:gd name="connsiteY7" fmla="*/ 57288 h 340713"/>
                    <a:gd name="connsiteX8" fmla="*/ 167999 w 341633"/>
                    <a:gd name="connsiteY8" fmla="*/ 0 h 340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633" h="340713">
                      <a:moveTo>
                        <a:pt x="167999" y="0"/>
                      </a:moveTo>
                      <a:cubicBezTo>
                        <a:pt x="222010" y="0"/>
                        <a:pt x="270908" y="21893"/>
                        <a:pt x="306303" y="57288"/>
                      </a:cubicBezTo>
                      <a:lnTo>
                        <a:pt x="341633" y="109688"/>
                      </a:lnTo>
                      <a:lnTo>
                        <a:pt x="165151" y="340712"/>
                      </a:lnTo>
                      <a:lnTo>
                        <a:pt x="165150" y="340713"/>
                      </a:lnTo>
                      <a:lnTo>
                        <a:pt x="162344" y="330539"/>
                      </a:lnTo>
                      <a:lnTo>
                        <a:pt x="0" y="101331"/>
                      </a:lnTo>
                      <a:lnTo>
                        <a:pt x="29695" y="57288"/>
                      </a:lnTo>
                      <a:cubicBezTo>
                        <a:pt x="65090" y="21893"/>
                        <a:pt x="113988" y="0"/>
                        <a:pt x="167999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4" name="í$1îḍê">
                <a:extLst>
                  <a:ext uri="{FF2B5EF4-FFF2-40B4-BE49-F238E27FC236}">
                    <a16:creationId xmlns:a16="http://schemas.microsoft.com/office/drawing/2014/main" xmlns="" id="{8DE72739-3A15-4C11-AE5A-91CAB623BABC}"/>
                  </a:ext>
                </a:extLst>
              </p:cNvPr>
              <p:cNvSpPr/>
              <p:nvPr/>
            </p:nvSpPr>
            <p:spPr bwMode="auto">
              <a:xfrm>
                <a:off x="2408819" y="2653629"/>
                <a:ext cx="557700" cy="556666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Sḷíḓe">
                <a:extLst>
                  <a:ext uri="{FF2B5EF4-FFF2-40B4-BE49-F238E27FC236}">
                    <a16:creationId xmlns:a16="http://schemas.microsoft.com/office/drawing/2014/main" xmlns="" id="{45362184-42D0-449D-AD56-56C66782A958}"/>
                  </a:ext>
                </a:extLst>
              </p:cNvPr>
              <p:cNvSpPr/>
              <p:nvPr/>
            </p:nvSpPr>
            <p:spPr bwMode="auto">
              <a:xfrm>
                <a:off x="4187326" y="1631149"/>
                <a:ext cx="747630" cy="61448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îšḷïde">
                <a:extLst>
                  <a:ext uri="{FF2B5EF4-FFF2-40B4-BE49-F238E27FC236}">
                    <a16:creationId xmlns:a16="http://schemas.microsoft.com/office/drawing/2014/main" xmlns="" id="{90F117AC-D497-43F2-8F7F-AC5045E59029}"/>
                  </a:ext>
                </a:extLst>
              </p:cNvPr>
              <p:cNvSpPr/>
              <p:nvPr/>
            </p:nvSpPr>
            <p:spPr bwMode="auto">
              <a:xfrm>
                <a:off x="1733130" y="3630041"/>
                <a:ext cx="592888" cy="571326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1" name="îš1íḓê">
              <a:extLst>
                <a:ext uri="{FF2B5EF4-FFF2-40B4-BE49-F238E27FC236}">
                  <a16:creationId xmlns:a16="http://schemas.microsoft.com/office/drawing/2014/main" xmlns="" id="{5864E923-E0B1-41CE-81BB-F43D758539A8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311" name="îṥ1íḍê">
                <a:extLst>
                  <a:ext uri="{FF2B5EF4-FFF2-40B4-BE49-F238E27FC236}">
                    <a16:creationId xmlns:a16="http://schemas.microsoft.com/office/drawing/2014/main" xmlns="" id="{C93B0986-9E21-4293-9DF1-10195760D2F8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2" name="išļîďè">
                <a:extLst>
                  <a:ext uri="{FF2B5EF4-FFF2-40B4-BE49-F238E27FC236}">
                    <a16:creationId xmlns:a16="http://schemas.microsoft.com/office/drawing/2014/main" xmlns="" id="{F3A3178A-950F-4E93-A9CA-ED038740637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2" name="íṡḷïďé">
              <a:extLst>
                <a:ext uri="{FF2B5EF4-FFF2-40B4-BE49-F238E27FC236}">
                  <a16:creationId xmlns:a16="http://schemas.microsoft.com/office/drawing/2014/main" xmlns="" id="{9C7A7DC7-5375-4552-896F-B9B0A44690A2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309" name="îsḷîde">
                <a:extLst>
                  <a:ext uri="{FF2B5EF4-FFF2-40B4-BE49-F238E27FC236}">
                    <a16:creationId xmlns:a16="http://schemas.microsoft.com/office/drawing/2014/main" xmlns="" id="{FFBC4F09-EC88-4C62-B4BB-B7CFD7592DC9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10" name="ïśḻïḍê">
                <a:extLst>
                  <a:ext uri="{FF2B5EF4-FFF2-40B4-BE49-F238E27FC236}">
                    <a16:creationId xmlns:a16="http://schemas.microsoft.com/office/drawing/2014/main" xmlns="" id="{23BA0BC8-8143-499D-92A3-3A02875FDAA0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3" name="ïŝľiďê">
              <a:extLst>
                <a:ext uri="{FF2B5EF4-FFF2-40B4-BE49-F238E27FC236}">
                  <a16:creationId xmlns:a16="http://schemas.microsoft.com/office/drawing/2014/main" xmlns="" id="{A2DCEFE0-8693-4C0E-AB28-ACC74DFABE4D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307" name="ísḻidê">
                <a:extLst>
                  <a:ext uri="{FF2B5EF4-FFF2-40B4-BE49-F238E27FC236}">
                    <a16:creationId xmlns:a16="http://schemas.microsoft.com/office/drawing/2014/main" xmlns="" id="{89E89408-EA14-46EE-B8AA-06CE2E25A01E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8" name="iṩļîḑé">
                <a:extLst>
                  <a:ext uri="{FF2B5EF4-FFF2-40B4-BE49-F238E27FC236}">
                    <a16:creationId xmlns:a16="http://schemas.microsoft.com/office/drawing/2014/main" xmlns="" id="{78A672E8-6FD5-4B47-8895-E73C05E81BF6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xmlns="" id="{31C6FBD9-B2C0-4202-BBA2-C0BCCD0FA6A9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xmlns="" id="{E51C1CAA-384D-4A05-9B5E-AB0A0A74CBCA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6" name="îşľïḓé">
              <a:extLst>
                <a:ext uri="{FF2B5EF4-FFF2-40B4-BE49-F238E27FC236}">
                  <a16:creationId xmlns:a16="http://schemas.microsoft.com/office/drawing/2014/main" xmlns="" id="{FD90C688-8D23-4904-B761-315322B14726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305" name="îšḷíḍé">
                <a:extLst>
                  <a:ext uri="{FF2B5EF4-FFF2-40B4-BE49-F238E27FC236}">
                    <a16:creationId xmlns:a16="http://schemas.microsoft.com/office/drawing/2014/main" xmlns="" id="{95994AD7-AD3F-4891-8BBB-536A4F991A74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6" name="íṧ1íḓé">
                <a:extLst>
                  <a:ext uri="{FF2B5EF4-FFF2-40B4-BE49-F238E27FC236}">
                    <a16:creationId xmlns:a16="http://schemas.microsoft.com/office/drawing/2014/main" xmlns="" id="{8CD1BA2A-4412-41A9-A263-54BD14EA0BEB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297" name="iṧ1îḑe">
              <a:extLst>
                <a:ext uri="{FF2B5EF4-FFF2-40B4-BE49-F238E27FC236}">
                  <a16:creationId xmlns:a16="http://schemas.microsoft.com/office/drawing/2014/main" xmlns="" id="{362DDF70-E02F-4312-A53C-9D732877C2E5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303" name="íSḷîďê">
                <a:extLst>
                  <a:ext uri="{FF2B5EF4-FFF2-40B4-BE49-F238E27FC236}">
                    <a16:creationId xmlns:a16="http://schemas.microsoft.com/office/drawing/2014/main" xmlns="" id="{1D930E06-C4CD-451D-93AD-0AB287B355BF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4" name="iŝ1idè">
                <a:extLst>
                  <a:ext uri="{FF2B5EF4-FFF2-40B4-BE49-F238E27FC236}">
                    <a16:creationId xmlns:a16="http://schemas.microsoft.com/office/drawing/2014/main" xmlns="" id="{B94D9ACD-053E-4322-AB1A-18BCAA94F703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98" name="iṥlïďè">
              <a:extLst>
                <a:ext uri="{FF2B5EF4-FFF2-40B4-BE49-F238E27FC236}">
                  <a16:creationId xmlns:a16="http://schemas.microsoft.com/office/drawing/2014/main" xmlns="" id="{478DEF12-FADF-43DD-A2A2-3DF0D9005C42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301" name="ïSḻîḍé">
                <a:extLst>
                  <a:ext uri="{FF2B5EF4-FFF2-40B4-BE49-F238E27FC236}">
                    <a16:creationId xmlns:a16="http://schemas.microsoft.com/office/drawing/2014/main" xmlns="" id="{411A81F1-F86D-47F4-BDC4-E2BF8DA47058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302" name="ïSļiďè">
                <a:extLst>
                  <a:ext uri="{FF2B5EF4-FFF2-40B4-BE49-F238E27FC236}">
                    <a16:creationId xmlns:a16="http://schemas.microsoft.com/office/drawing/2014/main" xmlns="" id="{1AEBD9CE-7946-4133-83B9-AFA2080832E8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xmlns="" id="{F0516B5D-C0B2-4B04-A1B2-6BD84BB99D11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xmlns="" id="{0E3E97A7-A3CC-4F42-B5FB-FF21154FE71B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90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3724d6cb-7aae-4159-9dc1-33fa08816b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BC59A7-0DDA-47C9-AF75-02E4CA99DD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40" y="1202654"/>
            <a:ext cx="10847348" cy="4937317"/>
            <a:chOff x="673140" y="1202654"/>
            <a:chExt cx="10847348" cy="4937317"/>
          </a:xfrm>
        </p:grpSpPr>
        <p:grpSp>
          <p:nvGrpSpPr>
            <p:cNvPr id="6" name="iṩḻïďé">
              <a:extLst>
                <a:ext uri="{FF2B5EF4-FFF2-40B4-BE49-F238E27FC236}">
                  <a16:creationId xmlns:a16="http://schemas.microsoft.com/office/drawing/2014/main" xmlns="" id="{1FD4CB21-F334-4845-813E-70187D3DD074}"/>
                </a:ext>
              </a:extLst>
            </p:cNvPr>
            <p:cNvGrpSpPr/>
            <p:nvPr/>
          </p:nvGrpSpPr>
          <p:grpSpPr>
            <a:xfrm>
              <a:off x="3941284" y="1359000"/>
              <a:ext cx="4309432" cy="4309428"/>
              <a:chOff x="3986286" y="1505077"/>
              <a:chExt cx="4309432" cy="4309428"/>
            </a:xfrm>
          </p:grpSpPr>
          <p:sp>
            <p:nvSpPr>
              <p:cNvPr id="27" name="îŝḷiḓe">
                <a:extLst>
                  <a:ext uri="{FF2B5EF4-FFF2-40B4-BE49-F238E27FC236}">
                    <a16:creationId xmlns:a16="http://schemas.microsoft.com/office/drawing/2014/main" xmlns="" id="{9DBC1720-67B9-4488-B804-7C55A1C3425F}"/>
                  </a:ext>
                </a:extLst>
              </p:cNvPr>
              <p:cNvSpPr/>
              <p:nvPr/>
            </p:nvSpPr>
            <p:spPr>
              <a:xfrm>
                <a:off x="3998116" y="1516907"/>
                <a:ext cx="4285772" cy="4285768"/>
              </a:xfrm>
              <a:prstGeom prst="ellipse">
                <a:avLst/>
              </a:prstGeom>
              <a:blipFill>
                <a:blip r:embed="rId3"/>
                <a:stretch>
                  <a:fillRect l="-39004" r="-38774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lang="zh-CN" altLang="en-US"/>
              </a:p>
            </p:txBody>
          </p:sp>
          <p:sp>
            <p:nvSpPr>
              <p:cNvPr id="28" name="íṣḻidè">
                <a:extLst>
                  <a:ext uri="{FF2B5EF4-FFF2-40B4-BE49-F238E27FC236}">
                    <a16:creationId xmlns:a16="http://schemas.microsoft.com/office/drawing/2014/main" xmlns="" id="{11CDF099-3F95-44E4-8E66-381F56514F4A}"/>
                  </a:ext>
                </a:extLst>
              </p:cNvPr>
              <p:cNvSpPr/>
              <p:nvPr/>
            </p:nvSpPr>
            <p:spPr>
              <a:xfrm>
                <a:off x="3986286" y="1505077"/>
                <a:ext cx="4309432" cy="4309428"/>
              </a:xfrm>
              <a:prstGeom prst="donut">
                <a:avLst/>
              </a:prstGeom>
              <a:solidFill>
                <a:schemeClr val="tx2">
                  <a:lumMod val="20000"/>
                  <a:lumOff val="80000"/>
                  <a:alpha val="7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ïṩḻidé">
              <a:extLst>
                <a:ext uri="{FF2B5EF4-FFF2-40B4-BE49-F238E27FC236}">
                  <a16:creationId xmlns:a16="http://schemas.microsoft.com/office/drawing/2014/main" xmlns="" id="{EB23CA2B-84C2-4D14-A166-319C11E97505}"/>
                </a:ext>
              </a:extLst>
            </p:cNvPr>
            <p:cNvGrpSpPr/>
            <p:nvPr/>
          </p:nvGrpSpPr>
          <p:grpSpPr>
            <a:xfrm>
              <a:off x="4295934" y="1538935"/>
              <a:ext cx="742792" cy="742790"/>
              <a:chOff x="683975" y="1866715"/>
              <a:chExt cx="577851" cy="577851"/>
            </a:xfrm>
          </p:grpSpPr>
          <p:sp>
            <p:nvSpPr>
              <p:cNvPr id="25" name="íṣḻíḍe">
                <a:extLst>
                  <a:ext uri="{FF2B5EF4-FFF2-40B4-BE49-F238E27FC236}">
                    <a16:creationId xmlns:a16="http://schemas.microsoft.com/office/drawing/2014/main" xmlns="" id="{35C96573-4A64-4627-A974-0188F399AAC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6" name="íSľïḋê">
                <a:extLst>
                  <a:ext uri="{FF2B5EF4-FFF2-40B4-BE49-F238E27FC236}">
                    <a16:creationId xmlns:a16="http://schemas.microsoft.com/office/drawing/2014/main" xmlns="" id="{F15E253A-6B0E-48E3-AF1D-95D38F12C642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8" name="î$ḷíďê">
              <a:extLst>
                <a:ext uri="{FF2B5EF4-FFF2-40B4-BE49-F238E27FC236}">
                  <a16:creationId xmlns:a16="http://schemas.microsoft.com/office/drawing/2014/main" xmlns="" id="{8C9F5948-07DF-4C19-81C4-8371AAB930EC}"/>
                </a:ext>
              </a:extLst>
            </p:cNvPr>
            <p:cNvGrpSpPr/>
            <p:nvPr/>
          </p:nvGrpSpPr>
          <p:grpSpPr>
            <a:xfrm>
              <a:off x="7120338" y="1538935"/>
              <a:ext cx="742792" cy="742790"/>
              <a:chOff x="683975" y="1866715"/>
              <a:chExt cx="577851" cy="577851"/>
            </a:xfrm>
          </p:grpSpPr>
          <p:sp>
            <p:nvSpPr>
              <p:cNvPr id="23" name="i$1ïḑe">
                <a:extLst>
                  <a:ext uri="{FF2B5EF4-FFF2-40B4-BE49-F238E27FC236}">
                    <a16:creationId xmlns:a16="http://schemas.microsoft.com/office/drawing/2014/main" xmlns="" id="{7987F4EC-9562-4827-B3A1-59AA8FF5AA18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4" name="iṩ1ïḑè">
                <a:extLst>
                  <a:ext uri="{FF2B5EF4-FFF2-40B4-BE49-F238E27FC236}">
                    <a16:creationId xmlns:a16="http://schemas.microsoft.com/office/drawing/2014/main" xmlns="" id="{70C0D297-98DB-459F-A3CD-4994E02D72B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9" name="îsḻîḋé">
              <a:extLst>
                <a:ext uri="{FF2B5EF4-FFF2-40B4-BE49-F238E27FC236}">
                  <a16:creationId xmlns:a16="http://schemas.microsoft.com/office/drawing/2014/main" xmlns="" id="{ABCD8342-94B9-4042-B430-7A29B51F094C}"/>
                </a:ext>
              </a:extLst>
            </p:cNvPr>
            <p:cNvGrpSpPr/>
            <p:nvPr/>
          </p:nvGrpSpPr>
          <p:grpSpPr>
            <a:xfrm>
              <a:off x="4295934" y="4744380"/>
              <a:ext cx="742792" cy="742790"/>
              <a:chOff x="683975" y="1866715"/>
              <a:chExt cx="577851" cy="577851"/>
            </a:xfrm>
          </p:grpSpPr>
          <p:sp>
            <p:nvSpPr>
              <p:cNvPr id="21" name="îşḻíďé">
                <a:extLst>
                  <a:ext uri="{FF2B5EF4-FFF2-40B4-BE49-F238E27FC236}">
                    <a16:creationId xmlns:a16="http://schemas.microsoft.com/office/drawing/2014/main" xmlns="" id="{9E442D21-8B5B-413B-B4D8-76589286EE26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2" name="ïṣ1îḋé">
                <a:extLst>
                  <a:ext uri="{FF2B5EF4-FFF2-40B4-BE49-F238E27FC236}">
                    <a16:creationId xmlns:a16="http://schemas.microsoft.com/office/drawing/2014/main" xmlns="" id="{06328593-4A89-4C00-A71D-12DD7C54092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0" name="ïślïdê">
              <a:extLst>
                <a:ext uri="{FF2B5EF4-FFF2-40B4-BE49-F238E27FC236}">
                  <a16:creationId xmlns:a16="http://schemas.microsoft.com/office/drawing/2014/main" xmlns="" id="{D571DA9E-A17E-48CD-A253-59977B5933ED}"/>
                </a:ext>
              </a:extLst>
            </p:cNvPr>
            <p:cNvGrpSpPr/>
            <p:nvPr/>
          </p:nvGrpSpPr>
          <p:grpSpPr>
            <a:xfrm>
              <a:off x="7120338" y="4744380"/>
              <a:ext cx="742792" cy="742790"/>
              <a:chOff x="683975" y="1866715"/>
              <a:chExt cx="577851" cy="577851"/>
            </a:xfrm>
          </p:grpSpPr>
          <p:sp>
            <p:nvSpPr>
              <p:cNvPr id="19" name="íṣļîḍe">
                <a:extLst>
                  <a:ext uri="{FF2B5EF4-FFF2-40B4-BE49-F238E27FC236}">
                    <a16:creationId xmlns:a16="http://schemas.microsoft.com/office/drawing/2014/main" xmlns="" id="{48A1D156-05F9-4E5B-B834-15B56CC0F0A5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20" name="íṧļîdé">
                <a:extLst>
                  <a:ext uri="{FF2B5EF4-FFF2-40B4-BE49-F238E27FC236}">
                    <a16:creationId xmlns:a16="http://schemas.microsoft.com/office/drawing/2014/main" xmlns="" id="{CB3755C9-1BA3-4FD4-850A-0D7CBB53DD70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sp>
          <p:nvSpPr>
            <p:cNvPr id="11" name="iṩ1îďé">
              <a:extLst>
                <a:ext uri="{FF2B5EF4-FFF2-40B4-BE49-F238E27FC236}">
                  <a16:creationId xmlns:a16="http://schemas.microsoft.com/office/drawing/2014/main" xmlns="" id="{58C9B51F-C8EB-4D2F-BEDB-C79B6912FB8D}"/>
                </a:ext>
              </a:extLst>
            </p:cNvPr>
            <p:cNvSpPr/>
            <p:nvPr/>
          </p:nvSpPr>
          <p:spPr bwMode="auto">
            <a:xfrm>
              <a:off x="673140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ṡ1îḓè">
              <a:extLst>
                <a:ext uri="{FF2B5EF4-FFF2-40B4-BE49-F238E27FC236}">
                  <a16:creationId xmlns:a16="http://schemas.microsoft.com/office/drawing/2014/main" xmlns="" id="{A152CA87-C1BD-4B22-81A1-1EE34E581C87}"/>
                </a:ext>
              </a:extLst>
            </p:cNvPr>
            <p:cNvSpPr txBox="1"/>
            <p:nvPr/>
          </p:nvSpPr>
          <p:spPr bwMode="auto">
            <a:xfrm>
              <a:off x="673140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$1ïďé">
              <a:extLst>
                <a:ext uri="{FF2B5EF4-FFF2-40B4-BE49-F238E27FC236}">
                  <a16:creationId xmlns:a16="http://schemas.microsoft.com/office/drawing/2014/main" xmlns="" id="{EE68E141-FC6C-49FC-9C1E-0410EA4FBE56}"/>
                </a:ext>
              </a:extLst>
            </p:cNvPr>
            <p:cNvSpPr/>
            <p:nvPr/>
          </p:nvSpPr>
          <p:spPr bwMode="auto">
            <a:xfrm>
              <a:off x="7897698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ïṥḻîḍê">
              <a:extLst>
                <a:ext uri="{FF2B5EF4-FFF2-40B4-BE49-F238E27FC236}">
                  <a16:creationId xmlns:a16="http://schemas.microsoft.com/office/drawing/2014/main" xmlns="" id="{C9C68921-0EA7-4AA0-9D87-FDD40F722C3F}"/>
                </a:ext>
              </a:extLst>
            </p:cNvPr>
            <p:cNvSpPr txBox="1"/>
            <p:nvPr/>
          </p:nvSpPr>
          <p:spPr bwMode="auto">
            <a:xfrm>
              <a:off x="7897698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îṡ1ïḑê">
              <a:extLst>
                <a:ext uri="{FF2B5EF4-FFF2-40B4-BE49-F238E27FC236}">
                  <a16:creationId xmlns:a16="http://schemas.microsoft.com/office/drawing/2014/main" xmlns="" id="{20E377FA-EF29-4FD0-9524-CF4892679F24}"/>
                </a:ext>
              </a:extLst>
            </p:cNvPr>
            <p:cNvSpPr/>
            <p:nvPr/>
          </p:nvSpPr>
          <p:spPr bwMode="auto">
            <a:xfrm>
              <a:off x="673140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6" name="ïšḷiḋè">
              <a:extLst>
                <a:ext uri="{FF2B5EF4-FFF2-40B4-BE49-F238E27FC236}">
                  <a16:creationId xmlns:a16="http://schemas.microsoft.com/office/drawing/2014/main" xmlns="" id="{9313927F-7573-485E-8ABD-64F5FB759633}"/>
                </a:ext>
              </a:extLst>
            </p:cNvPr>
            <p:cNvSpPr txBox="1"/>
            <p:nvPr/>
          </p:nvSpPr>
          <p:spPr bwMode="auto">
            <a:xfrm>
              <a:off x="673140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śḷîḍê">
              <a:extLst>
                <a:ext uri="{FF2B5EF4-FFF2-40B4-BE49-F238E27FC236}">
                  <a16:creationId xmlns:a16="http://schemas.microsoft.com/office/drawing/2014/main" xmlns="" id="{80D6B4C5-5E95-4681-935B-3A6B2E29EB40}"/>
                </a:ext>
              </a:extLst>
            </p:cNvPr>
            <p:cNvSpPr/>
            <p:nvPr/>
          </p:nvSpPr>
          <p:spPr bwMode="auto">
            <a:xfrm>
              <a:off x="7897698" y="5170578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8" name="îṣḷiḍè">
              <a:extLst>
                <a:ext uri="{FF2B5EF4-FFF2-40B4-BE49-F238E27FC236}">
                  <a16:creationId xmlns:a16="http://schemas.microsoft.com/office/drawing/2014/main" xmlns="" id="{B8E2E922-ED90-4BD0-89C3-B5901878CE42}"/>
                </a:ext>
              </a:extLst>
            </p:cNvPr>
            <p:cNvSpPr txBox="1"/>
            <p:nvPr/>
          </p:nvSpPr>
          <p:spPr bwMode="auto">
            <a:xfrm>
              <a:off x="7897698" y="4757698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77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F3E4BB1-D04F-466C-8EA7-A0DE0EAC165F}"/>
              </a:ext>
            </a:extLst>
          </p:cNvPr>
          <p:cNvGrpSpPr/>
          <p:nvPr/>
        </p:nvGrpSpPr>
        <p:grpSpPr>
          <a:xfrm>
            <a:off x="2961481" y="654824"/>
            <a:ext cx="6269038" cy="3617953"/>
            <a:chOff x="1627188" y="850900"/>
            <a:chExt cx="8934450" cy="5156201"/>
          </a:xfrm>
        </p:grpSpPr>
        <p:sp>
          <p:nvSpPr>
            <p:cNvPr id="17" name="AutoShape 3">
              <a:extLst>
                <a:ext uri="{FF2B5EF4-FFF2-40B4-BE49-F238E27FC236}">
                  <a16:creationId xmlns:a16="http://schemas.microsoft.com/office/drawing/2014/main" xmlns="" id="{3EF05A45-5058-45BD-BE3B-4B4674EEAED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630363" y="854075"/>
              <a:ext cx="8931275" cy="5149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5">
              <a:extLst>
                <a:ext uri="{FF2B5EF4-FFF2-40B4-BE49-F238E27FC236}">
                  <a16:creationId xmlns:a16="http://schemas.microsoft.com/office/drawing/2014/main" xmlns="" id="{1443059B-909D-4395-A072-83A927224BB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27188" y="5243513"/>
              <a:ext cx="8934450" cy="7635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xmlns="" id="{583F8349-4187-44AE-91F0-71C06B8F75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1751" y="850900"/>
              <a:ext cx="225425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xmlns="" id="{9376C3E0-305E-4AB4-B582-24AE923358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56038" y="850900"/>
              <a:ext cx="196850" cy="1063625"/>
            </a:xfrm>
            <a:custGeom>
              <a:avLst/>
              <a:gdLst>
                <a:gd name="T0" fmla="*/ 0 w 124"/>
                <a:gd name="T1" fmla="*/ 0 h 670"/>
                <a:gd name="T2" fmla="*/ 4 w 124"/>
                <a:gd name="T3" fmla="*/ 0 h 670"/>
                <a:gd name="T4" fmla="*/ 4 w 124"/>
                <a:gd name="T5" fmla="*/ 670 h 670"/>
                <a:gd name="T6" fmla="*/ 0 w 124"/>
                <a:gd name="T7" fmla="*/ 670 h 670"/>
                <a:gd name="T8" fmla="*/ 0 w 124"/>
                <a:gd name="T9" fmla="*/ 0 h 670"/>
                <a:gd name="T10" fmla="*/ 120 w 124"/>
                <a:gd name="T11" fmla="*/ 0 h 670"/>
                <a:gd name="T12" fmla="*/ 124 w 124"/>
                <a:gd name="T13" fmla="*/ 0 h 670"/>
                <a:gd name="T14" fmla="*/ 124 w 124"/>
                <a:gd name="T15" fmla="*/ 670 h 670"/>
                <a:gd name="T16" fmla="*/ 120 w 124"/>
                <a:gd name="T17" fmla="*/ 670 h 670"/>
                <a:gd name="T18" fmla="*/ 120 w 124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670">
                  <a:moveTo>
                    <a:pt x="0" y="0"/>
                  </a:moveTo>
                  <a:lnTo>
                    <a:pt x="4" y="0"/>
                  </a:lnTo>
                  <a:lnTo>
                    <a:pt x="4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0" y="0"/>
                  </a:moveTo>
                  <a:lnTo>
                    <a:pt x="124" y="0"/>
                  </a:lnTo>
                  <a:lnTo>
                    <a:pt x="124" y="670"/>
                  </a:lnTo>
                  <a:lnTo>
                    <a:pt x="120" y="67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xmlns="" id="{34A58CBD-ED7B-4430-A8AC-2C78D87B84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1913" y="884238"/>
              <a:ext cx="165100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9">
              <a:extLst>
                <a:ext uri="{FF2B5EF4-FFF2-40B4-BE49-F238E27FC236}">
                  <a16:creationId xmlns:a16="http://schemas.microsoft.com/office/drawing/2014/main" xmlns="" id="{EF3D2B32-E748-493B-ABB2-ED91CD4EF4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17951" y="1782763"/>
              <a:ext cx="73025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">
              <a:extLst>
                <a:ext uri="{FF2B5EF4-FFF2-40B4-BE49-F238E27FC236}">
                  <a16:creationId xmlns:a16="http://schemas.microsoft.com/office/drawing/2014/main" xmlns="" id="{A383966D-729B-4F6C-BBC1-535F8E4DF3A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89376" y="1316038"/>
              <a:ext cx="131763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1">
              <a:extLst>
                <a:ext uri="{FF2B5EF4-FFF2-40B4-BE49-F238E27FC236}">
                  <a16:creationId xmlns:a16="http://schemas.microsoft.com/office/drawing/2014/main" xmlns="" id="{F9328AB7-5A7F-497F-A581-3A995845B2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89376" y="1354138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2">
              <a:extLst>
                <a:ext uri="{FF2B5EF4-FFF2-40B4-BE49-F238E27FC236}">
                  <a16:creationId xmlns:a16="http://schemas.microsoft.com/office/drawing/2014/main" xmlns="" id="{5A5C37DF-6140-4972-860D-DBE2319BFAF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89376" y="1393825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3">
              <a:extLst>
                <a:ext uri="{FF2B5EF4-FFF2-40B4-BE49-F238E27FC236}">
                  <a16:creationId xmlns:a16="http://schemas.microsoft.com/office/drawing/2014/main" xmlns="" id="{6065A9E5-BDAC-486B-8BE6-CCA3981B36D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927476" y="1792288"/>
              <a:ext cx="53975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4">
              <a:extLst>
                <a:ext uri="{FF2B5EF4-FFF2-40B4-BE49-F238E27FC236}">
                  <a16:creationId xmlns:a16="http://schemas.microsoft.com/office/drawing/2014/main" xmlns="" id="{4C287BE2-878D-42A9-9478-565C4D286D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073526" y="850900"/>
              <a:ext cx="227013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xmlns="" id="{E4FD9925-F4B8-4FC5-88DD-F418EDC028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089401" y="850900"/>
              <a:ext cx="198438" cy="1063625"/>
            </a:xfrm>
            <a:custGeom>
              <a:avLst/>
              <a:gdLst>
                <a:gd name="T0" fmla="*/ 0 w 125"/>
                <a:gd name="T1" fmla="*/ 0 h 670"/>
                <a:gd name="T2" fmla="*/ 2 w 125"/>
                <a:gd name="T3" fmla="*/ 0 h 670"/>
                <a:gd name="T4" fmla="*/ 2 w 125"/>
                <a:gd name="T5" fmla="*/ 670 h 670"/>
                <a:gd name="T6" fmla="*/ 0 w 125"/>
                <a:gd name="T7" fmla="*/ 670 h 670"/>
                <a:gd name="T8" fmla="*/ 0 w 125"/>
                <a:gd name="T9" fmla="*/ 0 h 670"/>
                <a:gd name="T10" fmla="*/ 121 w 125"/>
                <a:gd name="T11" fmla="*/ 0 h 670"/>
                <a:gd name="T12" fmla="*/ 125 w 125"/>
                <a:gd name="T13" fmla="*/ 0 h 670"/>
                <a:gd name="T14" fmla="*/ 125 w 125"/>
                <a:gd name="T15" fmla="*/ 670 h 670"/>
                <a:gd name="T16" fmla="*/ 121 w 125"/>
                <a:gd name="T17" fmla="*/ 670 h 670"/>
                <a:gd name="T18" fmla="*/ 121 w 125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670">
                  <a:moveTo>
                    <a:pt x="0" y="0"/>
                  </a:moveTo>
                  <a:lnTo>
                    <a:pt x="2" y="0"/>
                  </a:lnTo>
                  <a:lnTo>
                    <a:pt x="2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1" y="0"/>
                  </a:moveTo>
                  <a:lnTo>
                    <a:pt x="125" y="0"/>
                  </a:lnTo>
                  <a:lnTo>
                    <a:pt x="125" y="670"/>
                  </a:lnTo>
                  <a:lnTo>
                    <a:pt x="121" y="67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6">
              <a:extLst>
                <a:ext uri="{FF2B5EF4-FFF2-40B4-BE49-F238E27FC236}">
                  <a16:creationId xmlns:a16="http://schemas.microsoft.com/office/drawing/2014/main" xmlns="" id="{EACBCD12-5436-4D24-8DAF-4441E9A476D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06863" y="884238"/>
              <a:ext cx="163513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7">
              <a:extLst>
                <a:ext uri="{FF2B5EF4-FFF2-40B4-BE49-F238E27FC236}">
                  <a16:creationId xmlns:a16="http://schemas.microsoft.com/office/drawing/2014/main" xmlns="" id="{A784065E-FA34-40E6-8872-C4012EA023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52901" y="1782763"/>
              <a:ext cx="68263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xmlns="" id="{BEF5EBC4-2C70-41D8-9D04-95141076F7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22738" y="1316038"/>
              <a:ext cx="131763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9">
              <a:extLst>
                <a:ext uri="{FF2B5EF4-FFF2-40B4-BE49-F238E27FC236}">
                  <a16:creationId xmlns:a16="http://schemas.microsoft.com/office/drawing/2014/main" xmlns="" id="{B8B3AAEA-E2CB-474D-9387-032A947EA7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22738" y="1354138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0">
              <a:extLst>
                <a:ext uri="{FF2B5EF4-FFF2-40B4-BE49-F238E27FC236}">
                  <a16:creationId xmlns:a16="http://schemas.microsoft.com/office/drawing/2014/main" xmlns="" id="{8D840BC0-F9BC-442A-BB62-D0E6F905E4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22738" y="1393825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1">
              <a:extLst>
                <a:ext uri="{FF2B5EF4-FFF2-40B4-BE49-F238E27FC236}">
                  <a16:creationId xmlns:a16="http://schemas.microsoft.com/office/drawing/2014/main" xmlns="" id="{7A87FB0B-0AAC-4CEB-B690-1614048B04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162426" y="1792288"/>
              <a:ext cx="52388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2">
              <a:extLst>
                <a:ext uri="{FF2B5EF4-FFF2-40B4-BE49-F238E27FC236}">
                  <a16:creationId xmlns:a16="http://schemas.microsoft.com/office/drawing/2014/main" xmlns="" id="{098050E3-47B4-4D4B-894C-D597745239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06888" y="850900"/>
              <a:ext cx="228600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xmlns="" id="{1B07DE0F-EB65-482D-B60B-C27F308AE0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24351" y="850900"/>
              <a:ext cx="193675" cy="1063625"/>
            </a:xfrm>
            <a:custGeom>
              <a:avLst/>
              <a:gdLst>
                <a:gd name="T0" fmla="*/ 0 w 122"/>
                <a:gd name="T1" fmla="*/ 0 h 670"/>
                <a:gd name="T2" fmla="*/ 2 w 122"/>
                <a:gd name="T3" fmla="*/ 0 h 670"/>
                <a:gd name="T4" fmla="*/ 2 w 122"/>
                <a:gd name="T5" fmla="*/ 670 h 670"/>
                <a:gd name="T6" fmla="*/ 0 w 122"/>
                <a:gd name="T7" fmla="*/ 670 h 670"/>
                <a:gd name="T8" fmla="*/ 0 w 122"/>
                <a:gd name="T9" fmla="*/ 0 h 670"/>
                <a:gd name="T10" fmla="*/ 120 w 122"/>
                <a:gd name="T11" fmla="*/ 0 h 670"/>
                <a:gd name="T12" fmla="*/ 122 w 122"/>
                <a:gd name="T13" fmla="*/ 0 h 670"/>
                <a:gd name="T14" fmla="*/ 122 w 122"/>
                <a:gd name="T15" fmla="*/ 670 h 670"/>
                <a:gd name="T16" fmla="*/ 120 w 122"/>
                <a:gd name="T17" fmla="*/ 670 h 670"/>
                <a:gd name="T18" fmla="*/ 120 w 122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670">
                  <a:moveTo>
                    <a:pt x="0" y="0"/>
                  </a:moveTo>
                  <a:lnTo>
                    <a:pt x="2" y="0"/>
                  </a:lnTo>
                  <a:lnTo>
                    <a:pt x="2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0" y="0"/>
                  </a:moveTo>
                  <a:lnTo>
                    <a:pt x="122" y="0"/>
                  </a:lnTo>
                  <a:lnTo>
                    <a:pt x="122" y="670"/>
                  </a:lnTo>
                  <a:lnTo>
                    <a:pt x="120" y="67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4">
              <a:extLst>
                <a:ext uri="{FF2B5EF4-FFF2-40B4-BE49-F238E27FC236}">
                  <a16:creationId xmlns:a16="http://schemas.microsoft.com/office/drawing/2014/main" xmlns="" id="{D9AB2DFE-77FB-4A80-9414-61E7A48B768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40226" y="884238"/>
              <a:ext cx="161925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5">
              <a:extLst>
                <a:ext uri="{FF2B5EF4-FFF2-40B4-BE49-F238E27FC236}">
                  <a16:creationId xmlns:a16="http://schemas.microsoft.com/office/drawing/2014/main" xmlns="" id="{B8F9C797-3342-4075-99D0-3DE662A23A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86263" y="1782763"/>
              <a:ext cx="69850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6">
              <a:extLst>
                <a:ext uri="{FF2B5EF4-FFF2-40B4-BE49-F238E27FC236}">
                  <a16:creationId xmlns:a16="http://schemas.microsoft.com/office/drawing/2014/main" xmlns="" id="{C396FDE2-69CA-4C50-8E97-96E523E4A6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2926" y="1316038"/>
              <a:ext cx="136525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7">
              <a:extLst>
                <a:ext uri="{FF2B5EF4-FFF2-40B4-BE49-F238E27FC236}">
                  <a16:creationId xmlns:a16="http://schemas.microsoft.com/office/drawing/2014/main" xmlns="" id="{055540CD-1399-4067-B1E3-DE415CEC9A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2926" y="1354138"/>
              <a:ext cx="136525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8">
              <a:extLst>
                <a:ext uri="{FF2B5EF4-FFF2-40B4-BE49-F238E27FC236}">
                  <a16:creationId xmlns:a16="http://schemas.microsoft.com/office/drawing/2014/main" xmlns="" id="{F7A275B2-205A-41A3-8E40-E848314303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52926" y="1393825"/>
              <a:ext cx="136525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9">
              <a:extLst>
                <a:ext uri="{FF2B5EF4-FFF2-40B4-BE49-F238E27FC236}">
                  <a16:creationId xmlns:a16="http://schemas.microsoft.com/office/drawing/2014/main" xmlns="" id="{19EB5A14-2084-4C63-9798-34EB23D08F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95788" y="1792288"/>
              <a:ext cx="50800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0">
              <a:extLst>
                <a:ext uri="{FF2B5EF4-FFF2-40B4-BE49-F238E27FC236}">
                  <a16:creationId xmlns:a16="http://schemas.microsoft.com/office/drawing/2014/main" xmlns="" id="{A02ED32E-4741-4900-A019-9AC14E5920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41838" y="850900"/>
              <a:ext cx="227013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:a16="http://schemas.microsoft.com/office/drawing/2014/main" xmlns="" id="{C091142D-E055-40D1-BCB8-08E8BCF8E9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57713" y="850900"/>
              <a:ext cx="198438" cy="1063625"/>
            </a:xfrm>
            <a:custGeom>
              <a:avLst/>
              <a:gdLst>
                <a:gd name="T0" fmla="*/ 0 w 125"/>
                <a:gd name="T1" fmla="*/ 0 h 670"/>
                <a:gd name="T2" fmla="*/ 2 w 125"/>
                <a:gd name="T3" fmla="*/ 0 h 670"/>
                <a:gd name="T4" fmla="*/ 2 w 125"/>
                <a:gd name="T5" fmla="*/ 670 h 670"/>
                <a:gd name="T6" fmla="*/ 0 w 125"/>
                <a:gd name="T7" fmla="*/ 670 h 670"/>
                <a:gd name="T8" fmla="*/ 0 w 125"/>
                <a:gd name="T9" fmla="*/ 0 h 670"/>
                <a:gd name="T10" fmla="*/ 121 w 125"/>
                <a:gd name="T11" fmla="*/ 0 h 670"/>
                <a:gd name="T12" fmla="*/ 125 w 125"/>
                <a:gd name="T13" fmla="*/ 0 h 670"/>
                <a:gd name="T14" fmla="*/ 125 w 125"/>
                <a:gd name="T15" fmla="*/ 670 h 670"/>
                <a:gd name="T16" fmla="*/ 121 w 125"/>
                <a:gd name="T17" fmla="*/ 670 h 670"/>
                <a:gd name="T18" fmla="*/ 121 w 125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670">
                  <a:moveTo>
                    <a:pt x="0" y="0"/>
                  </a:moveTo>
                  <a:lnTo>
                    <a:pt x="2" y="0"/>
                  </a:lnTo>
                  <a:lnTo>
                    <a:pt x="2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1" y="0"/>
                  </a:moveTo>
                  <a:lnTo>
                    <a:pt x="125" y="0"/>
                  </a:lnTo>
                  <a:lnTo>
                    <a:pt x="125" y="670"/>
                  </a:lnTo>
                  <a:lnTo>
                    <a:pt x="121" y="67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2">
              <a:extLst>
                <a:ext uri="{FF2B5EF4-FFF2-40B4-BE49-F238E27FC236}">
                  <a16:creationId xmlns:a16="http://schemas.microsoft.com/office/drawing/2014/main" xmlns="" id="{E6F08A34-8532-4099-8D5B-8B34BD17AF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75176" y="884238"/>
              <a:ext cx="163513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3">
              <a:extLst>
                <a:ext uri="{FF2B5EF4-FFF2-40B4-BE49-F238E27FC236}">
                  <a16:creationId xmlns:a16="http://schemas.microsoft.com/office/drawing/2014/main" xmlns="" id="{6067AF0F-A099-4174-8D94-AFBFD93F72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21213" y="1782763"/>
              <a:ext cx="68263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34">
              <a:extLst>
                <a:ext uri="{FF2B5EF4-FFF2-40B4-BE49-F238E27FC236}">
                  <a16:creationId xmlns:a16="http://schemas.microsoft.com/office/drawing/2014/main" xmlns="" id="{8FB1A3B1-D408-4AF5-93CC-C43965CB998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91051" y="1316038"/>
              <a:ext cx="131763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5">
              <a:extLst>
                <a:ext uri="{FF2B5EF4-FFF2-40B4-BE49-F238E27FC236}">
                  <a16:creationId xmlns:a16="http://schemas.microsoft.com/office/drawing/2014/main" xmlns="" id="{EC835451-2850-4B9F-B758-75D384D7DC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91051" y="1354138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6">
              <a:extLst>
                <a:ext uri="{FF2B5EF4-FFF2-40B4-BE49-F238E27FC236}">
                  <a16:creationId xmlns:a16="http://schemas.microsoft.com/office/drawing/2014/main" xmlns="" id="{222A94E5-B7E6-4804-A80E-4D85860476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591051" y="1393825"/>
              <a:ext cx="131763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7">
              <a:extLst>
                <a:ext uri="{FF2B5EF4-FFF2-40B4-BE49-F238E27FC236}">
                  <a16:creationId xmlns:a16="http://schemas.microsoft.com/office/drawing/2014/main" xmlns="" id="{273AA504-C422-4F39-A020-93B3C4ADE0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30738" y="1792288"/>
              <a:ext cx="52388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8">
              <a:extLst>
                <a:ext uri="{FF2B5EF4-FFF2-40B4-BE49-F238E27FC236}">
                  <a16:creationId xmlns:a16="http://schemas.microsoft.com/office/drawing/2014/main" xmlns="" id="{E9E0AC23-9791-4705-8AF5-2E3A7357D8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75201" y="850900"/>
              <a:ext cx="228600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">
              <a:extLst>
                <a:ext uri="{FF2B5EF4-FFF2-40B4-BE49-F238E27FC236}">
                  <a16:creationId xmlns:a16="http://schemas.microsoft.com/office/drawing/2014/main" xmlns="" id="{8F8F0C1C-8E08-48DC-8BE5-9561B66271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92663" y="850900"/>
              <a:ext cx="196850" cy="1063625"/>
            </a:xfrm>
            <a:custGeom>
              <a:avLst/>
              <a:gdLst>
                <a:gd name="T0" fmla="*/ 0 w 124"/>
                <a:gd name="T1" fmla="*/ 0 h 670"/>
                <a:gd name="T2" fmla="*/ 2 w 124"/>
                <a:gd name="T3" fmla="*/ 0 h 670"/>
                <a:gd name="T4" fmla="*/ 2 w 124"/>
                <a:gd name="T5" fmla="*/ 670 h 670"/>
                <a:gd name="T6" fmla="*/ 0 w 124"/>
                <a:gd name="T7" fmla="*/ 670 h 670"/>
                <a:gd name="T8" fmla="*/ 0 w 124"/>
                <a:gd name="T9" fmla="*/ 0 h 670"/>
                <a:gd name="T10" fmla="*/ 120 w 124"/>
                <a:gd name="T11" fmla="*/ 0 h 670"/>
                <a:gd name="T12" fmla="*/ 124 w 124"/>
                <a:gd name="T13" fmla="*/ 0 h 670"/>
                <a:gd name="T14" fmla="*/ 124 w 124"/>
                <a:gd name="T15" fmla="*/ 670 h 670"/>
                <a:gd name="T16" fmla="*/ 120 w 124"/>
                <a:gd name="T17" fmla="*/ 670 h 670"/>
                <a:gd name="T18" fmla="*/ 120 w 124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670">
                  <a:moveTo>
                    <a:pt x="0" y="0"/>
                  </a:moveTo>
                  <a:lnTo>
                    <a:pt x="2" y="0"/>
                  </a:lnTo>
                  <a:lnTo>
                    <a:pt x="2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0" y="0"/>
                  </a:moveTo>
                  <a:lnTo>
                    <a:pt x="124" y="0"/>
                  </a:lnTo>
                  <a:lnTo>
                    <a:pt x="124" y="670"/>
                  </a:lnTo>
                  <a:lnTo>
                    <a:pt x="120" y="67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0">
              <a:extLst>
                <a:ext uri="{FF2B5EF4-FFF2-40B4-BE49-F238E27FC236}">
                  <a16:creationId xmlns:a16="http://schemas.microsoft.com/office/drawing/2014/main" xmlns="" id="{9800E8BE-FDB5-4D45-AA2B-8FEDCB872E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08538" y="884238"/>
              <a:ext cx="165100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1">
              <a:extLst>
                <a:ext uri="{FF2B5EF4-FFF2-40B4-BE49-F238E27FC236}">
                  <a16:creationId xmlns:a16="http://schemas.microsoft.com/office/drawing/2014/main" xmlns="" id="{7D1202AC-EBA6-494B-9FE5-18EA1D3C8B3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54576" y="1782763"/>
              <a:ext cx="69850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xmlns="" id="{4CFF4EFA-E037-4127-B8D6-15E7107A41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21238" y="1316038"/>
              <a:ext cx="134938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3">
              <a:extLst>
                <a:ext uri="{FF2B5EF4-FFF2-40B4-BE49-F238E27FC236}">
                  <a16:creationId xmlns:a16="http://schemas.microsoft.com/office/drawing/2014/main" xmlns="" id="{4CF37C79-1DE7-4DCA-9413-D9F315A108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21238" y="1354138"/>
              <a:ext cx="134938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44">
              <a:extLst>
                <a:ext uri="{FF2B5EF4-FFF2-40B4-BE49-F238E27FC236}">
                  <a16:creationId xmlns:a16="http://schemas.microsoft.com/office/drawing/2014/main" xmlns="" id="{E68C29C8-43CF-45AE-A200-9B61FA226C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21238" y="1393825"/>
              <a:ext cx="134938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45">
              <a:extLst>
                <a:ext uri="{FF2B5EF4-FFF2-40B4-BE49-F238E27FC236}">
                  <a16:creationId xmlns:a16="http://schemas.microsoft.com/office/drawing/2014/main" xmlns="" id="{8ABDA012-48FB-409C-A5A0-7E712378F8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64101" y="1792288"/>
              <a:ext cx="49213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6">
              <a:extLst>
                <a:ext uri="{FF2B5EF4-FFF2-40B4-BE49-F238E27FC236}">
                  <a16:creationId xmlns:a16="http://schemas.microsoft.com/office/drawing/2014/main" xmlns="" id="{B9FBAF67-E7D8-45FB-BF26-05048A8F36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10151" y="850900"/>
              <a:ext cx="227013" cy="1063625"/>
            </a:xfrm>
            <a:prstGeom prst="rect">
              <a:avLst/>
            </a:pr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xmlns="" id="{E4A616F6-A2CC-4CA3-85E2-0AD6BE990B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022851" y="850900"/>
              <a:ext cx="198438" cy="1063625"/>
            </a:xfrm>
            <a:custGeom>
              <a:avLst/>
              <a:gdLst>
                <a:gd name="T0" fmla="*/ 0 w 125"/>
                <a:gd name="T1" fmla="*/ 0 h 670"/>
                <a:gd name="T2" fmla="*/ 4 w 125"/>
                <a:gd name="T3" fmla="*/ 0 h 670"/>
                <a:gd name="T4" fmla="*/ 4 w 125"/>
                <a:gd name="T5" fmla="*/ 670 h 670"/>
                <a:gd name="T6" fmla="*/ 0 w 125"/>
                <a:gd name="T7" fmla="*/ 670 h 670"/>
                <a:gd name="T8" fmla="*/ 0 w 125"/>
                <a:gd name="T9" fmla="*/ 0 h 670"/>
                <a:gd name="T10" fmla="*/ 122 w 125"/>
                <a:gd name="T11" fmla="*/ 0 h 670"/>
                <a:gd name="T12" fmla="*/ 125 w 125"/>
                <a:gd name="T13" fmla="*/ 0 h 670"/>
                <a:gd name="T14" fmla="*/ 125 w 125"/>
                <a:gd name="T15" fmla="*/ 670 h 670"/>
                <a:gd name="T16" fmla="*/ 122 w 125"/>
                <a:gd name="T17" fmla="*/ 670 h 670"/>
                <a:gd name="T18" fmla="*/ 122 w 125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670">
                  <a:moveTo>
                    <a:pt x="0" y="0"/>
                  </a:moveTo>
                  <a:lnTo>
                    <a:pt x="4" y="0"/>
                  </a:lnTo>
                  <a:lnTo>
                    <a:pt x="4" y="670"/>
                  </a:lnTo>
                  <a:lnTo>
                    <a:pt x="0" y="670"/>
                  </a:lnTo>
                  <a:lnTo>
                    <a:pt x="0" y="0"/>
                  </a:lnTo>
                  <a:close/>
                  <a:moveTo>
                    <a:pt x="122" y="0"/>
                  </a:moveTo>
                  <a:lnTo>
                    <a:pt x="125" y="0"/>
                  </a:lnTo>
                  <a:lnTo>
                    <a:pt x="125" y="670"/>
                  </a:lnTo>
                  <a:lnTo>
                    <a:pt x="122" y="67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48">
              <a:extLst>
                <a:ext uri="{FF2B5EF4-FFF2-40B4-BE49-F238E27FC236}">
                  <a16:creationId xmlns:a16="http://schemas.microsoft.com/office/drawing/2014/main" xmlns="" id="{9FD4E7B5-3F1C-4969-8A29-59F2CE16B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38726" y="884238"/>
              <a:ext cx="165100" cy="5524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49">
              <a:extLst>
                <a:ext uri="{FF2B5EF4-FFF2-40B4-BE49-F238E27FC236}">
                  <a16:creationId xmlns:a16="http://schemas.microsoft.com/office/drawing/2014/main" xmlns="" id="{DB4CF786-5F46-4F1E-8491-877B64D69B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89526" y="1782763"/>
              <a:ext cx="68263" cy="79375"/>
            </a:xfrm>
            <a:prstGeom prst="ellipse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0">
              <a:extLst>
                <a:ext uri="{FF2B5EF4-FFF2-40B4-BE49-F238E27FC236}">
                  <a16:creationId xmlns:a16="http://schemas.microsoft.com/office/drawing/2014/main" xmlns="" id="{280E2D4A-EF2F-424B-A34F-100EC6C86D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56188" y="1316038"/>
              <a:ext cx="134938" cy="19050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1">
              <a:extLst>
                <a:ext uri="{FF2B5EF4-FFF2-40B4-BE49-F238E27FC236}">
                  <a16:creationId xmlns:a16="http://schemas.microsoft.com/office/drawing/2014/main" xmlns="" id="{43AADCA8-C656-453A-A02E-322ECA8C19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56188" y="1354138"/>
              <a:ext cx="134938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2">
              <a:extLst>
                <a:ext uri="{FF2B5EF4-FFF2-40B4-BE49-F238E27FC236}">
                  <a16:creationId xmlns:a16="http://schemas.microsoft.com/office/drawing/2014/main" xmlns="" id="{24CD8CDB-07EA-4D94-89BF-2990812144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56188" y="1393825"/>
              <a:ext cx="134938" cy="238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53">
              <a:extLst>
                <a:ext uri="{FF2B5EF4-FFF2-40B4-BE49-F238E27FC236}">
                  <a16:creationId xmlns:a16="http://schemas.microsoft.com/office/drawing/2014/main" xmlns="" id="{3C381975-5D66-46C8-B0C7-0CF33190B6C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95876" y="1792288"/>
              <a:ext cx="52388" cy="6032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4">
              <a:extLst>
                <a:ext uri="{FF2B5EF4-FFF2-40B4-BE49-F238E27FC236}">
                  <a16:creationId xmlns:a16="http://schemas.microsoft.com/office/drawing/2014/main" xmlns="" id="{FD5CB3BB-0790-4568-ABC7-80C1026733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30626" y="1914525"/>
              <a:ext cx="1674813" cy="3678238"/>
            </a:xfrm>
            <a:prstGeom prst="rect">
              <a:avLst/>
            </a:prstGeom>
            <a:solidFill>
              <a:srgbClr val="919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5">
              <a:extLst>
                <a:ext uri="{FF2B5EF4-FFF2-40B4-BE49-F238E27FC236}">
                  <a16:creationId xmlns:a16="http://schemas.microsoft.com/office/drawing/2014/main" xmlns="" id="{9CF249B5-395E-4B1A-9CAF-3B836896A4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6513" y="2089150"/>
              <a:ext cx="1443038" cy="1090613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6">
              <a:extLst>
                <a:ext uri="{FF2B5EF4-FFF2-40B4-BE49-F238E27FC236}">
                  <a16:creationId xmlns:a16="http://schemas.microsoft.com/office/drawing/2014/main" xmlns="" id="{6C0BF24A-1C7F-471A-8C06-C0BB31B1EC1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6513" y="3228975"/>
              <a:ext cx="1443038" cy="1087438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7">
              <a:extLst>
                <a:ext uri="{FF2B5EF4-FFF2-40B4-BE49-F238E27FC236}">
                  <a16:creationId xmlns:a16="http://schemas.microsoft.com/office/drawing/2014/main" xmlns="" id="{51C0046C-D262-4DFD-9B28-092031DAFD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46513" y="4365625"/>
              <a:ext cx="1443038" cy="1087438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58">
              <a:extLst>
                <a:ext uri="{FF2B5EF4-FFF2-40B4-BE49-F238E27FC236}">
                  <a16:creationId xmlns:a16="http://schemas.microsoft.com/office/drawing/2014/main" xmlns="" id="{118CAA3A-11A1-428C-907E-4E977EA85E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03713" y="2317750"/>
              <a:ext cx="508000" cy="269875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>
              <a:extLst>
                <a:ext uri="{FF2B5EF4-FFF2-40B4-BE49-F238E27FC236}">
                  <a16:creationId xmlns:a16="http://schemas.microsoft.com/office/drawing/2014/main" xmlns="" id="{17AC529D-AFE8-46B2-A268-5A2A0DAF44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576" y="2422525"/>
              <a:ext cx="419100" cy="128588"/>
            </a:xfrm>
            <a:custGeom>
              <a:avLst/>
              <a:gdLst>
                <a:gd name="T0" fmla="*/ 8 w 127"/>
                <a:gd name="T1" fmla="*/ 0 h 39"/>
                <a:gd name="T2" fmla="*/ 119 w 127"/>
                <a:gd name="T3" fmla="*/ 0 h 39"/>
                <a:gd name="T4" fmla="*/ 127 w 127"/>
                <a:gd name="T5" fmla="*/ 9 h 39"/>
                <a:gd name="T6" fmla="*/ 127 w 127"/>
                <a:gd name="T7" fmla="*/ 30 h 39"/>
                <a:gd name="T8" fmla="*/ 119 w 127"/>
                <a:gd name="T9" fmla="*/ 39 h 39"/>
                <a:gd name="T10" fmla="*/ 8 w 127"/>
                <a:gd name="T11" fmla="*/ 39 h 39"/>
                <a:gd name="T12" fmla="*/ 0 w 127"/>
                <a:gd name="T13" fmla="*/ 30 h 39"/>
                <a:gd name="T14" fmla="*/ 0 w 127"/>
                <a:gd name="T15" fmla="*/ 9 h 39"/>
                <a:gd name="T16" fmla="*/ 8 w 127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9">
                  <a:moveTo>
                    <a:pt x="8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4" y="0"/>
                    <a:pt x="127" y="4"/>
                    <a:pt x="127" y="9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35"/>
                    <a:pt x="124" y="39"/>
                    <a:pt x="11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5"/>
                    <a:pt x="0" y="3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0">
              <a:extLst>
                <a:ext uri="{FF2B5EF4-FFF2-40B4-BE49-F238E27FC236}">
                  <a16:creationId xmlns:a16="http://schemas.microsoft.com/office/drawing/2014/main" xmlns="" id="{D87045C1-949D-4EBB-880F-4494560911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03713" y="3408363"/>
              <a:ext cx="508000" cy="269875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">
              <a:extLst>
                <a:ext uri="{FF2B5EF4-FFF2-40B4-BE49-F238E27FC236}">
                  <a16:creationId xmlns:a16="http://schemas.microsoft.com/office/drawing/2014/main" xmlns="" id="{2E7E229B-6E09-43E2-8FA1-3917C7B1DA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37051" y="3516313"/>
              <a:ext cx="419100" cy="128588"/>
            </a:xfrm>
            <a:custGeom>
              <a:avLst/>
              <a:gdLst>
                <a:gd name="T0" fmla="*/ 8 w 127"/>
                <a:gd name="T1" fmla="*/ 0 h 39"/>
                <a:gd name="T2" fmla="*/ 119 w 127"/>
                <a:gd name="T3" fmla="*/ 0 h 39"/>
                <a:gd name="T4" fmla="*/ 127 w 127"/>
                <a:gd name="T5" fmla="*/ 8 h 39"/>
                <a:gd name="T6" fmla="*/ 127 w 127"/>
                <a:gd name="T7" fmla="*/ 30 h 39"/>
                <a:gd name="T8" fmla="*/ 119 w 127"/>
                <a:gd name="T9" fmla="*/ 39 h 39"/>
                <a:gd name="T10" fmla="*/ 8 w 127"/>
                <a:gd name="T11" fmla="*/ 39 h 39"/>
                <a:gd name="T12" fmla="*/ 0 w 127"/>
                <a:gd name="T13" fmla="*/ 30 h 39"/>
                <a:gd name="T14" fmla="*/ 0 w 127"/>
                <a:gd name="T15" fmla="*/ 8 h 39"/>
                <a:gd name="T16" fmla="*/ 8 w 127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9">
                  <a:moveTo>
                    <a:pt x="8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4" y="0"/>
                    <a:pt x="127" y="4"/>
                    <a:pt x="127" y="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27" y="35"/>
                    <a:pt x="124" y="39"/>
                    <a:pt x="11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5"/>
                    <a:pt x="0" y="3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2">
              <a:extLst>
                <a:ext uri="{FF2B5EF4-FFF2-40B4-BE49-F238E27FC236}">
                  <a16:creationId xmlns:a16="http://schemas.microsoft.com/office/drawing/2014/main" xmlns="" id="{F0AA34DF-3D88-40E4-A770-EF3CE29383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06888" y="4533900"/>
              <a:ext cx="508000" cy="271463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xmlns="" id="{24EA1AAE-032B-4A15-9DDE-F310869ECE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576" y="4640263"/>
              <a:ext cx="419100" cy="128588"/>
            </a:xfrm>
            <a:custGeom>
              <a:avLst/>
              <a:gdLst>
                <a:gd name="T0" fmla="*/ 8 w 127"/>
                <a:gd name="T1" fmla="*/ 0 h 39"/>
                <a:gd name="T2" fmla="*/ 119 w 127"/>
                <a:gd name="T3" fmla="*/ 0 h 39"/>
                <a:gd name="T4" fmla="*/ 127 w 127"/>
                <a:gd name="T5" fmla="*/ 9 h 39"/>
                <a:gd name="T6" fmla="*/ 127 w 127"/>
                <a:gd name="T7" fmla="*/ 31 h 39"/>
                <a:gd name="T8" fmla="*/ 119 w 127"/>
                <a:gd name="T9" fmla="*/ 39 h 39"/>
                <a:gd name="T10" fmla="*/ 8 w 127"/>
                <a:gd name="T11" fmla="*/ 39 h 39"/>
                <a:gd name="T12" fmla="*/ 0 w 127"/>
                <a:gd name="T13" fmla="*/ 31 h 39"/>
                <a:gd name="T14" fmla="*/ 0 w 127"/>
                <a:gd name="T15" fmla="*/ 9 h 39"/>
                <a:gd name="T16" fmla="*/ 8 w 127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9">
                  <a:moveTo>
                    <a:pt x="8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4" y="0"/>
                    <a:pt x="127" y="4"/>
                    <a:pt x="127" y="9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7" y="35"/>
                    <a:pt x="124" y="39"/>
                    <a:pt x="11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5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xmlns="" id="{51F0769D-6B9B-48D4-831C-29A4AF5134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07226" y="1169988"/>
              <a:ext cx="103188" cy="744538"/>
            </a:xfrm>
            <a:custGeom>
              <a:avLst/>
              <a:gdLst>
                <a:gd name="T0" fmla="*/ 31 w 31"/>
                <a:gd name="T1" fmla="*/ 220 h 226"/>
                <a:gd name="T2" fmla="*/ 26 w 31"/>
                <a:gd name="T3" fmla="*/ 226 h 226"/>
                <a:gd name="T4" fmla="*/ 5 w 31"/>
                <a:gd name="T5" fmla="*/ 226 h 226"/>
                <a:gd name="T6" fmla="*/ 0 w 31"/>
                <a:gd name="T7" fmla="*/ 220 h 226"/>
                <a:gd name="T8" fmla="*/ 0 w 31"/>
                <a:gd name="T9" fmla="*/ 6 h 226"/>
                <a:gd name="T10" fmla="*/ 5 w 31"/>
                <a:gd name="T11" fmla="*/ 0 h 226"/>
                <a:gd name="T12" fmla="*/ 26 w 31"/>
                <a:gd name="T13" fmla="*/ 0 h 226"/>
                <a:gd name="T14" fmla="*/ 31 w 31"/>
                <a:gd name="T15" fmla="*/ 6 h 226"/>
                <a:gd name="T16" fmla="*/ 31 w 31"/>
                <a:gd name="T17" fmla="*/ 22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26">
                  <a:moveTo>
                    <a:pt x="31" y="220"/>
                  </a:moveTo>
                  <a:cubicBezTo>
                    <a:pt x="31" y="223"/>
                    <a:pt x="29" y="226"/>
                    <a:pt x="26" y="226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2" y="226"/>
                    <a:pt x="0" y="223"/>
                    <a:pt x="0" y="2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20"/>
                  </a:lnTo>
                  <a:close/>
                </a:path>
              </a:pathLst>
            </a:custGeom>
            <a:solidFill>
              <a:srgbClr val="F58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5">
              <a:extLst>
                <a:ext uri="{FF2B5EF4-FFF2-40B4-BE49-F238E27FC236}">
                  <a16:creationId xmlns:a16="http://schemas.microsoft.com/office/drawing/2014/main" xmlns="" id="{96ECF153-63B9-4B79-BCDB-9877CEF6A3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413" y="1276350"/>
              <a:ext cx="104775" cy="638175"/>
            </a:xfrm>
            <a:custGeom>
              <a:avLst/>
              <a:gdLst>
                <a:gd name="T0" fmla="*/ 32 w 32"/>
                <a:gd name="T1" fmla="*/ 189 h 194"/>
                <a:gd name="T2" fmla="*/ 27 w 32"/>
                <a:gd name="T3" fmla="*/ 194 h 194"/>
                <a:gd name="T4" fmla="*/ 4 w 32"/>
                <a:gd name="T5" fmla="*/ 194 h 194"/>
                <a:gd name="T6" fmla="*/ 0 w 32"/>
                <a:gd name="T7" fmla="*/ 189 h 194"/>
                <a:gd name="T8" fmla="*/ 0 w 32"/>
                <a:gd name="T9" fmla="*/ 5 h 194"/>
                <a:gd name="T10" fmla="*/ 4 w 32"/>
                <a:gd name="T11" fmla="*/ 0 h 194"/>
                <a:gd name="T12" fmla="*/ 27 w 32"/>
                <a:gd name="T13" fmla="*/ 0 h 194"/>
                <a:gd name="T14" fmla="*/ 32 w 32"/>
                <a:gd name="T15" fmla="*/ 5 h 194"/>
                <a:gd name="T16" fmla="*/ 32 w 32"/>
                <a:gd name="T17" fmla="*/ 18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4">
                  <a:moveTo>
                    <a:pt x="32" y="189"/>
                  </a:moveTo>
                  <a:cubicBezTo>
                    <a:pt x="32" y="191"/>
                    <a:pt x="30" y="194"/>
                    <a:pt x="27" y="194"/>
                  </a:cubicBezTo>
                  <a:cubicBezTo>
                    <a:pt x="4" y="194"/>
                    <a:pt x="4" y="194"/>
                    <a:pt x="4" y="194"/>
                  </a:cubicBezTo>
                  <a:cubicBezTo>
                    <a:pt x="2" y="194"/>
                    <a:pt x="0" y="191"/>
                    <a:pt x="0" y="18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2" y="2"/>
                    <a:pt x="32" y="5"/>
                  </a:cubicBezTo>
                  <a:lnTo>
                    <a:pt x="32" y="189"/>
                  </a:lnTo>
                  <a:close/>
                </a:path>
              </a:pathLst>
            </a:custGeom>
            <a:solidFill>
              <a:srgbClr val="F79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xmlns="" id="{F2FAFB8C-6575-467D-A7FE-233BF405E1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15188" y="1319213"/>
              <a:ext cx="98425" cy="595313"/>
            </a:xfrm>
            <a:custGeom>
              <a:avLst/>
              <a:gdLst>
                <a:gd name="T0" fmla="*/ 30 w 30"/>
                <a:gd name="T1" fmla="*/ 176 h 181"/>
                <a:gd name="T2" fmla="*/ 26 w 30"/>
                <a:gd name="T3" fmla="*/ 181 h 181"/>
                <a:gd name="T4" fmla="*/ 4 w 30"/>
                <a:gd name="T5" fmla="*/ 181 h 181"/>
                <a:gd name="T6" fmla="*/ 0 w 30"/>
                <a:gd name="T7" fmla="*/ 176 h 181"/>
                <a:gd name="T8" fmla="*/ 0 w 30"/>
                <a:gd name="T9" fmla="*/ 5 h 181"/>
                <a:gd name="T10" fmla="*/ 4 w 30"/>
                <a:gd name="T11" fmla="*/ 0 h 181"/>
                <a:gd name="T12" fmla="*/ 26 w 30"/>
                <a:gd name="T13" fmla="*/ 0 h 181"/>
                <a:gd name="T14" fmla="*/ 30 w 30"/>
                <a:gd name="T15" fmla="*/ 5 h 181"/>
                <a:gd name="T16" fmla="*/ 30 w 30"/>
                <a:gd name="T17" fmla="*/ 1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81">
                  <a:moveTo>
                    <a:pt x="30" y="176"/>
                  </a:moveTo>
                  <a:cubicBezTo>
                    <a:pt x="30" y="178"/>
                    <a:pt x="29" y="181"/>
                    <a:pt x="26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" y="181"/>
                    <a:pt x="0" y="178"/>
                    <a:pt x="0" y="17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0" y="2"/>
                    <a:pt x="30" y="5"/>
                  </a:cubicBezTo>
                  <a:lnTo>
                    <a:pt x="30" y="176"/>
                  </a:lnTo>
                  <a:close/>
                </a:path>
              </a:pathLst>
            </a:custGeom>
            <a:solidFill>
              <a:srgbClr val="A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7">
              <a:extLst>
                <a:ext uri="{FF2B5EF4-FFF2-40B4-BE49-F238E27FC236}">
                  <a16:creationId xmlns:a16="http://schemas.microsoft.com/office/drawing/2014/main" xmlns="" id="{CF0C1E58-609C-428A-804D-D3C672932E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13613" y="1377950"/>
              <a:ext cx="88900" cy="536575"/>
            </a:xfrm>
            <a:custGeom>
              <a:avLst/>
              <a:gdLst>
                <a:gd name="T0" fmla="*/ 27 w 27"/>
                <a:gd name="T1" fmla="*/ 158 h 163"/>
                <a:gd name="T2" fmla="*/ 23 w 27"/>
                <a:gd name="T3" fmla="*/ 163 h 163"/>
                <a:gd name="T4" fmla="*/ 4 w 27"/>
                <a:gd name="T5" fmla="*/ 163 h 163"/>
                <a:gd name="T6" fmla="*/ 0 w 27"/>
                <a:gd name="T7" fmla="*/ 158 h 163"/>
                <a:gd name="T8" fmla="*/ 0 w 27"/>
                <a:gd name="T9" fmla="*/ 4 h 163"/>
                <a:gd name="T10" fmla="*/ 4 w 27"/>
                <a:gd name="T11" fmla="*/ 0 h 163"/>
                <a:gd name="T12" fmla="*/ 23 w 27"/>
                <a:gd name="T13" fmla="*/ 0 h 163"/>
                <a:gd name="T14" fmla="*/ 27 w 27"/>
                <a:gd name="T15" fmla="*/ 4 h 163"/>
                <a:gd name="T16" fmla="*/ 27 w 27"/>
                <a:gd name="T17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63">
                  <a:moveTo>
                    <a:pt x="27" y="158"/>
                  </a:moveTo>
                  <a:cubicBezTo>
                    <a:pt x="27" y="161"/>
                    <a:pt x="25" y="163"/>
                    <a:pt x="23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" y="163"/>
                    <a:pt x="0" y="161"/>
                    <a:pt x="0" y="15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158"/>
                  </a:lnTo>
                  <a:close/>
                </a:path>
              </a:pathLst>
            </a:custGeom>
            <a:solidFill>
              <a:srgbClr val="008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8">
              <a:extLst>
                <a:ext uri="{FF2B5EF4-FFF2-40B4-BE49-F238E27FC236}">
                  <a16:creationId xmlns:a16="http://schemas.microsoft.com/office/drawing/2014/main" xmlns="" id="{9F8CED98-FFB5-4D7F-A26E-75A0B8F8A6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02513" y="1262063"/>
              <a:ext cx="139700" cy="652463"/>
            </a:xfrm>
            <a:custGeom>
              <a:avLst/>
              <a:gdLst>
                <a:gd name="T0" fmla="*/ 42 w 42"/>
                <a:gd name="T1" fmla="*/ 192 h 198"/>
                <a:gd name="T2" fmla="*/ 36 w 42"/>
                <a:gd name="T3" fmla="*/ 198 h 198"/>
                <a:gd name="T4" fmla="*/ 6 w 42"/>
                <a:gd name="T5" fmla="*/ 198 h 198"/>
                <a:gd name="T6" fmla="*/ 0 w 42"/>
                <a:gd name="T7" fmla="*/ 192 h 198"/>
                <a:gd name="T8" fmla="*/ 0 w 42"/>
                <a:gd name="T9" fmla="*/ 5 h 198"/>
                <a:gd name="T10" fmla="*/ 6 w 42"/>
                <a:gd name="T11" fmla="*/ 0 h 198"/>
                <a:gd name="T12" fmla="*/ 36 w 42"/>
                <a:gd name="T13" fmla="*/ 0 h 198"/>
                <a:gd name="T14" fmla="*/ 42 w 42"/>
                <a:gd name="T15" fmla="*/ 5 h 198"/>
                <a:gd name="T16" fmla="*/ 42 w 42"/>
                <a:gd name="T17" fmla="*/ 19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98">
                  <a:moveTo>
                    <a:pt x="42" y="192"/>
                  </a:moveTo>
                  <a:cubicBezTo>
                    <a:pt x="42" y="195"/>
                    <a:pt x="39" y="198"/>
                    <a:pt x="36" y="198"/>
                  </a:cubicBezTo>
                  <a:cubicBezTo>
                    <a:pt x="6" y="198"/>
                    <a:pt x="6" y="198"/>
                    <a:pt x="6" y="198"/>
                  </a:cubicBezTo>
                  <a:cubicBezTo>
                    <a:pt x="2" y="198"/>
                    <a:pt x="0" y="195"/>
                    <a:pt x="0" y="19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2" y="2"/>
                    <a:pt x="42" y="5"/>
                  </a:cubicBezTo>
                  <a:lnTo>
                    <a:pt x="42" y="192"/>
                  </a:lnTo>
                  <a:close/>
                </a:path>
              </a:pathLst>
            </a:custGeom>
            <a:solidFill>
              <a:srgbClr val="7670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9">
              <a:extLst>
                <a:ext uri="{FF2B5EF4-FFF2-40B4-BE49-F238E27FC236}">
                  <a16:creationId xmlns:a16="http://schemas.microsoft.com/office/drawing/2014/main" xmlns="" id="{AE7C48A0-7B1E-46B7-9F58-AADB2E374D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42213" y="1203325"/>
              <a:ext cx="98425" cy="711200"/>
            </a:xfrm>
            <a:custGeom>
              <a:avLst/>
              <a:gdLst>
                <a:gd name="T0" fmla="*/ 30 w 30"/>
                <a:gd name="T1" fmla="*/ 210 h 216"/>
                <a:gd name="T2" fmla="*/ 26 w 30"/>
                <a:gd name="T3" fmla="*/ 216 h 216"/>
                <a:gd name="T4" fmla="*/ 4 w 30"/>
                <a:gd name="T5" fmla="*/ 216 h 216"/>
                <a:gd name="T6" fmla="*/ 0 w 30"/>
                <a:gd name="T7" fmla="*/ 210 h 216"/>
                <a:gd name="T8" fmla="*/ 0 w 30"/>
                <a:gd name="T9" fmla="*/ 6 h 216"/>
                <a:gd name="T10" fmla="*/ 4 w 30"/>
                <a:gd name="T11" fmla="*/ 0 h 216"/>
                <a:gd name="T12" fmla="*/ 26 w 30"/>
                <a:gd name="T13" fmla="*/ 0 h 216"/>
                <a:gd name="T14" fmla="*/ 30 w 30"/>
                <a:gd name="T15" fmla="*/ 6 h 216"/>
                <a:gd name="T16" fmla="*/ 30 w 30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16">
                  <a:moveTo>
                    <a:pt x="30" y="210"/>
                  </a:moveTo>
                  <a:cubicBezTo>
                    <a:pt x="30" y="213"/>
                    <a:pt x="28" y="216"/>
                    <a:pt x="26" y="216"/>
                  </a:cubicBezTo>
                  <a:cubicBezTo>
                    <a:pt x="4" y="216"/>
                    <a:pt x="4" y="216"/>
                    <a:pt x="4" y="216"/>
                  </a:cubicBezTo>
                  <a:cubicBezTo>
                    <a:pt x="2" y="216"/>
                    <a:pt x="0" y="213"/>
                    <a:pt x="0" y="2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3"/>
                    <a:pt x="30" y="6"/>
                  </a:cubicBezTo>
                  <a:lnTo>
                    <a:pt x="30" y="210"/>
                  </a:lnTo>
                  <a:close/>
                </a:path>
              </a:pathLst>
            </a:custGeom>
            <a:solidFill>
              <a:srgbClr val="F27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0">
              <a:extLst>
                <a:ext uri="{FF2B5EF4-FFF2-40B4-BE49-F238E27FC236}">
                  <a16:creationId xmlns:a16="http://schemas.microsoft.com/office/drawing/2014/main" xmlns="" id="{578152A8-47E8-4E1C-A532-9DB9DBA784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638" y="1295400"/>
              <a:ext cx="98425" cy="619125"/>
            </a:xfrm>
            <a:custGeom>
              <a:avLst/>
              <a:gdLst>
                <a:gd name="T0" fmla="*/ 30 w 30"/>
                <a:gd name="T1" fmla="*/ 183 h 188"/>
                <a:gd name="T2" fmla="*/ 26 w 30"/>
                <a:gd name="T3" fmla="*/ 188 h 188"/>
                <a:gd name="T4" fmla="*/ 4 w 30"/>
                <a:gd name="T5" fmla="*/ 188 h 188"/>
                <a:gd name="T6" fmla="*/ 0 w 30"/>
                <a:gd name="T7" fmla="*/ 183 h 188"/>
                <a:gd name="T8" fmla="*/ 0 w 30"/>
                <a:gd name="T9" fmla="*/ 5 h 188"/>
                <a:gd name="T10" fmla="*/ 4 w 30"/>
                <a:gd name="T11" fmla="*/ 0 h 188"/>
                <a:gd name="T12" fmla="*/ 26 w 30"/>
                <a:gd name="T13" fmla="*/ 0 h 188"/>
                <a:gd name="T14" fmla="*/ 30 w 30"/>
                <a:gd name="T15" fmla="*/ 5 h 188"/>
                <a:gd name="T16" fmla="*/ 30 w 30"/>
                <a:gd name="T17" fmla="*/ 18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88">
                  <a:moveTo>
                    <a:pt x="30" y="183"/>
                  </a:moveTo>
                  <a:cubicBezTo>
                    <a:pt x="30" y="185"/>
                    <a:pt x="28" y="188"/>
                    <a:pt x="26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88"/>
                    <a:pt x="0" y="185"/>
                    <a:pt x="0" y="18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83"/>
                  </a:lnTo>
                  <a:close/>
                </a:path>
              </a:pathLst>
            </a:custGeom>
            <a:solidFill>
              <a:srgbClr val="756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1">
              <a:extLst>
                <a:ext uri="{FF2B5EF4-FFF2-40B4-BE49-F238E27FC236}">
                  <a16:creationId xmlns:a16="http://schemas.microsoft.com/office/drawing/2014/main" xmlns="" id="{B8C6DB38-1694-43B0-A970-FD1105BDDD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39063" y="1203325"/>
              <a:ext cx="76200" cy="711200"/>
            </a:xfrm>
            <a:custGeom>
              <a:avLst/>
              <a:gdLst>
                <a:gd name="T0" fmla="*/ 23 w 23"/>
                <a:gd name="T1" fmla="*/ 210 h 216"/>
                <a:gd name="T2" fmla="*/ 19 w 23"/>
                <a:gd name="T3" fmla="*/ 216 h 216"/>
                <a:gd name="T4" fmla="*/ 3 w 23"/>
                <a:gd name="T5" fmla="*/ 216 h 216"/>
                <a:gd name="T6" fmla="*/ 0 w 23"/>
                <a:gd name="T7" fmla="*/ 210 h 216"/>
                <a:gd name="T8" fmla="*/ 0 w 23"/>
                <a:gd name="T9" fmla="*/ 6 h 216"/>
                <a:gd name="T10" fmla="*/ 3 w 23"/>
                <a:gd name="T11" fmla="*/ 0 h 216"/>
                <a:gd name="T12" fmla="*/ 19 w 23"/>
                <a:gd name="T13" fmla="*/ 0 h 216"/>
                <a:gd name="T14" fmla="*/ 23 w 23"/>
                <a:gd name="T15" fmla="*/ 6 h 216"/>
                <a:gd name="T16" fmla="*/ 23 w 23"/>
                <a:gd name="T17" fmla="*/ 2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6">
                  <a:moveTo>
                    <a:pt x="23" y="210"/>
                  </a:moveTo>
                  <a:cubicBezTo>
                    <a:pt x="23" y="213"/>
                    <a:pt x="21" y="216"/>
                    <a:pt x="19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0" y="213"/>
                    <a:pt x="0" y="2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3"/>
                    <a:pt x="23" y="6"/>
                  </a:cubicBezTo>
                  <a:lnTo>
                    <a:pt x="23" y="210"/>
                  </a:lnTo>
                  <a:close/>
                </a:path>
              </a:pathLst>
            </a:custGeom>
            <a:solidFill>
              <a:srgbClr val="C4A9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2">
              <a:extLst>
                <a:ext uri="{FF2B5EF4-FFF2-40B4-BE49-F238E27FC236}">
                  <a16:creationId xmlns:a16="http://schemas.microsoft.com/office/drawing/2014/main" xmlns="" id="{DC092C87-5FA0-4058-BC44-7AE8483C8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5263" y="1350963"/>
              <a:ext cx="88900" cy="563563"/>
            </a:xfrm>
            <a:custGeom>
              <a:avLst/>
              <a:gdLst>
                <a:gd name="T0" fmla="*/ 27 w 27"/>
                <a:gd name="T1" fmla="*/ 166 h 171"/>
                <a:gd name="T2" fmla="*/ 23 w 27"/>
                <a:gd name="T3" fmla="*/ 171 h 171"/>
                <a:gd name="T4" fmla="*/ 3 w 27"/>
                <a:gd name="T5" fmla="*/ 171 h 171"/>
                <a:gd name="T6" fmla="*/ 0 w 27"/>
                <a:gd name="T7" fmla="*/ 166 h 171"/>
                <a:gd name="T8" fmla="*/ 0 w 27"/>
                <a:gd name="T9" fmla="*/ 4 h 171"/>
                <a:gd name="T10" fmla="*/ 3 w 27"/>
                <a:gd name="T11" fmla="*/ 0 h 171"/>
                <a:gd name="T12" fmla="*/ 23 w 27"/>
                <a:gd name="T13" fmla="*/ 0 h 171"/>
                <a:gd name="T14" fmla="*/ 27 w 27"/>
                <a:gd name="T15" fmla="*/ 4 h 171"/>
                <a:gd name="T16" fmla="*/ 27 w 27"/>
                <a:gd name="T17" fmla="*/ 16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71">
                  <a:moveTo>
                    <a:pt x="27" y="166"/>
                  </a:moveTo>
                  <a:cubicBezTo>
                    <a:pt x="27" y="169"/>
                    <a:pt x="25" y="171"/>
                    <a:pt x="23" y="171"/>
                  </a:cubicBezTo>
                  <a:cubicBezTo>
                    <a:pt x="3" y="171"/>
                    <a:pt x="3" y="171"/>
                    <a:pt x="3" y="171"/>
                  </a:cubicBezTo>
                  <a:cubicBezTo>
                    <a:pt x="1" y="171"/>
                    <a:pt x="0" y="169"/>
                    <a:pt x="0" y="1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lnTo>
                    <a:pt x="27" y="166"/>
                  </a:lnTo>
                  <a:close/>
                </a:path>
              </a:pathLst>
            </a:custGeom>
            <a:solidFill>
              <a:srgbClr val="888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3">
              <a:extLst>
                <a:ext uri="{FF2B5EF4-FFF2-40B4-BE49-F238E27FC236}">
                  <a16:creationId xmlns:a16="http://schemas.microsoft.com/office/drawing/2014/main" xmlns="" id="{4DF678EE-11F0-405A-8F40-9BCB612A3D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04163" y="1243013"/>
              <a:ext cx="109538" cy="671513"/>
            </a:xfrm>
            <a:custGeom>
              <a:avLst/>
              <a:gdLst>
                <a:gd name="T0" fmla="*/ 33 w 33"/>
                <a:gd name="T1" fmla="*/ 198 h 204"/>
                <a:gd name="T2" fmla="*/ 29 w 33"/>
                <a:gd name="T3" fmla="*/ 204 h 204"/>
                <a:gd name="T4" fmla="*/ 5 w 33"/>
                <a:gd name="T5" fmla="*/ 204 h 204"/>
                <a:gd name="T6" fmla="*/ 0 w 33"/>
                <a:gd name="T7" fmla="*/ 198 h 204"/>
                <a:gd name="T8" fmla="*/ 0 w 33"/>
                <a:gd name="T9" fmla="*/ 5 h 204"/>
                <a:gd name="T10" fmla="*/ 5 w 33"/>
                <a:gd name="T11" fmla="*/ 0 h 204"/>
                <a:gd name="T12" fmla="*/ 29 w 33"/>
                <a:gd name="T13" fmla="*/ 0 h 204"/>
                <a:gd name="T14" fmla="*/ 33 w 33"/>
                <a:gd name="T15" fmla="*/ 5 h 204"/>
                <a:gd name="T16" fmla="*/ 33 w 33"/>
                <a:gd name="T17" fmla="*/ 19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4">
                  <a:moveTo>
                    <a:pt x="33" y="198"/>
                  </a:moveTo>
                  <a:cubicBezTo>
                    <a:pt x="33" y="201"/>
                    <a:pt x="31" y="204"/>
                    <a:pt x="29" y="204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2" y="204"/>
                    <a:pt x="0" y="201"/>
                    <a:pt x="0" y="19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5"/>
                  </a:cubicBezTo>
                  <a:lnTo>
                    <a:pt x="33" y="198"/>
                  </a:lnTo>
                  <a:close/>
                </a:path>
              </a:pathLst>
            </a:custGeom>
            <a:solidFill>
              <a:srgbClr val="F79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4">
              <a:extLst>
                <a:ext uri="{FF2B5EF4-FFF2-40B4-BE49-F238E27FC236}">
                  <a16:creationId xmlns:a16="http://schemas.microsoft.com/office/drawing/2014/main" xmlns="" id="{2C5DF49F-7A85-4050-9A08-8C295265CA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13701" y="1304925"/>
              <a:ext cx="117475" cy="609600"/>
            </a:xfrm>
            <a:custGeom>
              <a:avLst/>
              <a:gdLst>
                <a:gd name="T0" fmla="*/ 36 w 36"/>
                <a:gd name="T1" fmla="*/ 180 h 185"/>
                <a:gd name="T2" fmla="*/ 31 w 36"/>
                <a:gd name="T3" fmla="*/ 185 h 185"/>
                <a:gd name="T4" fmla="*/ 5 w 36"/>
                <a:gd name="T5" fmla="*/ 185 h 185"/>
                <a:gd name="T6" fmla="*/ 0 w 36"/>
                <a:gd name="T7" fmla="*/ 180 h 185"/>
                <a:gd name="T8" fmla="*/ 0 w 36"/>
                <a:gd name="T9" fmla="*/ 5 h 185"/>
                <a:gd name="T10" fmla="*/ 5 w 36"/>
                <a:gd name="T11" fmla="*/ 0 h 185"/>
                <a:gd name="T12" fmla="*/ 31 w 36"/>
                <a:gd name="T13" fmla="*/ 0 h 185"/>
                <a:gd name="T14" fmla="*/ 36 w 36"/>
                <a:gd name="T15" fmla="*/ 5 h 185"/>
                <a:gd name="T16" fmla="*/ 36 w 36"/>
                <a:gd name="T17" fmla="*/ 18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85">
                  <a:moveTo>
                    <a:pt x="36" y="180"/>
                  </a:moveTo>
                  <a:cubicBezTo>
                    <a:pt x="36" y="182"/>
                    <a:pt x="34" y="185"/>
                    <a:pt x="31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3" y="185"/>
                    <a:pt x="0" y="182"/>
                    <a:pt x="0" y="18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2"/>
                    <a:pt x="36" y="5"/>
                  </a:cubicBezTo>
                  <a:lnTo>
                    <a:pt x="36" y="180"/>
                  </a:lnTo>
                  <a:close/>
                </a:path>
              </a:pathLst>
            </a:custGeom>
            <a:solidFill>
              <a:srgbClr val="AE6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5">
              <a:extLst>
                <a:ext uri="{FF2B5EF4-FFF2-40B4-BE49-F238E27FC236}">
                  <a16:creationId xmlns:a16="http://schemas.microsoft.com/office/drawing/2014/main" xmlns="" id="{91927255-3D10-4CDE-A180-A10F823A62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31176" y="1374775"/>
              <a:ext cx="76200" cy="539750"/>
            </a:xfrm>
            <a:custGeom>
              <a:avLst/>
              <a:gdLst>
                <a:gd name="T0" fmla="*/ 23 w 23"/>
                <a:gd name="T1" fmla="*/ 159 h 164"/>
                <a:gd name="T2" fmla="*/ 20 w 23"/>
                <a:gd name="T3" fmla="*/ 164 h 164"/>
                <a:gd name="T4" fmla="*/ 4 w 23"/>
                <a:gd name="T5" fmla="*/ 164 h 164"/>
                <a:gd name="T6" fmla="*/ 0 w 23"/>
                <a:gd name="T7" fmla="*/ 159 h 164"/>
                <a:gd name="T8" fmla="*/ 0 w 23"/>
                <a:gd name="T9" fmla="*/ 4 h 164"/>
                <a:gd name="T10" fmla="*/ 4 w 23"/>
                <a:gd name="T11" fmla="*/ 0 h 164"/>
                <a:gd name="T12" fmla="*/ 20 w 23"/>
                <a:gd name="T13" fmla="*/ 0 h 164"/>
                <a:gd name="T14" fmla="*/ 23 w 23"/>
                <a:gd name="T15" fmla="*/ 4 h 164"/>
                <a:gd name="T16" fmla="*/ 23 w 23"/>
                <a:gd name="T17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64">
                  <a:moveTo>
                    <a:pt x="23" y="159"/>
                  </a:moveTo>
                  <a:cubicBezTo>
                    <a:pt x="23" y="162"/>
                    <a:pt x="22" y="164"/>
                    <a:pt x="20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2" y="164"/>
                    <a:pt x="0" y="162"/>
                    <a:pt x="0" y="1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159"/>
                  </a:lnTo>
                  <a:close/>
                </a:path>
              </a:pathLst>
            </a:custGeom>
            <a:solidFill>
              <a:srgbClr val="414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xmlns="" id="{B2D7787E-D4B3-4352-8D46-BB03AE35F7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6" y="1243013"/>
              <a:ext cx="109538" cy="671513"/>
            </a:xfrm>
            <a:custGeom>
              <a:avLst/>
              <a:gdLst>
                <a:gd name="T0" fmla="*/ 33 w 33"/>
                <a:gd name="T1" fmla="*/ 198 h 204"/>
                <a:gd name="T2" fmla="*/ 29 w 33"/>
                <a:gd name="T3" fmla="*/ 204 h 204"/>
                <a:gd name="T4" fmla="*/ 5 w 33"/>
                <a:gd name="T5" fmla="*/ 204 h 204"/>
                <a:gd name="T6" fmla="*/ 0 w 33"/>
                <a:gd name="T7" fmla="*/ 198 h 204"/>
                <a:gd name="T8" fmla="*/ 0 w 33"/>
                <a:gd name="T9" fmla="*/ 5 h 204"/>
                <a:gd name="T10" fmla="*/ 5 w 33"/>
                <a:gd name="T11" fmla="*/ 0 h 204"/>
                <a:gd name="T12" fmla="*/ 29 w 33"/>
                <a:gd name="T13" fmla="*/ 0 h 204"/>
                <a:gd name="T14" fmla="*/ 33 w 33"/>
                <a:gd name="T15" fmla="*/ 5 h 204"/>
                <a:gd name="T16" fmla="*/ 33 w 33"/>
                <a:gd name="T17" fmla="*/ 19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4">
                  <a:moveTo>
                    <a:pt x="33" y="198"/>
                  </a:moveTo>
                  <a:cubicBezTo>
                    <a:pt x="33" y="201"/>
                    <a:pt x="31" y="204"/>
                    <a:pt x="29" y="204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2" y="204"/>
                    <a:pt x="0" y="201"/>
                    <a:pt x="0" y="19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5"/>
                  </a:cubicBezTo>
                  <a:lnTo>
                    <a:pt x="33" y="198"/>
                  </a:lnTo>
                  <a:close/>
                </a:path>
              </a:pathLst>
            </a:custGeom>
            <a:solidFill>
              <a:srgbClr val="C1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7">
              <a:extLst>
                <a:ext uri="{FF2B5EF4-FFF2-40B4-BE49-F238E27FC236}">
                  <a16:creationId xmlns:a16="http://schemas.microsoft.com/office/drawing/2014/main" xmlns="" id="{74A7C5CE-71F0-48CE-8750-9C80CEB23D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07226" y="1230313"/>
              <a:ext cx="103188" cy="65088"/>
            </a:xfrm>
            <a:prstGeom prst="rect">
              <a:avLst/>
            </a:prstGeom>
            <a:solidFill>
              <a:srgbClr val="9B58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8">
              <a:extLst>
                <a:ext uri="{FF2B5EF4-FFF2-40B4-BE49-F238E27FC236}">
                  <a16:creationId xmlns:a16="http://schemas.microsoft.com/office/drawing/2014/main" xmlns="" id="{77F8C9BB-AC97-41E9-AC6A-B8B1458E9F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0413" y="1325563"/>
              <a:ext cx="104775" cy="19050"/>
            </a:xfrm>
            <a:prstGeom prst="rect">
              <a:avLst/>
            </a:prstGeom>
            <a:solidFill>
              <a:srgbClr val="FBC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9">
              <a:extLst>
                <a:ext uri="{FF2B5EF4-FFF2-40B4-BE49-F238E27FC236}">
                  <a16:creationId xmlns:a16="http://schemas.microsoft.com/office/drawing/2014/main" xmlns="" id="{9228C80C-6130-498A-B75C-2350DF66BE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10413" y="1354138"/>
              <a:ext cx="104775" cy="20638"/>
            </a:xfrm>
            <a:prstGeom prst="rect">
              <a:avLst/>
            </a:prstGeom>
            <a:solidFill>
              <a:srgbClr val="FBC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0">
              <a:extLst>
                <a:ext uri="{FF2B5EF4-FFF2-40B4-BE49-F238E27FC236}">
                  <a16:creationId xmlns:a16="http://schemas.microsoft.com/office/drawing/2014/main" xmlns="" id="{37DD615F-350B-4AD7-A00E-412DEE1D9A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0638" y="1295400"/>
              <a:ext cx="98425" cy="98425"/>
            </a:xfrm>
            <a:custGeom>
              <a:avLst/>
              <a:gdLst>
                <a:gd name="T0" fmla="*/ 26 w 30"/>
                <a:gd name="T1" fmla="*/ 0 h 30"/>
                <a:gd name="T2" fmla="*/ 4 w 30"/>
                <a:gd name="T3" fmla="*/ 0 h 30"/>
                <a:gd name="T4" fmla="*/ 0 w 30"/>
                <a:gd name="T5" fmla="*/ 5 h 30"/>
                <a:gd name="T6" fmla="*/ 0 w 30"/>
                <a:gd name="T7" fmla="*/ 30 h 30"/>
                <a:gd name="T8" fmla="*/ 30 w 30"/>
                <a:gd name="T9" fmla="*/ 30 h 30"/>
                <a:gd name="T10" fmla="*/ 30 w 30"/>
                <a:gd name="T11" fmla="*/ 5 h 30"/>
                <a:gd name="T12" fmla="*/ 26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8" y="0"/>
                    <a:pt x="26" y="0"/>
                  </a:cubicBezTo>
                  <a:close/>
                </a:path>
              </a:pathLst>
            </a:custGeom>
            <a:solidFill>
              <a:srgbClr val="645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81">
              <a:extLst>
                <a:ext uri="{FF2B5EF4-FFF2-40B4-BE49-F238E27FC236}">
                  <a16:creationId xmlns:a16="http://schemas.microsoft.com/office/drawing/2014/main" xmlns="" id="{6FE4E087-17DE-49B1-9114-999533A1EA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15188" y="1493838"/>
              <a:ext cx="101600" cy="31750"/>
            </a:xfrm>
            <a:prstGeom prst="rect">
              <a:avLst/>
            </a:prstGeom>
            <a:solidFill>
              <a:srgbClr val="784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2">
              <a:extLst>
                <a:ext uri="{FF2B5EF4-FFF2-40B4-BE49-F238E27FC236}">
                  <a16:creationId xmlns:a16="http://schemas.microsoft.com/office/drawing/2014/main" xmlns="" id="{08134856-52EA-4E59-920C-5B30BCF7EA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215188" y="1335088"/>
              <a:ext cx="98425" cy="30163"/>
            </a:xfrm>
            <a:prstGeom prst="rect">
              <a:avLst/>
            </a:prstGeom>
            <a:solidFill>
              <a:srgbClr val="784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3">
              <a:extLst>
                <a:ext uri="{FF2B5EF4-FFF2-40B4-BE49-F238E27FC236}">
                  <a16:creationId xmlns:a16="http://schemas.microsoft.com/office/drawing/2014/main" xmlns="" id="{520040D3-971C-4B79-9A67-04730B702D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15263" y="1436688"/>
              <a:ext cx="88900" cy="119063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4">
              <a:extLst>
                <a:ext uri="{FF2B5EF4-FFF2-40B4-BE49-F238E27FC236}">
                  <a16:creationId xmlns:a16="http://schemas.microsoft.com/office/drawing/2014/main" xmlns="" id="{0C7FB389-35E9-4CE9-931D-A01A3867C4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15263" y="1381125"/>
              <a:ext cx="88900" cy="26988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5">
              <a:extLst>
                <a:ext uri="{FF2B5EF4-FFF2-40B4-BE49-F238E27FC236}">
                  <a16:creationId xmlns:a16="http://schemas.microsoft.com/office/drawing/2014/main" xmlns="" id="{8A61AB5E-DE9A-4206-8410-5D4BFD3C94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27901" y="1404938"/>
              <a:ext cx="61913" cy="12700"/>
            </a:xfrm>
            <a:prstGeom prst="rect">
              <a:avLst/>
            </a:prstGeom>
            <a:solidFill>
              <a:srgbClr val="7FAA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86">
              <a:extLst>
                <a:ext uri="{FF2B5EF4-FFF2-40B4-BE49-F238E27FC236}">
                  <a16:creationId xmlns:a16="http://schemas.microsoft.com/office/drawing/2014/main" xmlns="" id="{25DF6C59-C354-4690-A5DF-F78656C487B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27901" y="1420813"/>
              <a:ext cx="61913" cy="12700"/>
            </a:xfrm>
            <a:prstGeom prst="rect">
              <a:avLst/>
            </a:prstGeom>
            <a:solidFill>
              <a:srgbClr val="7FAA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87">
              <a:extLst>
                <a:ext uri="{FF2B5EF4-FFF2-40B4-BE49-F238E27FC236}">
                  <a16:creationId xmlns:a16="http://schemas.microsoft.com/office/drawing/2014/main" xmlns="" id="{5D3AC085-A90D-43BB-A651-D4323EB289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27901" y="1439863"/>
              <a:ext cx="61913" cy="14288"/>
            </a:xfrm>
            <a:prstGeom prst="rect">
              <a:avLst/>
            </a:prstGeom>
            <a:solidFill>
              <a:srgbClr val="7FAA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88">
              <a:extLst>
                <a:ext uri="{FF2B5EF4-FFF2-40B4-BE49-F238E27FC236}">
                  <a16:creationId xmlns:a16="http://schemas.microsoft.com/office/drawing/2014/main" xmlns="" id="{BB023870-8FEE-4033-B87B-77DDB0EBE1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13701" y="1335088"/>
              <a:ext cx="117475" cy="12700"/>
            </a:xfrm>
            <a:prstGeom prst="rect">
              <a:avLst/>
            </a:prstGeom>
            <a:solidFill>
              <a:srgbClr val="B29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89">
              <a:extLst>
                <a:ext uri="{FF2B5EF4-FFF2-40B4-BE49-F238E27FC236}">
                  <a16:creationId xmlns:a16="http://schemas.microsoft.com/office/drawing/2014/main" xmlns="" id="{A1AF3179-F370-46A1-AAD3-47DFA8C890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13701" y="1350963"/>
              <a:ext cx="117475" cy="17463"/>
            </a:xfrm>
            <a:prstGeom prst="rect">
              <a:avLst/>
            </a:prstGeom>
            <a:solidFill>
              <a:srgbClr val="B29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0">
              <a:extLst>
                <a:ext uri="{FF2B5EF4-FFF2-40B4-BE49-F238E27FC236}">
                  <a16:creationId xmlns:a16="http://schemas.microsoft.com/office/drawing/2014/main" xmlns="" id="{3339E336-D909-4374-8E77-FD49A4A140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13701" y="1371600"/>
              <a:ext cx="117475" cy="12700"/>
            </a:xfrm>
            <a:prstGeom prst="rect">
              <a:avLst/>
            </a:prstGeom>
            <a:solidFill>
              <a:srgbClr val="B29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91">
              <a:extLst>
                <a:ext uri="{FF2B5EF4-FFF2-40B4-BE49-F238E27FC236}">
                  <a16:creationId xmlns:a16="http://schemas.microsoft.com/office/drawing/2014/main" xmlns="" id="{4FEB44D8-95D5-4734-87F0-160BFB88F4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42276" y="1855788"/>
              <a:ext cx="63500" cy="12700"/>
            </a:xfrm>
            <a:prstGeom prst="rect">
              <a:avLst/>
            </a:prstGeom>
            <a:solidFill>
              <a:srgbClr val="B29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92">
              <a:extLst>
                <a:ext uri="{FF2B5EF4-FFF2-40B4-BE49-F238E27FC236}">
                  <a16:creationId xmlns:a16="http://schemas.microsoft.com/office/drawing/2014/main" xmlns="" id="{6B32A65E-0A79-48C9-AC12-842A28A38E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42276" y="1874838"/>
              <a:ext cx="63500" cy="14288"/>
            </a:xfrm>
            <a:prstGeom prst="rect">
              <a:avLst/>
            </a:prstGeom>
            <a:solidFill>
              <a:srgbClr val="B292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93">
              <a:extLst>
                <a:ext uri="{FF2B5EF4-FFF2-40B4-BE49-F238E27FC236}">
                  <a16:creationId xmlns:a16="http://schemas.microsoft.com/office/drawing/2014/main" xmlns="" id="{49E2E006-7EF9-434B-A66F-5F1D727C2D0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58088" y="1222375"/>
              <a:ext cx="66675" cy="14288"/>
            </a:xfrm>
            <a:prstGeom prst="rect">
              <a:avLst/>
            </a:prstGeom>
            <a:solidFill>
              <a:srgbClr val="F7A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94">
              <a:extLst>
                <a:ext uri="{FF2B5EF4-FFF2-40B4-BE49-F238E27FC236}">
                  <a16:creationId xmlns:a16="http://schemas.microsoft.com/office/drawing/2014/main" xmlns="" id="{2D684FCE-0FD3-4F34-BE80-5F27905FC6C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58088" y="1243013"/>
              <a:ext cx="66675" cy="12700"/>
            </a:xfrm>
            <a:prstGeom prst="rect">
              <a:avLst/>
            </a:prstGeom>
            <a:solidFill>
              <a:srgbClr val="F7A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95">
              <a:extLst>
                <a:ext uri="{FF2B5EF4-FFF2-40B4-BE49-F238E27FC236}">
                  <a16:creationId xmlns:a16="http://schemas.microsoft.com/office/drawing/2014/main" xmlns="" id="{A2BEABA5-F3F3-423D-AC7E-6B24FA1CBC7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58088" y="1262063"/>
              <a:ext cx="66675" cy="14288"/>
            </a:xfrm>
            <a:prstGeom prst="rect">
              <a:avLst/>
            </a:prstGeom>
            <a:solidFill>
              <a:srgbClr val="F7A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96">
              <a:extLst>
                <a:ext uri="{FF2B5EF4-FFF2-40B4-BE49-F238E27FC236}">
                  <a16:creationId xmlns:a16="http://schemas.microsoft.com/office/drawing/2014/main" xmlns="" id="{23FD4F8E-9094-4BD1-8DBA-FFCD5BA46D4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42213" y="1858963"/>
              <a:ext cx="98425" cy="12700"/>
            </a:xfrm>
            <a:prstGeom prst="rect">
              <a:avLst/>
            </a:prstGeom>
            <a:solidFill>
              <a:srgbClr val="F7A5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97">
              <a:extLst>
                <a:ext uri="{FF2B5EF4-FFF2-40B4-BE49-F238E27FC236}">
                  <a16:creationId xmlns:a16="http://schemas.microsoft.com/office/drawing/2014/main" xmlns="" id="{BF4FB89A-4DE0-4797-9771-FFC5650F59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19976" y="1292225"/>
              <a:ext cx="107950" cy="61913"/>
            </a:xfrm>
            <a:prstGeom prst="rect">
              <a:avLst/>
            </a:prstGeom>
            <a:solidFill>
              <a:srgbClr val="595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98">
              <a:extLst>
                <a:ext uri="{FF2B5EF4-FFF2-40B4-BE49-F238E27FC236}">
                  <a16:creationId xmlns:a16="http://schemas.microsoft.com/office/drawing/2014/main" xmlns="" id="{0D7DDC81-0BA8-403B-9500-53D30C7771C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99351" y="1782763"/>
              <a:ext cx="25400" cy="109538"/>
            </a:xfrm>
            <a:prstGeom prst="rect">
              <a:avLst/>
            </a:prstGeom>
            <a:solidFill>
              <a:srgbClr val="595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99">
              <a:extLst>
                <a:ext uri="{FF2B5EF4-FFF2-40B4-BE49-F238E27FC236}">
                  <a16:creationId xmlns:a16="http://schemas.microsoft.com/office/drawing/2014/main" xmlns="" id="{B17B1C36-877F-4A1D-8F4A-6DD02BC017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62838" y="1782763"/>
              <a:ext cx="22225" cy="109538"/>
            </a:xfrm>
            <a:prstGeom prst="rect">
              <a:avLst/>
            </a:prstGeom>
            <a:solidFill>
              <a:srgbClr val="595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00">
              <a:extLst>
                <a:ext uri="{FF2B5EF4-FFF2-40B4-BE49-F238E27FC236}">
                  <a16:creationId xmlns:a16="http://schemas.microsoft.com/office/drawing/2014/main" xmlns="" id="{9779CAA7-30AE-4A2E-B3E6-967EE46A33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23151" y="1782763"/>
              <a:ext cx="22225" cy="109538"/>
            </a:xfrm>
            <a:prstGeom prst="rect">
              <a:avLst/>
            </a:prstGeom>
            <a:solidFill>
              <a:srgbClr val="595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01">
              <a:extLst>
                <a:ext uri="{FF2B5EF4-FFF2-40B4-BE49-F238E27FC236}">
                  <a16:creationId xmlns:a16="http://schemas.microsoft.com/office/drawing/2014/main" xmlns="" id="{9B5FEC1F-9AFD-43F0-B804-D4B84E85DB7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6051" y="1227138"/>
              <a:ext cx="19050" cy="469900"/>
            </a:xfrm>
            <a:prstGeom prst="rect">
              <a:avLst/>
            </a:prstGeom>
            <a:solidFill>
              <a:srgbClr val="A49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02">
              <a:extLst>
                <a:ext uri="{FF2B5EF4-FFF2-40B4-BE49-F238E27FC236}">
                  <a16:creationId xmlns:a16="http://schemas.microsoft.com/office/drawing/2014/main" xmlns="" id="{E4C9D829-00EC-4CF7-AE68-7EE6989C67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904163" y="1776413"/>
              <a:ext cx="109538" cy="30163"/>
            </a:xfrm>
            <a:prstGeom prst="rect">
              <a:avLst/>
            </a:prstGeom>
            <a:solidFill>
              <a:srgbClr val="AC6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03">
              <a:extLst>
                <a:ext uri="{FF2B5EF4-FFF2-40B4-BE49-F238E27FC236}">
                  <a16:creationId xmlns:a16="http://schemas.microsoft.com/office/drawing/2014/main" xmlns="" id="{9D1636EE-0745-4A14-A11C-984607DD97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904163" y="1819275"/>
              <a:ext cx="109538" cy="26988"/>
            </a:xfrm>
            <a:prstGeom prst="rect">
              <a:avLst/>
            </a:prstGeom>
            <a:solidFill>
              <a:srgbClr val="AC65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04">
              <a:extLst>
                <a:ext uri="{FF2B5EF4-FFF2-40B4-BE49-F238E27FC236}">
                  <a16:creationId xmlns:a16="http://schemas.microsoft.com/office/drawing/2014/main" xmlns="" id="{3EAB8487-8586-4FC3-BABA-8E4F133718B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28013" y="1800225"/>
              <a:ext cx="12700" cy="92075"/>
            </a:xfrm>
            <a:prstGeom prst="rect">
              <a:avLst/>
            </a:prstGeom>
            <a:solidFill>
              <a:srgbClr val="88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05">
              <a:extLst>
                <a:ext uri="{FF2B5EF4-FFF2-40B4-BE49-F238E27FC236}">
                  <a16:creationId xmlns:a16="http://schemas.microsoft.com/office/drawing/2014/main" xmlns="" id="{3A63070C-AB6E-47C2-A7A2-F7D87546C9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53413" y="1800225"/>
              <a:ext cx="17463" cy="92075"/>
            </a:xfrm>
            <a:prstGeom prst="rect">
              <a:avLst/>
            </a:prstGeom>
            <a:solidFill>
              <a:srgbClr val="88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06">
              <a:extLst>
                <a:ext uri="{FF2B5EF4-FFF2-40B4-BE49-F238E27FC236}">
                  <a16:creationId xmlns:a16="http://schemas.microsoft.com/office/drawing/2014/main" xmlns="" id="{05D99B1F-8376-4BA8-8160-671F99C145B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83576" y="1800225"/>
              <a:ext cx="15875" cy="92075"/>
            </a:xfrm>
            <a:prstGeom prst="rect">
              <a:avLst/>
            </a:prstGeom>
            <a:solidFill>
              <a:srgbClr val="88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07">
              <a:extLst>
                <a:ext uri="{FF2B5EF4-FFF2-40B4-BE49-F238E27FC236}">
                  <a16:creationId xmlns:a16="http://schemas.microsoft.com/office/drawing/2014/main" xmlns="" id="{21827CA4-E5FC-4854-92E0-3D0A065B16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26251" y="1914525"/>
              <a:ext cx="1674813" cy="3678238"/>
            </a:xfrm>
            <a:prstGeom prst="rect">
              <a:avLst/>
            </a:prstGeom>
            <a:solidFill>
              <a:srgbClr val="919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08">
              <a:extLst>
                <a:ext uri="{FF2B5EF4-FFF2-40B4-BE49-F238E27FC236}">
                  <a16:creationId xmlns:a16="http://schemas.microsoft.com/office/drawing/2014/main" xmlns="" id="{37C3DA6C-080F-4DB2-8856-6360C5E7A1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42138" y="2089150"/>
              <a:ext cx="1443038" cy="1087438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09">
              <a:extLst>
                <a:ext uri="{FF2B5EF4-FFF2-40B4-BE49-F238E27FC236}">
                  <a16:creationId xmlns:a16="http://schemas.microsoft.com/office/drawing/2014/main" xmlns="" id="{D61C734E-CBBE-4BA7-B580-9EA65812166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42138" y="3225800"/>
              <a:ext cx="1443038" cy="1090613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10">
              <a:extLst>
                <a:ext uri="{FF2B5EF4-FFF2-40B4-BE49-F238E27FC236}">
                  <a16:creationId xmlns:a16="http://schemas.microsoft.com/office/drawing/2014/main" xmlns="" id="{B8934739-3060-4259-B883-34C7683D2E9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42138" y="4365625"/>
              <a:ext cx="1443038" cy="1087438"/>
            </a:xfrm>
            <a:prstGeom prst="rect">
              <a:avLst/>
            </a:prstGeom>
            <a:solidFill>
              <a:srgbClr val="7F8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11">
              <a:extLst>
                <a:ext uri="{FF2B5EF4-FFF2-40B4-BE49-F238E27FC236}">
                  <a16:creationId xmlns:a16="http://schemas.microsoft.com/office/drawing/2014/main" xmlns="" id="{4857591A-8757-4D4E-91DD-0694A9F734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99338" y="2312988"/>
              <a:ext cx="508000" cy="271463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2">
              <a:extLst>
                <a:ext uri="{FF2B5EF4-FFF2-40B4-BE49-F238E27FC236}">
                  <a16:creationId xmlns:a16="http://schemas.microsoft.com/office/drawing/2014/main" xmlns="" id="{67FAAE29-03C5-4F19-83DA-6400464C07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5376" y="2422525"/>
              <a:ext cx="415925" cy="128588"/>
            </a:xfrm>
            <a:custGeom>
              <a:avLst/>
              <a:gdLst>
                <a:gd name="T0" fmla="*/ 7 w 126"/>
                <a:gd name="T1" fmla="*/ 0 h 39"/>
                <a:gd name="T2" fmla="*/ 119 w 126"/>
                <a:gd name="T3" fmla="*/ 0 h 39"/>
                <a:gd name="T4" fmla="*/ 126 w 126"/>
                <a:gd name="T5" fmla="*/ 9 h 39"/>
                <a:gd name="T6" fmla="*/ 126 w 126"/>
                <a:gd name="T7" fmla="*/ 30 h 39"/>
                <a:gd name="T8" fmla="*/ 119 w 126"/>
                <a:gd name="T9" fmla="*/ 39 h 39"/>
                <a:gd name="T10" fmla="*/ 7 w 126"/>
                <a:gd name="T11" fmla="*/ 39 h 39"/>
                <a:gd name="T12" fmla="*/ 0 w 126"/>
                <a:gd name="T13" fmla="*/ 30 h 39"/>
                <a:gd name="T14" fmla="*/ 0 w 126"/>
                <a:gd name="T15" fmla="*/ 9 h 39"/>
                <a:gd name="T16" fmla="*/ 7 w 126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9">
                  <a:moveTo>
                    <a:pt x="7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4"/>
                    <a:pt x="126" y="9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5"/>
                    <a:pt x="123" y="39"/>
                    <a:pt x="119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35"/>
                    <a:pt x="0" y="3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13">
              <a:extLst>
                <a:ext uri="{FF2B5EF4-FFF2-40B4-BE49-F238E27FC236}">
                  <a16:creationId xmlns:a16="http://schemas.microsoft.com/office/drawing/2014/main" xmlns="" id="{F10149B5-A275-45EC-A212-5BEEF3BD51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99338" y="3408363"/>
              <a:ext cx="508000" cy="269875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4">
              <a:extLst>
                <a:ext uri="{FF2B5EF4-FFF2-40B4-BE49-F238E27FC236}">
                  <a16:creationId xmlns:a16="http://schemas.microsoft.com/office/drawing/2014/main" xmlns="" id="{CF3E94A2-1323-4446-901E-B1407EC92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35851" y="3516313"/>
              <a:ext cx="415925" cy="125413"/>
            </a:xfrm>
            <a:custGeom>
              <a:avLst/>
              <a:gdLst>
                <a:gd name="T0" fmla="*/ 7 w 126"/>
                <a:gd name="T1" fmla="*/ 0 h 38"/>
                <a:gd name="T2" fmla="*/ 118 w 126"/>
                <a:gd name="T3" fmla="*/ 0 h 38"/>
                <a:gd name="T4" fmla="*/ 126 w 126"/>
                <a:gd name="T5" fmla="*/ 8 h 38"/>
                <a:gd name="T6" fmla="*/ 126 w 126"/>
                <a:gd name="T7" fmla="*/ 30 h 38"/>
                <a:gd name="T8" fmla="*/ 118 w 126"/>
                <a:gd name="T9" fmla="*/ 38 h 38"/>
                <a:gd name="T10" fmla="*/ 7 w 126"/>
                <a:gd name="T11" fmla="*/ 38 h 38"/>
                <a:gd name="T12" fmla="*/ 0 w 126"/>
                <a:gd name="T13" fmla="*/ 30 h 38"/>
                <a:gd name="T14" fmla="*/ 0 w 126"/>
                <a:gd name="T15" fmla="*/ 8 h 38"/>
                <a:gd name="T16" fmla="*/ 7 w 126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8">
                  <a:moveTo>
                    <a:pt x="7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3" y="0"/>
                    <a:pt x="126" y="3"/>
                    <a:pt x="126" y="8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6" y="34"/>
                    <a:pt x="123" y="38"/>
                    <a:pt x="11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4"/>
                    <a:pt x="0" y="3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115">
              <a:extLst>
                <a:ext uri="{FF2B5EF4-FFF2-40B4-BE49-F238E27FC236}">
                  <a16:creationId xmlns:a16="http://schemas.microsoft.com/office/drawing/2014/main" xmlns="" id="{9F5EE159-567B-4007-9F9F-7E513E96A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02513" y="4533900"/>
              <a:ext cx="508000" cy="271463"/>
            </a:xfrm>
            <a:prstGeom prst="rect">
              <a:avLst/>
            </a:pr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6">
              <a:extLst>
                <a:ext uri="{FF2B5EF4-FFF2-40B4-BE49-F238E27FC236}">
                  <a16:creationId xmlns:a16="http://schemas.microsoft.com/office/drawing/2014/main" xmlns="" id="{A986BE42-257C-4986-A3AE-B3DB82F7D9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45376" y="4640263"/>
              <a:ext cx="415925" cy="128588"/>
            </a:xfrm>
            <a:custGeom>
              <a:avLst/>
              <a:gdLst>
                <a:gd name="T0" fmla="*/ 7 w 126"/>
                <a:gd name="T1" fmla="*/ 0 h 39"/>
                <a:gd name="T2" fmla="*/ 119 w 126"/>
                <a:gd name="T3" fmla="*/ 0 h 39"/>
                <a:gd name="T4" fmla="*/ 126 w 126"/>
                <a:gd name="T5" fmla="*/ 9 h 39"/>
                <a:gd name="T6" fmla="*/ 126 w 126"/>
                <a:gd name="T7" fmla="*/ 31 h 39"/>
                <a:gd name="T8" fmla="*/ 119 w 126"/>
                <a:gd name="T9" fmla="*/ 39 h 39"/>
                <a:gd name="T10" fmla="*/ 7 w 126"/>
                <a:gd name="T11" fmla="*/ 39 h 39"/>
                <a:gd name="T12" fmla="*/ 0 w 126"/>
                <a:gd name="T13" fmla="*/ 31 h 39"/>
                <a:gd name="T14" fmla="*/ 0 w 126"/>
                <a:gd name="T15" fmla="*/ 9 h 39"/>
                <a:gd name="T16" fmla="*/ 7 w 126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9">
                  <a:moveTo>
                    <a:pt x="7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3" y="0"/>
                    <a:pt x="126" y="4"/>
                    <a:pt x="126" y="9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5"/>
                    <a:pt x="123" y="39"/>
                    <a:pt x="119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3" y="39"/>
                    <a:pt x="0" y="35"/>
                    <a:pt x="0" y="3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7">
              <a:extLst>
                <a:ext uri="{FF2B5EF4-FFF2-40B4-BE49-F238E27FC236}">
                  <a16:creationId xmlns:a16="http://schemas.microsoft.com/office/drawing/2014/main" xmlns="" id="{BBE5468B-2C78-4085-84D4-F9E750D8EC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76" y="2879725"/>
              <a:ext cx="520700" cy="284163"/>
            </a:xfrm>
            <a:custGeom>
              <a:avLst/>
              <a:gdLst>
                <a:gd name="T0" fmla="*/ 158 w 158"/>
                <a:gd name="T1" fmla="*/ 52 h 86"/>
                <a:gd name="T2" fmla="*/ 94 w 158"/>
                <a:gd name="T3" fmla="*/ 3 h 86"/>
                <a:gd name="T4" fmla="*/ 43 w 158"/>
                <a:gd name="T5" fmla="*/ 7 h 86"/>
                <a:gd name="T6" fmla="*/ 3 w 158"/>
                <a:gd name="T7" fmla="*/ 45 h 86"/>
                <a:gd name="T8" fmla="*/ 14 w 158"/>
                <a:gd name="T9" fmla="*/ 48 h 86"/>
                <a:gd name="T10" fmla="*/ 30 w 158"/>
                <a:gd name="T11" fmla="*/ 40 h 86"/>
                <a:gd name="T12" fmla="*/ 43 w 158"/>
                <a:gd name="T13" fmla="*/ 30 h 86"/>
                <a:gd name="T14" fmla="*/ 62 w 158"/>
                <a:gd name="T15" fmla="*/ 26 h 86"/>
                <a:gd name="T16" fmla="*/ 35 w 158"/>
                <a:gd name="T17" fmla="*/ 41 h 86"/>
                <a:gd name="T18" fmla="*/ 14 w 158"/>
                <a:gd name="T19" fmla="*/ 61 h 86"/>
                <a:gd name="T20" fmla="*/ 26 w 158"/>
                <a:gd name="T21" fmla="*/ 65 h 86"/>
                <a:gd name="T22" fmla="*/ 49 w 158"/>
                <a:gd name="T23" fmla="*/ 51 h 86"/>
                <a:gd name="T24" fmla="*/ 68 w 158"/>
                <a:gd name="T25" fmla="*/ 45 h 86"/>
                <a:gd name="T26" fmla="*/ 78 w 158"/>
                <a:gd name="T27" fmla="*/ 59 h 86"/>
                <a:gd name="T28" fmla="*/ 121 w 158"/>
                <a:gd name="T29" fmla="*/ 83 h 86"/>
                <a:gd name="T30" fmla="*/ 158 w 158"/>
                <a:gd name="T31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86">
                  <a:moveTo>
                    <a:pt x="158" y="52"/>
                  </a:moveTo>
                  <a:cubicBezTo>
                    <a:pt x="149" y="48"/>
                    <a:pt x="98" y="5"/>
                    <a:pt x="94" y="3"/>
                  </a:cubicBezTo>
                  <a:cubicBezTo>
                    <a:pt x="90" y="0"/>
                    <a:pt x="47" y="4"/>
                    <a:pt x="43" y="7"/>
                  </a:cubicBezTo>
                  <a:cubicBezTo>
                    <a:pt x="39" y="10"/>
                    <a:pt x="0" y="43"/>
                    <a:pt x="3" y="45"/>
                  </a:cubicBezTo>
                  <a:cubicBezTo>
                    <a:pt x="6" y="47"/>
                    <a:pt x="8" y="48"/>
                    <a:pt x="14" y="48"/>
                  </a:cubicBezTo>
                  <a:cubicBezTo>
                    <a:pt x="20" y="49"/>
                    <a:pt x="30" y="40"/>
                    <a:pt x="30" y="4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56" y="27"/>
                    <a:pt x="37" y="38"/>
                    <a:pt x="35" y="41"/>
                  </a:cubicBezTo>
                  <a:cubicBezTo>
                    <a:pt x="27" y="50"/>
                    <a:pt x="13" y="61"/>
                    <a:pt x="14" y="61"/>
                  </a:cubicBezTo>
                  <a:cubicBezTo>
                    <a:pt x="14" y="62"/>
                    <a:pt x="19" y="64"/>
                    <a:pt x="26" y="65"/>
                  </a:cubicBezTo>
                  <a:cubicBezTo>
                    <a:pt x="32" y="66"/>
                    <a:pt x="49" y="51"/>
                    <a:pt x="49" y="51"/>
                  </a:cubicBezTo>
                  <a:cubicBezTo>
                    <a:pt x="50" y="50"/>
                    <a:pt x="64" y="46"/>
                    <a:pt x="68" y="45"/>
                  </a:cubicBezTo>
                  <a:cubicBezTo>
                    <a:pt x="68" y="46"/>
                    <a:pt x="78" y="58"/>
                    <a:pt x="78" y="59"/>
                  </a:cubicBezTo>
                  <a:cubicBezTo>
                    <a:pt x="101" y="86"/>
                    <a:pt x="122" y="81"/>
                    <a:pt x="121" y="83"/>
                  </a:cubicBezTo>
                  <a:lnTo>
                    <a:pt x="158" y="52"/>
                  </a:lnTo>
                  <a:close/>
                </a:path>
              </a:pathLst>
            </a:custGeom>
            <a:solidFill>
              <a:srgbClr val="FA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8">
              <a:extLst>
                <a:ext uri="{FF2B5EF4-FFF2-40B4-BE49-F238E27FC236}">
                  <a16:creationId xmlns:a16="http://schemas.microsoft.com/office/drawing/2014/main" xmlns="" id="{9F1950CD-C561-494E-9AA4-F617E4EA59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77213" y="2851150"/>
              <a:ext cx="339725" cy="104775"/>
            </a:xfrm>
            <a:custGeom>
              <a:avLst/>
              <a:gdLst>
                <a:gd name="T0" fmla="*/ 103 w 103"/>
                <a:gd name="T1" fmla="*/ 12 h 32"/>
                <a:gd name="T2" fmla="*/ 54 w 103"/>
                <a:gd name="T3" fmla="*/ 2 h 32"/>
                <a:gd name="T4" fmla="*/ 6 w 103"/>
                <a:gd name="T5" fmla="*/ 20 h 32"/>
                <a:gd name="T6" fmla="*/ 26 w 103"/>
                <a:gd name="T7" fmla="*/ 25 h 32"/>
                <a:gd name="T8" fmla="*/ 53 w 103"/>
                <a:gd name="T9" fmla="*/ 21 h 32"/>
                <a:gd name="T10" fmla="*/ 89 w 103"/>
                <a:gd name="T11" fmla="*/ 31 h 32"/>
                <a:gd name="T12" fmla="*/ 103 w 103"/>
                <a:gd name="T13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2">
                  <a:moveTo>
                    <a:pt x="103" y="12"/>
                  </a:moveTo>
                  <a:cubicBezTo>
                    <a:pt x="100" y="10"/>
                    <a:pt x="64" y="0"/>
                    <a:pt x="54" y="2"/>
                  </a:cubicBezTo>
                  <a:cubicBezTo>
                    <a:pt x="43" y="5"/>
                    <a:pt x="0" y="14"/>
                    <a:pt x="6" y="20"/>
                  </a:cubicBezTo>
                  <a:cubicBezTo>
                    <a:pt x="11" y="25"/>
                    <a:pt x="25" y="24"/>
                    <a:pt x="26" y="25"/>
                  </a:cubicBezTo>
                  <a:cubicBezTo>
                    <a:pt x="27" y="25"/>
                    <a:pt x="52" y="20"/>
                    <a:pt x="53" y="21"/>
                  </a:cubicBezTo>
                  <a:cubicBezTo>
                    <a:pt x="55" y="22"/>
                    <a:pt x="88" y="32"/>
                    <a:pt x="89" y="31"/>
                  </a:cubicBezTo>
                  <a:cubicBezTo>
                    <a:pt x="90" y="30"/>
                    <a:pt x="103" y="12"/>
                    <a:pt x="103" y="12"/>
                  </a:cubicBezTo>
                  <a:close/>
                </a:path>
              </a:pathLst>
            </a:custGeom>
            <a:solidFill>
              <a:srgbClr val="FAC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9">
              <a:extLst>
                <a:ext uri="{FF2B5EF4-FFF2-40B4-BE49-F238E27FC236}">
                  <a16:creationId xmlns:a16="http://schemas.microsoft.com/office/drawing/2014/main" xmlns="" id="{FAAAF766-B5EA-4EDC-8094-93D41DC422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8051" y="2976563"/>
              <a:ext cx="138113" cy="239713"/>
            </a:xfrm>
            <a:custGeom>
              <a:avLst/>
              <a:gdLst>
                <a:gd name="T0" fmla="*/ 19 w 42"/>
                <a:gd name="T1" fmla="*/ 73 h 73"/>
                <a:gd name="T2" fmla="*/ 0 w 42"/>
                <a:gd name="T3" fmla="*/ 70 h 73"/>
                <a:gd name="T4" fmla="*/ 26 w 42"/>
                <a:gd name="T5" fmla="*/ 0 h 73"/>
                <a:gd name="T6" fmla="*/ 42 w 42"/>
                <a:gd name="T7" fmla="*/ 9 h 73"/>
                <a:gd name="T8" fmla="*/ 19 w 4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3">
                  <a:moveTo>
                    <a:pt x="19" y="73"/>
                  </a:moveTo>
                  <a:cubicBezTo>
                    <a:pt x="18" y="72"/>
                    <a:pt x="0" y="70"/>
                    <a:pt x="0" y="70"/>
                  </a:cubicBezTo>
                  <a:cubicBezTo>
                    <a:pt x="0" y="70"/>
                    <a:pt x="25" y="0"/>
                    <a:pt x="26" y="0"/>
                  </a:cubicBezTo>
                  <a:cubicBezTo>
                    <a:pt x="26" y="1"/>
                    <a:pt x="42" y="9"/>
                    <a:pt x="42" y="9"/>
                  </a:cubicBezTo>
                  <a:lnTo>
                    <a:pt x="19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0">
              <a:extLst>
                <a:ext uri="{FF2B5EF4-FFF2-40B4-BE49-F238E27FC236}">
                  <a16:creationId xmlns:a16="http://schemas.microsoft.com/office/drawing/2014/main" xmlns="" id="{216FB6CA-439C-4F78-BE0A-4304653CE0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24876" y="2557463"/>
              <a:ext cx="1371600" cy="1035050"/>
            </a:xfrm>
            <a:custGeom>
              <a:avLst/>
              <a:gdLst>
                <a:gd name="T0" fmla="*/ 340 w 416"/>
                <a:gd name="T1" fmla="*/ 25 h 314"/>
                <a:gd name="T2" fmla="*/ 228 w 416"/>
                <a:gd name="T3" fmla="*/ 218 h 314"/>
                <a:gd name="T4" fmla="*/ 29 w 416"/>
                <a:gd name="T5" fmla="*/ 144 h 314"/>
                <a:gd name="T6" fmla="*/ 0 w 416"/>
                <a:gd name="T7" fmla="*/ 224 h 314"/>
                <a:gd name="T8" fmla="*/ 241 w 416"/>
                <a:gd name="T9" fmla="*/ 314 h 314"/>
                <a:gd name="T10" fmla="*/ 412 w 416"/>
                <a:gd name="T11" fmla="*/ 59 h 314"/>
                <a:gd name="T12" fmla="*/ 340 w 416"/>
                <a:gd name="T13" fmla="*/ 2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314">
                  <a:moveTo>
                    <a:pt x="340" y="25"/>
                  </a:moveTo>
                  <a:cubicBezTo>
                    <a:pt x="340" y="25"/>
                    <a:pt x="228" y="218"/>
                    <a:pt x="228" y="218"/>
                  </a:cubicBezTo>
                  <a:cubicBezTo>
                    <a:pt x="134" y="178"/>
                    <a:pt x="29" y="143"/>
                    <a:pt x="29" y="14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24"/>
                    <a:pt x="130" y="272"/>
                    <a:pt x="241" y="314"/>
                  </a:cubicBezTo>
                  <a:cubicBezTo>
                    <a:pt x="272" y="304"/>
                    <a:pt x="406" y="137"/>
                    <a:pt x="412" y="59"/>
                  </a:cubicBezTo>
                  <a:cubicBezTo>
                    <a:pt x="416" y="11"/>
                    <a:pt x="377" y="0"/>
                    <a:pt x="340" y="25"/>
                  </a:cubicBez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1">
              <a:extLst>
                <a:ext uri="{FF2B5EF4-FFF2-40B4-BE49-F238E27FC236}">
                  <a16:creationId xmlns:a16="http://schemas.microsoft.com/office/drawing/2014/main" xmlns="" id="{89E8327F-FA1E-4F28-B911-710D2B1C7F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6376" y="2043113"/>
              <a:ext cx="1454150" cy="1531938"/>
            </a:xfrm>
            <a:custGeom>
              <a:avLst/>
              <a:gdLst>
                <a:gd name="T0" fmla="*/ 7 w 441"/>
                <a:gd name="T1" fmla="*/ 459 h 465"/>
                <a:gd name="T2" fmla="*/ 16 w 441"/>
                <a:gd name="T3" fmla="*/ 123 h 465"/>
                <a:gd name="T4" fmla="*/ 152 w 441"/>
                <a:gd name="T5" fmla="*/ 14 h 465"/>
                <a:gd name="T6" fmla="*/ 220 w 441"/>
                <a:gd name="T7" fmla="*/ 0 h 465"/>
                <a:gd name="T8" fmla="*/ 289 w 441"/>
                <a:gd name="T9" fmla="*/ 14 h 465"/>
                <a:gd name="T10" fmla="*/ 424 w 441"/>
                <a:gd name="T11" fmla="*/ 123 h 465"/>
                <a:gd name="T12" fmla="*/ 433 w 441"/>
                <a:gd name="T13" fmla="*/ 459 h 465"/>
                <a:gd name="T14" fmla="*/ 220 w 441"/>
                <a:gd name="T15" fmla="*/ 465 h 465"/>
                <a:gd name="T16" fmla="*/ 7 w 441"/>
                <a:gd name="T17" fmla="*/ 459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1" h="465">
                  <a:moveTo>
                    <a:pt x="7" y="459"/>
                  </a:moveTo>
                  <a:cubicBezTo>
                    <a:pt x="7" y="438"/>
                    <a:pt x="0" y="182"/>
                    <a:pt x="16" y="123"/>
                  </a:cubicBezTo>
                  <a:cubicBezTo>
                    <a:pt x="33" y="65"/>
                    <a:pt x="88" y="29"/>
                    <a:pt x="152" y="14"/>
                  </a:cubicBezTo>
                  <a:cubicBezTo>
                    <a:pt x="170" y="10"/>
                    <a:pt x="194" y="4"/>
                    <a:pt x="220" y="0"/>
                  </a:cubicBezTo>
                  <a:cubicBezTo>
                    <a:pt x="246" y="4"/>
                    <a:pt x="270" y="10"/>
                    <a:pt x="289" y="14"/>
                  </a:cubicBezTo>
                  <a:cubicBezTo>
                    <a:pt x="352" y="29"/>
                    <a:pt x="407" y="65"/>
                    <a:pt x="424" y="123"/>
                  </a:cubicBezTo>
                  <a:cubicBezTo>
                    <a:pt x="441" y="182"/>
                    <a:pt x="433" y="438"/>
                    <a:pt x="433" y="459"/>
                  </a:cubicBezTo>
                  <a:cubicBezTo>
                    <a:pt x="220" y="465"/>
                    <a:pt x="220" y="465"/>
                    <a:pt x="220" y="465"/>
                  </a:cubicBezTo>
                  <a:lnTo>
                    <a:pt x="7" y="45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2">
              <a:extLst>
                <a:ext uri="{FF2B5EF4-FFF2-40B4-BE49-F238E27FC236}">
                  <a16:creationId xmlns:a16="http://schemas.microsoft.com/office/drawing/2014/main" xmlns="" id="{0783C02F-682C-4D76-9850-E5C410E6B2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08613" y="2435225"/>
              <a:ext cx="1179513" cy="1598613"/>
            </a:xfrm>
            <a:custGeom>
              <a:avLst/>
              <a:gdLst>
                <a:gd name="T0" fmla="*/ 63 w 358"/>
                <a:gd name="T1" fmla="*/ 24 h 485"/>
                <a:gd name="T2" fmla="*/ 9 w 358"/>
                <a:gd name="T3" fmla="*/ 56 h 485"/>
                <a:gd name="T4" fmla="*/ 36 w 358"/>
                <a:gd name="T5" fmla="*/ 386 h 485"/>
                <a:gd name="T6" fmla="*/ 70 w 358"/>
                <a:gd name="T7" fmla="*/ 464 h 485"/>
                <a:gd name="T8" fmla="*/ 179 w 358"/>
                <a:gd name="T9" fmla="*/ 485 h 485"/>
                <a:gd name="T10" fmla="*/ 179 w 358"/>
                <a:gd name="T11" fmla="*/ 485 h 485"/>
                <a:gd name="T12" fmla="*/ 288 w 358"/>
                <a:gd name="T13" fmla="*/ 464 h 485"/>
                <a:gd name="T14" fmla="*/ 322 w 358"/>
                <a:gd name="T15" fmla="*/ 386 h 485"/>
                <a:gd name="T16" fmla="*/ 349 w 358"/>
                <a:gd name="T17" fmla="*/ 56 h 485"/>
                <a:gd name="T18" fmla="*/ 295 w 358"/>
                <a:gd name="T19" fmla="*/ 24 h 485"/>
                <a:gd name="T20" fmla="*/ 259 w 358"/>
                <a:gd name="T21" fmla="*/ 5 h 485"/>
                <a:gd name="T22" fmla="*/ 179 w 358"/>
                <a:gd name="T23" fmla="*/ 22 h 485"/>
                <a:gd name="T24" fmla="*/ 179 w 358"/>
                <a:gd name="T25" fmla="*/ 22 h 485"/>
                <a:gd name="T26" fmla="*/ 109 w 358"/>
                <a:gd name="T27" fmla="*/ 5 h 485"/>
                <a:gd name="T28" fmla="*/ 96 w 358"/>
                <a:gd name="T29" fmla="*/ 15 h 485"/>
                <a:gd name="T30" fmla="*/ 63 w 358"/>
                <a:gd name="T31" fmla="*/ 24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8" h="485">
                  <a:moveTo>
                    <a:pt x="63" y="24"/>
                  </a:moveTo>
                  <a:cubicBezTo>
                    <a:pt x="52" y="32"/>
                    <a:pt x="18" y="37"/>
                    <a:pt x="9" y="56"/>
                  </a:cubicBezTo>
                  <a:cubicBezTo>
                    <a:pt x="0" y="75"/>
                    <a:pt x="31" y="320"/>
                    <a:pt x="36" y="386"/>
                  </a:cubicBezTo>
                  <a:cubicBezTo>
                    <a:pt x="41" y="453"/>
                    <a:pt x="55" y="443"/>
                    <a:pt x="70" y="464"/>
                  </a:cubicBezTo>
                  <a:cubicBezTo>
                    <a:pt x="79" y="478"/>
                    <a:pt x="129" y="485"/>
                    <a:pt x="179" y="485"/>
                  </a:cubicBezTo>
                  <a:cubicBezTo>
                    <a:pt x="179" y="485"/>
                    <a:pt x="179" y="485"/>
                    <a:pt x="179" y="485"/>
                  </a:cubicBezTo>
                  <a:cubicBezTo>
                    <a:pt x="229" y="485"/>
                    <a:pt x="279" y="478"/>
                    <a:pt x="288" y="464"/>
                  </a:cubicBezTo>
                  <a:cubicBezTo>
                    <a:pt x="303" y="443"/>
                    <a:pt x="317" y="453"/>
                    <a:pt x="322" y="386"/>
                  </a:cubicBezTo>
                  <a:cubicBezTo>
                    <a:pt x="327" y="320"/>
                    <a:pt x="358" y="75"/>
                    <a:pt x="349" y="56"/>
                  </a:cubicBezTo>
                  <a:cubicBezTo>
                    <a:pt x="340" y="37"/>
                    <a:pt x="306" y="32"/>
                    <a:pt x="295" y="24"/>
                  </a:cubicBezTo>
                  <a:cubicBezTo>
                    <a:pt x="291" y="22"/>
                    <a:pt x="279" y="11"/>
                    <a:pt x="259" y="5"/>
                  </a:cubicBezTo>
                  <a:cubicBezTo>
                    <a:pt x="238" y="0"/>
                    <a:pt x="202" y="21"/>
                    <a:pt x="179" y="22"/>
                  </a:cubicBezTo>
                  <a:cubicBezTo>
                    <a:pt x="179" y="22"/>
                    <a:pt x="179" y="22"/>
                    <a:pt x="179" y="22"/>
                  </a:cubicBezTo>
                  <a:cubicBezTo>
                    <a:pt x="157" y="21"/>
                    <a:pt x="129" y="4"/>
                    <a:pt x="109" y="5"/>
                  </a:cubicBezTo>
                  <a:cubicBezTo>
                    <a:pt x="103" y="5"/>
                    <a:pt x="101" y="14"/>
                    <a:pt x="96" y="15"/>
                  </a:cubicBezTo>
                  <a:cubicBezTo>
                    <a:pt x="79" y="20"/>
                    <a:pt x="66" y="23"/>
                    <a:pt x="63" y="24"/>
                  </a:cubicBezTo>
                  <a:close/>
                </a:path>
              </a:pathLst>
            </a:custGeom>
            <a:solidFill>
              <a:srgbClr val="DFE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3">
              <a:extLst>
                <a:ext uri="{FF2B5EF4-FFF2-40B4-BE49-F238E27FC236}">
                  <a16:creationId xmlns:a16="http://schemas.microsoft.com/office/drawing/2014/main" xmlns="" id="{C07292FE-8764-44C4-9E68-31BF0CE3C8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81713" y="2452688"/>
              <a:ext cx="530225" cy="1587500"/>
            </a:xfrm>
            <a:custGeom>
              <a:avLst/>
              <a:gdLst>
                <a:gd name="T0" fmla="*/ 55 w 161"/>
                <a:gd name="T1" fmla="*/ 0 h 482"/>
                <a:gd name="T2" fmla="*/ 0 w 161"/>
                <a:gd name="T3" fmla="*/ 482 h 482"/>
                <a:gd name="T4" fmla="*/ 137 w 161"/>
                <a:gd name="T5" fmla="*/ 467 h 482"/>
                <a:gd name="T6" fmla="*/ 161 w 161"/>
                <a:gd name="T7" fmla="*/ 29 h 482"/>
                <a:gd name="T8" fmla="*/ 55 w 161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482">
                  <a:moveTo>
                    <a:pt x="55" y="0"/>
                  </a:moveTo>
                  <a:cubicBezTo>
                    <a:pt x="55" y="21"/>
                    <a:pt x="0" y="482"/>
                    <a:pt x="0" y="482"/>
                  </a:cubicBezTo>
                  <a:cubicBezTo>
                    <a:pt x="0" y="482"/>
                    <a:pt x="139" y="477"/>
                    <a:pt x="137" y="467"/>
                  </a:cubicBezTo>
                  <a:cubicBezTo>
                    <a:pt x="136" y="457"/>
                    <a:pt x="161" y="29"/>
                    <a:pt x="161" y="29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4">
              <a:extLst>
                <a:ext uri="{FF2B5EF4-FFF2-40B4-BE49-F238E27FC236}">
                  <a16:creationId xmlns:a16="http://schemas.microsoft.com/office/drawing/2014/main" xmlns="" id="{5A3E481D-DF67-4186-83C6-B376596A4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9226" y="2759075"/>
              <a:ext cx="57150" cy="573088"/>
            </a:xfrm>
            <a:custGeom>
              <a:avLst/>
              <a:gdLst>
                <a:gd name="T0" fmla="*/ 6 w 17"/>
                <a:gd name="T1" fmla="*/ 0 h 174"/>
                <a:gd name="T2" fmla="*/ 0 w 17"/>
                <a:gd name="T3" fmla="*/ 173 h 174"/>
                <a:gd name="T4" fmla="*/ 17 w 17"/>
                <a:gd name="T5" fmla="*/ 174 h 174"/>
                <a:gd name="T6" fmla="*/ 6 w 17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4">
                  <a:moveTo>
                    <a:pt x="6" y="0"/>
                  </a:moveTo>
                  <a:cubicBezTo>
                    <a:pt x="3" y="0"/>
                    <a:pt x="0" y="173"/>
                    <a:pt x="0" y="173"/>
                  </a:cubicBezTo>
                  <a:cubicBezTo>
                    <a:pt x="17" y="174"/>
                    <a:pt x="17" y="174"/>
                    <a:pt x="17" y="174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5">
              <a:extLst>
                <a:ext uri="{FF2B5EF4-FFF2-40B4-BE49-F238E27FC236}">
                  <a16:creationId xmlns:a16="http://schemas.microsoft.com/office/drawing/2014/main" xmlns="" id="{0E451C84-A261-4238-9D13-120A1E39FB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99226" y="2541588"/>
              <a:ext cx="238125" cy="776288"/>
            </a:xfrm>
            <a:custGeom>
              <a:avLst/>
              <a:gdLst>
                <a:gd name="T0" fmla="*/ 0 w 72"/>
                <a:gd name="T1" fmla="*/ 9 h 236"/>
                <a:gd name="T2" fmla="*/ 23 w 72"/>
                <a:gd name="T3" fmla="*/ 0 h 236"/>
                <a:gd name="T4" fmla="*/ 51 w 72"/>
                <a:gd name="T5" fmla="*/ 3 h 236"/>
                <a:gd name="T6" fmla="*/ 68 w 72"/>
                <a:gd name="T7" fmla="*/ 65 h 236"/>
                <a:gd name="T8" fmla="*/ 71 w 72"/>
                <a:gd name="T9" fmla="*/ 227 h 236"/>
                <a:gd name="T10" fmla="*/ 10 w 72"/>
                <a:gd name="T11" fmla="*/ 233 h 236"/>
                <a:gd name="T12" fmla="*/ 0 w 72"/>
                <a:gd name="T13" fmla="*/ 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36">
                  <a:moveTo>
                    <a:pt x="0" y="9"/>
                  </a:moveTo>
                  <a:cubicBezTo>
                    <a:pt x="2" y="5"/>
                    <a:pt x="23" y="0"/>
                    <a:pt x="23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6"/>
                    <a:pt x="67" y="39"/>
                    <a:pt x="68" y="65"/>
                  </a:cubicBezTo>
                  <a:cubicBezTo>
                    <a:pt x="69" y="118"/>
                    <a:pt x="71" y="221"/>
                    <a:pt x="71" y="227"/>
                  </a:cubicBezTo>
                  <a:cubicBezTo>
                    <a:pt x="72" y="236"/>
                    <a:pt x="10" y="233"/>
                    <a:pt x="10" y="233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6">
              <a:extLst>
                <a:ext uri="{FF2B5EF4-FFF2-40B4-BE49-F238E27FC236}">
                  <a16:creationId xmlns:a16="http://schemas.microsoft.com/office/drawing/2014/main" xmlns="" id="{D7A423BE-7B78-48BE-B547-5DF200459E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7276" y="2452688"/>
              <a:ext cx="303213" cy="1103313"/>
            </a:xfrm>
            <a:custGeom>
              <a:avLst/>
              <a:gdLst>
                <a:gd name="T0" fmla="*/ 191 w 191"/>
                <a:gd name="T1" fmla="*/ 81 h 695"/>
                <a:gd name="T2" fmla="*/ 125 w 191"/>
                <a:gd name="T3" fmla="*/ 278 h 695"/>
                <a:gd name="T4" fmla="*/ 73 w 191"/>
                <a:gd name="T5" fmla="*/ 274 h 695"/>
                <a:gd name="T6" fmla="*/ 122 w 191"/>
                <a:gd name="T7" fmla="*/ 319 h 695"/>
                <a:gd name="T8" fmla="*/ 0 w 191"/>
                <a:gd name="T9" fmla="*/ 695 h 695"/>
                <a:gd name="T10" fmla="*/ 52 w 191"/>
                <a:gd name="T11" fmla="*/ 10 h 695"/>
                <a:gd name="T12" fmla="*/ 79 w 191"/>
                <a:gd name="T13" fmla="*/ 0 h 695"/>
                <a:gd name="T14" fmla="*/ 191 w 191"/>
                <a:gd name="T15" fmla="*/ 8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695">
                  <a:moveTo>
                    <a:pt x="191" y="81"/>
                  </a:moveTo>
                  <a:lnTo>
                    <a:pt x="125" y="278"/>
                  </a:lnTo>
                  <a:lnTo>
                    <a:pt x="73" y="274"/>
                  </a:lnTo>
                  <a:lnTo>
                    <a:pt x="122" y="319"/>
                  </a:lnTo>
                  <a:lnTo>
                    <a:pt x="0" y="695"/>
                  </a:lnTo>
                  <a:lnTo>
                    <a:pt x="52" y="10"/>
                  </a:lnTo>
                  <a:lnTo>
                    <a:pt x="79" y="0"/>
                  </a:lnTo>
                  <a:lnTo>
                    <a:pt x="191" y="81"/>
                  </a:lnTo>
                  <a:close/>
                </a:path>
              </a:pathLst>
            </a:custGeom>
            <a:solidFill>
              <a:srgbClr val="4B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7">
              <a:extLst>
                <a:ext uri="{FF2B5EF4-FFF2-40B4-BE49-F238E27FC236}">
                  <a16:creationId xmlns:a16="http://schemas.microsoft.com/office/drawing/2014/main" xmlns="" id="{182AC467-EA86-490E-A60E-0810490CE7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73751" y="2725738"/>
              <a:ext cx="260350" cy="1069975"/>
            </a:xfrm>
            <a:custGeom>
              <a:avLst/>
              <a:gdLst>
                <a:gd name="T0" fmla="*/ 83 w 164"/>
                <a:gd name="T1" fmla="*/ 674 h 674"/>
                <a:gd name="T2" fmla="*/ 0 w 164"/>
                <a:gd name="T3" fmla="*/ 558 h 674"/>
                <a:gd name="T4" fmla="*/ 56 w 164"/>
                <a:gd name="T5" fmla="*/ 0 h 674"/>
                <a:gd name="T6" fmla="*/ 124 w 164"/>
                <a:gd name="T7" fmla="*/ 0 h 674"/>
                <a:gd name="T8" fmla="*/ 164 w 164"/>
                <a:gd name="T9" fmla="*/ 560 h 674"/>
                <a:gd name="T10" fmla="*/ 83 w 164"/>
                <a:gd name="T11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674">
                  <a:moveTo>
                    <a:pt x="83" y="674"/>
                  </a:moveTo>
                  <a:lnTo>
                    <a:pt x="0" y="558"/>
                  </a:lnTo>
                  <a:lnTo>
                    <a:pt x="56" y="0"/>
                  </a:lnTo>
                  <a:lnTo>
                    <a:pt x="124" y="0"/>
                  </a:lnTo>
                  <a:lnTo>
                    <a:pt x="164" y="560"/>
                  </a:lnTo>
                  <a:lnTo>
                    <a:pt x="83" y="674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8">
              <a:extLst>
                <a:ext uri="{FF2B5EF4-FFF2-40B4-BE49-F238E27FC236}">
                  <a16:creationId xmlns:a16="http://schemas.microsoft.com/office/drawing/2014/main" xmlns="" id="{F5ADBB94-441B-4658-8F10-A22C422184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4963" y="2444750"/>
              <a:ext cx="534988" cy="1589088"/>
            </a:xfrm>
            <a:custGeom>
              <a:avLst/>
              <a:gdLst>
                <a:gd name="T0" fmla="*/ 107 w 162"/>
                <a:gd name="T1" fmla="*/ 0 h 482"/>
                <a:gd name="T2" fmla="*/ 162 w 162"/>
                <a:gd name="T3" fmla="*/ 482 h 482"/>
                <a:gd name="T4" fmla="*/ 24 w 162"/>
                <a:gd name="T5" fmla="*/ 467 h 482"/>
                <a:gd name="T6" fmla="*/ 0 w 162"/>
                <a:gd name="T7" fmla="*/ 29 h 482"/>
                <a:gd name="T8" fmla="*/ 107 w 162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482">
                  <a:moveTo>
                    <a:pt x="107" y="0"/>
                  </a:moveTo>
                  <a:cubicBezTo>
                    <a:pt x="107" y="20"/>
                    <a:pt x="162" y="482"/>
                    <a:pt x="162" y="482"/>
                  </a:cubicBezTo>
                  <a:cubicBezTo>
                    <a:pt x="162" y="482"/>
                    <a:pt x="23" y="477"/>
                    <a:pt x="24" y="467"/>
                  </a:cubicBezTo>
                  <a:cubicBezTo>
                    <a:pt x="26" y="456"/>
                    <a:pt x="0" y="29"/>
                    <a:pt x="0" y="29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9">
              <a:extLst>
                <a:ext uri="{FF2B5EF4-FFF2-40B4-BE49-F238E27FC236}">
                  <a16:creationId xmlns:a16="http://schemas.microsoft.com/office/drawing/2014/main" xmlns="" id="{D71B17CA-3469-4F69-BA5E-CEF288FC1C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76888" y="2444750"/>
              <a:ext cx="315913" cy="1104900"/>
            </a:xfrm>
            <a:custGeom>
              <a:avLst/>
              <a:gdLst>
                <a:gd name="T0" fmla="*/ 0 w 199"/>
                <a:gd name="T1" fmla="*/ 81 h 696"/>
                <a:gd name="T2" fmla="*/ 73 w 199"/>
                <a:gd name="T3" fmla="*/ 279 h 696"/>
                <a:gd name="T4" fmla="*/ 124 w 199"/>
                <a:gd name="T5" fmla="*/ 272 h 696"/>
                <a:gd name="T6" fmla="*/ 77 w 199"/>
                <a:gd name="T7" fmla="*/ 320 h 696"/>
                <a:gd name="T8" fmla="*/ 199 w 199"/>
                <a:gd name="T9" fmla="*/ 696 h 696"/>
                <a:gd name="T10" fmla="*/ 156 w 199"/>
                <a:gd name="T11" fmla="*/ 5 h 696"/>
                <a:gd name="T12" fmla="*/ 120 w 199"/>
                <a:gd name="T13" fmla="*/ 0 h 696"/>
                <a:gd name="T14" fmla="*/ 0 w 199"/>
                <a:gd name="T15" fmla="*/ 81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696">
                  <a:moveTo>
                    <a:pt x="0" y="81"/>
                  </a:moveTo>
                  <a:lnTo>
                    <a:pt x="73" y="279"/>
                  </a:lnTo>
                  <a:lnTo>
                    <a:pt x="124" y="272"/>
                  </a:lnTo>
                  <a:lnTo>
                    <a:pt x="77" y="320"/>
                  </a:lnTo>
                  <a:lnTo>
                    <a:pt x="199" y="696"/>
                  </a:lnTo>
                  <a:lnTo>
                    <a:pt x="156" y="5"/>
                  </a:lnTo>
                  <a:lnTo>
                    <a:pt x="120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4B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0">
              <a:extLst>
                <a:ext uri="{FF2B5EF4-FFF2-40B4-BE49-F238E27FC236}">
                  <a16:creationId xmlns:a16="http://schemas.microsoft.com/office/drawing/2014/main" xmlns="" id="{5F4745CA-120C-4882-A5C9-94D89E1D85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88026" y="2370138"/>
              <a:ext cx="438150" cy="168275"/>
            </a:xfrm>
            <a:custGeom>
              <a:avLst/>
              <a:gdLst>
                <a:gd name="T0" fmla="*/ 0 w 276"/>
                <a:gd name="T1" fmla="*/ 4 h 106"/>
                <a:gd name="T2" fmla="*/ 276 w 276"/>
                <a:gd name="T3" fmla="*/ 0 h 106"/>
                <a:gd name="T4" fmla="*/ 255 w 276"/>
                <a:gd name="T5" fmla="*/ 106 h 106"/>
                <a:gd name="T6" fmla="*/ 27 w 276"/>
                <a:gd name="T7" fmla="*/ 106 h 106"/>
                <a:gd name="T8" fmla="*/ 0 w 276"/>
                <a:gd name="T9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06">
                  <a:moveTo>
                    <a:pt x="0" y="4"/>
                  </a:moveTo>
                  <a:lnTo>
                    <a:pt x="276" y="0"/>
                  </a:lnTo>
                  <a:lnTo>
                    <a:pt x="255" y="106"/>
                  </a:lnTo>
                  <a:lnTo>
                    <a:pt x="27" y="10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31">
              <a:extLst>
                <a:ext uri="{FF2B5EF4-FFF2-40B4-BE49-F238E27FC236}">
                  <a16:creationId xmlns:a16="http://schemas.microsoft.com/office/drawing/2014/main" xmlns="" id="{7DE7F643-61E6-4A7F-9AB6-13A1B63867A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856288" y="2263775"/>
              <a:ext cx="290513" cy="296863"/>
            </a:xfrm>
            <a:prstGeom prst="rect">
              <a:avLst/>
            </a:prstGeom>
            <a:solidFill>
              <a:srgbClr val="FAC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2">
              <a:extLst>
                <a:ext uri="{FF2B5EF4-FFF2-40B4-BE49-F238E27FC236}">
                  <a16:creationId xmlns:a16="http://schemas.microsoft.com/office/drawing/2014/main" xmlns="" id="{CF5F746F-C0BD-4F7D-9099-BD5ADC1963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7901" y="2370138"/>
              <a:ext cx="204788" cy="342900"/>
            </a:xfrm>
            <a:custGeom>
              <a:avLst/>
              <a:gdLst>
                <a:gd name="T0" fmla="*/ 0 w 129"/>
                <a:gd name="T1" fmla="*/ 118 h 216"/>
                <a:gd name="T2" fmla="*/ 48 w 129"/>
                <a:gd name="T3" fmla="*/ 216 h 216"/>
                <a:gd name="T4" fmla="*/ 129 w 129"/>
                <a:gd name="T5" fmla="*/ 52 h 216"/>
                <a:gd name="T6" fmla="*/ 106 w 129"/>
                <a:gd name="T7" fmla="*/ 0 h 216"/>
                <a:gd name="T8" fmla="*/ 0 w 129"/>
                <a:gd name="T9" fmla="*/ 11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6">
                  <a:moveTo>
                    <a:pt x="0" y="118"/>
                  </a:moveTo>
                  <a:lnTo>
                    <a:pt x="48" y="216"/>
                  </a:lnTo>
                  <a:lnTo>
                    <a:pt x="129" y="52"/>
                  </a:lnTo>
                  <a:lnTo>
                    <a:pt x="106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3">
              <a:extLst>
                <a:ext uri="{FF2B5EF4-FFF2-40B4-BE49-F238E27FC236}">
                  <a16:creationId xmlns:a16="http://schemas.microsoft.com/office/drawing/2014/main" xmlns="" id="{BE678608-CF61-47E9-A979-9396AF198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61038" y="2376488"/>
              <a:ext cx="204788" cy="336550"/>
            </a:xfrm>
            <a:custGeom>
              <a:avLst/>
              <a:gdLst>
                <a:gd name="T0" fmla="*/ 129 w 129"/>
                <a:gd name="T1" fmla="*/ 114 h 212"/>
                <a:gd name="T2" fmla="*/ 83 w 129"/>
                <a:gd name="T3" fmla="*/ 212 h 212"/>
                <a:gd name="T4" fmla="*/ 0 w 129"/>
                <a:gd name="T5" fmla="*/ 50 h 212"/>
                <a:gd name="T6" fmla="*/ 17 w 129"/>
                <a:gd name="T7" fmla="*/ 0 h 212"/>
                <a:gd name="T8" fmla="*/ 129 w 129"/>
                <a:gd name="T9" fmla="*/ 11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2">
                  <a:moveTo>
                    <a:pt x="129" y="114"/>
                  </a:moveTo>
                  <a:lnTo>
                    <a:pt x="83" y="212"/>
                  </a:lnTo>
                  <a:lnTo>
                    <a:pt x="0" y="50"/>
                  </a:lnTo>
                  <a:lnTo>
                    <a:pt x="17" y="0"/>
                  </a:lnTo>
                  <a:lnTo>
                    <a:pt x="129" y="114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4">
              <a:extLst>
                <a:ext uri="{FF2B5EF4-FFF2-40B4-BE49-F238E27FC236}">
                  <a16:creationId xmlns:a16="http://schemas.microsoft.com/office/drawing/2014/main" xmlns="" id="{AB2A1309-5E51-4FCB-B69C-060512AFC7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16613" y="2557463"/>
              <a:ext cx="190500" cy="184150"/>
            </a:xfrm>
            <a:custGeom>
              <a:avLst/>
              <a:gdLst>
                <a:gd name="T0" fmla="*/ 27 w 120"/>
                <a:gd name="T1" fmla="*/ 2 h 116"/>
                <a:gd name="T2" fmla="*/ 89 w 120"/>
                <a:gd name="T3" fmla="*/ 0 h 116"/>
                <a:gd name="T4" fmla="*/ 120 w 120"/>
                <a:gd name="T5" fmla="*/ 64 h 116"/>
                <a:gd name="T6" fmla="*/ 97 w 120"/>
                <a:gd name="T7" fmla="*/ 116 h 116"/>
                <a:gd name="T8" fmla="*/ 29 w 120"/>
                <a:gd name="T9" fmla="*/ 114 h 116"/>
                <a:gd name="T10" fmla="*/ 0 w 120"/>
                <a:gd name="T11" fmla="*/ 66 h 116"/>
                <a:gd name="T12" fmla="*/ 27 w 120"/>
                <a:gd name="T13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6">
                  <a:moveTo>
                    <a:pt x="27" y="2"/>
                  </a:moveTo>
                  <a:lnTo>
                    <a:pt x="89" y="0"/>
                  </a:lnTo>
                  <a:lnTo>
                    <a:pt x="120" y="64"/>
                  </a:lnTo>
                  <a:lnTo>
                    <a:pt x="97" y="116"/>
                  </a:lnTo>
                  <a:lnTo>
                    <a:pt x="29" y="114"/>
                  </a:lnTo>
                  <a:lnTo>
                    <a:pt x="0" y="66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5">
              <a:extLst>
                <a:ext uri="{FF2B5EF4-FFF2-40B4-BE49-F238E27FC236}">
                  <a16:creationId xmlns:a16="http://schemas.microsoft.com/office/drawing/2014/main" xmlns="" id="{0F5E09B5-F7D1-447B-8425-F63B07BA17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26176" y="1885950"/>
              <a:ext cx="131763" cy="233363"/>
            </a:xfrm>
            <a:custGeom>
              <a:avLst/>
              <a:gdLst>
                <a:gd name="T0" fmla="*/ 21 w 40"/>
                <a:gd name="T1" fmla="*/ 0 h 71"/>
                <a:gd name="T2" fmla="*/ 0 w 40"/>
                <a:gd name="T3" fmla="*/ 35 h 71"/>
                <a:gd name="T4" fmla="*/ 19 w 40"/>
                <a:gd name="T5" fmla="*/ 71 h 71"/>
                <a:gd name="T6" fmla="*/ 40 w 40"/>
                <a:gd name="T7" fmla="*/ 35 h 71"/>
                <a:gd name="T8" fmla="*/ 21 w 4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21" y="0"/>
                  </a:moveTo>
                  <a:cubicBezTo>
                    <a:pt x="10" y="0"/>
                    <a:pt x="1" y="16"/>
                    <a:pt x="0" y="35"/>
                  </a:cubicBezTo>
                  <a:cubicBezTo>
                    <a:pt x="0" y="55"/>
                    <a:pt x="8" y="71"/>
                    <a:pt x="19" y="71"/>
                  </a:cubicBezTo>
                  <a:cubicBezTo>
                    <a:pt x="29" y="71"/>
                    <a:pt x="39" y="55"/>
                    <a:pt x="40" y="35"/>
                  </a:cubicBezTo>
                  <a:cubicBezTo>
                    <a:pt x="40" y="16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36">
              <a:extLst>
                <a:ext uri="{FF2B5EF4-FFF2-40B4-BE49-F238E27FC236}">
                  <a16:creationId xmlns:a16="http://schemas.microsoft.com/office/drawing/2014/main" xmlns="" id="{DA1D1558-D32E-44F5-BD15-4A01B38FF9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9913" y="1885950"/>
              <a:ext cx="134938" cy="233363"/>
            </a:xfrm>
            <a:custGeom>
              <a:avLst/>
              <a:gdLst>
                <a:gd name="T0" fmla="*/ 19 w 41"/>
                <a:gd name="T1" fmla="*/ 0 h 71"/>
                <a:gd name="T2" fmla="*/ 40 w 41"/>
                <a:gd name="T3" fmla="*/ 35 h 71"/>
                <a:gd name="T4" fmla="*/ 22 w 41"/>
                <a:gd name="T5" fmla="*/ 71 h 71"/>
                <a:gd name="T6" fmla="*/ 1 w 41"/>
                <a:gd name="T7" fmla="*/ 35 h 71"/>
                <a:gd name="T8" fmla="*/ 19 w 41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1">
                  <a:moveTo>
                    <a:pt x="19" y="0"/>
                  </a:moveTo>
                  <a:cubicBezTo>
                    <a:pt x="30" y="0"/>
                    <a:pt x="39" y="16"/>
                    <a:pt x="40" y="35"/>
                  </a:cubicBezTo>
                  <a:cubicBezTo>
                    <a:pt x="41" y="55"/>
                    <a:pt x="33" y="71"/>
                    <a:pt x="22" y="71"/>
                  </a:cubicBezTo>
                  <a:cubicBezTo>
                    <a:pt x="11" y="71"/>
                    <a:pt x="1" y="55"/>
                    <a:pt x="1" y="35"/>
                  </a:cubicBezTo>
                  <a:cubicBezTo>
                    <a:pt x="0" y="16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7">
              <a:extLst>
                <a:ext uri="{FF2B5EF4-FFF2-40B4-BE49-F238E27FC236}">
                  <a16:creationId xmlns:a16="http://schemas.microsoft.com/office/drawing/2014/main" xmlns="" id="{8250A543-37EA-4FDA-8A28-B86BC49BE1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5951" y="1533525"/>
              <a:ext cx="615950" cy="922338"/>
            </a:xfrm>
            <a:custGeom>
              <a:avLst/>
              <a:gdLst>
                <a:gd name="T0" fmla="*/ 94 w 187"/>
                <a:gd name="T1" fmla="*/ 0 h 280"/>
                <a:gd name="T2" fmla="*/ 187 w 187"/>
                <a:gd name="T3" fmla="*/ 134 h 280"/>
                <a:gd name="T4" fmla="*/ 93 w 187"/>
                <a:gd name="T5" fmla="*/ 280 h 280"/>
                <a:gd name="T6" fmla="*/ 0 w 187"/>
                <a:gd name="T7" fmla="*/ 134 h 280"/>
                <a:gd name="T8" fmla="*/ 94 w 187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80">
                  <a:moveTo>
                    <a:pt x="94" y="0"/>
                  </a:moveTo>
                  <a:cubicBezTo>
                    <a:pt x="145" y="0"/>
                    <a:pt x="187" y="60"/>
                    <a:pt x="187" y="134"/>
                  </a:cubicBezTo>
                  <a:cubicBezTo>
                    <a:pt x="187" y="207"/>
                    <a:pt x="145" y="280"/>
                    <a:pt x="93" y="280"/>
                  </a:cubicBezTo>
                  <a:cubicBezTo>
                    <a:pt x="41" y="280"/>
                    <a:pt x="0" y="207"/>
                    <a:pt x="0" y="134"/>
                  </a:cubicBezTo>
                  <a:cubicBezTo>
                    <a:pt x="0" y="60"/>
                    <a:pt x="42" y="0"/>
                    <a:pt x="94" y="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8">
              <a:extLst>
                <a:ext uri="{FF2B5EF4-FFF2-40B4-BE49-F238E27FC236}">
                  <a16:creationId xmlns:a16="http://schemas.microsoft.com/office/drawing/2014/main" xmlns="" id="{F8BF966E-9A8C-47F3-B80A-F1FDF507F9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2051" y="1638300"/>
              <a:ext cx="152400" cy="434975"/>
            </a:xfrm>
            <a:custGeom>
              <a:avLst/>
              <a:gdLst>
                <a:gd name="T0" fmla="*/ 16 w 46"/>
                <a:gd name="T1" fmla="*/ 124 h 132"/>
                <a:gd name="T2" fmla="*/ 15 w 46"/>
                <a:gd name="T3" fmla="*/ 129 h 132"/>
                <a:gd name="T4" fmla="*/ 15 w 46"/>
                <a:gd name="T5" fmla="*/ 130 h 132"/>
                <a:gd name="T6" fmla="*/ 18 w 46"/>
                <a:gd name="T7" fmla="*/ 132 h 132"/>
                <a:gd name="T8" fmla="*/ 15 w 46"/>
                <a:gd name="T9" fmla="*/ 13 h 132"/>
                <a:gd name="T10" fmla="*/ 0 w 46"/>
                <a:gd name="T11" fmla="*/ 18 h 132"/>
                <a:gd name="T12" fmla="*/ 16 w 46"/>
                <a:gd name="T13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2">
                  <a:moveTo>
                    <a:pt x="16" y="124"/>
                  </a:moveTo>
                  <a:cubicBezTo>
                    <a:pt x="16" y="126"/>
                    <a:pt x="15" y="128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26" y="113"/>
                    <a:pt x="46" y="56"/>
                    <a:pt x="15" y="13"/>
                  </a:cubicBezTo>
                  <a:cubicBezTo>
                    <a:pt x="9" y="0"/>
                    <a:pt x="6" y="21"/>
                    <a:pt x="0" y="18"/>
                  </a:cubicBezTo>
                  <a:cubicBezTo>
                    <a:pt x="7" y="43"/>
                    <a:pt x="24" y="56"/>
                    <a:pt x="16" y="124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9">
              <a:extLst>
                <a:ext uri="{FF2B5EF4-FFF2-40B4-BE49-F238E27FC236}">
                  <a16:creationId xmlns:a16="http://schemas.microsoft.com/office/drawing/2014/main" xmlns="" id="{3342825B-182D-44E4-926F-7F71DF3B9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9913" y="1697038"/>
              <a:ext cx="114300" cy="376238"/>
            </a:xfrm>
            <a:custGeom>
              <a:avLst/>
              <a:gdLst>
                <a:gd name="T0" fmla="*/ 19 w 35"/>
                <a:gd name="T1" fmla="*/ 106 h 114"/>
                <a:gd name="T2" fmla="*/ 19 w 35"/>
                <a:gd name="T3" fmla="*/ 111 h 114"/>
                <a:gd name="T4" fmla="*/ 19 w 35"/>
                <a:gd name="T5" fmla="*/ 112 h 114"/>
                <a:gd name="T6" fmla="*/ 16 w 35"/>
                <a:gd name="T7" fmla="*/ 114 h 114"/>
                <a:gd name="T8" fmla="*/ 9 w 35"/>
                <a:gd name="T9" fmla="*/ 15 h 114"/>
                <a:gd name="T10" fmla="*/ 35 w 35"/>
                <a:gd name="T11" fmla="*/ 0 h 114"/>
                <a:gd name="T12" fmla="*/ 19 w 35"/>
                <a:gd name="T13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14">
                  <a:moveTo>
                    <a:pt x="19" y="106"/>
                  </a:moveTo>
                  <a:cubicBezTo>
                    <a:pt x="19" y="108"/>
                    <a:pt x="19" y="110"/>
                    <a:pt x="19" y="111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8" y="95"/>
                    <a:pt x="0" y="34"/>
                    <a:pt x="9" y="15"/>
                  </a:cubicBezTo>
                  <a:cubicBezTo>
                    <a:pt x="15" y="2"/>
                    <a:pt x="29" y="3"/>
                    <a:pt x="35" y="0"/>
                  </a:cubicBezTo>
                  <a:cubicBezTo>
                    <a:pt x="27" y="25"/>
                    <a:pt x="10" y="38"/>
                    <a:pt x="19" y="10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0">
              <a:extLst>
                <a:ext uri="{FF2B5EF4-FFF2-40B4-BE49-F238E27FC236}">
                  <a16:creationId xmlns:a16="http://schemas.microsoft.com/office/drawing/2014/main" xmlns="" id="{AB0CBDF1-7089-47EE-B6F9-C461D02C8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53126" y="2224088"/>
              <a:ext cx="104775" cy="20638"/>
            </a:xfrm>
            <a:custGeom>
              <a:avLst/>
              <a:gdLst>
                <a:gd name="T0" fmla="*/ 33 w 66"/>
                <a:gd name="T1" fmla="*/ 13 h 13"/>
                <a:gd name="T2" fmla="*/ 66 w 66"/>
                <a:gd name="T3" fmla="*/ 0 h 13"/>
                <a:gd name="T4" fmla="*/ 0 w 66"/>
                <a:gd name="T5" fmla="*/ 0 h 13"/>
                <a:gd name="T6" fmla="*/ 33 w 66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3">
                  <a:moveTo>
                    <a:pt x="33" y="13"/>
                  </a:moveTo>
                  <a:lnTo>
                    <a:pt x="66" y="0"/>
                  </a:lnTo>
                  <a:lnTo>
                    <a:pt x="0" y="0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C5A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1">
              <a:extLst>
                <a:ext uri="{FF2B5EF4-FFF2-40B4-BE49-F238E27FC236}">
                  <a16:creationId xmlns:a16="http://schemas.microsoft.com/office/drawing/2014/main" xmlns="" id="{69FD4972-E327-40A1-9179-FD892172D0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6576" y="1482725"/>
              <a:ext cx="714375" cy="320675"/>
            </a:xfrm>
            <a:custGeom>
              <a:avLst/>
              <a:gdLst>
                <a:gd name="T0" fmla="*/ 94 w 217"/>
                <a:gd name="T1" fmla="*/ 8 h 97"/>
                <a:gd name="T2" fmla="*/ 149 w 217"/>
                <a:gd name="T3" fmla="*/ 13 h 97"/>
                <a:gd name="T4" fmla="*/ 179 w 217"/>
                <a:gd name="T5" fmla="*/ 15 h 97"/>
                <a:gd name="T6" fmla="*/ 211 w 217"/>
                <a:gd name="T7" fmla="*/ 3 h 97"/>
                <a:gd name="T8" fmla="*/ 204 w 217"/>
                <a:gd name="T9" fmla="*/ 16 h 97"/>
                <a:gd name="T10" fmla="*/ 217 w 217"/>
                <a:gd name="T11" fmla="*/ 8 h 97"/>
                <a:gd name="T12" fmla="*/ 203 w 217"/>
                <a:gd name="T13" fmla="*/ 56 h 97"/>
                <a:gd name="T14" fmla="*/ 175 w 217"/>
                <a:gd name="T15" fmla="*/ 84 h 97"/>
                <a:gd name="T16" fmla="*/ 185 w 217"/>
                <a:gd name="T17" fmla="*/ 84 h 97"/>
                <a:gd name="T18" fmla="*/ 142 w 217"/>
                <a:gd name="T19" fmla="*/ 96 h 97"/>
                <a:gd name="T20" fmla="*/ 86 w 217"/>
                <a:gd name="T21" fmla="*/ 80 h 97"/>
                <a:gd name="T22" fmla="*/ 95 w 217"/>
                <a:gd name="T23" fmla="*/ 91 h 97"/>
                <a:gd name="T24" fmla="*/ 61 w 217"/>
                <a:gd name="T25" fmla="*/ 85 h 97"/>
                <a:gd name="T26" fmla="*/ 47 w 217"/>
                <a:gd name="T27" fmla="*/ 75 h 97"/>
                <a:gd name="T28" fmla="*/ 55 w 217"/>
                <a:gd name="T29" fmla="*/ 94 h 97"/>
                <a:gd name="T30" fmla="*/ 94 w 217"/>
                <a:gd name="T31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7" h="97">
                  <a:moveTo>
                    <a:pt x="94" y="8"/>
                  </a:moveTo>
                  <a:cubicBezTo>
                    <a:pt x="115" y="9"/>
                    <a:pt x="130" y="12"/>
                    <a:pt x="149" y="13"/>
                  </a:cubicBezTo>
                  <a:cubicBezTo>
                    <a:pt x="169" y="15"/>
                    <a:pt x="163" y="16"/>
                    <a:pt x="179" y="15"/>
                  </a:cubicBezTo>
                  <a:cubicBezTo>
                    <a:pt x="195" y="13"/>
                    <a:pt x="213" y="0"/>
                    <a:pt x="211" y="3"/>
                  </a:cubicBezTo>
                  <a:cubicBezTo>
                    <a:pt x="209" y="5"/>
                    <a:pt x="202" y="17"/>
                    <a:pt x="204" y="16"/>
                  </a:cubicBezTo>
                  <a:cubicBezTo>
                    <a:pt x="206" y="15"/>
                    <a:pt x="217" y="8"/>
                    <a:pt x="217" y="8"/>
                  </a:cubicBezTo>
                  <a:cubicBezTo>
                    <a:pt x="217" y="8"/>
                    <a:pt x="215" y="32"/>
                    <a:pt x="203" y="56"/>
                  </a:cubicBezTo>
                  <a:cubicBezTo>
                    <a:pt x="192" y="79"/>
                    <a:pt x="174" y="84"/>
                    <a:pt x="175" y="84"/>
                  </a:cubicBezTo>
                  <a:cubicBezTo>
                    <a:pt x="176" y="84"/>
                    <a:pt x="187" y="83"/>
                    <a:pt x="185" y="84"/>
                  </a:cubicBezTo>
                  <a:cubicBezTo>
                    <a:pt x="183" y="85"/>
                    <a:pt x="165" y="96"/>
                    <a:pt x="142" y="96"/>
                  </a:cubicBezTo>
                  <a:cubicBezTo>
                    <a:pt x="119" y="97"/>
                    <a:pt x="86" y="80"/>
                    <a:pt x="86" y="80"/>
                  </a:cubicBezTo>
                  <a:cubicBezTo>
                    <a:pt x="86" y="80"/>
                    <a:pt x="96" y="91"/>
                    <a:pt x="95" y="91"/>
                  </a:cubicBezTo>
                  <a:cubicBezTo>
                    <a:pt x="93" y="90"/>
                    <a:pt x="74" y="92"/>
                    <a:pt x="61" y="85"/>
                  </a:cubicBezTo>
                  <a:cubicBezTo>
                    <a:pt x="47" y="78"/>
                    <a:pt x="47" y="75"/>
                    <a:pt x="47" y="75"/>
                  </a:cubicBezTo>
                  <a:cubicBezTo>
                    <a:pt x="47" y="75"/>
                    <a:pt x="57" y="95"/>
                    <a:pt x="55" y="94"/>
                  </a:cubicBezTo>
                  <a:cubicBezTo>
                    <a:pt x="0" y="70"/>
                    <a:pt x="50" y="5"/>
                    <a:pt x="94" y="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2">
              <a:extLst>
                <a:ext uri="{FF2B5EF4-FFF2-40B4-BE49-F238E27FC236}">
                  <a16:creationId xmlns:a16="http://schemas.microsoft.com/office/drawing/2014/main" xmlns="" id="{F20F1146-A647-4E96-A0AF-557092181B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99126" y="1925638"/>
              <a:ext cx="612775" cy="203200"/>
            </a:xfrm>
            <a:custGeom>
              <a:avLst/>
              <a:gdLst>
                <a:gd name="T0" fmla="*/ 5 w 186"/>
                <a:gd name="T1" fmla="*/ 4 h 62"/>
                <a:gd name="T2" fmla="*/ 46 w 186"/>
                <a:gd name="T3" fmla="*/ 1 h 62"/>
                <a:gd name="T4" fmla="*/ 49 w 186"/>
                <a:gd name="T5" fmla="*/ 1 h 62"/>
                <a:gd name="T6" fmla="*/ 93 w 186"/>
                <a:gd name="T7" fmla="*/ 8 h 62"/>
                <a:gd name="T8" fmla="*/ 93 w 186"/>
                <a:gd name="T9" fmla="*/ 8 h 62"/>
                <a:gd name="T10" fmla="*/ 93 w 186"/>
                <a:gd name="T11" fmla="*/ 8 h 62"/>
                <a:gd name="T12" fmla="*/ 137 w 186"/>
                <a:gd name="T13" fmla="*/ 1 h 62"/>
                <a:gd name="T14" fmla="*/ 140 w 186"/>
                <a:gd name="T15" fmla="*/ 1 h 62"/>
                <a:gd name="T16" fmla="*/ 180 w 186"/>
                <a:gd name="T17" fmla="*/ 4 h 62"/>
                <a:gd name="T18" fmla="*/ 186 w 186"/>
                <a:gd name="T19" fmla="*/ 9 h 62"/>
                <a:gd name="T20" fmla="*/ 182 w 186"/>
                <a:gd name="T21" fmla="*/ 17 h 62"/>
                <a:gd name="T22" fmla="*/ 176 w 186"/>
                <a:gd name="T23" fmla="*/ 35 h 62"/>
                <a:gd name="T24" fmla="*/ 175 w 186"/>
                <a:gd name="T25" fmla="*/ 37 h 62"/>
                <a:gd name="T26" fmla="*/ 169 w 186"/>
                <a:gd name="T27" fmla="*/ 52 h 62"/>
                <a:gd name="T28" fmla="*/ 142 w 186"/>
                <a:gd name="T29" fmla="*/ 62 h 62"/>
                <a:gd name="T30" fmla="*/ 140 w 186"/>
                <a:gd name="T31" fmla="*/ 62 h 62"/>
                <a:gd name="T32" fmla="*/ 108 w 186"/>
                <a:gd name="T33" fmla="*/ 42 h 62"/>
                <a:gd name="T34" fmla="*/ 93 w 186"/>
                <a:gd name="T35" fmla="*/ 21 h 62"/>
                <a:gd name="T36" fmla="*/ 77 w 186"/>
                <a:gd name="T37" fmla="*/ 42 h 62"/>
                <a:gd name="T38" fmla="*/ 46 w 186"/>
                <a:gd name="T39" fmla="*/ 62 h 62"/>
                <a:gd name="T40" fmla="*/ 43 w 186"/>
                <a:gd name="T41" fmla="*/ 62 h 62"/>
                <a:gd name="T42" fmla="*/ 17 w 186"/>
                <a:gd name="T43" fmla="*/ 52 h 62"/>
                <a:gd name="T44" fmla="*/ 10 w 186"/>
                <a:gd name="T45" fmla="*/ 37 h 62"/>
                <a:gd name="T46" fmla="*/ 10 w 186"/>
                <a:gd name="T47" fmla="*/ 35 h 62"/>
                <a:gd name="T48" fmla="*/ 3 w 186"/>
                <a:gd name="T49" fmla="*/ 17 h 62"/>
                <a:gd name="T50" fmla="*/ 0 w 186"/>
                <a:gd name="T51" fmla="*/ 9 h 62"/>
                <a:gd name="T52" fmla="*/ 5 w 186"/>
                <a:gd name="T53" fmla="*/ 4 h 62"/>
                <a:gd name="T54" fmla="*/ 168 w 186"/>
                <a:gd name="T55" fmla="*/ 46 h 62"/>
                <a:gd name="T56" fmla="*/ 168 w 186"/>
                <a:gd name="T57" fmla="*/ 46 h 62"/>
                <a:gd name="T58" fmla="*/ 173 w 186"/>
                <a:gd name="T59" fmla="*/ 27 h 62"/>
                <a:gd name="T60" fmla="*/ 168 w 186"/>
                <a:gd name="T61" fmla="*/ 8 h 62"/>
                <a:gd name="T62" fmla="*/ 140 w 186"/>
                <a:gd name="T63" fmla="*/ 5 h 62"/>
                <a:gd name="T64" fmla="*/ 113 w 186"/>
                <a:gd name="T65" fmla="*/ 11 h 62"/>
                <a:gd name="T66" fmla="*/ 109 w 186"/>
                <a:gd name="T67" fmla="*/ 14 h 62"/>
                <a:gd name="T68" fmla="*/ 107 w 186"/>
                <a:gd name="T69" fmla="*/ 20 h 62"/>
                <a:gd name="T70" fmla="*/ 125 w 186"/>
                <a:gd name="T71" fmla="*/ 55 h 62"/>
                <a:gd name="T72" fmla="*/ 140 w 186"/>
                <a:gd name="T73" fmla="*/ 58 h 62"/>
                <a:gd name="T74" fmla="*/ 167 w 186"/>
                <a:gd name="T75" fmla="*/ 47 h 62"/>
                <a:gd name="T76" fmla="*/ 168 w 186"/>
                <a:gd name="T77" fmla="*/ 46 h 62"/>
                <a:gd name="T78" fmla="*/ 18 w 186"/>
                <a:gd name="T79" fmla="*/ 46 h 62"/>
                <a:gd name="T80" fmla="*/ 18 w 186"/>
                <a:gd name="T81" fmla="*/ 46 h 62"/>
                <a:gd name="T82" fmla="*/ 18 w 186"/>
                <a:gd name="T83" fmla="*/ 47 h 62"/>
                <a:gd name="T84" fmla="*/ 46 w 186"/>
                <a:gd name="T85" fmla="*/ 58 h 62"/>
                <a:gd name="T86" fmla="*/ 60 w 186"/>
                <a:gd name="T87" fmla="*/ 55 h 62"/>
                <a:gd name="T88" fmla="*/ 79 w 186"/>
                <a:gd name="T89" fmla="*/ 20 h 62"/>
                <a:gd name="T90" fmla="*/ 76 w 186"/>
                <a:gd name="T91" fmla="*/ 14 h 62"/>
                <a:gd name="T92" fmla="*/ 73 w 186"/>
                <a:gd name="T93" fmla="*/ 11 h 62"/>
                <a:gd name="T94" fmla="*/ 46 w 186"/>
                <a:gd name="T95" fmla="*/ 5 h 62"/>
                <a:gd name="T96" fmla="*/ 18 w 186"/>
                <a:gd name="T97" fmla="*/ 8 h 62"/>
                <a:gd name="T98" fmla="*/ 13 w 186"/>
                <a:gd name="T99" fmla="*/ 27 h 62"/>
                <a:gd name="T100" fmla="*/ 18 w 186"/>
                <a:gd name="T101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62">
                  <a:moveTo>
                    <a:pt x="5" y="4"/>
                  </a:moveTo>
                  <a:cubicBezTo>
                    <a:pt x="9" y="2"/>
                    <a:pt x="30" y="0"/>
                    <a:pt x="46" y="1"/>
                  </a:cubicBezTo>
                  <a:cubicBezTo>
                    <a:pt x="47" y="1"/>
                    <a:pt x="48" y="1"/>
                    <a:pt x="49" y="1"/>
                  </a:cubicBezTo>
                  <a:cubicBezTo>
                    <a:pt x="63" y="2"/>
                    <a:pt x="80" y="7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106" y="7"/>
                    <a:pt x="123" y="2"/>
                    <a:pt x="137" y="1"/>
                  </a:cubicBezTo>
                  <a:cubicBezTo>
                    <a:pt x="138" y="1"/>
                    <a:pt x="139" y="1"/>
                    <a:pt x="140" y="1"/>
                  </a:cubicBezTo>
                  <a:cubicBezTo>
                    <a:pt x="156" y="0"/>
                    <a:pt x="177" y="2"/>
                    <a:pt x="180" y="4"/>
                  </a:cubicBezTo>
                  <a:cubicBezTo>
                    <a:pt x="185" y="5"/>
                    <a:pt x="185" y="6"/>
                    <a:pt x="186" y="9"/>
                  </a:cubicBezTo>
                  <a:cubicBezTo>
                    <a:pt x="186" y="13"/>
                    <a:pt x="185" y="16"/>
                    <a:pt x="182" y="17"/>
                  </a:cubicBezTo>
                  <a:cubicBezTo>
                    <a:pt x="179" y="18"/>
                    <a:pt x="178" y="23"/>
                    <a:pt x="176" y="35"/>
                  </a:cubicBezTo>
                  <a:cubicBezTo>
                    <a:pt x="176" y="36"/>
                    <a:pt x="176" y="36"/>
                    <a:pt x="175" y="37"/>
                  </a:cubicBezTo>
                  <a:cubicBezTo>
                    <a:pt x="174" y="43"/>
                    <a:pt x="173" y="48"/>
                    <a:pt x="169" y="52"/>
                  </a:cubicBezTo>
                  <a:cubicBezTo>
                    <a:pt x="164" y="57"/>
                    <a:pt x="156" y="61"/>
                    <a:pt x="142" y="62"/>
                  </a:cubicBezTo>
                  <a:cubicBezTo>
                    <a:pt x="141" y="62"/>
                    <a:pt x="141" y="62"/>
                    <a:pt x="140" y="62"/>
                  </a:cubicBezTo>
                  <a:cubicBezTo>
                    <a:pt x="118" y="62"/>
                    <a:pt x="111" y="47"/>
                    <a:pt x="108" y="42"/>
                  </a:cubicBezTo>
                  <a:cubicBezTo>
                    <a:pt x="104" y="33"/>
                    <a:pt x="105" y="21"/>
                    <a:pt x="93" y="21"/>
                  </a:cubicBezTo>
                  <a:cubicBezTo>
                    <a:pt x="81" y="21"/>
                    <a:pt x="82" y="33"/>
                    <a:pt x="77" y="42"/>
                  </a:cubicBezTo>
                  <a:cubicBezTo>
                    <a:pt x="75" y="47"/>
                    <a:pt x="68" y="62"/>
                    <a:pt x="46" y="62"/>
                  </a:cubicBezTo>
                  <a:cubicBezTo>
                    <a:pt x="45" y="62"/>
                    <a:pt x="44" y="62"/>
                    <a:pt x="43" y="62"/>
                  </a:cubicBezTo>
                  <a:cubicBezTo>
                    <a:pt x="29" y="61"/>
                    <a:pt x="21" y="57"/>
                    <a:pt x="17" y="52"/>
                  </a:cubicBezTo>
                  <a:cubicBezTo>
                    <a:pt x="13" y="48"/>
                    <a:pt x="11" y="43"/>
                    <a:pt x="10" y="37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7" y="23"/>
                    <a:pt x="7" y="18"/>
                    <a:pt x="3" y="17"/>
                  </a:cubicBezTo>
                  <a:cubicBezTo>
                    <a:pt x="0" y="16"/>
                    <a:pt x="0" y="13"/>
                    <a:pt x="0" y="9"/>
                  </a:cubicBezTo>
                  <a:cubicBezTo>
                    <a:pt x="0" y="6"/>
                    <a:pt x="0" y="5"/>
                    <a:pt x="5" y="4"/>
                  </a:cubicBezTo>
                  <a:close/>
                  <a:moveTo>
                    <a:pt x="168" y="46"/>
                  </a:moveTo>
                  <a:cubicBezTo>
                    <a:pt x="168" y="46"/>
                    <a:pt x="168" y="46"/>
                    <a:pt x="168" y="46"/>
                  </a:cubicBezTo>
                  <a:cubicBezTo>
                    <a:pt x="171" y="41"/>
                    <a:pt x="172" y="34"/>
                    <a:pt x="173" y="27"/>
                  </a:cubicBezTo>
                  <a:cubicBezTo>
                    <a:pt x="174" y="19"/>
                    <a:pt x="172" y="11"/>
                    <a:pt x="168" y="8"/>
                  </a:cubicBezTo>
                  <a:cubicBezTo>
                    <a:pt x="164" y="6"/>
                    <a:pt x="152" y="4"/>
                    <a:pt x="140" y="5"/>
                  </a:cubicBezTo>
                  <a:cubicBezTo>
                    <a:pt x="129" y="5"/>
                    <a:pt x="119" y="7"/>
                    <a:pt x="113" y="11"/>
                  </a:cubicBezTo>
                  <a:cubicBezTo>
                    <a:pt x="111" y="12"/>
                    <a:pt x="110" y="13"/>
                    <a:pt x="109" y="14"/>
                  </a:cubicBezTo>
                  <a:cubicBezTo>
                    <a:pt x="108" y="15"/>
                    <a:pt x="107" y="17"/>
                    <a:pt x="107" y="20"/>
                  </a:cubicBezTo>
                  <a:cubicBezTo>
                    <a:pt x="105" y="32"/>
                    <a:pt x="115" y="51"/>
                    <a:pt x="125" y="55"/>
                  </a:cubicBezTo>
                  <a:cubicBezTo>
                    <a:pt x="129" y="57"/>
                    <a:pt x="134" y="58"/>
                    <a:pt x="140" y="58"/>
                  </a:cubicBezTo>
                  <a:cubicBezTo>
                    <a:pt x="151" y="58"/>
                    <a:pt x="163" y="54"/>
                    <a:pt x="167" y="47"/>
                  </a:cubicBezTo>
                  <a:lnTo>
                    <a:pt x="168" y="46"/>
                  </a:lnTo>
                  <a:close/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3" y="54"/>
                    <a:pt x="35" y="58"/>
                    <a:pt x="46" y="58"/>
                  </a:cubicBezTo>
                  <a:cubicBezTo>
                    <a:pt x="51" y="58"/>
                    <a:pt x="56" y="57"/>
                    <a:pt x="60" y="55"/>
                  </a:cubicBezTo>
                  <a:cubicBezTo>
                    <a:pt x="70" y="51"/>
                    <a:pt x="81" y="32"/>
                    <a:pt x="79" y="20"/>
                  </a:cubicBezTo>
                  <a:cubicBezTo>
                    <a:pt x="78" y="17"/>
                    <a:pt x="78" y="15"/>
                    <a:pt x="76" y="14"/>
                  </a:cubicBezTo>
                  <a:cubicBezTo>
                    <a:pt x="75" y="13"/>
                    <a:pt x="74" y="12"/>
                    <a:pt x="73" y="11"/>
                  </a:cubicBezTo>
                  <a:cubicBezTo>
                    <a:pt x="67" y="7"/>
                    <a:pt x="56" y="5"/>
                    <a:pt x="46" y="5"/>
                  </a:cubicBezTo>
                  <a:cubicBezTo>
                    <a:pt x="33" y="4"/>
                    <a:pt x="21" y="6"/>
                    <a:pt x="18" y="8"/>
                  </a:cubicBezTo>
                  <a:cubicBezTo>
                    <a:pt x="13" y="11"/>
                    <a:pt x="12" y="19"/>
                    <a:pt x="13" y="27"/>
                  </a:cubicBezTo>
                  <a:cubicBezTo>
                    <a:pt x="13" y="34"/>
                    <a:pt x="15" y="41"/>
                    <a:pt x="18" y="46"/>
                  </a:cubicBezTo>
                  <a:close/>
                </a:path>
              </a:pathLst>
            </a:custGeom>
            <a:solidFill>
              <a:srgbClr val="4E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3">
              <a:extLst>
                <a:ext uri="{FF2B5EF4-FFF2-40B4-BE49-F238E27FC236}">
                  <a16:creationId xmlns:a16="http://schemas.microsoft.com/office/drawing/2014/main" xmlns="" id="{29BA2347-C60C-4388-9359-EE3CE6EEAC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1938338"/>
              <a:ext cx="230188" cy="180975"/>
            </a:xfrm>
            <a:custGeom>
              <a:avLst/>
              <a:gdLst>
                <a:gd name="T0" fmla="*/ 35 w 70"/>
                <a:gd name="T1" fmla="*/ 0 h 55"/>
                <a:gd name="T2" fmla="*/ 6 w 70"/>
                <a:gd name="T3" fmla="*/ 3 h 55"/>
                <a:gd name="T4" fmla="*/ 1 w 70"/>
                <a:gd name="T5" fmla="*/ 23 h 55"/>
                <a:gd name="T6" fmla="*/ 6 w 70"/>
                <a:gd name="T7" fmla="*/ 42 h 55"/>
                <a:gd name="T8" fmla="*/ 6 w 70"/>
                <a:gd name="T9" fmla="*/ 43 h 55"/>
                <a:gd name="T10" fmla="*/ 35 w 70"/>
                <a:gd name="T11" fmla="*/ 55 h 55"/>
                <a:gd name="T12" fmla="*/ 50 w 70"/>
                <a:gd name="T13" fmla="*/ 52 h 55"/>
                <a:gd name="T14" fmla="*/ 69 w 70"/>
                <a:gd name="T15" fmla="*/ 15 h 55"/>
                <a:gd name="T16" fmla="*/ 66 w 70"/>
                <a:gd name="T17" fmla="*/ 9 h 55"/>
                <a:gd name="T18" fmla="*/ 63 w 70"/>
                <a:gd name="T19" fmla="*/ 6 h 55"/>
                <a:gd name="T20" fmla="*/ 35 w 70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55">
                  <a:moveTo>
                    <a:pt x="35" y="0"/>
                  </a:moveTo>
                  <a:cubicBezTo>
                    <a:pt x="22" y="0"/>
                    <a:pt x="10" y="1"/>
                    <a:pt x="6" y="3"/>
                  </a:cubicBezTo>
                  <a:cubicBezTo>
                    <a:pt x="1" y="6"/>
                    <a:pt x="0" y="14"/>
                    <a:pt x="1" y="23"/>
                  </a:cubicBezTo>
                  <a:cubicBezTo>
                    <a:pt x="1" y="30"/>
                    <a:pt x="3" y="37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51"/>
                    <a:pt x="23" y="55"/>
                    <a:pt x="35" y="55"/>
                  </a:cubicBezTo>
                  <a:cubicBezTo>
                    <a:pt x="40" y="55"/>
                    <a:pt x="46" y="54"/>
                    <a:pt x="50" y="52"/>
                  </a:cubicBezTo>
                  <a:cubicBezTo>
                    <a:pt x="60" y="47"/>
                    <a:pt x="70" y="28"/>
                    <a:pt x="69" y="15"/>
                  </a:cubicBezTo>
                  <a:cubicBezTo>
                    <a:pt x="68" y="13"/>
                    <a:pt x="67" y="11"/>
                    <a:pt x="66" y="9"/>
                  </a:cubicBezTo>
                  <a:cubicBezTo>
                    <a:pt x="65" y="8"/>
                    <a:pt x="64" y="7"/>
                    <a:pt x="63" y="6"/>
                  </a:cubicBezTo>
                  <a:cubicBezTo>
                    <a:pt x="56" y="2"/>
                    <a:pt x="45" y="0"/>
                    <a:pt x="35" y="0"/>
                  </a:cubicBezTo>
                  <a:close/>
                </a:path>
              </a:pathLst>
            </a:custGeom>
            <a:solidFill>
              <a:srgbClr val="C0E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4">
              <a:extLst>
                <a:ext uri="{FF2B5EF4-FFF2-40B4-BE49-F238E27FC236}">
                  <a16:creationId xmlns:a16="http://schemas.microsoft.com/office/drawing/2014/main" xmlns="" id="{B747CD35-C0DA-4A67-AD7F-EF5ED4A814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8813" y="1938338"/>
              <a:ext cx="203200" cy="177800"/>
            </a:xfrm>
            <a:custGeom>
              <a:avLst/>
              <a:gdLst>
                <a:gd name="T0" fmla="*/ 23 w 62"/>
                <a:gd name="T1" fmla="*/ 0 h 54"/>
                <a:gd name="T2" fmla="*/ 5 w 62"/>
                <a:gd name="T3" fmla="*/ 3 h 54"/>
                <a:gd name="T4" fmla="*/ 0 w 62"/>
                <a:gd name="T5" fmla="*/ 11 h 54"/>
                <a:gd name="T6" fmla="*/ 43 w 62"/>
                <a:gd name="T7" fmla="*/ 54 h 54"/>
                <a:gd name="T8" fmla="*/ 49 w 62"/>
                <a:gd name="T9" fmla="*/ 52 h 54"/>
                <a:gd name="T10" fmla="*/ 62 w 62"/>
                <a:gd name="T11" fmla="*/ 38 h 54"/>
                <a:gd name="T12" fmla="*/ 23 w 62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54">
                  <a:moveTo>
                    <a:pt x="23" y="0"/>
                  </a:moveTo>
                  <a:cubicBezTo>
                    <a:pt x="15" y="0"/>
                    <a:pt x="8" y="2"/>
                    <a:pt x="5" y="3"/>
                  </a:cubicBezTo>
                  <a:cubicBezTo>
                    <a:pt x="3" y="5"/>
                    <a:pt x="1" y="8"/>
                    <a:pt x="0" y="11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3"/>
                    <a:pt x="47" y="53"/>
                    <a:pt x="49" y="52"/>
                  </a:cubicBezTo>
                  <a:cubicBezTo>
                    <a:pt x="53" y="50"/>
                    <a:pt x="58" y="45"/>
                    <a:pt x="62" y="38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45">
              <a:extLst>
                <a:ext uri="{FF2B5EF4-FFF2-40B4-BE49-F238E27FC236}">
                  <a16:creationId xmlns:a16="http://schemas.microsoft.com/office/drawing/2014/main" xmlns="" id="{407E98CB-7BF0-4635-B453-03428C39D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2026" y="1938338"/>
              <a:ext cx="230188" cy="180975"/>
            </a:xfrm>
            <a:custGeom>
              <a:avLst/>
              <a:gdLst>
                <a:gd name="T0" fmla="*/ 2 w 70"/>
                <a:gd name="T1" fmla="*/ 15 h 55"/>
                <a:gd name="T2" fmla="*/ 21 w 70"/>
                <a:gd name="T3" fmla="*/ 52 h 55"/>
                <a:gd name="T4" fmla="*/ 36 w 70"/>
                <a:gd name="T5" fmla="*/ 55 h 55"/>
                <a:gd name="T6" fmla="*/ 64 w 70"/>
                <a:gd name="T7" fmla="*/ 43 h 55"/>
                <a:gd name="T8" fmla="*/ 65 w 70"/>
                <a:gd name="T9" fmla="*/ 42 h 55"/>
                <a:gd name="T10" fmla="*/ 70 w 70"/>
                <a:gd name="T11" fmla="*/ 23 h 55"/>
                <a:gd name="T12" fmla="*/ 70 w 70"/>
                <a:gd name="T13" fmla="*/ 21 h 55"/>
                <a:gd name="T14" fmla="*/ 69 w 70"/>
                <a:gd name="T15" fmla="*/ 14 h 55"/>
                <a:gd name="T16" fmla="*/ 64 w 70"/>
                <a:gd name="T17" fmla="*/ 3 h 55"/>
                <a:gd name="T18" fmla="*/ 36 w 70"/>
                <a:gd name="T19" fmla="*/ 0 h 55"/>
                <a:gd name="T20" fmla="*/ 8 w 70"/>
                <a:gd name="T21" fmla="*/ 6 h 55"/>
                <a:gd name="T22" fmla="*/ 4 w 70"/>
                <a:gd name="T23" fmla="*/ 9 h 55"/>
                <a:gd name="T24" fmla="*/ 2 w 7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55">
                  <a:moveTo>
                    <a:pt x="2" y="15"/>
                  </a:moveTo>
                  <a:cubicBezTo>
                    <a:pt x="0" y="28"/>
                    <a:pt x="11" y="47"/>
                    <a:pt x="21" y="52"/>
                  </a:cubicBezTo>
                  <a:cubicBezTo>
                    <a:pt x="25" y="54"/>
                    <a:pt x="30" y="55"/>
                    <a:pt x="36" y="55"/>
                  </a:cubicBezTo>
                  <a:cubicBezTo>
                    <a:pt x="47" y="55"/>
                    <a:pt x="59" y="51"/>
                    <a:pt x="64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7" y="37"/>
                    <a:pt x="69" y="30"/>
                    <a:pt x="70" y="23"/>
                  </a:cubicBezTo>
                  <a:cubicBezTo>
                    <a:pt x="70" y="22"/>
                    <a:pt x="70" y="22"/>
                    <a:pt x="70" y="21"/>
                  </a:cubicBezTo>
                  <a:cubicBezTo>
                    <a:pt x="70" y="19"/>
                    <a:pt x="70" y="16"/>
                    <a:pt x="69" y="14"/>
                  </a:cubicBezTo>
                  <a:cubicBezTo>
                    <a:pt x="69" y="9"/>
                    <a:pt x="67" y="5"/>
                    <a:pt x="64" y="3"/>
                  </a:cubicBezTo>
                  <a:cubicBezTo>
                    <a:pt x="61" y="1"/>
                    <a:pt x="49" y="0"/>
                    <a:pt x="36" y="0"/>
                  </a:cubicBezTo>
                  <a:cubicBezTo>
                    <a:pt x="25" y="0"/>
                    <a:pt x="14" y="2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1"/>
                    <a:pt x="2" y="13"/>
                    <a:pt x="2" y="15"/>
                  </a:cubicBezTo>
                  <a:close/>
                </a:path>
              </a:pathLst>
            </a:custGeom>
            <a:solidFill>
              <a:srgbClr val="C0E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46">
              <a:extLst>
                <a:ext uri="{FF2B5EF4-FFF2-40B4-BE49-F238E27FC236}">
                  <a16:creationId xmlns:a16="http://schemas.microsoft.com/office/drawing/2014/main" xmlns="" id="{1E0D67FD-FC42-481C-AAF6-AEB1CE4DA3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51551" y="1941513"/>
              <a:ext cx="204788" cy="174625"/>
            </a:xfrm>
            <a:custGeom>
              <a:avLst/>
              <a:gdLst>
                <a:gd name="T0" fmla="*/ 42 w 62"/>
                <a:gd name="T1" fmla="*/ 53 h 53"/>
                <a:gd name="T2" fmla="*/ 61 w 62"/>
                <a:gd name="T3" fmla="*/ 42 h 53"/>
                <a:gd name="T4" fmla="*/ 62 w 62"/>
                <a:gd name="T5" fmla="*/ 41 h 53"/>
                <a:gd name="T6" fmla="*/ 62 w 62"/>
                <a:gd name="T7" fmla="*/ 39 h 53"/>
                <a:gd name="T8" fmla="*/ 23 w 62"/>
                <a:gd name="T9" fmla="*/ 0 h 53"/>
                <a:gd name="T10" fmla="*/ 5 w 62"/>
                <a:gd name="T11" fmla="*/ 5 h 53"/>
                <a:gd name="T12" fmla="*/ 1 w 62"/>
                <a:gd name="T13" fmla="*/ 8 h 53"/>
                <a:gd name="T14" fmla="*/ 0 w 62"/>
                <a:gd name="T15" fmla="*/ 11 h 53"/>
                <a:gd name="T16" fmla="*/ 42 w 62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53">
                  <a:moveTo>
                    <a:pt x="42" y="53"/>
                  </a:moveTo>
                  <a:cubicBezTo>
                    <a:pt x="50" y="51"/>
                    <a:pt x="58" y="48"/>
                    <a:pt x="61" y="42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1"/>
                    <a:pt x="9" y="3"/>
                    <a:pt x="5" y="5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1" y="9"/>
                    <a:pt x="0" y="10"/>
                    <a:pt x="0" y="11"/>
                  </a:cubicBezTo>
                  <a:lnTo>
                    <a:pt x="42" y="53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7">
              <a:extLst>
                <a:ext uri="{FF2B5EF4-FFF2-40B4-BE49-F238E27FC236}">
                  <a16:creationId xmlns:a16="http://schemas.microsoft.com/office/drawing/2014/main" xmlns="" id="{558A4AAF-7507-4814-A043-596A295BB0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16688" y="2833688"/>
              <a:ext cx="404813" cy="630238"/>
            </a:xfrm>
            <a:custGeom>
              <a:avLst/>
              <a:gdLst>
                <a:gd name="T0" fmla="*/ 123 w 123"/>
                <a:gd name="T1" fmla="*/ 30 h 191"/>
                <a:gd name="T2" fmla="*/ 121 w 123"/>
                <a:gd name="T3" fmla="*/ 59 h 191"/>
                <a:gd name="T4" fmla="*/ 68 w 123"/>
                <a:gd name="T5" fmla="*/ 164 h 191"/>
                <a:gd name="T6" fmla="*/ 15 w 123"/>
                <a:gd name="T7" fmla="*/ 164 h 191"/>
                <a:gd name="T8" fmla="*/ 11 w 123"/>
                <a:gd name="T9" fmla="*/ 95 h 191"/>
                <a:gd name="T10" fmla="*/ 66 w 123"/>
                <a:gd name="T11" fmla="*/ 0 h 191"/>
                <a:gd name="T12" fmla="*/ 123 w 123"/>
                <a:gd name="T13" fmla="*/ 3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91">
                  <a:moveTo>
                    <a:pt x="123" y="30"/>
                  </a:moveTo>
                  <a:cubicBezTo>
                    <a:pt x="122" y="35"/>
                    <a:pt x="121" y="59"/>
                    <a:pt x="121" y="59"/>
                  </a:cubicBezTo>
                  <a:cubicBezTo>
                    <a:pt x="106" y="93"/>
                    <a:pt x="72" y="164"/>
                    <a:pt x="68" y="164"/>
                  </a:cubicBezTo>
                  <a:cubicBezTo>
                    <a:pt x="61" y="164"/>
                    <a:pt x="29" y="191"/>
                    <a:pt x="15" y="164"/>
                  </a:cubicBezTo>
                  <a:cubicBezTo>
                    <a:pt x="0" y="137"/>
                    <a:pt x="7" y="104"/>
                    <a:pt x="11" y="95"/>
                  </a:cubicBezTo>
                  <a:cubicBezTo>
                    <a:pt x="16" y="87"/>
                    <a:pt x="61" y="0"/>
                    <a:pt x="66" y="0"/>
                  </a:cubicBezTo>
                  <a:cubicBezTo>
                    <a:pt x="71" y="1"/>
                    <a:pt x="123" y="30"/>
                    <a:pt x="123" y="3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48">
              <a:extLst>
                <a:ext uri="{FF2B5EF4-FFF2-40B4-BE49-F238E27FC236}">
                  <a16:creationId xmlns:a16="http://schemas.microsoft.com/office/drawing/2014/main" xmlns="" id="{11AA5EBE-5064-4165-BF92-C67237519C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02438" y="2925763"/>
              <a:ext cx="103188" cy="109538"/>
            </a:xfrm>
            <a:custGeom>
              <a:avLst/>
              <a:gdLst>
                <a:gd name="T0" fmla="*/ 26 w 31"/>
                <a:gd name="T1" fmla="*/ 0 h 33"/>
                <a:gd name="T2" fmla="*/ 30 w 31"/>
                <a:gd name="T3" fmla="*/ 23 h 33"/>
                <a:gd name="T4" fmla="*/ 27 w 31"/>
                <a:gd name="T5" fmla="*/ 33 h 33"/>
                <a:gd name="T6" fmla="*/ 0 w 31"/>
                <a:gd name="T7" fmla="*/ 24 h 33"/>
                <a:gd name="T8" fmla="*/ 26 w 3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3">
                  <a:moveTo>
                    <a:pt x="26" y="0"/>
                  </a:moveTo>
                  <a:cubicBezTo>
                    <a:pt x="26" y="0"/>
                    <a:pt x="30" y="15"/>
                    <a:pt x="30" y="23"/>
                  </a:cubicBezTo>
                  <a:cubicBezTo>
                    <a:pt x="31" y="30"/>
                    <a:pt x="30" y="32"/>
                    <a:pt x="27" y="33"/>
                  </a:cubicBezTo>
                  <a:cubicBezTo>
                    <a:pt x="24" y="33"/>
                    <a:pt x="0" y="27"/>
                    <a:pt x="0" y="24"/>
                  </a:cubicBezTo>
                  <a:cubicBezTo>
                    <a:pt x="1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9">
              <a:extLst>
                <a:ext uri="{FF2B5EF4-FFF2-40B4-BE49-F238E27FC236}">
                  <a16:creationId xmlns:a16="http://schemas.microsoft.com/office/drawing/2014/main" xmlns="" id="{28C9CC69-18DA-461B-87AD-65EB10131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37351" y="2774950"/>
              <a:ext cx="254000" cy="220663"/>
            </a:xfrm>
            <a:custGeom>
              <a:avLst/>
              <a:gdLst>
                <a:gd name="T0" fmla="*/ 5 w 77"/>
                <a:gd name="T1" fmla="*/ 0 h 67"/>
                <a:gd name="T2" fmla="*/ 77 w 77"/>
                <a:gd name="T3" fmla="*/ 7 h 67"/>
                <a:gd name="T4" fmla="*/ 74 w 77"/>
                <a:gd name="T5" fmla="*/ 32 h 67"/>
                <a:gd name="T6" fmla="*/ 63 w 77"/>
                <a:gd name="T7" fmla="*/ 67 h 67"/>
                <a:gd name="T8" fmla="*/ 1 w 77"/>
                <a:gd name="T9" fmla="*/ 57 h 67"/>
                <a:gd name="T10" fmla="*/ 5 w 7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7">
                  <a:moveTo>
                    <a:pt x="5" y="0"/>
                  </a:moveTo>
                  <a:cubicBezTo>
                    <a:pt x="77" y="7"/>
                    <a:pt x="77" y="7"/>
                    <a:pt x="77" y="7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0" y="61"/>
                    <a:pt x="1" y="57"/>
                  </a:cubicBezTo>
                  <a:cubicBezTo>
                    <a:pt x="2" y="53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9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0">
              <a:extLst>
                <a:ext uri="{FF2B5EF4-FFF2-40B4-BE49-F238E27FC236}">
                  <a16:creationId xmlns:a16="http://schemas.microsoft.com/office/drawing/2014/main" xmlns="" id="{B3CB4D0F-7948-48C4-8950-D1877D1DA8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9113" y="2643188"/>
              <a:ext cx="131763" cy="168275"/>
            </a:xfrm>
            <a:custGeom>
              <a:avLst/>
              <a:gdLst>
                <a:gd name="T0" fmla="*/ 0 w 40"/>
                <a:gd name="T1" fmla="*/ 40 h 51"/>
                <a:gd name="T2" fmla="*/ 34 w 40"/>
                <a:gd name="T3" fmla="*/ 0 h 51"/>
                <a:gd name="T4" fmla="*/ 36 w 40"/>
                <a:gd name="T5" fmla="*/ 17 h 51"/>
                <a:gd name="T6" fmla="*/ 12 w 40"/>
                <a:gd name="T7" fmla="*/ 50 h 51"/>
                <a:gd name="T8" fmla="*/ 0 w 40"/>
                <a:gd name="T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1">
                  <a:moveTo>
                    <a:pt x="0" y="40"/>
                  </a:moveTo>
                  <a:cubicBezTo>
                    <a:pt x="2" y="38"/>
                    <a:pt x="32" y="0"/>
                    <a:pt x="34" y="0"/>
                  </a:cubicBezTo>
                  <a:cubicBezTo>
                    <a:pt x="35" y="0"/>
                    <a:pt x="40" y="6"/>
                    <a:pt x="36" y="17"/>
                  </a:cubicBezTo>
                  <a:cubicBezTo>
                    <a:pt x="32" y="28"/>
                    <a:pt x="12" y="51"/>
                    <a:pt x="12" y="50"/>
                  </a:cubicBezTo>
                  <a:cubicBezTo>
                    <a:pt x="12" y="50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E9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1">
              <a:extLst>
                <a:ext uri="{FF2B5EF4-FFF2-40B4-BE49-F238E27FC236}">
                  <a16:creationId xmlns:a16="http://schemas.microsoft.com/office/drawing/2014/main" xmlns="" id="{C7B9287E-07F0-4A57-B8FC-6531822EC6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5076" y="2254250"/>
              <a:ext cx="781050" cy="796925"/>
            </a:xfrm>
            <a:custGeom>
              <a:avLst/>
              <a:gdLst>
                <a:gd name="T0" fmla="*/ 492 w 492"/>
                <a:gd name="T1" fmla="*/ 33 h 502"/>
                <a:gd name="T2" fmla="*/ 131 w 492"/>
                <a:gd name="T3" fmla="*/ 0 h 502"/>
                <a:gd name="T4" fmla="*/ 0 w 492"/>
                <a:gd name="T5" fmla="*/ 477 h 502"/>
                <a:gd name="T6" fmla="*/ 343 w 492"/>
                <a:gd name="T7" fmla="*/ 502 h 502"/>
                <a:gd name="T8" fmla="*/ 492 w 492"/>
                <a:gd name="T9" fmla="*/ 3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02">
                  <a:moveTo>
                    <a:pt x="492" y="33"/>
                  </a:moveTo>
                  <a:lnTo>
                    <a:pt x="131" y="0"/>
                  </a:lnTo>
                  <a:lnTo>
                    <a:pt x="0" y="477"/>
                  </a:lnTo>
                  <a:lnTo>
                    <a:pt x="343" y="502"/>
                  </a:lnTo>
                  <a:lnTo>
                    <a:pt x="492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2">
              <a:extLst>
                <a:ext uri="{FF2B5EF4-FFF2-40B4-BE49-F238E27FC236}">
                  <a16:creationId xmlns:a16="http://schemas.microsoft.com/office/drawing/2014/main" xmlns="" id="{EF55D92A-9518-44B4-8EC6-F4AF446DC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29201" y="2533650"/>
              <a:ext cx="431800" cy="749300"/>
            </a:xfrm>
            <a:custGeom>
              <a:avLst/>
              <a:gdLst>
                <a:gd name="T0" fmla="*/ 117 w 131"/>
                <a:gd name="T1" fmla="*/ 2 h 227"/>
                <a:gd name="T2" fmla="*/ 0 w 131"/>
                <a:gd name="T3" fmla="*/ 165 h 227"/>
                <a:gd name="T4" fmla="*/ 49 w 131"/>
                <a:gd name="T5" fmla="*/ 217 h 227"/>
                <a:gd name="T6" fmla="*/ 125 w 131"/>
                <a:gd name="T7" fmla="*/ 133 h 227"/>
                <a:gd name="T8" fmla="*/ 117 w 131"/>
                <a:gd name="T9" fmla="*/ 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27">
                  <a:moveTo>
                    <a:pt x="117" y="2"/>
                  </a:moveTo>
                  <a:cubicBezTo>
                    <a:pt x="103" y="0"/>
                    <a:pt x="14" y="139"/>
                    <a:pt x="0" y="165"/>
                  </a:cubicBezTo>
                  <a:cubicBezTo>
                    <a:pt x="0" y="165"/>
                    <a:pt x="41" y="227"/>
                    <a:pt x="49" y="217"/>
                  </a:cubicBezTo>
                  <a:cubicBezTo>
                    <a:pt x="57" y="207"/>
                    <a:pt x="114" y="144"/>
                    <a:pt x="125" y="133"/>
                  </a:cubicBezTo>
                  <a:cubicBezTo>
                    <a:pt x="131" y="126"/>
                    <a:pt x="118" y="2"/>
                    <a:pt x="117" y="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3">
              <a:extLst>
                <a:ext uri="{FF2B5EF4-FFF2-40B4-BE49-F238E27FC236}">
                  <a16:creationId xmlns:a16="http://schemas.microsoft.com/office/drawing/2014/main" xmlns="" id="{EC5A3C46-7528-4BC9-8A85-EEE2BD24F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3801" y="2998788"/>
              <a:ext cx="592138" cy="315913"/>
            </a:xfrm>
            <a:custGeom>
              <a:avLst/>
              <a:gdLst>
                <a:gd name="T0" fmla="*/ 180 w 180"/>
                <a:gd name="T1" fmla="*/ 18 h 96"/>
                <a:gd name="T2" fmla="*/ 48 w 180"/>
                <a:gd name="T3" fmla="*/ 1 h 96"/>
                <a:gd name="T4" fmla="*/ 8 w 180"/>
                <a:gd name="T5" fmla="*/ 65 h 96"/>
                <a:gd name="T6" fmla="*/ 79 w 180"/>
                <a:gd name="T7" fmla="*/ 91 h 96"/>
                <a:gd name="T8" fmla="*/ 170 w 180"/>
                <a:gd name="T9" fmla="*/ 91 h 96"/>
                <a:gd name="T10" fmla="*/ 180 w 180"/>
                <a:gd name="T1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96">
                  <a:moveTo>
                    <a:pt x="180" y="18"/>
                  </a:moveTo>
                  <a:cubicBezTo>
                    <a:pt x="170" y="17"/>
                    <a:pt x="95" y="0"/>
                    <a:pt x="48" y="1"/>
                  </a:cubicBezTo>
                  <a:cubicBezTo>
                    <a:pt x="2" y="2"/>
                    <a:pt x="0" y="40"/>
                    <a:pt x="8" y="65"/>
                  </a:cubicBezTo>
                  <a:cubicBezTo>
                    <a:pt x="17" y="91"/>
                    <a:pt x="48" y="91"/>
                    <a:pt x="79" y="91"/>
                  </a:cubicBezTo>
                  <a:cubicBezTo>
                    <a:pt x="109" y="91"/>
                    <a:pt x="167" y="96"/>
                    <a:pt x="170" y="91"/>
                  </a:cubicBezTo>
                  <a:cubicBezTo>
                    <a:pt x="174" y="87"/>
                    <a:pt x="180" y="18"/>
                    <a:pt x="180" y="18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4">
              <a:extLst>
                <a:ext uri="{FF2B5EF4-FFF2-40B4-BE49-F238E27FC236}">
                  <a16:creationId xmlns:a16="http://schemas.microsoft.com/office/drawing/2014/main" xmlns="" id="{BB4C06C1-0129-456F-A7C8-AFBFDF49FF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6" y="3151188"/>
              <a:ext cx="120650" cy="206375"/>
            </a:xfrm>
            <a:custGeom>
              <a:avLst/>
              <a:gdLst>
                <a:gd name="T0" fmla="*/ 18 w 37"/>
                <a:gd name="T1" fmla="*/ 4 h 63"/>
                <a:gd name="T2" fmla="*/ 6 w 37"/>
                <a:gd name="T3" fmla="*/ 5 h 63"/>
                <a:gd name="T4" fmla="*/ 3 w 37"/>
                <a:gd name="T5" fmla="*/ 20 h 63"/>
                <a:gd name="T6" fmla="*/ 36 w 37"/>
                <a:gd name="T7" fmla="*/ 44 h 63"/>
                <a:gd name="T8" fmla="*/ 26 w 37"/>
                <a:gd name="T9" fmla="*/ 11 h 63"/>
                <a:gd name="T10" fmla="*/ 18 w 37"/>
                <a:gd name="T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3">
                  <a:moveTo>
                    <a:pt x="18" y="4"/>
                  </a:moveTo>
                  <a:cubicBezTo>
                    <a:pt x="16" y="3"/>
                    <a:pt x="11" y="0"/>
                    <a:pt x="6" y="5"/>
                  </a:cubicBezTo>
                  <a:cubicBezTo>
                    <a:pt x="0" y="11"/>
                    <a:pt x="1" y="16"/>
                    <a:pt x="3" y="20"/>
                  </a:cubicBezTo>
                  <a:cubicBezTo>
                    <a:pt x="5" y="26"/>
                    <a:pt x="32" y="63"/>
                    <a:pt x="36" y="44"/>
                  </a:cubicBezTo>
                  <a:cubicBezTo>
                    <a:pt x="37" y="37"/>
                    <a:pt x="31" y="18"/>
                    <a:pt x="26" y="11"/>
                  </a:cubicBezTo>
                  <a:cubicBezTo>
                    <a:pt x="20" y="4"/>
                    <a:pt x="18" y="4"/>
                    <a:pt x="18" y="4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55">
              <a:extLst>
                <a:ext uri="{FF2B5EF4-FFF2-40B4-BE49-F238E27FC236}">
                  <a16:creationId xmlns:a16="http://schemas.microsoft.com/office/drawing/2014/main" xmlns="" id="{396E1A3C-9A4D-44DB-A6E2-027392A220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60701" y="3298825"/>
              <a:ext cx="6053138" cy="134938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6">
              <a:extLst>
                <a:ext uri="{FF2B5EF4-FFF2-40B4-BE49-F238E27FC236}">
                  <a16:creationId xmlns:a16="http://schemas.microsoft.com/office/drawing/2014/main" xmlns="" id="{B88B2E7C-13D1-43C7-A6A4-643474D13C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9901" y="2698750"/>
              <a:ext cx="214313" cy="155575"/>
            </a:xfrm>
            <a:custGeom>
              <a:avLst/>
              <a:gdLst>
                <a:gd name="T0" fmla="*/ 57 w 65"/>
                <a:gd name="T1" fmla="*/ 28 h 47"/>
                <a:gd name="T2" fmla="*/ 42 w 65"/>
                <a:gd name="T3" fmla="*/ 8 h 47"/>
                <a:gd name="T4" fmla="*/ 15 w 65"/>
                <a:gd name="T5" fmla="*/ 3 h 47"/>
                <a:gd name="T6" fmla="*/ 1 w 65"/>
                <a:gd name="T7" fmla="*/ 5 h 47"/>
                <a:gd name="T8" fmla="*/ 14 w 65"/>
                <a:gd name="T9" fmla="*/ 18 h 47"/>
                <a:gd name="T10" fmla="*/ 31 w 65"/>
                <a:gd name="T11" fmla="*/ 22 h 47"/>
                <a:gd name="T12" fmla="*/ 41 w 65"/>
                <a:gd name="T13" fmla="*/ 41 h 47"/>
                <a:gd name="T14" fmla="*/ 48 w 65"/>
                <a:gd name="T15" fmla="*/ 45 h 47"/>
                <a:gd name="T16" fmla="*/ 51 w 65"/>
                <a:gd name="T17" fmla="*/ 47 h 47"/>
                <a:gd name="T18" fmla="*/ 57 w 65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47">
                  <a:moveTo>
                    <a:pt x="57" y="2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1" y="2"/>
                    <a:pt x="3" y="0"/>
                    <a:pt x="1" y="5"/>
                  </a:cubicBezTo>
                  <a:cubicBezTo>
                    <a:pt x="0" y="8"/>
                    <a:pt x="5" y="16"/>
                    <a:pt x="14" y="18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6" y="46"/>
                    <a:pt x="65" y="39"/>
                    <a:pt x="57" y="28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57">
              <a:extLst>
                <a:ext uri="{FF2B5EF4-FFF2-40B4-BE49-F238E27FC236}">
                  <a16:creationId xmlns:a16="http://schemas.microsoft.com/office/drawing/2014/main" xmlns="" id="{E40F80EB-1C58-43F0-B1CB-9B112EEB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2913" y="2774950"/>
              <a:ext cx="207963" cy="138113"/>
            </a:xfrm>
            <a:custGeom>
              <a:avLst/>
              <a:gdLst>
                <a:gd name="T0" fmla="*/ 57 w 63"/>
                <a:gd name="T1" fmla="*/ 23 h 42"/>
                <a:gd name="T2" fmla="*/ 35 w 63"/>
                <a:gd name="T3" fmla="*/ 5 h 42"/>
                <a:gd name="T4" fmla="*/ 13 w 63"/>
                <a:gd name="T5" fmla="*/ 2 h 42"/>
                <a:gd name="T6" fmla="*/ 2 w 63"/>
                <a:gd name="T7" fmla="*/ 4 h 42"/>
                <a:gd name="T8" fmla="*/ 9 w 63"/>
                <a:gd name="T9" fmla="*/ 17 h 42"/>
                <a:gd name="T10" fmla="*/ 28 w 63"/>
                <a:gd name="T11" fmla="*/ 22 h 42"/>
                <a:gd name="T12" fmla="*/ 50 w 63"/>
                <a:gd name="T13" fmla="*/ 40 h 42"/>
                <a:gd name="T14" fmla="*/ 61 w 63"/>
                <a:gd name="T15" fmla="*/ 35 h 42"/>
                <a:gd name="T16" fmla="*/ 57 w 63"/>
                <a:gd name="T17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2">
                  <a:moveTo>
                    <a:pt x="57" y="2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3" y="0"/>
                    <a:pt x="2" y="4"/>
                  </a:cubicBezTo>
                  <a:cubicBezTo>
                    <a:pt x="0" y="9"/>
                    <a:pt x="5" y="16"/>
                    <a:pt x="9" y="17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4" y="42"/>
                    <a:pt x="59" y="39"/>
                    <a:pt x="61" y="35"/>
                  </a:cubicBezTo>
                  <a:cubicBezTo>
                    <a:pt x="63" y="30"/>
                    <a:pt x="61" y="26"/>
                    <a:pt x="57" y="23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8">
              <a:extLst>
                <a:ext uri="{FF2B5EF4-FFF2-40B4-BE49-F238E27FC236}">
                  <a16:creationId xmlns:a16="http://schemas.microsoft.com/office/drawing/2014/main" xmlns="" id="{367A7443-86B2-497A-9908-CDA921B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0688" y="2844800"/>
              <a:ext cx="214313" cy="111125"/>
            </a:xfrm>
            <a:custGeom>
              <a:avLst/>
              <a:gdLst>
                <a:gd name="T0" fmla="*/ 58 w 65"/>
                <a:gd name="T1" fmla="*/ 14 h 34"/>
                <a:gd name="T2" fmla="*/ 34 w 65"/>
                <a:gd name="T3" fmla="*/ 0 h 34"/>
                <a:gd name="T4" fmla="*/ 12 w 65"/>
                <a:gd name="T5" fmla="*/ 1 h 34"/>
                <a:gd name="T6" fmla="*/ 1 w 65"/>
                <a:gd name="T7" fmla="*/ 5 h 34"/>
                <a:gd name="T8" fmla="*/ 11 w 65"/>
                <a:gd name="T9" fmla="*/ 17 h 34"/>
                <a:gd name="T10" fmla="*/ 30 w 65"/>
                <a:gd name="T11" fmla="*/ 18 h 34"/>
                <a:gd name="T12" fmla="*/ 54 w 65"/>
                <a:gd name="T13" fmla="*/ 32 h 34"/>
                <a:gd name="T14" fmla="*/ 64 w 65"/>
                <a:gd name="T15" fmla="*/ 25 h 34"/>
                <a:gd name="T16" fmla="*/ 58 w 65"/>
                <a:gd name="T17" fmla="*/ 1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34">
                  <a:moveTo>
                    <a:pt x="58" y="14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1"/>
                    <a:pt x="2" y="0"/>
                    <a:pt x="1" y="5"/>
                  </a:cubicBezTo>
                  <a:cubicBezTo>
                    <a:pt x="0" y="10"/>
                    <a:pt x="6" y="16"/>
                    <a:pt x="11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8" y="34"/>
                    <a:pt x="63" y="30"/>
                    <a:pt x="64" y="25"/>
                  </a:cubicBezTo>
                  <a:cubicBezTo>
                    <a:pt x="65" y="20"/>
                    <a:pt x="62" y="16"/>
                    <a:pt x="58" y="14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9">
              <a:extLst>
                <a:ext uri="{FF2B5EF4-FFF2-40B4-BE49-F238E27FC236}">
                  <a16:creationId xmlns:a16="http://schemas.microsoft.com/office/drawing/2014/main" xmlns="" id="{499FF417-267D-4491-AA7D-A16C26E0B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70688" y="2906713"/>
              <a:ext cx="190500" cy="92075"/>
            </a:xfrm>
            <a:custGeom>
              <a:avLst/>
              <a:gdLst>
                <a:gd name="T0" fmla="*/ 51 w 58"/>
                <a:gd name="T1" fmla="*/ 10 h 28"/>
                <a:gd name="T2" fmla="*/ 30 w 58"/>
                <a:gd name="T3" fmla="*/ 0 h 28"/>
                <a:gd name="T4" fmla="*/ 11 w 58"/>
                <a:gd name="T5" fmla="*/ 2 h 28"/>
                <a:gd name="T6" fmla="*/ 1 w 58"/>
                <a:gd name="T7" fmla="*/ 7 h 28"/>
                <a:gd name="T8" fmla="*/ 10 w 58"/>
                <a:gd name="T9" fmla="*/ 16 h 28"/>
                <a:gd name="T10" fmla="*/ 27 w 58"/>
                <a:gd name="T11" fmla="*/ 16 h 28"/>
                <a:gd name="T12" fmla="*/ 49 w 58"/>
                <a:gd name="T13" fmla="*/ 26 h 28"/>
                <a:gd name="T14" fmla="*/ 57 w 58"/>
                <a:gd name="T15" fmla="*/ 20 h 28"/>
                <a:gd name="T16" fmla="*/ 51 w 58"/>
                <a:gd name="T1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8">
                  <a:moveTo>
                    <a:pt x="51" y="1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2" y="2"/>
                    <a:pt x="1" y="7"/>
                  </a:cubicBezTo>
                  <a:cubicBezTo>
                    <a:pt x="0" y="11"/>
                    <a:pt x="6" y="16"/>
                    <a:pt x="10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28"/>
                    <a:pt x="56" y="24"/>
                    <a:pt x="57" y="20"/>
                  </a:cubicBezTo>
                  <a:cubicBezTo>
                    <a:pt x="58" y="15"/>
                    <a:pt x="55" y="12"/>
                    <a:pt x="51" y="1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0">
              <a:extLst>
                <a:ext uri="{FF2B5EF4-FFF2-40B4-BE49-F238E27FC236}">
                  <a16:creationId xmlns:a16="http://schemas.microsoft.com/office/drawing/2014/main" xmlns="" id="{235E2817-FA3A-49A1-B96D-773CE05567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2926" y="2857500"/>
              <a:ext cx="15875" cy="33338"/>
            </a:xfrm>
            <a:custGeom>
              <a:avLst/>
              <a:gdLst>
                <a:gd name="T0" fmla="*/ 0 w 5"/>
                <a:gd name="T1" fmla="*/ 1 h 10"/>
                <a:gd name="T2" fmla="*/ 1 w 5"/>
                <a:gd name="T3" fmla="*/ 0 h 10"/>
                <a:gd name="T4" fmla="*/ 3 w 5"/>
                <a:gd name="T5" fmla="*/ 1 h 10"/>
                <a:gd name="T6" fmla="*/ 5 w 5"/>
                <a:gd name="T7" fmla="*/ 7 h 10"/>
                <a:gd name="T8" fmla="*/ 4 w 5"/>
                <a:gd name="T9" fmla="*/ 10 h 10"/>
                <a:gd name="T10" fmla="*/ 3 w 5"/>
                <a:gd name="T11" fmla="*/ 8 h 10"/>
                <a:gd name="T12" fmla="*/ 0 w 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1">
              <a:extLst>
                <a:ext uri="{FF2B5EF4-FFF2-40B4-BE49-F238E27FC236}">
                  <a16:creationId xmlns:a16="http://schemas.microsoft.com/office/drawing/2014/main" xmlns="" id="{09FE4654-4AB3-4E59-BD45-742709015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07051" y="3062288"/>
              <a:ext cx="233363" cy="160338"/>
            </a:xfrm>
            <a:custGeom>
              <a:avLst/>
              <a:gdLst>
                <a:gd name="T0" fmla="*/ 5 w 71"/>
                <a:gd name="T1" fmla="*/ 0 h 49"/>
                <a:gd name="T2" fmla="*/ 42 w 71"/>
                <a:gd name="T3" fmla="*/ 8 h 49"/>
                <a:gd name="T4" fmla="*/ 67 w 71"/>
                <a:gd name="T5" fmla="*/ 45 h 49"/>
                <a:gd name="T6" fmla="*/ 30 w 71"/>
                <a:gd name="T7" fmla="*/ 23 h 49"/>
                <a:gd name="T8" fmla="*/ 0 w 71"/>
                <a:gd name="T9" fmla="*/ 26 h 49"/>
                <a:gd name="T10" fmla="*/ 5 w 71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9">
                  <a:moveTo>
                    <a:pt x="5" y="0"/>
                  </a:moveTo>
                  <a:cubicBezTo>
                    <a:pt x="6" y="1"/>
                    <a:pt x="40" y="6"/>
                    <a:pt x="42" y="8"/>
                  </a:cubicBezTo>
                  <a:cubicBezTo>
                    <a:pt x="44" y="10"/>
                    <a:pt x="71" y="45"/>
                    <a:pt x="67" y="45"/>
                  </a:cubicBezTo>
                  <a:cubicBezTo>
                    <a:pt x="44" y="49"/>
                    <a:pt x="34" y="30"/>
                    <a:pt x="30" y="23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9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2">
              <a:extLst>
                <a:ext uri="{FF2B5EF4-FFF2-40B4-BE49-F238E27FC236}">
                  <a16:creationId xmlns:a16="http://schemas.microsoft.com/office/drawing/2014/main" xmlns="" id="{3B4DC73F-2FD8-4D82-87C7-F75E3DA9F9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51513" y="3228975"/>
              <a:ext cx="42863" cy="76200"/>
            </a:xfrm>
            <a:custGeom>
              <a:avLst/>
              <a:gdLst>
                <a:gd name="T0" fmla="*/ 2 w 13"/>
                <a:gd name="T1" fmla="*/ 0 h 23"/>
                <a:gd name="T2" fmla="*/ 0 w 13"/>
                <a:gd name="T3" fmla="*/ 8 h 23"/>
                <a:gd name="T4" fmla="*/ 13 w 13"/>
                <a:gd name="T5" fmla="*/ 23 h 23"/>
                <a:gd name="T6" fmla="*/ 12 w 13"/>
                <a:gd name="T7" fmla="*/ 2 h 23"/>
                <a:gd name="T8" fmla="*/ 2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2" y="0"/>
                  </a:moveTo>
                  <a:cubicBezTo>
                    <a:pt x="2" y="0"/>
                    <a:pt x="0" y="8"/>
                    <a:pt x="0" y="8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3">
              <a:extLst>
                <a:ext uri="{FF2B5EF4-FFF2-40B4-BE49-F238E27FC236}">
                  <a16:creationId xmlns:a16="http://schemas.microsoft.com/office/drawing/2014/main" xmlns="" id="{5E6A55AD-960F-441B-8156-CC95193A04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6576" y="2857500"/>
              <a:ext cx="28575" cy="49213"/>
            </a:xfrm>
            <a:custGeom>
              <a:avLst/>
              <a:gdLst>
                <a:gd name="T0" fmla="*/ 9 w 9"/>
                <a:gd name="T1" fmla="*/ 13 h 15"/>
                <a:gd name="T2" fmla="*/ 5 w 9"/>
                <a:gd name="T3" fmla="*/ 15 h 15"/>
                <a:gd name="T4" fmla="*/ 0 w 9"/>
                <a:gd name="T5" fmla="*/ 3 h 15"/>
                <a:gd name="T6" fmla="*/ 1 w 9"/>
                <a:gd name="T7" fmla="*/ 1 h 15"/>
                <a:gd name="T8" fmla="*/ 3 w 9"/>
                <a:gd name="T9" fmla="*/ 0 h 15"/>
                <a:gd name="T10" fmla="*/ 5 w 9"/>
                <a:gd name="T11" fmla="*/ 1 h 15"/>
                <a:gd name="T12" fmla="*/ 9 w 9"/>
                <a:gd name="T1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9" y="13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lnTo>
                    <a:pt x="9" y="13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4">
              <a:extLst>
                <a:ext uri="{FF2B5EF4-FFF2-40B4-BE49-F238E27FC236}">
                  <a16:creationId xmlns:a16="http://schemas.microsoft.com/office/drawing/2014/main" xmlns="" id="{8C624106-5A07-4A6A-A96C-B8F5663ED7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3401" y="2876550"/>
              <a:ext cx="52388" cy="57150"/>
            </a:xfrm>
            <a:custGeom>
              <a:avLst/>
              <a:gdLst>
                <a:gd name="T0" fmla="*/ 16 w 16"/>
                <a:gd name="T1" fmla="*/ 12 h 17"/>
                <a:gd name="T2" fmla="*/ 4 w 16"/>
                <a:gd name="T3" fmla="*/ 17 h 17"/>
                <a:gd name="T4" fmla="*/ 0 w 16"/>
                <a:gd name="T5" fmla="*/ 7 h 17"/>
                <a:gd name="T6" fmla="*/ 0 w 16"/>
                <a:gd name="T7" fmla="*/ 5 h 17"/>
                <a:gd name="T8" fmla="*/ 1 w 16"/>
                <a:gd name="T9" fmla="*/ 4 h 17"/>
                <a:gd name="T10" fmla="*/ 10 w 16"/>
                <a:gd name="T11" fmla="*/ 0 h 17"/>
                <a:gd name="T12" fmla="*/ 11 w 16"/>
                <a:gd name="T13" fmla="*/ 0 h 17"/>
                <a:gd name="T14" fmla="*/ 12 w 16"/>
                <a:gd name="T15" fmla="*/ 1 h 17"/>
                <a:gd name="T16" fmla="*/ 16 w 16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2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2" y="0"/>
                    <a:pt x="12" y="1"/>
                    <a:pt x="12" y="1"/>
                  </a:cubicBezTo>
                  <a:lnTo>
                    <a:pt x="16" y="12"/>
                  </a:lnTo>
                  <a:close/>
                </a:path>
              </a:pathLst>
            </a:cu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65">
              <a:extLst>
                <a:ext uri="{FF2B5EF4-FFF2-40B4-BE49-F238E27FC236}">
                  <a16:creationId xmlns:a16="http://schemas.microsoft.com/office/drawing/2014/main" xmlns="" id="{F787FA18-A010-4B53-9A4D-9AC99B3133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9276" y="2876550"/>
              <a:ext cx="36513" cy="39688"/>
            </a:xfrm>
            <a:custGeom>
              <a:avLst/>
              <a:gdLst>
                <a:gd name="T0" fmla="*/ 0 w 11"/>
                <a:gd name="T1" fmla="*/ 2 h 12"/>
                <a:gd name="T2" fmla="*/ 1 w 11"/>
                <a:gd name="T3" fmla="*/ 2 h 12"/>
                <a:gd name="T4" fmla="*/ 3 w 11"/>
                <a:gd name="T5" fmla="*/ 1 h 12"/>
                <a:gd name="T6" fmla="*/ 5 w 11"/>
                <a:gd name="T7" fmla="*/ 0 h 12"/>
                <a:gd name="T8" fmla="*/ 6 w 11"/>
                <a:gd name="T9" fmla="*/ 0 h 12"/>
                <a:gd name="T10" fmla="*/ 7 w 11"/>
                <a:gd name="T11" fmla="*/ 1 h 12"/>
                <a:gd name="T12" fmla="*/ 11 w 11"/>
                <a:gd name="T13" fmla="*/ 11 h 12"/>
                <a:gd name="T14" fmla="*/ 4 w 11"/>
                <a:gd name="T15" fmla="*/ 12 h 12"/>
                <a:gd name="T16" fmla="*/ 0 w 11"/>
                <a:gd name="T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6">
              <a:extLst>
                <a:ext uri="{FF2B5EF4-FFF2-40B4-BE49-F238E27FC236}">
                  <a16:creationId xmlns:a16="http://schemas.microsoft.com/office/drawing/2014/main" xmlns="" id="{5ADEB6A7-FF2A-41BC-8E52-8395A55AD8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9751" y="2894013"/>
              <a:ext cx="171450" cy="361950"/>
            </a:xfrm>
            <a:custGeom>
              <a:avLst/>
              <a:gdLst>
                <a:gd name="T0" fmla="*/ 83 w 108"/>
                <a:gd name="T1" fmla="*/ 228 h 228"/>
                <a:gd name="T2" fmla="*/ 0 w 108"/>
                <a:gd name="T3" fmla="*/ 10 h 228"/>
                <a:gd name="T4" fmla="*/ 25 w 108"/>
                <a:gd name="T5" fmla="*/ 0 h 228"/>
                <a:gd name="T6" fmla="*/ 108 w 108"/>
                <a:gd name="T7" fmla="*/ 216 h 228"/>
                <a:gd name="T8" fmla="*/ 83 w 10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28">
                  <a:moveTo>
                    <a:pt x="83" y="228"/>
                  </a:moveTo>
                  <a:lnTo>
                    <a:pt x="0" y="10"/>
                  </a:lnTo>
                  <a:lnTo>
                    <a:pt x="25" y="0"/>
                  </a:lnTo>
                  <a:lnTo>
                    <a:pt x="108" y="216"/>
                  </a:lnTo>
                  <a:lnTo>
                    <a:pt x="83" y="228"/>
                  </a:lnTo>
                  <a:close/>
                </a:path>
              </a:pathLst>
            </a:cu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7">
              <a:extLst>
                <a:ext uri="{FF2B5EF4-FFF2-40B4-BE49-F238E27FC236}">
                  <a16:creationId xmlns:a16="http://schemas.microsoft.com/office/drawing/2014/main" xmlns="" id="{CC1D08E1-EB83-4153-88C8-0D0EAE335A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35626" y="2894013"/>
              <a:ext cx="155575" cy="352425"/>
            </a:xfrm>
            <a:custGeom>
              <a:avLst/>
              <a:gdLst>
                <a:gd name="T0" fmla="*/ 85 w 98"/>
                <a:gd name="T1" fmla="*/ 222 h 222"/>
                <a:gd name="T2" fmla="*/ 0 w 98"/>
                <a:gd name="T3" fmla="*/ 6 h 222"/>
                <a:gd name="T4" fmla="*/ 15 w 98"/>
                <a:gd name="T5" fmla="*/ 0 h 222"/>
                <a:gd name="T6" fmla="*/ 98 w 98"/>
                <a:gd name="T7" fmla="*/ 216 h 222"/>
                <a:gd name="T8" fmla="*/ 85 w 98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22">
                  <a:moveTo>
                    <a:pt x="85" y="222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98" y="216"/>
                  </a:lnTo>
                  <a:lnTo>
                    <a:pt x="85" y="222"/>
                  </a:ln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8">
              <a:extLst>
                <a:ext uri="{FF2B5EF4-FFF2-40B4-BE49-F238E27FC236}">
                  <a16:creationId xmlns:a16="http://schemas.microsoft.com/office/drawing/2014/main" xmlns="" id="{81AEB888-00A7-4E30-B71F-8F95EE022F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10226" y="2887663"/>
              <a:ext cx="49213" cy="123825"/>
            </a:xfrm>
            <a:custGeom>
              <a:avLst/>
              <a:gdLst>
                <a:gd name="T0" fmla="*/ 15 w 15"/>
                <a:gd name="T1" fmla="*/ 2 h 38"/>
                <a:gd name="T2" fmla="*/ 14 w 15"/>
                <a:gd name="T3" fmla="*/ 0 h 38"/>
                <a:gd name="T4" fmla="*/ 1 w 15"/>
                <a:gd name="T5" fmla="*/ 6 h 38"/>
                <a:gd name="T6" fmla="*/ 0 w 15"/>
                <a:gd name="T7" fmla="*/ 8 h 38"/>
                <a:gd name="T8" fmla="*/ 11 w 15"/>
                <a:gd name="T9" fmla="*/ 37 h 38"/>
                <a:gd name="T10" fmla="*/ 14 w 15"/>
                <a:gd name="T11" fmla="*/ 38 h 38"/>
                <a:gd name="T12" fmla="*/ 10 w 15"/>
                <a:gd name="T13" fmla="*/ 28 h 38"/>
                <a:gd name="T14" fmla="*/ 9 w 15"/>
                <a:gd name="T15" fmla="*/ 27 h 38"/>
                <a:gd name="T16" fmla="*/ 2 w 15"/>
                <a:gd name="T17" fmla="*/ 9 h 38"/>
                <a:gd name="T18" fmla="*/ 3 w 15"/>
                <a:gd name="T19" fmla="*/ 8 h 38"/>
                <a:gd name="T20" fmla="*/ 15 w 15"/>
                <a:gd name="T21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8">
                  <a:moveTo>
                    <a:pt x="15" y="2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3" y="8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ABA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9">
              <a:extLst>
                <a:ext uri="{FF2B5EF4-FFF2-40B4-BE49-F238E27FC236}">
                  <a16:creationId xmlns:a16="http://schemas.microsoft.com/office/drawing/2014/main" xmlns="" id="{66CEE57A-B771-4114-9C84-FFBC5BC48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2926" y="2857500"/>
              <a:ext cx="15875" cy="25400"/>
            </a:xfrm>
            <a:custGeom>
              <a:avLst/>
              <a:gdLst>
                <a:gd name="T0" fmla="*/ 0 w 5"/>
                <a:gd name="T1" fmla="*/ 1 h 8"/>
                <a:gd name="T2" fmla="*/ 1 w 5"/>
                <a:gd name="T3" fmla="*/ 0 h 8"/>
                <a:gd name="T4" fmla="*/ 3 w 5"/>
                <a:gd name="T5" fmla="*/ 1 h 8"/>
                <a:gd name="T6" fmla="*/ 5 w 5"/>
                <a:gd name="T7" fmla="*/ 7 h 8"/>
                <a:gd name="T8" fmla="*/ 3 w 5"/>
                <a:gd name="T9" fmla="*/ 8 h 8"/>
                <a:gd name="T10" fmla="*/ 2 w 5"/>
                <a:gd name="T11" fmla="*/ 8 h 8"/>
                <a:gd name="T12" fmla="*/ 0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A7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0">
              <a:extLst>
                <a:ext uri="{FF2B5EF4-FFF2-40B4-BE49-F238E27FC236}">
                  <a16:creationId xmlns:a16="http://schemas.microsoft.com/office/drawing/2014/main" xmlns="" id="{FAFEF348-E288-4603-BE35-9C1DD81F5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0526" y="3035300"/>
              <a:ext cx="346075" cy="273050"/>
            </a:xfrm>
            <a:custGeom>
              <a:avLst/>
              <a:gdLst>
                <a:gd name="T0" fmla="*/ 61 w 105"/>
                <a:gd name="T1" fmla="*/ 7 h 83"/>
                <a:gd name="T2" fmla="*/ 104 w 105"/>
                <a:gd name="T3" fmla="*/ 55 h 83"/>
                <a:gd name="T4" fmla="*/ 94 w 105"/>
                <a:gd name="T5" fmla="*/ 67 h 83"/>
                <a:gd name="T6" fmla="*/ 54 w 105"/>
                <a:gd name="T7" fmla="*/ 32 h 83"/>
                <a:gd name="T8" fmla="*/ 76 w 105"/>
                <a:gd name="T9" fmla="*/ 62 h 83"/>
                <a:gd name="T10" fmla="*/ 75 w 105"/>
                <a:gd name="T11" fmla="*/ 78 h 83"/>
                <a:gd name="T12" fmla="*/ 55 w 105"/>
                <a:gd name="T13" fmla="*/ 74 h 83"/>
                <a:gd name="T14" fmla="*/ 36 w 105"/>
                <a:gd name="T15" fmla="*/ 44 h 83"/>
                <a:gd name="T16" fmla="*/ 47 w 105"/>
                <a:gd name="T17" fmla="*/ 79 h 83"/>
                <a:gd name="T18" fmla="*/ 31 w 105"/>
                <a:gd name="T19" fmla="*/ 76 h 83"/>
                <a:gd name="T20" fmla="*/ 2 w 105"/>
                <a:gd name="T21" fmla="*/ 33 h 83"/>
                <a:gd name="T22" fmla="*/ 19 w 105"/>
                <a:gd name="T23" fmla="*/ 21 h 83"/>
                <a:gd name="T24" fmla="*/ 23 w 105"/>
                <a:gd name="T25" fmla="*/ 8 h 83"/>
                <a:gd name="T26" fmla="*/ 38 w 105"/>
                <a:gd name="T27" fmla="*/ 7 h 83"/>
                <a:gd name="T28" fmla="*/ 46 w 105"/>
                <a:gd name="T29" fmla="*/ 1 h 83"/>
                <a:gd name="T30" fmla="*/ 61 w 105"/>
                <a:gd name="T31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83">
                  <a:moveTo>
                    <a:pt x="61" y="7"/>
                  </a:moveTo>
                  <a:cubicBezTo>
                    <a:pt x="64" y="10"/>
                    <a:pt x="104" y="45"/>
                    <a:pt x="104" y="55"/>
                  </a:cubicBezTo>
                  <a:cubicBezTo>
                    <a:pt x="105" y="66"/>
                    <a:pt x="100" y="66"/>
                    <a:pt x="94" y="67"/>
                  </a:cubicBezTo>
                  <a:cubicBezTo>
                    <a:pt x="88" y="67"/>
                    <a:pt x="53" y="31"/>
                    <a:pt x="54" y="3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81" y="73"/>
                    <a:pt x="75" y="78"/>
                  </a:cubicBezTo>
                  <a:cubicBezTo>
                    <a:pt x="68" y="83"/>
                    <a:pt x="59" y="79"/>
                    <a:pt x="55" y="74"/>
                  </a:cubicBezTo>
                  <a:cubicBezTo>
                    <a:pt x="51" y="68"/>
                    <a:pt x="36" y="44"/>
                    <a:pt x="36" y="44"/>
                  </a:cubicBezTo>
                  <a:cubicBezTo>
                    <a:pt x="36" y="44"/>
                    <a:pt x="53" y="76"/>
                    <a:pt x="47" y="79"/>
                  </a:cubicBezTo>
                  <a:cubicBezTo>
                    <a:pt x="41" y="83"/>
                    <a:pt x="37" y="80"/>
                    <a:pt x="31" y="76"/>
                  </a:cubicBezTo>
                  <a:cubicBezTo>
                    <a:pt x="27" y="73"/>
                    <a:pt x="2" y="38"/>
                    <a:pt x="2" y="33"/>
                  </a:cubicBezTo>
                  <a:cubicBezTo>
                    <a:pt x="0" y="18"/>
                    <a:pt x="19" y="21"/>
                    <a:pt x="19" y="21"/>
                  </a:cubicBezTo>
                  <a:cubicBezTo>
                    <a:pt x="19" y="19"/>
                    <a:pt x="17" y="12"/>
                    <a:pt x="23" y="8"/>
                  </a:cubicBezTo>
                  <a:cubicBezTo>
                    <a:pt x="28" y="4"/>
                    <a:pt x="38" y="7"/>
                    <a:pt x="38" y="7"/>
                  </a:cubicBezTo>
                  <a:cubicBezTo>
                    <a:pt x="38" y="7"/>
                    <a:pt x="39" y="1"/>
                    <a:pt x="46" y="1"/>
                  </a:cubicBezTo>
                  <a:cubicBezTo>
                    <a:pt x="53" y="0"/>
                    <a:pt x="61" y="7"/>
                    <a:pt x="61" y="7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1">
              <a:extLst>
                <a:ext uri="{FF2B5EF4-FFF2-40B4-BE49-F238E27FC236}">
                  <a16:creationId xmlns:a16="http://schemas.microsoft.com/office/drawing/2014/main" xmlns="" id="{BA31ED4E-651B-4356-B8D1-501824F388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4751" y="3816350"/>
              <a:ext cx="1169988" cy="1630363"/>
            </a:xfrm>
            <a:custGeom>
              <a:avLst/>
              <a:gdLst>
                <a:gd name="T0" fmla="*/ 0 w 355"/>
                <a:gd name="T1" fmla="*/ 87 h 495"/>
                <a:gd name="T2" fmla="*/ 13 w 355"/>
                <a:gd name="T3" fmla="*/ 0 h 495"/>
                <a:gd name="T4" fmla="*/ 323 w 355"/>
                <a:gd name="T5" fmla="*/ 89 h 495"/>
                <a:gd name="T6" fmla="*/ 355 w 355"/>
                <a:gd name="T7" fmla="*/ 465 h 495"/>
                <a:gd name="T8" fmla="*/ 301 w 355"/>
                <a:gd name="T9" fmla="*/ 495 h 495"/>
                <a:gd name="T10" fmla="*/ 243 w 355"/>
                <a:gd name="T11" fmla="*/ 166 h 495"/>
                <a:gd name="T12" fmla="*/ 0 w 355"/>
                <a:gd name="T13" fmla="*/ 87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495">
                  <a:moveTo>
                    <a:pt x="0" y="8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301" y="63"/>
                    <a:pt x="323" y="89"/>
                  </a:cubicBezTo>
                  <a:cubicBezTo>
                    <a:pt x="344" y="113"/>
                    <a:pt x="355" y="465"/>
                    <a:pt x="355" y="465"/>
                  </a:cubicBezTo>
                  <a:cubicBezTo>
                    <a:pt x="301" y="495"/>
                    <a:pt x="301" y="495"/>
                    <a:pt x="301" y="495"/>
                  </a:cubicBezTo>
                  <a:cubicBezTo>
                    <a:pt x="301" y="495"/>
                    <a:pt x="247" y="168"/>
                    <a:pt x="243" y="166"/>
                  </a:cubicBezTo>
                  <a:cubicBezTo>
                    <a:pt x="239" y="164"/>
                    <a:pt x="0" y="87"/>
                    <a:pt x="0" y="87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2">
              <a:extLst>
                <a:ext uri="{FF2B5EF4-FFF2-40B4-BE49-F238E27FC236}">
                  <a16:creationId xmlns:a16="http://schemas.microsoft.com/office/drawing/2014/main" xmlns="" id="{4F6D1E3C-F83C-4A3A-8659-7364C8F1C4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71701" y="4518025"/>
              <a:ext cx="203200" cy="239713"/>
            </a:xfrm>
            <a:custGeom>
              <a:avLst/>
              <a:gdLst>
                <a:gd name="T0" fmla="*/ 45 w 62"/>
                <a:gd name="T1" fmla="*/ 35 h 73"/>
                <a:gd name="T2" fmla="*/ 41 w 62"/>
                <a:gd name="T3" fmla="*/ 52 h 73"/>
                <a:gd name="T4" fmla="*/ 21 w 62"/>
                <a:gd name="T5" fmla="*/ 69 h 73"/>
                <a:gd name="T6" fmla="*/ 4 w 62"/>
                <a:gd name="T7" fmla="*/ 66 h 73"/>
                <a:gd name="T8" fmla="*/ 4 w 62"/>
                <a:gd name="T9" fmla="*/ 66 h 73"/>
                <a:gd name="T10" fmla="*/ 7 w 62"/>
                <a:gd name="T11" fmla="*/ 47 h 73"/>
                <a:gd name="T12" fmla="*/ 27 w 62"/>
                <a:gd name="T13" fmla="*/ 31 h 73"/>
                <a:gd name="T14" fmla="*/ 42 w 62"/>
                <a:gd name="T15" fmla="*/ 32 h 73"/>
                <a:gd name="T16" fmla="*/ 56 w 62"/>
                <a:gd name="T17" fmla="*/ 21 h 73"/>
                <a:gd name="T18" fmla="*/ 58 w 62"/>
                <a:gd name="T19" fmla="*/ 0 h 73"/>
                <a:gd name="T20" fmla="*/ 62 w 62"/>
                <a:gd name="T21" fmla="*/ 1 h 73"/>
                <a:gd name="T22" fmla="*/ 60 w 62"/>
                <a:gd name="T23" fmla="*/ 22 h 73"/>
                <a:gd name="T24" fmla="*/ 60 w 62"/>
                <a:gd name="T25" fmla="*/ 23 h 73"/>
                <a:gd name="T26" fmla="*/ 59 w 62"/>
                <a:gd name="T27" fmla="*/ 24 h 73"/>
                <a:gd name="T28" fmla="*/ 45 w 62"/>
                <a:gd name="T29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" h="73">
                  <a:moveTo>
                    <a:pt x="45" y="35"/>
                  </a:moveTo>
                  <a:cubicBezTo>
                    <a:pt x="47" y="41"/>
                    <a:pt x="46" y="48"/>
                    <a:pt x="41" y="52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6" y="73"/>
                    <a:pt x="8" y="72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0"/>
                    <a:pt x="1" y="52"/>
                    <a:pt x="7" y="4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1" y="27"/>
                    <a:pt x="38" y="27"/>
                    <a:pt x="42" y="3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4"/>
                    <a:pt x="59" y="24"/>
                    <a:pt x="59" y="24"/>
                  </a:cubicBezTo>
                  <a:lnTo>
                    <a:pt x="45" y="3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173">
              <a:extLst>
                <a:ext uri="{FF2B5EF4-FFF2-40B4-BE49-F238E27FC236}">
                  <a16:creationId xmlns:a16="http://schemas.microsoft.com/office/drawing/2014/main" xmlns="" id="{954B21F9-494C-4047-ABA2-793049B216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63813" y="4484688"/>
              <a:ext cx="107950" cy="498475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174">
              <a:extLst>
                <a:ext uri="{FF2B5EF4-FFF2-40B4-BE49-F238E27FC236}">
                  <a16:creationId xmlns:a16="http://schemas.microsoft.com/office/drawing/2014/main" xmlns="" id="{CD02141D-3A16-49DA-9035-6E21E7778E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16201" y="4484688"/>
              <a:ext cx="55563" cy="498475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75">
              <a:extLst>
                <a:ext uri="{FF2B5EF4-FFF2-40B4-BE49-F238E27FC236}">
                  <a16:creationId xmlns:a16="http://schemas.microsoft.com/office/drawing/2014/main" xmlns="" id="{9454232B-E184-4435-A327-10AD61289B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0213" y="3133725"/>
              <a:ext cx="385763" cy="1344613"/>
            </a:xfrm>
            <a:custGeom>
              <a:avLst/>
              <a:gdLst>
                <a:gd name="T0" fmla="*/ 30 w 117"/>
                <a:gd name="T1" fmla="*/ 0 h 408"/>
                <a:gd name="T2" fmla="*/ 29 w 117"/>
                <a:gd name="T3" fmla="*/ 75 h 408"/>
                <a:gd name="T4" fmla="*/ 117 w 117"/>
                <a:gd name="T5" fmla="*/ 382 h 408"/>
                <a:gd name="T6" fmla="*/ 116 w 117"/>
                <a:gd name="T7" fmla="*/ 408 h 408"/>
                <a:gd name="T8" fmla="*/ 6 w 117"/>
                <a:gd name="T9" fmla="*/ 74 h 408"/>
                <a:gd name="T10" fmla="*/ 7 w 117"/>
                <a:gd name="T11" fmla="*/ 0 h 408"/>
                <a:gd name="T12" fmla="*/ 30 w 117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08">
                  <a:moveTo>
                    <a:pt x="30" y="0"/>
                  </a:moveTo>
                  <a:cubicBezTo>
                    <a:pt x="30" y="26"/>
                    <a:pt x="30" y="50"/>
                    <a:pt x="29" y="75"/>
                  </a:cubicBezTo>
                  <a:cubicBezTo>
                    <a:pt x="27" y="239"/>
                    <a:pt x="24" y="378"/>
                    <a:pt x="117" y="382"/>
                  </a:cubicBezTo>
                  <a:cubicBezTo>
                    <a:pt x="116" y="408"/>
                    <a:pt x="116" y="408"/>
                    <a:pt x="116" y="408"/>
                  </a:cubicBezTo>
                  <a:cubicBezTo>
                    <a:pt x="0" y="404"/>
                    <a:pt x="3" y="252"/>
                    <a:pt x="6" y="74"/>
                  </a:cubicBezTo>
                  <a:cubicBezTo>
                    <a:pt x="6" y="50"/>
                    <a:pt x="6" y="25"/>
                    <a:pt x="7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6">
              <a:extLst>
                <a:ext uri="{FF2B5EF4-FFF2-40B4-BE49-F238E27FC236}">
                  <a16:creationId xmlns:a16="http://schemas.microsoft.com/office/drawing/2014/main" xmlns="" id="{D7623068-A9BD-4D8C-8520-56B81DEFA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38313" y="3133725"/>
              <a:ext cx="347663" cy="1341438"/>
            </a:xfrm>
            <a:custGeom>
              <a:avLst/>
              <a:gdLst>
                <a:gd name="T0" fmla="*/ 18 w 105"/>
                <a:gd name="T1" fmla="*/ 0 h 407"/>
                <a:gd name="T2" fmla="*/ 17 w 105"/>
                <a:gd name="T3" fmla="*/ 75 h 407"/>
                <a:gd name="T4" fmla="*/ 105 w 105"/>
                <a:gd name="T5" fmla="*/ 382 h 407"/>
                <a:gd name="T6" fmla="*/ 104 w 105"/>
                <a:gd name="T7" fmla="*/ 407 h 407"/>
                <a:gd name="T8" fmla="*/ 6 w 105"/>
                <a:gd name="T9" fmla="*/ 74 h 407"/>
                <a:gd name="T10" fmla="*/ 7 w 105"/>
                <a:gd name="T11" fmla="*/ 0 h 407"/>
                <a:gd name="T12" fmla="*/ 18 w 105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407">
                  <a:moveTo>
                    <a:pt x="18" y="0"/>
                  </a:moveTo>
                  <a:cubicBezTo>
                    <a:pt x="18" y="26"/>
                    <a:pt x="18" y="50"/>
                    <a:pt x="17" y="75"/>
                  </a:cubicBezTo>
                  <a:cubicBezTo>
                    <a:pt x="15" y="239"/>
                    <a:pt x="12" y="378"/>
                    <a:pt x="105" y="382"/>
                  </a:cubicBezTo>
                  <a:cubicBezTo>
                    <a:pt x="104" y="407"/>
                    <a:pt x="104" y="407"/>
                    <a:pt x="104" y="407"/>
                  </a:cubicBezTo>
                  <a:cubicBezTo>
                    <a:pt x="0" y="393"/>
                    <a:pt x="3" y="246"/>
                    <a:pt x="6" y="74"/>
                  </a:cubicBezTo>
                  <a:cubicBezTo>
                    <a:pt x="6" y="50"/>
                    <a:pt x="6" y="25"/>
                    <a:pt x="7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94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7">
              <a:extLst>
                <a:ext uri="{FF2B5EF4-FFF2-40B4-BE49-F238E27FC236}">
                  <a16:creationId xmlns:a16="http://schemas.microsoft.com/office/drawing/2014/main" xmlns="" id="{FD0D51A6-F3B2-4A00-A792-69691E9F57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78013" y="4138613"/>
              <a:ext cx="1476375" cy="346075"/>
            </a:xfrm>
            <a:custGeom>
              <a:avLst/>
              <a:gdLst>
                <a:gd name="T0" fmla="*/ 224 w 448"/>
                <a:gd name="T1" fmla="*/ 0 h 105"/>
                <a:gd name="T2" fmla="*/ 448 w 448"/>
                <a:gd name="T3" fmla="*/ 94 h 105"/>
                <a:gd name="T4" fmla="*/ 446 w 448"/>
                <a:gd name="T5" fmla="*/ 105 h 105"/>
                <a:gd name="T6" fmla="*/ 2 w 448"/>
                <a:gd name="T7" fmla="*/ 105 h 105"/>
                <a:gd name="T8" fmla="*/ 0 w 448"/>
                <a:gd name="T9" fmla="*/ 94 h 105"/>
                <a:gd name="T10" fmla="*/ 224 w 448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8" h="105">
                  <a:moveTo>
                    <a:pt x="224" y="0"/>
                  </a:moveTo>
                  <a:cubicBezTo>
                    <a:pt x="347" y="0"/>
                    <a:pt x="448" y="42"/>
                    <a:pt x="448" y="94"/>
                  </a:cubicBezTo>
                  <a:cubicBezTo>
                    <a:pt x="448" y="98"/>
                    <a:pt x="447" y="102"/>
                    <a:pt x="446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2"/>
                    <a:pt x="0" y="98"/>
                    <a:pt x="0" y="94"/>
                  </a:cubicBezTo>
                  <a:cubicBezTo>
                    <a:pt x="0" y="42"/>
                    <a:pt x="100" y="0"/>
                    <a:pt x="224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8">
              <a:extLst>
                <a:ext uri="{FF2B5EF4-FFF2-40B4-BE49-F238E27FC236}">
                  <a16:creationId xmlns:a16="http://schemas.microsoft.com/office/drawing/2014/main" xmlns="" id="{5D567013-CF9B-4674-A0D8-AC789C0BFA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78013" y="4445000"/>
              <a:ext cx="1479550" cy="146050"/>
            </a:xfrm>
            <a:custGeom>
              <a:avLst/>
              <a:gdLst>
                <a:gd name="T0" fmla="*/ 448 w 449"/>
                <a:gd name="T1" fmla="*/ 0 h 44"/>
                <a:gd name="T2" fmla="*/ 449 w 449"/>
                <a:gd name="T3" fmla="*/ 3 h 44"/>
                <a:gd name="T4" fmla="*/ 426 w 449"/>
                <a:gd name="T5" fmla="*/ 28 h 44"/>
                <a:gd name="T6" fmla="*/ 340 w 449"/>
                <a:gd name="T7" fmla="*/ 28 h 44"/>
                <a:gd name="T8" fmla="*/ 224 w 449"/>
                <a:gd name="T9" fmla="*/ 44 h 44"/>
                <a:gd name="T10" fmla="*/ 109 w 449"/>
                <a:gd name="T11" fmla="*/ 28 h 44"/>
                <a:gd name="T12" fmla="*/ 23 w 449"/>
                <a:gd name="T13" fmla="*/ 28 h 44"/>
                <a:gd name="T14" fmla="*/ 0 w 449"/>
                <a:gd name="T15" fmla="*/ 3 h 44"/>
                <a:gd name="T16" fmla="*/ 0 w 449"/>
                <a:gd name="T17" fmla="*/ 0 h 44"/>
                <a:gd name="T18" fmla="*/ 448 w 449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9" h="44">
                  <a:moveTo>
                    <a:pt x="448" y="0"/>
                  </a:moveTo>
                  <a:cubicBezTo>
                    <a:pt x="449" y="1"/>
                    <a:pt x="449" y="2"/>
                    <a:pt x="449" y="3"/>
                  </a:cubicBezTo>
                  <a:cubicBezTo>
                    <a:pt x="449" y="17"/>
                    <a:pt x="438" y="28"/>
                    <a:pt x="426" y="28"/>
                  </a:cubicBezTo>
                  <a:cubicBezTo>
                    <a:pt x="340" y="28"/>
                    <a:pt x="340" y="28"/>
                    <a:pt x="340" y="28"/>
                  </a:cubicBezTo>
                  <a:cubicBezTo>
                    <a:pt x="330" y="37"/>
                    <a:pt x="282" y="44"/>
                    <a:pt x="224" y="44"/>
                  </a:cubicBezTo>
                  <a:cubicBezTo>
                    <a:pt x="167" y="44"/>
                    <a:pt x="119" y="37"/>
                    <a:pt x="109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0" y="28"/>
                    <a:pt x="0" y="17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lnTo>
                    <a:pt x="448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9">
              <a:extLst>
                <a:ext uri="{FF2B5EF4-FFF2-40B4-BE49-F238E27FC236}">
                  <a16:creationId xmlns:a16="http://schemas.microsoft.com/office/drawing/2014/main" xmlns="" id="{6F519BBA-B8EE-4D11-A78F-92DBEC07EF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2751" y="2890838"/>
              <a:ext cx="198438" cy="371475"/>
            </a:xfrm>
            <a:custGeom>
              <a:avLst/>
              <a:gdLst>
                <a:gd name="T0" fmla="*/ 19 w 60"/>
                <a:gd name="T1" fmla="*/ 0 h 113"/>
                <a:gd name="T2" fmla="*/ 41 w 60"/>
                <a:gd name="T3" fmla="*/ 0 h 113"/>
                <a:gd name="T4" fmla="*/ 60 w 60"/>
                <a:gd name="T5" fmla="*/ 21 h 113"/>
                <a:gd name="T6" fmla="*/ 60 w 60"/>
                <a:gd name="T7" fmla="*/ 92 h 113"/>
                <a:gd name="T8" fmla="*/ 41 w 60"/>
                <a:gd name="T9" fmla="*/ 113 h 113"/>
                <a:gd name="T10" fmla="*/ 19 w 60"/>
                <a:gd name="T11" fmla="*/ 113 h 113"/>
                <a:gd name="T12" fmla="*/ 0 w 60"/>
                <a:gd name="T13" fmla="*/ 92 h 113"/>
                <a:gd name="T14" fmla="*/ 0 w 60"/>
                <a:gd name="T15" fmla="*/ 21 h 113"/>
                <a:gd name="T16" fmla="*/ 19 w 60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13">
                  <a:moveTo>
                    <a:pt x="19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52" y="0"/>
                    <a:pt x="60" y="9"/>
                    <a:pt x="60" y="21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0" y="104"/>
                    <a:pt x="52" y="113"/>
                    <a:pt x="41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8" y="113"/>
                    <a:pt x="0" y="104"/>
                    <a:pt x="0" y="9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8" y="0"/>
                    <a:pt x="19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0">
              <a:extLst>
                <a:ext uri="{FF2B5EF4-FFF2-40B4-BE49-F238E27FC236}">
                  <a16:creationId xmlns:a16="http://schemas.microsoft.com/office/drawing/2014/main" xmlns="" id="{FD571420-25A1-493B-9372-B2D04CD37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51" y="2444750"/>
              <a:ext cx="388938" cy="1279525"/>
            </a:xfrm>
            <a:custGeom>
              <a:avLst/>
              <a:gdLst>
                <a:gd name="T0" fmla="*/ 102 w 118"/>
                <a:gd name="T1" fmla="*/ 185 h 388"/>
                <a:gd name="T2" fmla="*/ 65 w 118"/>
                <a:gd name="T3" fmla="*/ 388 h 388"/>
                <a:gd name="T4" fmla="*/ 57 w 118"/>
                <a:gd name="T5" fmla="*/ 388 h 388"/>
                <a:gd name="T6" fmla="*/ 0 w 118"/>
                <a:gd name="T7" fmla="*/ 9 h 388"/>
                <a:gd name="T8" fmla="*/ 7 w 118"/>
                <a:gd name="T9" fmla="*/ 7 h 388"/>
                <a:gd name="T10" fmla="*/ 102 w 118"/>
                <a:gd name="T11" fmla="*/ 18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88">
                  <a:moveTo>
                    <a:pt x="102" y="185"/>
                  </a:moveTo>
                  <a:cubicBezTo>
                    <a:pt x="118" y="290"/>
                    <a:pt x="102" y="381"/>
                    <a:pt x="65" y="388"/>
                  </a:cubicBezTo>
                  <a:cubicBezTo>
                    <a:pt x="63" y="388"/>
                    <a:pt x="60" y="388"/>
                    <a:pt x="57" y="38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8"/>
                    <a:pt x="5" y="7"/>
                    <a:pt x="7" y="7"/>
                  </a:cubicBezTo>
                  <a:cubicBezTo>
                    <a:pt x="44" y="0"/>
                    <a:pt x="86" y="80"/>
                    <a:pt x="102" y="18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1">
              <a:extLst>
                <a:ext uri="{FF2B5EF4-FFF2-40B4-BE49-F238E27FC236}">
                  <a16:creationId xmlns:a16="http://schemas.microsoft.com/office/drawing/2014/main" xmlns="" id="{5173C6F6-2495-44BB-939D-8FEF8C3877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0051" y="2465388"/>
              <a:ext cx="247650" cy="1258888"/>
            </a:xfrm>
            <a:custGeom>
              <a:avLst/>
              <a:gdLst>
                <a:gd name="T0" fmla="*/ 75 w 75"/>
                <a:gd name="T1" fmla="*/ 377 h 382"/>
                <a:gd name="T2" fmla="*/ 65 w 75"/>
                <a:gd name="T3" fmla="*/ 382 h 382"/>
                <a:gd name="T4" fmla="*/ 57 w 75"/>
                <a:gd name="T5" fmla="*/ 382 h 382"/>
                <a:gd name="T6" fmla="*/ 0 w 75"/>
                <a:gd name="T7" fmla="*/ 3 h 382"/>
                <a:gd name="T8" fmla="*/ 7 w 75"/>
                <a:gd name="T9" fmla="*/ 1 h 382"/>
                <a:gd name="T10" fmla="*/ 18 w 75"/>
                <a:gd name="T11" fmla="*/ 1 h 382"/>
                <a:gd name="T12" fmla="*/ 75 w 75"/>
                <a:gd name="T13" fmla="*/ 37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82">
                  <a:moveTo>
                    <a:pt x="75" y="377"/>
                  </a:moveTo>
                  <a:cubicBezTo>
                    <a:pt x="72" y="379"/>
                    <a:pt x="69" y="381"/>
                    <a:pt x="65" y="382"/>
                  </a:cubicBezTo>
                  <a:cubicBezTo>
                    <a:pt x="63" y="382"/>
                    <a:pt x="60" y="382"/>
                    <a:pt x="57" y="38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5" y="1"/>
                    <a:pt x="7" y="1"/>
                  </a:cubicBezTo>
                  <a:cubicBezTo>
                    <a:pt x="11" y="0"/>
                    <a:pt x="14" y="0"/>
                    <a:pt x="18" y="1"/>
                  </a:cubicBezTo>
                  <a:lnTo>
                    <a:pt x="75" y="37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2">
              <a:extLst>
                <a:ext uri="{FF2B5EF4-FFF2-40B4-BE49-F238E27FC236}">
                  <a16:creationId xmlns:a16="http://schemas.microsoft.com/office/drawing/2014/main" xmlns="" id="{69ABDB05-56CE-4A6B-93DB-F743003CA2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4889500"/>
              <a:ext cx="1089025" cy="630238"/>
            </a:xfrm>
            <a:custGeom>
              <a:avLst/>
              <a:gdLst>
                <a:gd name="T0" fmla="*/ 139 w 330"/>
                <a:gd name="T1" fmla="*/ 0 h 191"/>
                <a:gd name="T2" fmla="*/ 192 w 330"/>
                <a:gd name="T3" fmla="*/ 0 h 191"/>
                <a:gd name="T4" fmla="*/ 192 w 330"/>
                <a:gd name="T5" fmla="*/ 133 h 191"/>
                <a:gd name="T6" fmla="*/ 315 w 330"/>
                <a:gd name="T7" fmla="*/ 156 h 191"/>
                <a:gd name="T8" fmla="*/ 330 w 330"/>
                <a:gd name="T9" fmla="*/ 173 h 191"/>
                <a:gd name="T10" fmla="*/ 330 w 330"/>
                <a:gd name="T11" fmla="*/ 173 h 191"/>
                <a:gd name="T12" fmla="*/ 315 w 330"/>
                <a:gd name="T13" fmla="*/ 190 h 191"/>
                <a:gd name="T14" fmla="*/ 181 w 330"/>
                <a:gd name="T15" fmla="*/ 164 h 191"/>
                <a:gd name="T16" fmla="*/ 150 w 330"/>
                <a:gd name="T17" fmla="*/ 164 h 191"/>
                <a:gd name="T18" fmla="*/ 16 w 330"/>
                <a:gd name="T19" fmla="*/ 190 h 191"/>
                <a:gd name="T20" fmla="*/ 0 w 330"/>
                <a:gd name="T21" fmla="*/ 173 h 191"/>
                <a:gd name="T22" fmla="*/ 0 w 330"/>
                <a:gd name="T23" fmla="*/ 173 h 191"/>
                <a:gd name="T24" fmla="*/ 16 w 330"/>
                <a:gd name="T25" fmla="*/ 156 h 191"/>
                <a:gd name="T26" fmla="*/ 139 w 330"/>
                <a:gd name="T27" fmla="*/ 133 h 191"/>
                <a:gd name="T28" fmla="*/ 139 w 330"/>
                <a:gd name="T2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191">
                  <a:moveTo>
                    <a:pt x="139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315" y="156"/>
                    <a:pt x="315" y="156"/>
                    <a:pt x="315" y="156"/>
                  </a:cubicBezTo>
                  <a:cubicBezTo>
                    <a:pt x="323" y="157"/>
                    <a:pt x="330" y="163"/>
                    <a:pt x="330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0" y="182"/>
                    <a:pt x="323" y="191"/>
                    <a:pt x="315" y="190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150" y="164"/>
                    <a:pt x="150" y="164"/>
                    <a:pt x="150" y="164"/>
                  </a:cubicBezTo>
                  <a:cubicBezTo>
                    <a:pt x="16" y="190"/>
                    <a:pt x="16" y="190"/>
                    <a:pt x="16" y="190"/>
                  </a:cubicBezTo>
                  <a:cubicBezTo>
                    <a:pt x="7" y="191"/>
                    <a:pt x="0" y="182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63"/>
                    <a:pt x="7" y="157"/>
                    <a:pt x="16" y="156"/>
                  </a:cubicBezTo>
                  <a:cubicBezTo>
                    <a:pt x="139" y="133"/>
                    <a:pt x="139" y="133"/>
                    <a:pt x="139" y="133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83">
              <a:extLst>
                <a:ext uri="{FF2B5EF4-FFF2-40B4-BE49-F238E27FC236}">
                  <a16:creationId xmlns:a16="http://schemas.microsoft.com/office/drawing/2014/main" xmlns="" id="{C902641A-B7BF-4379-BC48-1013D5E92A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052638" y="5443538"/>
              <a:ext cx="134938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84">
              <a:extLst>
                <a:ext uri="{FF2B5EF4-FFF2-40B4-BE49-F238E27FC236}">
                  <a16:creationId xmlns:a16="http://schemas.microsoft.com/office/drawing/2014/main" xmlns="" id="{66361D8A-21BA-4571-BD78-D4FD05A5BA6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41651" y="5443538"/>
              <a:ext cx="138113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85">
              <a:extLst>
                <a:ext uri="{FF2B5EF4-FFF2-40B4-BE49-F238E27FC236}">
                  <a16:creationId xmlns:a16="http://schemas.microsoft.com/office/drawing/2014/main" xmlns="" id="{D0DC6E5B-8422-4D07-ACC9-A39F887A9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5876" y="5329238"/>
              <a:ext cx="122238" cy="196850"/>
            </a:xfrm>
            <a:custGeom>
              <a:avLst/>
              <a:gdLst>
                <a:gd name="T0" fmla="*/ 0 w 77"/>
                <a:gd name="T1" fmla="*/ 0 h 124"/>
                <a:gd name="T2" fmla="*/ 38 w 77"/>
                <a:gd name="T3" fmla="*/ 0 h 124"/>
                <a:gd name="T4" fmla="*/ 77 w 77"/>
                <a:gd name="T5" fmla="*/ 0 h 124"/>
                <a:gd name="T6" fmla="*/ 63 w 77"/>
                <a:gd name="T7" fmla="*/ 124 h 124"/>
                <a:gd name="T8" fmla="*/ 38 w 77"/>
                <a:gd name="T9" fmla="*/ 124 h 124"/>
                <a:gd name="T10" fmla="*/ 15 w 77"/>
                <a:gd name="T11" fmla="*/ 124 h 124"/>
                <a:gd name="T12" fmla="*/ 0 w 7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24">
                  <a:moveTo>
                    <a:pt x="0" y="0"/>
                  </a:moveTo>
                  <a:lnTo>
                    <a:pt x="38" y="0"/>
                  </a:lnTo>
                  <a:lnTo>
                    <a:pt x="77" y="0"/>
                  </a:lnTo>
                  <a:lnTo>
                    <a:pt x="63" y="124"/>
                  </a:lnTo>
                  <a:lnTo>
                    <a:pt x="38" y="124"/>
                  </a:lnTo>
                  <a:lnTo>
                    <a:pt x="15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86">
              <a:extLst>
                <a:ext uri="{FF2B5EF4-FFF2-40B4-BE49-F238E27FC236}">
                  <a16:creationId xmlns:a16="http://schemas.microsoft.com/office/drawing/2014/main" xmlns="" id="{285C5CEB-AF67-4FD8-9145-76BA40A33CC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546351" y="5443538"/>
              <a:ext cx="134938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7">
              <a:extLst>
                <a:ext uri="{FF2B5EF4-FFF2-40B4-BE49-F238E27FC236}">
                  <a16:creationId xmlns:a16="http://schemas.microsoft.com/office/drawing/2014/main" xmlns="" id="{5F509636-577A-451B-94FE-20F919C3D1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60738" y="2616200"/>
              <a:ext cx="309563" cy="128588"/>
            </a:xfrm>
            <a:custGeom>
              <a:avLst/>
              <a:gdLst>
                <a:gd name="T0" fmla="*/ 93 w 94"/>
                <a:gd name="T1" fmla="*/ 8 h 39"/>
                <a:gd name="T2" fmla="*/ 87 w 94"/>
                <a:gd name="T3" fmla="*/ 18 h 39"/>
                <a:gd name="T4" fmla="*/ 11 w 94"/>
                <a:gd name="T5" fmla="*/ 38 h 39"/>
                <a:gd name="T6" fmla="*/ 1 w 94"/>
                <a:gd name="T7" fmla="*/ 31 h 39"/>
                <a:gd name="T8" fmla="*/ 7 w 94"/>
                <a:gd name="T9" fmla="*/ 21 h 39"/>
                <a:gd name="T10" fmla="*/ 84 w 94"/>
                <a:gd name="T11" fmla="*/ 1 h 39"/>
                <a:gd name="T12" fmla="*/ 93 w 94"/>
                <a:gd name="T1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39">
                  <a:moveTo>
                    <a:pt x="93" y="8"/>
                  </a:moveTo>
                  <a:cubicBezTo>
                    <a:pt x="94" y="12"/>
                    <a:pt x="92" y="17"/>
                    <a:pt x="87" y="1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6" y="39"/>
                    <a:pt x="2" y="36"/>
                    <a:pt x="1" y="31"/>
                  </a:cubicBezTo>
                  <a:cubicBezTo>
                    <a:pt x="0" y="27"/>
                    <a:pt x="3" y="22"/>
                    <a:pt x="7" y="2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8" y="0"/>
                    <a:pt x="92" y="3"/>
                    <a:pt x="93" y="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88">
              <a:extLst>
                <a:ext uri="{FF2B5EF4-FFF2-40B4-BE49-F238E27FC236}">
                  <a16:creationId xmlns:a16="http://schemas.microsoft.com/office/drawing/2014/main" xmlns="" id="{0262CC6A-B4DA-425C-944D-743BDDCC3B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19451" y="2547938"/>
              <a:ext cx="339725" cy="322263"/>
            </a:xfrm>
            <a:custGeom>
              <a:avLst/>
              <a:gdLst>
                <a:gd name="T0" fmla="*/ 0 w 214"/>
                <a:gd name="T1" fmla="*/ 137 h 203"/>
                <a:gd name="T2" fmla="*/ 64 w 214"/>
                <a:gd name="T3" fmla="*/ 203 h 203"/>
                <a:gd name="T4" fmla="*/ 114 w 214"/>
                <a:gd name="T5" fmla="*/ 147 h 203"/>
                <a:gd name="T6" fmla="*/ 214 w 214"/>
                <a:gd name="T7" fmla="*/ 99 h 203"/>
                <a:gd name="T8" fmla="*/ 116 w 214"/>
                <a:gd name="T9" fmla="*/ 0 h 203"/>
                <a:gd name="T10" fmla="*/ 0 w 214"/>
                <a:gd name="T11" fmla="*/ 13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4" h="203">
                  <a:moveTo>
                    <a:pt x="0" y="137"/>
                  </a:moveTo>
                  <a:lnTo>
                    <a:pt x="64" y="203"/>
                  </a:lnTo>
                  <a:lnTo>
                    <a:pt x="114" y="147"/>
                  </a:lnTo>
                  <a:lnTo>
                    <a:pt x="214" y="99"/>
                  </a:lnTo>
                  <a:lnTo>
                    <a:pt x="116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89">
              <a:extLst>
                <a:ext uri="{FF2B5EF4-FFF2-40B4-BE49-F238E27FC236}">
                  <a16:creationId xmlns:a16="http://schemas.microsoft.com/office/drawing/2014/main" xmlns="" id="{6D86A233-08A1-4277-95F1-4FB56C46D5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4701" y="2692400"/>
              <a:ext cx="309563" cy="128588"/>
            </a:xfrm>
            <a:custGeom>
              <a:avLst/>
              <a:gdLst>
                <a:gd name="T0" fmla="*/ 93 w 94"/>
                <a:gd name="T1" fmla="*/ 8 h 39"/>
                <a:gd name="T2" fmla="*/ 87 w 94"/>
                <a:gd name="T3" fmla="*/ 18 h 39"/>
                <a:gd name="T4" fmla="*/ 10 w 94"/>
                <a:gd name="T5" fmla="*/ 38 h 39"/>
                <a:gd name="T6" fmla="*/ 1 w 94"/>
                <a:gd name="T7" fmla="*/ 32 h 39"/>
                <a:gd name="T8" fmla="*/ 7 w 94"/>
                <a:gd name="T9" fmla="*/ 21 h 39"/>
                <a:gd name="T10" fmla="*/ 84 w 94"/>
                <a:gd name="T11" fmla="*/ 1 h 39"/>
                <a:gd name="T12" fmla="*/ 93 w 94"/>
                <a:gd name="T1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39">
                  <a:moveTo>
                    <a:pt x="93" y="8"/>
                  </a:moveTo>
                  <a:cubicBezTo>
                    <a:pt x="94" y="13"/>
                    <a:pt x="92" y="17"/>
                    <a:pt x="87" y="1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6" y="39"/>
                    <a:pt x="2" y="36"/>
                    <a:pt x="1" y="32"/>
                  </a:cubicBezTo>
                  <a:cubicBezTo>
                    <a:pt x="0" y="27"/>
                    <a:pt x="3" y="22"/>
                    <a:pt x="7" y="2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8" y="0"/>
                    <a:pt x="92" y="3"/>
                    <a:pt x="93" y="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0">
              <a:extLst>
                <a:ext uri="{FF2B5EF4-FFF2-40B4-BE49-F238E27FC236}">
                  <a16:creationId xmlns:a16="http://schemas.microsoft.com/office/drawing/2014/main" xmlns="" id="{5960BC48-1AB3-411F-B1B1-18ADE15DD0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0113" y="2530475"/>
              <a:ext cx="300038" cy="125413"/>
            </a:xfrm>
            <a:custGeom>
              <a:avLst/>
              <a:gdLst>
                <a:gd name="T0" fmla="*/ 90 w 91"/>
                <a:gd name="T1" fmla="*/ 8 h 38"/>
                <a:gd name="T2" fmla="*/ 84 w 91"/>
                <a:gd name="T3" fmla="*/ 18 h 38"/>
                <a:gd name="T4" fmla="*/ 10 w 91"/>
                <a:gd name="T5" fmla="*/ 37 h 38"/>
                <a:gd name="T6" fmla="*/ 1 w 91"/>
                <a:gd name="T7" fmla="*/ 31 h 38"/>
                <a:gd name="T8" fmla="*/ 7 w 91"/>
                <a:gd name="T9" fmla="*/ 20 h 38"/>
                <a:gd name="T10" fmla="*/ 81 w 91"/>
                <a:gd name="T11" fmla="*/ 1 h 38"/>
                <a:gd name="T12" fmla="*/ 90 w 91"/>
                <a:gd name="T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38">
                  <a:moveTo>
                    <a:pt x="90" y="8"/>
                  </a:moveTo>
                  <a:cubicBezTo>
                    <a:pt x="91" y="13"/>
                    <a:pt x="89" y="17"/>
                    <a:pt x="84" y="1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6" y="38"/>
                    <a:pt x="2" y="35"/>
                    <a:pt x="1" y="31"/>
                  </a:cubicBezTo>
                  <a:cubicBezTo>
                    <a:pt x="0" y="26"/>
                    <a:pt x="3" y="22"/>
                    <a:pt x="7" y="20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5" y="0"/>
                    <a:pt x="89" y="3"/>
                    <a:pt x="90" y="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1">
              <a:extLst>
                <a:ext uri="{FF2B5EF4-FFF2-40B4-BE49-F238E27FC236}">
                  <a16:creationId xmlns:a16="http://schemas.microsoft.com/office/drawing/2014/main" xmlns="" id="{3CA4C782-4B61-4E9F-9FF9-7E565682B6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1688" y="2278063"/>
              <a:ext cx="422275" cy="582613"/>
            </a:xfrm>
            <a:custGeom>
              <a:avLst/>
              <a:gdLst>
                <a:gd name="T0" fmla="*/ 77 w 128"/>
                <a:gd name="T1" fmla="*/ 5 h 177"/>
                <a:gd name="T2" fmla="*/ 116 w 128"/>
                <a:gd name="T3" fmla="*/ 26 h 177"/>
                <a:gd name="T4" fmla="*/ 124 w 128"/>
                <a:gd name="T5" fmla="*/ 45 h 177"/>
                <a:gd name="T6" fmla="*/ 71 w 128"/>
                <a:gd name="T7" fmla="*/ 168 h 177"/>
                <a:gd name="T8" fmla="*/ 51 w 128"/>
                <a:gd name="T9" fmla="*/ 172 h 177"/>
                <a:gd name="T10" fmla="*/ 12 w 128"/>
                <a:gd name="T11" fmla="*/ 151 h 177"/>
                <a:gd name="T12" fmla="*/ 4 w 128"/>
                <a:gd name="T13" fmla="*/ 132 h 177"/>
                <a:gd name="T14" fmla="*/ 57 w 128"/>
                <a:gd name="T15" fmla="*/ 9 h 177"/>
                <a:gd name="T16" fmla="*/ 77 w 128"/>
                <a:gd name="T17" fmla="*/ 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7">
                  <a:moveTo>
                    <a:pt x="77" y="5"/>
                  </a:moveTo>
                  <a:cubicBezTo>
                    <a:pt x="116" y="26"/>
                    <a:pt x="116" y="26"/>
                    <a:pt x="116" y="26"/>
                  </a:cubicBezTo>
                  <a:cubicBezTo>
                    <a:pt x="123" y="31"/>
                    <a:pt x="128" y="36"/>
                    <a:pt x="124" y="45"/>
                  </a:cubicBezTo>
                  <a:cubicBezTo>
                    <a:pt x="71" y="168"/>
                    <a:pt x="71" y="168"/>
                    <a:pt x="71" y="168"/>
                  </a:cubicBezTo>
                  <a:cubicBezTo>
                    <a:pt x="67" y="177"/>
                    <a:pt x="59" y="176"/>
                    <a:pt x="51" y="172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4" y="147"/>
                    <a:pt x="0" y="141"/>
                    <a:pt x="4" y="132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61" y="0"/>
                    <a:pt x="69" y="1"/>
                    <a:pt x="77" y="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2">
              <a:extLst>
                <a:ext uri="{FF2B5EF4-FFF2-40B4-BE49-F238E27FC236}">
                  <a16:creationId xmlns:a16="http://schemas.microsoft.com/office/drawing/2014/main" xmlns="" id="{99DCE48D-5D5A-454F-B331-92D03BF934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75026" y="2320925"/>
              <a:ext cx="355600" cy="493713"/>
            </a:xfrm>
            <a:custGeom>
              <a:avLst/>
              <a:gdLst>
                <a:gd name="T0" fmla="*/ 110 w 224"/>
                <a:gd name="T1" fmla="*/ 0 h 311"/>
                <a:gd name="T2" fmla="*/ 224 w 224"/>
                <a:gd name="T3" fmla="*/ 62 h 311"/>
                <a:gd name="T4" fmla="*/ 224 w 224"/>
                <a:gd name="T5" fmla="*/ 62 h 311"/>
                <a:gd name="T6" fmla="*/ 114 w 224"/>
                <a:gd name="T7" fmla="*/ 311 h 311"/>
                <a:gd name="T8" fmla="*/ 114 w 224"/>
                <a:gd name="T9" fmla="*/ 311 h 311"/>
                <a:gd name="T10" fmla="*/ 0 w 224"/>
                <a:gd name="T11" fmla="*/ 249 h 311"/>
                <a:gd name="T12" fmla="*/ 0 w 224"/>
                <a:gd name="T13" fmla="*/ 249 h 311"/>
                <a:gd name="T14" fmla="*/ 110 w 224"/>
                <a:gd name="T15" fmla="*/ 0 h 311"/>
                <a:gd name="T16" fmla="*/ 110 w 224"/>
                <a:gd name="T17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11">
                  <a:moveTo>
                    <a:pt x="110" y="0"/>
                  </a:moveTo>
                  <a:lnTo>
                    <a:pt x="224" y="62"/>
                  </a:lnTo>
                  <a:lnTo>
                    <a:pt x="224" y="62"/>
                  </a:lnTo>
                  <a:lnTo>
                    <a:pt x="114" y="311"/>
                  </a:lnTo>
                  <a:lnTo>
                    <a:pt x="114" y="311"/>
                  </a:lnTo>
                  <a:lnTo>
                    <a:pt x="0" y="249"/>
                  </a:lnTo>
                  <a:lnTo>
                    <a:pt x="0" y="249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3">
              <a:extLst>
                <a:ext uri="{FF2B5EF4-FFF2-40B4-BE49-F238E27FC236}">
                  <a16:creationId xmlns:a16="http://schemas.microsoft.com/office/drawing/2014/main" xmlns="" id="{0F997B41-06B4-4802-84C0-C473240AA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8863" y="2327275"/>
              <a:ext cx="76200" cy="42863"/>
            </a:xfrm>
            <a:custGeom>
              <a:avLst/>
              <a:gdLst>
                <a:gd name="T0" fmla="*/ 2 w 23"/>
                <a:gd name="T1" fmla="*/ 0 h 13"/>
                <a:gd name="T2" fmla="*/ 22 w 23"/>
                <a:gd name="T3" fmla="*/ 11 h 13"/>
                <a:gd name="T4" fmla="*/ 23 w 23"/>
                <a:gd name="T5" fmla="*/ 12 h 13"/>
                <a:gd name="T6" fmla="*/ 23 w 23"/>
                <a:gd name="T7" fmla="*/ 12 h 13"/>
                <a:gd name="T8" fmla="*/ 21 w 23"/>
                <a:gd name="T9" fmla="*/ 13 h 13"/>
                <a:gd name="T10" fmla="*/ 1 w 23"/>
                <a:gd name="T11" fmla="*/ 2 h 13"/>
                <a:gd name="T12" fmla="*/ 1 w 23"/>
                <a:gd name="T13" fmla="*/ 0 h 13"/>
                <a:gd name="T14" fmla="*/ 1 w 23"/>
                <a:gd name="T15" fmla="*/ 0 h 13"/>
                <a:gd name="T16" fmla="*/ 2 w 2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3">
                  <a:moveTo>
                    <a:pt x="2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4">
              <a:extLst>
                <a:ext uri="{FF2B5EF4-FFF2-40B4-BE49-F238E27FC236}">
                  <a16:creationId xmlns:a16="http://schemas.microsoft.com/office/drawing/2014/main" xmlns="" id="{D58DE2CE-9691-45C4-8C60-0B6A8FBB8F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0113" y="2771775"/>
              <a:ext cx="30163" cy="30163"/>
            </a:xfrm>
            <a:custGeom>
              <a:avLst/>
              <a:gdLst>
                <a:gd name="T0" fmla="*/ 6 w 9"/>
                <a:gd name="T1" fmla="*/ 1 h 9"/>
                <a:gd name="T2" fmla="*/ 8 w 9"/>
                <a:gd name="T3" fmla="*/ 6 h 9"/>
                <a:gd name="T4" fmla="*/ 3 w 9"/>
                <a:gd name="T5" fmla="*/ 8 h 9"/>
                <a:gd name="T6" fmla="*/ 1 w 9"/>
                <a:gd name="T7" fmla="*/ 3 h 9"/>
                <a:gd name="T8" fmla="*/ 6 w 9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1"/>
                  </a:moveTo>
                  <a:cubicBezTo>
                    <a:pt x="8" y="2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95">
              <a:extLst>
                <a:ext uri="{FF2B5EF4-FFF2-40B4-BE49-F238E27FC236}">
                  <a16:creationId xmlns:a16="http://schemas.microsoft.com/office/drawing/2014/main" xmlns="" id="{B80E17AB-0ECA-4994-9C5D-AA8956AD7A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2038" y="2609850"/>
              <a:ext cx="95250" cy="73025"/>
            </a:xfrm>
            <a:custGeom>
              <a:avLst/>
              <a:gdLst>
                <a:gd name="T0" fmla="*/ 29 w 29"/>
                <a:gd name="T1" fmla="*/ 8 h 22"/>
                <a:gd name="T2" fmla="*/ 23 w 29"/>
                <a:gd name="T3" fmla="*/ 18 h 22"/>
                <a:gd name="T4" fmla="*/ 10 w 29"/>
                <a:gd name="T5" fmla="*/ 21 h 22"/>
                <a:gd name="T6" fmla="*/ 1 w 29"/>
                <a:gd name="T7" fmla="*/ 15 h 22"/>
                <a:gd name="T8" fmla="*/ 7 w 29"/>
                <a:gd name="T9" fmla="*/ 4 h 22"/>
                <a:gd name="T10" fmla="*/ 19 w 29"/>
                <a:gd name="T11" fmla="*/ 1 h 22"/>
                <a:gd name="T12" fmla="*/ 29 w 29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2">
                  <a:moveTo>
                    <a:pt x="29" y="8"/>
                  </a:moveTo>
                  <a:cubicBezTo>
                    <a:pt x="29" y="12"/>
                    <a:pt x="27" y="17"/>
                    <a:pt x="23" y="1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6" y="22"/>
                    <a:pt x="2" y="19"/>
                    <a:pt x="1" y="15"/>
                  </a:cubicBezTo>
                  <a:cubicBezTo>
                    <a:pt x="0" y="10"/>
                    <a:pt x="3" y="5"/>
                    <a:pt x="7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8" y="3"/>
                    <a:pt x="29" y="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96">
              <a:extLst>
                <a:ext uri="{FF2B5EF4-FFF2-40B4-BE49-F238E27FC236}">
                  <a16:creationId xmlns:a16="http://schemas.microsoft.com/office/drawing/2014/main" xmlns="" id="{51C8A6BA-F2CD-4FC3-A015-62FF51AB13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95651" y="2428875"/>
              <a:ext cx="174625" cy="269875"/>
            </a:xfrm>
            <a:custGeom>
              <a:avLst/>
              <a:gdLst>
                <a:gd name="T0" fmla="*/ 4 w 53"/>
                <a:gd name="T1" fmla="*/ 78 h 82"/>
                <a:gd name="T2" fmla="*/ 8 w 53"/>
                <a:gd name="T3" fmla="*/ 82 h 82"/>
                <a:gd name="T4" fmla="*/ 12 w 53"/>
                <a:gd name="T5" fmla="*/ 76 h 82"/>
                <a:gd name="T6" fmla="*/ 46 w 53"/>
                <a:gd name="T7" fmla="*/ 29 h 82"/>
                <a:gd name="T8" fmla="*/ 44 w 53"/>
                <a:gd name="T9" fmla="*/ 6 h 82"/>
                <a:gd name="T10" fmla="*/ 3 w 53"/>
                <a:gd name="T11" fmla="*/ 63 h 82"/>
                <a:gd name="T12" fmla="*/ 4 w 53"/>
                <a:gd name="T13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82">
                  <a:moveTo>
                    <a:pt x="4" y="78"/>
                  </a:moveTo>
                  <a:cubicBezTo>
                    <a:pt x="8" y="82"/>
                    <a:pt x="8" y="82"/>
                    <a:pt x="8" y="82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53" y="19"/>
                    <a:pt x="49" y="0"/>
                    <a:pt x="44" y="6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0" y="67"/>
                    <a:pt x="0" y="74"/>
                    <a:pt x="4" y="7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97">
              <a:extLst>
                <a:ext uri="{FF2B5EF4-FFF2-40B4-BE49-F238E27FC236}">
                  <a16:creationId xmlns:a16="http://schemas.microsoft.com/office/drawing/2014/main" xmlns="" id="{19BC2B33-5277-46B4-98B6-BBD74ABA7D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1413" y="2366963"/>
              <a:ext cx="19050" cy="19050"/>
            </a:xfrm>
            <a:custGeom>
              <a:avLst/>
              <a:gdLst>
                <a:gd name="T0" fmla="*/ 4 w 6"/>
                <a:gd name="T1" fmla="*/ 1 h 6"/>
                <a:gd name="T2" fmla="*/ 5 w 6"/>
                <a:gd name="T3" fmla="*/ 4 h 6"/>
                <a:gd name="T4" fmla="*/ 2 w 6"/>
                <a:gd name="T5" fmla="*/ 6 h 6"/>
                <a:gd name="T6" fmla="*/ 1 w 6"/>
                <a:gd name="T7" fmla="*/ 2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5" y="2"/>
                    <a:pt x="6" y="3"/>
                    <a:pt x="5" y="4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98">
              <a:extLst>
                <a:ext uri="{FF2B5EF4-FFF2-40B4-BE49-F238E27FC236}">
                  <a16:creationId xmlns:a16="http://schemas.microsoft.com/office/drawing/2014/main" xmlns="" id="{74CDC275-6B84-4DBA-AC4F-9A2ADDE070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9326" y="2392363"/>
              <a:ext cx="161925" cy="180975"/>
            </a:xfrm>
            <a:custGeom>
              <a:avLst/>
              <a:gdLst>
                <a:gd name="T0" fmla="*/ 6 w 102"/>
                <a:gd name="T1" fmla="*/ 69 h 114"/>
                <a:gd name="T2" fmla="*/ 9 w 102"/>
                <a:gd name="T3" fmla="*/ 69 h 114"/>
                <a:gd name="T4" fmla="*/ 11 w 102"/>
                <a:gd name="T5" fmla="*/ 65 h 114"/>
                <a:gd name="T6" fmla="*/ 102 w 102"/>
                <a:gd name="T7" fmla="*/ 114 h 114"/>
                <a:gd name="T8" fmla="*/ 102 w 102"/>
                <a:gd name="T9" fmla="*/ 112 h 114"/>
                <a:gd name="T10" fmla="*/ 11 w 102"/>
                <a:gd name="T11" fmla="*/ 63 h 114"/>
                <a:gd name="T12" fmla="*/ 38 w 102"/>
                <a:gd name="T13" fmla="*/ 2 h 114"/>
                <a:gd name="T14" fmla="*/ 38 w 102"/>
                <a:gd name="T15" fmla="*/ 0 h 114"/>
                <a:gd name="T16" fmla="*/ 9 w 102"/>
                <a:gd name="T17" fmla="*/ 63 h 114"/>
                <a:gd name="T18" fmla="*/ 0 w 102"/>
                <a:gd name="T19" fmla="*/ 58 h 114"/>
                <a:gd name="T20" fmla="*/ 0 w 102"/>
                <a:gd name="T21" fmla="*/ 58 h 114"/>
                <a:gd name="T22" fmla="*/ 9 w 102"/>
                <a:gd name="T23" fmla="*/ 63 h 114"/>
                <a:gd name="T24" fmla="*/ 6 w 102"/>
                <a:gd name="T25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4">
                  <a:moveTo>
                    <a:pt x="6" y="69"/>
                  </a:moveTo>
                  <a:lnTo>
                    <a:pt x="9" y="69"/>
                  </a:lnTo>
                  <a:lnTo>
                    <a:pt x="11" y="65"/>
                  </a:lnTo>
                  <a:lnTo>
                    <a:pt x="102" y="114"/>
                  </a:lnTo>
                  <a:lnTo>
                    <a:pt x="102" y="112"/>
                  </a:lnTo>
                  <a:lnTo>
                    <a:pt x="11" y="63"/>
                  </a:lnTo>
                  <a:lnTo>
                    <a:pt x="38" y="2"/>
                  </a:lnTo>
                  <a:lnTo>
                    <a:pt x="38" y="0"/>
                  </a:lnTo>
                  <a:lnTo>
                    <a:pt x="9" y="63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9" y="63"/>
                  </a:lnTo>
                  <a:lnTo>
                    <a:pt x="6" y="69"/>
                  </a:lnTo>
                  <a:close/>
                </a:path>
              </a:pathLst>
            </a:custGeom>
            <a:solidFill>
              <a:srgbClr val="5E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99">
              <a:extLst>
                <a:ext uri="{FF2B5EF4-FFF2-40B4-BE49-F238E27FC236}">
                  <a16:creationId xmlns:a16="http://schemas.microsoft.com/office/drawing/2014/main" xmlns="" id="{5ACCA87F-88BA-414D-A1E6-61FF55BB4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3138" y="2438400"/>
              <a:ext cx="33338" cy="60325"/>
            </a:xfrm>
            <a:custGeom>
              <a:avLst/>
              <a:gdLst>
                <a:gd name="T0" fmla="*/ 14 w 21"/>
                <a:gd name="T1" fmla="*/ 0 h 38"/>
                <a:gd name="T2" fmla="*/ 21 w 21"/>
                <a:gd name="T3" fmla="*/ 4 h 38"/>
                <a:gd name="T4" fmla="*/ 6 w 21"/>
                <a:gd name="T5" fmla="*/ 38 h 38"/>
                <a:gd name="T6" fmla="*/ 0 w 21"/>
                <a:gd name="T7" fmla="*/ 34 h 38"/>
                <a:gd name="T8" fmla="*/ 14 w 2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lnTo>
                    <a:pt x="21" y="4"/>
                  </a:lnTo>
                  <a:lnTo>
                    <a:pt x="6" y="38"/>
                  </a:lnTo>
                  <a:lnTo>
                    <a:pt x="0" y="3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0">
              <a:extLst>
                <a:ext uri="{FF2B5EF4-FFF2-40B4-BE49-F238E27FC236}">
                  <a16:creationId xmlns:a16="http://schemas.microsoft.com/office/drawing/2014/main" xmlns="" id="{509CC8C6-F175-4CBF-B333-5F54B26BC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5838" y="2462213"/>
              <a:ext cx="26988" cy="42863"/>
            </a:xfrm>
            <a:custGeom>
              <a:avLst/>
              <a:gdLst>
                <a:gd name="T0" fmla="*/ 10 w 17"/>
                <a:gd name="T1" fmla="*/ 0 h 27"/>
                <a:gd name="T2" fmla="*/ 17 w 17"/>
                <a:gd name="T3" fmla="*/ 2 h 27"/>
                <a:gd name="T4" fmla="*/ 6 w 17"/>
                <a:gd name="T5" fmla="*/ 27 h 27"/>
                <a:gd name="T6" fmla="*/ 0 w 17"/>
                <a:gd name="T7" fmla="*/ 23 h 27"/>
                <a:gd name="T8" fmla="*/ 1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0" y="0"/>
                  </a:moveTo>
                  <a:lnTo>
                    <a:pt x="17" y="2"/>
                  </a:lnTo>
                  <a:lnTo>
                    <a:pt x="6" y="27"/>
                  </a:lnTo>
                  <a:lnTo>
                    <a:pt x="0" y="2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1">
              <a:extLst>
                <a:ext uri="{FF2B5EF4-FFF2-40B4-BE49-F238E27FC236}">
                  <a16:creationId xmlns:a16="http://schemas.microsoft.com/office/drawing/2014/main" xmlns="" id="{194B1346-00BB-4C82-8CC1-A1A714696A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8538" y="2441575"/>
              <a:ext cx="36513" cy="69850"/>
            </a:xfrm>
            <a:custGeom>
              <a:avLst/>
              <a:gdLst>
                <a:gd name="T0" fmla="*/ 17 w 23"/>
                <a:gd name="T1" fmla="*/ 0 h 44"/>
                <a:gd name="T2" fmla="*/ 23 w 23"/>
                <a:gd name="T3" fmla="*/ 5 h 44"/>
                <a:gd name="T4" fmla="*/ 5 w 23"/>
                <a:gd name="T5" fmla="*/ 44 h 44"/>
                <a:gd name="T6" fmla="*/ 0 w 23"/>
                <a:gd name="T7" fmla="*/ 40 h 44"/>
                <a:gd name="T8" fmla="*/ 17 w 2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4">
                  <a:moveTo>
                    <a:pt x="17" y="0"/>
                  </a:moveTo>
                  <a:lnTo>
                    <a:pt x="23" y="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2">
              <a:extLst>
                <a:ext uri="{FF2B5EF4-FFF2-40B4-BE49-F238E27FC236}">
                  <a16:creationId xmlns:a16="http://schemas.microsoft.com/office/drawing/2014/main" xmlns="" id="{FB3519F5-CE9F-432B-BCA9-100284B956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9651" y="2478088"/>
              <a:ext cx="25400" cy="39688"/>
            </a:xfrm>
            <a:custGeom>
              <a:avLst/>
              <a:gdLst>
                <a:gd name="T0" fmla="*/ 10 w 16"/>
                <a:gd name="T1" fmla="*/ 0 h 25"/>
                <a:gd name="T2" fmla="*/ 16 w 16"/>
                <a:gd name="T3" fmla="*/ 2 h 25"/>
                <a:gd name="T4" fmla="*/ 6 w 16"/>
                <a:gd name="T5" fmla="*/ 25 h 25"/>
                <a:gd name="T6" fmla="*/ 0 w 16"/>
                <a:gd name="T7" fmla="*/ 21 h 25"/>
                <a:gd name="T8" fmla="*/ 10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0" y="0"/>
                  </a:moveTo>
                  <a:lnTo>
                    <a:pt x="16" y="2"/>
                  </a:lnTo>
                  <a:lnTo>
                    <a:pt x="6" y="25"/>
                  </a:lnTo>
                  <a:lnTo>
                    <a:pt x="0" y="2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3">
              <a:extLst>
                <a:ext uri="{FF2B5EF4-FFF2-40B4-BE49-F238E27FC236}">
                  <a16:creationId xmlns:a16="http://schemas.microsoft.com/office/drawing/2014/main" xmlns="" id="{0E0DA3A1-3D35-45AC-89CD-9D39295631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2351" y="2474913"/>
              <a:ext cx="30163" cy="49213"/>
            </a:xfrm>
            <a:custGeom>
              <a:avLst/>
              <a:gdLst>
                <a:gd name="T0" fmla="*/ 12 w 19"/>
                <a:gd name="T1" fmla="*/ 0 h 31"/>
                <a:gd name="T2" fmla="*/ 19 w 19"/>
                <a:gd name="T3" fmla="*/ 4 h 31"/>
                <a:gd name="T4" fmla="*/ 6 w 19"/>
                <a:gd name="T5" fmla="*/ 31 h 31"/>
                <a:gd name="T6" fmla="*/ 0 w 19"/>
                <a:gd name="T7" fmla="*/ 27 h 31"/>
                <a:gd name="T8" fmla="*/ 12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2" y="0"/>
                  </a:moveTo>
                  <a:lnTo>
                    <a:pt x="19" y="4"/>
                  </a:lnTo>
                  <a:lnTo>
                    <a:pt x="6" y="31"/>
                  </a:lnTo>
                  <a:lnTo>
                    <a:pt x="0" y="2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04">
              <a:extLst>
                <a:ext uri="{FF2B5EF4-FFF2-40B4-BE49-F238E27FC236}">
                  <a16:creationId xmlns:a16="http://schemas.microsoft.com/office/drawing/2014/main" xmlns="" id="{83816AB4-9E37-4A28-8EDB-6F5413D8EC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5051" y="2459038"/>
              <a:ext cx="39688" cy="71438"/>
            </a:xfrm>
            <a:custGeom>
              <a:avLst/>
              <a:gdLst>
                <a:gd name="T0" fmla="*/ 19 w 25"/>
                <a:gd name="T1" fmla="*/ 0 h 45"/>
                <a:gd name="T2" fmla="*/ 25 w 25"/>
                <a:gd name="T3" fmla="*/ 4 h 45"/>
                <a:gd name="T4" fmla="*/ 6 w 25"/>
                <a:gd name="T5" fmla="*/ 45 h 45"/>
                <a:gd name="T6" fmla="*/ 0 w 25"/>
                <a:gd name="T7" fmla="*/ 43 h 45"/>
                <a:gd name="T8" fmla="*/ 19 w 25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5">
                  <a:moveTo>
                    <a:pt x="19" y="0"/>
                  </a:moveTo>
                  <a:lnTo>
                    <a:pt x="25" y="4"/>
                  </a:lnTo>
                  <a:lnTo>
                    <a:pt x="6" y="45"/>
                  </a:lnTo>
                  <a:lnTo>
                    <a:pt x="0" y="4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06">
              <a:extLst>
                <a:ext uri="{FF2B5EF4-FFF2-40B4-BE49-F238E27FC236}">
                  <a16:creationId xmlns:a16="http://schemas.microsoft.com/office/drawing/2014/main" xmlns="" id="{133DCD66-5207-4507-B4C5-2823DED174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9338" y="2487613"/>
              <a:ext cx="25400" cy="50800"/>
            </a:xfrm>
            <a:custGeom>
              <a:avLst/>
              <a:gdLst>
                <a:gd name="T0" fmla="*/ 12 w 16"/>
                <a:gd name="T1" fmla="*/ 0 h 32"/>
                <a:gd name="T2" fmla="*/ 16 w 16"/>
                <a:gd name="T3" fmla="*/ 5 h 32"/>
                <a:gd name="T4" fmla="*/ 4 w 16"/>
                <a:gd name="T5" fmla="*/ 32 h 32"/>
                <a:gd name="T6" fmla="*/ 0 w 16"/>
                <a:gd name="T7" fmla="*/ 29 h 32"/>
                <a:gd name="T8" fmla="*/ 12 w 1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2">
                  <a:moveTo>
                    <a:pt x="12" y="0"/>
                  </a:moveTo>
                  <a:lnTo>
                    <a:pt x="16" y="5"/>
                  </a:lnTo>
                  <a:lnTo>
                    <a:pt x="4" y="32"/>
                  </a:lnTo>
                  <a:lnTo>
                    <a:pt x="0" y="2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07">
              <a:extLst>
                <a:ext uri="{FF2B5EF4-FFF2-40B4-BE49-F238E27FC236}">
                  <a16:creationId xmlns:a16="http://schemas.microsoft.com/office/drawing/2014/main" xmlns="" id="{AFCE6B6C-FEB8-4AE1-BA23-268A85E6FD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2038" y="2478088"/>
              <a:ext cx="33338" cy="66675"/>
            </a:xfrm>
            <a:custGeom>
              <a:avLst/>
              <a:gdLst>
                <a:gd name="T0" fmla="*/ 16 w 21"/>
                <a:gd name="T1" fmla="*/ 0 h 42"/>
                <a:gd name="T2" fmla="*/ 21 w 21"/>
                <a:gd name="T3" fmla="*/ 4 h 42"/>
                <a:gd name="T4" fmla="*/ 4 w 21"/>
                <a:gd name="T5" fmla="*/ 42 h 42"/>
                <a:gd name="T6" fmla="*/ 0 w 21"/>
                <a:gd name="T7" fmla="*/ 40 h 42"/>
                <a:gd name="T8" fmla="*/ 16 w 2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2">
                  <a:moveTo>
                    <a:pt x="16" y="0"/>
                  </a:moveTo>
                  <a:lnTo>
                    <a:pt x="21" y="4"/>
                  </a:lnTo>
                  <a:lnTo>
                    <a:pt x="4" y="42"/>
                  </a:lnTo>
                  <a:lnTo>
                    <a:pt x="0" y="4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08">
              <a:extLst>
                <a:ext uri="{FF2B5EF4-FFF2-40B4-BE49-F238E27FC236}">
                  <a16:creationId xmlns:a16="http://schemas.microsoft.com/office/drawing/2014/main" xmlns="" id="{7A6D6F73-703F-401B-9A72-EEE259C927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11563" y="2505075"/>
              <a:ext cx="26988" cy="46038"/>
            </a:xfrm>
            <a:custGeom>
              <a:avLst/>
              <a:gdLst>
                <a:gd name="T0" fmla="*/ 13 w 17"/>
                <a:gd name="T1" fmla="*/ 0 h 29"/>
                <a:gd name="T2" fmla="*/ 17 w 17"/>
                <a:gd name="T3" fmla="*/ 4 h 29"/>
                <a:gd name="T4" fmla="*/ 6 w 17"/>
                <a:gd name="T5" fmla="*/ 29 h 29"/>
                <a:gd name="T6" fmla="*/ 0 w 17"/>
                <a:gd name="T7" fmla="*/ 27 h 29"/>
                <a:gd name="T8" fmla="*/ 13 w 1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13" y="0"/>
                  </a:moveTo>
                  <a:lnTo>
                    <a:pt x="17" y="4"/>
                  </a:lnTo>
                  <a:lnTo>
                    <a:pt x="6" y="29"/>
                  </a:lnTo>
                  <a:lnTo>
                    <a:pt x="0" y="2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09">
              <a:extLst>
                <a:ext uri="{FF2B5EF4-FFF2-40B4-BE49-F238E27FC236}">
                  <a16:creationId xmlns:a16="http://schemas.microsoft.com/office/drawing/2014/main" xmlns="" id="{515E2E9C-0AB2-4C40-9A12-84E05BFCBF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24263" y="2474913"/>
              <a:ext cx="42863" cy="82550"/>
            </a:xfrm>
            <a:custGeom>
              <a:avLst/>
              <a:gdLst>
                <a:gd name="T0" fmla="*/ 21 w 27"/>
                <a:gd name="T1" fmla="*/ 0 h 52"/>
                <a:gd name="T2" fmla="*/ 27 w 27"/>
                <a:gd name="T3" fmla="*/ 4 h 52"/>
                <a:gd name="T4" fmla="*/ 7 w 27"/>
                <a:gd name="T5" fmla="*/ 52 h 52"/>
                <a:gd name="T6" fmla="*/ 0 w 27"/>
                <a:gd name="T7" fmla="*/ 50 h 52"/>
                <a:gd name="T8" fmla="*/ 21 w 2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2">
                  <a:moveTo>
                    <a:pt x="21" y="0"/>
                  </a:moveTo>
                  <a:lnTo>
                    <a:pt x="27" y="4"/>
                  </a:lnTo>
                  <a:lnTo>
                    <a:pt x="7" y="52"/>
                  </a:lnTo>
                  <a:lnTo>
                    <a:pt x="0" y="5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0">
              <a:extLst>
                <a:ext uri="{FF2B5EF4-FFF2-40B4-BE49-F238E27FC236}">
                  <a16:creationId xmlns:a16="http://schemas.microsoft.com/office/drawing/2014/main" xmlns="" id="{710349F3-0A09-4512-AB36-E4883FD47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9176" y="2695575"/>
              <a:ext cx="19050" cy="23813"/>
            </a:xfrm>
            <a:custGeom>
              <a:avLst/>
              <a:gdLst>
                <a:gd name="T0" fmla="*/ 0 w 6"/>
                <a:gd name="T1" fmla="*/ 0 h 7"/>
                <a:gd name="T2" fmla="*/ 4 w 6"/>
                <a:gd name="T3" fmla="*/ 7 h 7"/>
                <a:gd name="T4" fmla="*/ 6 w 6"/>
                <a:gd name="T5" fmla="*/ 4 h 7"/>
                <a:gd name="T6" fmla="*/ 6 w 6"/>
                <a:gd name="T7" fmla="*/ 4 h 7"/>
                <a:gd name="T8" fmla="*/ 0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1">
              <a:extLst>
                <a:ext uri="{FF2B5EF4-FFF2-40B4-BE49-F238E27FC236}">
                  <a16:creationId xmlns:a16="http://schemas.microsoft.com/office/drawing/2014/main" xmlns="" id="{8A68EF9C-A799-413F-A7B4-A0E4425C34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9176" y="2673350"/>
              <a:ext cx="25400" cy="34925"/>
            </a:xfrm>
            <a:custGeom>
              <a:avLst/>
              <a:gdLst>
                <a:gd name="T0" fmla="*/ 0 w 8"/>
                <a:gd name="T1" fmla="*/ 7 h 11"/>
                <a:gd name="T2" fmla="*/ 6 w 8"/>
                <a:gd name="T3" fmla="*/ 11 h 11"/>
                <a:gd name="T4" fmla="*/ 3 w 8"/>
                <a:gd name="T5" fmla="*/ 0 h 11"/>
                <a:gd name="T6" fmla="*/ 0 w 8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0" y="7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8" y="7"/>
                    <a:pt x="7" y="2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2">
              <a:extLst>
                <a:ext uri="{FF2B5EF4-FFF2-40B4-BE49-F238E27FC236}">
                  <a16:creationId xmlns:a16="http://schemas.microsoft.com/office/drawing/2014/main" xmlns="" id="{B471C613-1216-46E1-8E2E-15BB44549E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2188" y="2667000"/>
              <a:ext cx="39688" cy="55563"/>
            </a:xfrm>
            <a:custGeom>
              <a:avLst/>
              <a:gdLst>
                <a:gd name="T0" fmla="*/ 8 w 12"/>
                <a:gd name="T1" fmla="*/ 9 h 17"/>
                <a:gd name="T2" fmla="*/ 11 w 12"/>
                <a:gd name="T3" fmla="*/ 2 h 17"/>
                <a:gd name="T4" fmla="*/ 1 w 12"/>
                <a:gd name="T5" fmla="*/ 6 h 17"/>
                <a:gd name="T6" fmla="*/ 5 w 12"/>
                <a:gd name="T7" fmla="*/ 16 h 17"/>
                <a:gd name="T8" fmla="*/ 12 w 12"/>
                <a:gd name="T9" fmla="*/ 16 h 17"/>
                <a:gd name="T10" fmla="*/ 8 w 12"/>
                <a:gd name="T11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9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3" y="2"/>
                    <a:pt x="1" y="6"/>
                  </a:cubicBezTo>
                  <a:cubicBezTo>
                    <a:pt x="0" y="10"/>
                    <a:pt x="1" y="14"/>
                    <a:pt x="5" y="16"/>
                  </a:cubicBezTo>
                  <a:cubicBezTo>
                    <a:pt x="7" y="17"/>
                    <a:pt x="10" y="17"/>
                    <a:pt x="12" y="16"/>
                  </a:cubicBezTo>
                  <a:cubicBezTo>
                    <a:pt x="8" y="9"/>
                    <a:pt x="8" y="9"/>
                    <a:pt x="8" y="9"/>
                  </a:cubicBez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3">
              <a:extLst>
                <a:ext uri="{FF2B5EF4-FFF2-40B4-BE49-F238E27FC236}">
                  <a16:creationId xmlns:a16="http://schemas.microsoft.com/office/drawing/2014/main" xmlns="" id="{C775CEAE-9800-45C3-BCAB-A7BF7AE912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2976" y="2640013"/>
              <a:ext cx="52388" cy="55563"/>
            </a:xfrm>
            <a:custGeom>
              <a:avLst/>
              <a:gdLst>
                <a:gd name="T0" fmla="*/ 11 w 16"/>
                <a:gd name="T1" fmla="*/ 2 h 17"/>
                <a:gd name="T2" fmla="*/ 1 w 16"/>
                <a:gd name="T3" fmla="*/ 5 h 17"/>
                <a:gd name="T4" fmla="*/ 5 w 16"/>
                <a:gd name="T5" fmla="*/ 16 h 17"/>
                <a:gd name="T6" fmla="*/ 11 w 16"/>
                <a:gd name="T7" fmla="*/ 16 h 17"/>
                <a:gd name="T8" fmla="*/ 14 w 16"/>
                <a:gd name="T9" fmla="*/ 12 h 17"/>
                <a:gd name="T10" fmla="*/ 14 w 16"/>
                <a:gd name="T11" fmla="*/ 12 h 17"/>
                <a:gd name="T12" fmla="*/ 11 w 16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7">
                  <a:moveTo>
                    <a:pt x="11" y="2"/>
                  </a:moveTo>
                  <a:cubicBezTo>
                    <a:pt x="7" y="0"/>
                    <a:pt x="3" y="2"/>
                    <a:pt x="1" y="5"/>
                  </a:cubicBezTo>
                  <a:cubicBezTo>
                    <a:pt x="0" y="9"/>
                    <a:pt x="1" y="14"/>
                    <a:pt x="5" y="16"/>
                  </a:cubicBezTo>
                  <a:cubicBezTo>
                    <a:pt x="7" y="17"/>
                    <a:pt x="9" y="17"/>
                    <a:pt x="11" y="16"/>
                  </a:cubicBezTo>
                  <a:cubicBezTo>
                    <a:pt x="13" y="15"/>
                    <a:pt x="14" y="14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8"/>
                    <a:pt x="14" y="4"/>
                    <a:pt x="11" y="2"/>
                  </a:cubicBez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4">
              <a:extLst>
                <a:ext uri="{FF2B5EF4-FFF2-40B4-BE49-F238E27FC236}">
                  <a16:creationId xmlns:a16="http://schemas.microsoft.com/office/drawing/2014/main" xmlns="" id="{1969E27D-A569-4639-BA07-A18737C7E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9963" y="2646363"/>
              <a:ext cx="22225" cy="26988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7 h 8"/>
                <a:gd name="T4" fmla="*/ 0 w 7"/>
                <a:gd name="T5" fmla="*/ 7 h 8"/>
                <a:gd name="T6" fmla="*/ 0 w 7"/>
                <a:gd name="T7" fmla="*/ 7 h 8"/>
                <a:gd name="T8" fmla="*/ 7 w 7"/>
                <a:gd name="T9" fmla="*/ 8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5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15">
              <a:extLst>
                <a:ext uri="{FF2B5EF4-FFF2-40B4-BE49-F238E27FC236}">
                  <a16:creationId xmlns:a16="http://schemas.microsoft.com/office/drawing/2014/main" xmlns="" id="{B51187CA-597E-4550-824E-BD5162AB72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6151" y="2670175"/>
              <a:ext cx="46038" cy="25400"/>
            </a:xfrm>
            <a:custGeom>
              <a:avLst/>
              <a:gdLst>
                <a:gd name="T0" fmla="*/ 14 w 14"/>
                <a:gd name="T1" fmla="*/ 1 h 8"/>
                <a:gd name="T2" fmla="*/ 7 w 14"/>
                <a:gd name="T3" fmla="*/ 0 h 8"/>
                <a:gd name="T4" fmla="*/ 7 w 14"/>
                <a:gd name="T5" fmla="*/ 0 h 8"/>
                <a:gd name="T6" fmla="*/ 0 w 14"/>
                <a:gd name="T7" fmla="*/ 2 h 8"/>
                <a:gd name="T8" fmla="*/ 4 w 14"/>
                <a:gd name="T9" fmla="*/ 7 h 8"/>
                <a:gd name="T10" fmla="*/ 10 w 14"/>
                <a:gd name="T11" fmla="*/ 7 h 8"/>
                <a:gd name="T12" fmla="*/ 13 w 14"/>
                <a:gd name="T13" fmla="*/ 3 h 8"/>
                <a:gd name="T14" fmla="*/ 14 w 14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4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6"/>
                    <a:pt x="4" y="7"/>
                  </a:cubicBezTo>
                  <a:cubicBezTo>
                    <a:pt x="6" y="8"/>
                    <a:pt x="8" y="8"/>
                    <a:pt x="10" y="7"/>
                  </a:cubicBezTo>
                  <a:cubicBezTo>
                    <a:pt x="11" y="6"/>
                    <a:pt x="12" y="5"/>
                    <a:pt x="13" y="3"/>
                  </a:cubicBezTo>
                  <a:cubicBezTo>
                    <a:pt x="13" y="3"/>
                    <a:pt x="14" y="2"/>
                    <a:pt x="14" y="1"/>
                  </a:cubicBez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16">
              <a:extLst>
                <a:ext uri="{FF2B5EF4-FFF2-40B4-BE49-F238E27FC236}">
                  <a16:creationId xmlns:a16="http://schemas.microsoft.com/office/drawing/2014/main" xmlns="" id="{71E855E8-1C7D-4B76-98B6-0510836F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30588" y="2613025"/>
              <a:ext cx="55563" cy="57150"/>
            </a:xfrm>
            <a:custGeom>
              <a:avLst/>
              <a:gdLst>
                <a:gd name="T0" fmla="*/ 12 w 17"/>
                <a:gd name="T1" fmla="*/ 2 h 17"/>
                <a:gd name="T2" fmla="*/ 2 w 17"/>
                <a:gd name="T3" fmla="*/ 5 h 17"/>
                <a:gd name="T4" fmla="*/ 5 w 17"/>
                <a:gd name="T5" fmla="*/ 16 h 17"/>
                <a:gd name="T6" fmla="*/ 12 w 17"/>
                <a:gd name="T7" fmla="*/ 16 h 17"/>
                <a:gd name="T8" fmla="*/ 15 w 17"/>
                <a:gd name="T9" fmla="*/ 12 h 17"/>
                <a:gd name="T10" fmla="*/ 15 w 17"/>
                <a:gd name="T11" fmla="*/ 12 h 17"/>
                <a:gd name="T12" fmla="*/ 12 w 17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2" y="2"/>
                  </a:moveTo>
                  <a:cubicBezTo>
                    <a:pt x="8" y="0"/>
                    <a:pt x="4" y="1"/>
                    <a:pt x="2" y="5"/>
                  </a:cubicBezTo>
                  <a:cubicBezTo>
                    <a:pt x="0" y="9"/>
                    <a:pt x="2" y="14"/>
                    <a:pt x="5" y="16"/>
                  </a:cubicBezTo>
                  <a:cubicBezTo>
                    <a:pt x="8" y="17"/>
                    <a:pt x="10" y="17"/>
                    <a:pt x="12" y="16"/>
                  </a:cubicBezTo>
                  <a:cubicBezTo>
                    <a:pt x="13" y="15"/>
                    <a:pt x="14" y="14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8"/>
                    <a:pt x="15" y="4"/>
                    <a:pt x="12" y="2"/>
                  </a:cubicBez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17">
              <a:extLst>
                <a:ext uri="{FF2B5EF4-FFF2-40B4-BE49-F238E27FC236}">
                  <a16:creationId xmlns:a16="http://schemas.microsoft.com/office/drawing/2014/main" xmlns="" id="{94301918-B4EF-42A5-A715-7E90CFC2D8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33763" y="2640013"/>
              <a:ext cx="30163" cy="30163"/>
            </a:xfrm>
            <a:custGeom>
              <a:avLst/>
              <a:gdLst>
                <a:gd name="T0" fmla="*/ 9 w 9"/>
                <a:gd name="T1" fmla="*/ 9 h 9"/>
                <a:gd name="T2" fmla="*/ 7 w 9"/>
                <a:gd name="T3" fmla="*/ 1 h 9"/>
                <a:gd name="T4" fmla="*/ 0 w 9"/>
                <a:gd name="T5" fmla="*/ 0 h 9"/>
                <a:gd name="T6" fmla="*/ 4 w 9"/>
                <a:gd name="T7" fmla="*/ 8 h 9"/>
                <a:gd name="T8" fmla="*/ 9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2" y="6"/>
                    <a:pt x="4" y="8"/>
                  </a:cubicBezTo>
                  <a:cubicBezTo>
                    <a:pt x="6" y="9"/>
                    <a:pt x="7" y="9"/>
                    <a:pt x="9" y="9"/>
                  </a:cubicBez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8">
              <a:extLst>
                <a:ext uri="{FF2B5EF4-FFF2-40B4-BE49-F238E27FC236}">
                  <a16:creationId xmlns:a16="http://schemas.microsoft.com/office/drawing/2014/main" xmlns="" id="{2DDD0D5C-DD33-40C4-A882-345E3AD2F8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5988" y="2633663"/>
              <a:ext cx="26988" cy="36513"/>
            </a:xfrm>
            <a:custGeom>
              <a:avLst/>
              <a:gdLst>
                <a:gd name="T0" fmla="*/ 0 w 8"/>
                <a:gd name="T1" fmla="*/ 3 h 11"/>
                <a:gd name="T2" fmla="*/ 2 w 8"/>
                <a:gd name="T3" fmla="*/ 11 h 11"/>
                <a:gd name="T4" fmla="*/ 7 w 8"/>
                <a:gd name="T5" fmla="*/ 6 h 11"/>
                <a:gd name="T6" fmla="*/ 7 w 8"/>
                <a:gd name="T7" fmla="*/ 0 h 11"/>
                <a:gd name="T8" fmla="*/ 1 w 8"/>
                <a:gd name="T9" fmla="*/ 3 h 11"/>
                <a:gd name="T10" fmla="*/ 0 w 8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4" y="10"/>
                    <a:pt x="6" y="9"/>
                    <a:pt x="7" y="6"/>
                  </a:cubicBezTo>
                  <a:cubicBezTo>
                    <a:pt x="8" y="4"/>
                    <a:pt x="8" y="2"/>
                    <a:pt x="7" y="0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19">
              <a:extLst>
                <a:ext uri="{FF2B5EF4-FFF2-40B4-BE49-F238E27FC236}">
                  <a16:creationId xmlns:a16="http://schemas.microsoft.com/office/drawing/2014/main" xmlns="" id="{8EADA2BD-3A1E-4DBB-8A9F-7A27DB6CC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4238" y="2667000"/>
              <a:ext cx="39688" cy="22225"/>
            </a:xfrm>
            <a:custGeom>
              <a:avLst/>
              <a:gdLst>
                <a:gd name="T0" fmla="*/ 0 w 25"/>
                <a:gd name="T1" fmla="*/ 0 h 14"/>
                <a:gd name="T2" fmla="*/ 25 w 25"/>
                <a:gd name="T3" fmla="*/ 12 h 14"/>
                <a:gd name="T4" fmla="*/ 23 w 25"/>
                <a:gd name="T5" fmla="*/ 14 h 14"/>
                <a:gd name="T6" fmla="*/ 0 w 25"/>
                <a:gd name="T7" fmla="*/ 2 h 14"/>
                <a:gd name="T8" fmla="*/ 0 w 2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0" y="0"/>
                  </a:moveTo>
                  <a:lnTo>
                    <a:pt x="25" y="12"/>
                  </a:lnTo>
                  <a:lnTo>
                    <a:pt x="23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0">
              <a:extLst>
                <a:ext uri="{FF2B5EF4-FFF2-40B4-BE49-F238E27FC236}">
                  <a16:creationId xmlns:a16="http://schemas.microsoft.com/office/drawing/2014/main" xmlns="" id="{4A67D0CE-AFE5-4817-B7EA-EFCC8762E0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1063" y="2673350"/>
              <a:ext cx="39688" cy="22225"/>
            </a:xfrm>
            <a:custGeom>
              <a:avLst/>
              <a:gdLst>
                <a:gd name="T0" fmla="*/ 2 w 25"/>
                <a:gd name="T1" fmla="*/ 0 h 14"/>
                <a:gd name="T2" fmla="*/ 25 w 25"/>
                <a:gd name="T3" fmla="*/ 12 h 14"/>
                <a:gd name="T4" fmla="*/ 22 w 25"/>
                <a:gd name="T5" fmla="*/ 14 h 14"/>
                <a:gd name="T6" fmla="*/ 0 w 25"/>
                <a:gd name="T7" fmla="*/ 2 h 14"/>
                <a:gd name="T8" fmla="*/ 2 w 2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2" y="0"/>
                  </a:moveTo>
                  <a:lnTo>
                    <a:pt x="25" y="12"/>
                  </a:lnTo>
                  <a:lnTo>
                    <a:pt x="22" y="1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1">
              <a:extLst>
                <a:ext uri="{FF2B5EF4-FFF2-40B4-BE49-F238E27FC236}">
                  <a16:creationId xmlns:a16="http://schemas.microsoft.com/office/drawing/2014/main" xmlns="" id="{1A42EA47-E8BC-4846-8EC8-97A116E09A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7888" y="2676525"/>
              <a:ext cx="38100" cy="22225"/>
            </a:xfrm>
            <a:custGeom>
              <a:avLst/>
              <a:gdLst>
                <a:gd name="T0" fmla="*/ 2 w 24"/>
                <a:gd name="T1" fmla="*/ 0 h 14"/>
                <a:gd name="T2" fmla="*/ 24 w 24"/>
                <a:gd name="T3" fmla="*/ 14 h 14"/>
                <a:gd name="T4" fmla="*/ 24 w 24"/>
                <a:gd name="T5" fmla="*/ 14 h 14"/>
                <a:gd name="T6" fmla="*/ 0 w 24"/>
                <a:gd name="T7" fmla="*/ 2 h 14"/>
                <a:gd name="T8" fmla="*/ 2 w 2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4" y="14"/>
                  </a:lnTo>
                  <a:lnTo>
                    <a:pt x="24" y="1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2">
              <a:extLst>
                <a:ext uri="{FF2B5EF4-FFF2-40B4-BE49-F238E27FC236}">
                  <a16:creationId xmlns:a16="http://schemas.microsoft.com/office/drawing/2014/main" xmlns="" id="{330EA390-BF46-4F1F-9580-3CAB19D8E4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7888" y="2682875"/>
              <a:ext cx="34925" cy="22225"/>
            </a:xfrm>
            <a:custGeom>
              <a:avLst/>
              <a:gdLst>
                <a:gd name="T0" fmla="*/ 0 w 22"/>
                <a:gd name="T1" fmla="*/ 0 h 14"/>
                <a:gd name="T2" fmla="*/ 22 w 22"/>
                <a:gd name="T3" fmla="*/ 12 h 14"/>
                <a:gd name="T4" fmla="*/ 22 w 22"/>
                <a:gd name="T5" fmla="*/ 14 h 14"/>
                <a:gd name="T6" fmla="*/ 0 w 22"/>
                <a:gd name="T7" fmla="*/ 2 h 14"/>
                <a:gd name="T8" fmla="*/ 0 w 2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0" y="0"/>
                  </a:moveTo>
                  <a:lnTo>
                    <a:pt x="22" y="12"/>
                  </a:lnTo>
                  <a:lnTo>
                    <a:pt x="22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3">
              <a:extLst>
                <a:ext uri="{FF2B5EF4-FFF2-40B4-BE49-F238E27FC236}">
                  <a16:creationId xmlns:a16="http://schemas.microsoft.com/office/drawing/2014/main" xmlns="" id="{34D89394-A0E6-4524-B98C-068BC6F13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3126" y="2689225"/>
              <a:ext cx="20638" cy="12700"/>
            </a:xfrm>
            <a:custGeom>
              <a:avLst/>
              <a:gdLst>
                <a:gd name="T0" fmla="*/ 0 w 13"/>
                <a:gd name="T1" fmla="*/ 0 h 8"/>
                <a:gd name="T2" fmla="*/ 13 w 13"/>
                <a:gd name="T3" fmla="*/ 6 h 8"/>
                <a:gd name="T4" fmla="*/ 11 w 13"/>
                <a:gd name="T5" fmla="*/ 8 h 8"/>
                <a:gd name="T6" fmla="*/ 0 w 13"/>
                <a:gd name="T7" fmla="*/ 2 h 8"/>
                <a:gd name="T8" fmla="*/ 0 w 1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lnTo>
                    <a:pt x="13" y="6"/>
                  </a:lnTo>
                  <a:lnTo>
                    <a:pt x="11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4">
              <a:extLst>
                <a:ext uri="{FF2B5EF4-FFF2-40B4-BE49-F238E27FC236}">
                  <a16:creationId xmlns:a16="http://schemas.microsoft.com/office/drawing/2014/main" xmlns="" id="{1A759C93-4786-4223-B5D1-3AEAD3D4B6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3451" y="2692400"/>
              <a:ext cx="39688" cy="23813"/>
            </a:xfrm>
            <a:custGeom>
              <a:avLst/>
              <a:gdLst>
                <a:gd name="T0" fmla="*/ 2 w 25"/>
                <a:gd name="T1" fmla="*/ 0 h 15"/>
                <a:gd name="T2" fmla="*/ 25 w 25"/>
                <a:gd name="T3" fmla="*/ 13 h 15"/>
                <a:gd name="T4" fmla="*/ 23 w 25"/>
                <a:gd name="T5" fmla="*/ 15 h 15"/>
                <a:gd name="T6" fmla="*/ 0 w 25"/>
                <a:gd name="T7" fmla="*/ 2 h 15"/>
                <a:gd name="T8" fmla="*/ 2 w 2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2" y="0"/>
                  </a:moveTo>
                  <a:lnTo>
                    <a:pt x="25" y="13"/>
                  </a:lnTo>
                  <a:lnTo>
                    <a:pt x="23" y="15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25">
              <a:extLst>
                <a:ext uri="{FF2B5EF4-FFF2-40B4-BE49-F238E27FC236}">
                  <a16:creationId xmlns:a16="http://schemas.microsoft.com/office/drawing/2014/main" xmlns="" id="{6FAA5C47-3504-4FCF-99CD-6EBD8AF72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0276" y="2698750"/>
              <a:ext cx="39688" cy="23813"/>
            </a:xfrm>
            <a:custGeom>
              <a:avLst/>
              <a:gdLst>
                <a:gd name="T0" fmla="*/ 2 w 25"/>
                <a:gd name="T1" fmla="*/ 0 h 15"/>
                <a:gd name="T2" fmla="*/ 25 w 25"/>
                <a:gd name="T3" fmla="*/ 13 h 15"/>
                <a:gd name="T4" fmla="*/ 25 w 25"/>
                <a:gd name="T5" fmla="*/ 15 h 15"/>
                <a:gd name="T6" fmla="*/ 0 w 25"/>
                <a:gd name="T7" fmla="*/ 2 h 15"/>
                <a:gd name="T8" fmla="*/ 2 w 2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2" y="0"/>
                  </a:moveTo>
                  <a:lnTo>
                    <a:pt x="25" y="13"/>
                  </a:lnTo>
                  <a:lnTo>
                    <a:pt x="25" y="15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26">
              <a:extLst>
                <a:ext uri="{FF2B5EF4-FFF2-40B4-BE49-F238E27FC236}">
                  <a16:creationId xmlns:a16="http://schemas.microsoft.com/office/drawing/2014/main" xmlns="" id="{A5778884-A057-4742-A194-6B3C1FD0E1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0276" y="2705100"/>
              <a:ext cx="36513" cy="23813"/>
            </a:xfrm>
            <a:custGeom>
              <a:avLst/>
              <a:gdLst>
                <a:gd name="T0" fmla="*/ 0 w 23"/>
                <a:gd name="T1" fmla="*/ 0 h 15"/>
                <a:gd name="T2" fmla="*/ 23 w 23"/>
                <a:gd name="T3" fmla="*/ 13 h 15"/>
                <a:gd name="T4" fmla="*/ 23 w 23"/>
                <a:gd name="T5" fmla="*/ 15 h 15"/>
                <a:gd name="T6" fmla="*/ 0 w 23"/>
                <a:gd name="T7" fmla="*/ 2 h 15"/>
                <a:gd name="T8" fmla="*/ 0 w 2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0"/>
                  </a:moveTo>
                  <a:lnTo>
                    <a:pt x="23" y="13"/>
                  </a:lnTo>
                  <a:lnTo>
                    <a:pt x="23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27">
              <a:extLst>
                <a:ext uri="{FF2B5EF4-FFF2-40B4-BE49-F238E27FC236}">
                  <a16:creationId xmlns:a16="http://schemas.microsoft.com/office/drawing/2014/main" xmlns="" id="{F19BE4AD-A386-4E1A-82BE-2AD5846A6D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7101" y="2708275"/>
              <a:ext cx="36513" cy="23813"/>
            </a:xfrm>
            <a:custGeom>
              <a:avLst/>
              <a:gdLst>
                <a:gd name="T0" fmla="*/ 0 w 23"/>
                <a:gd name="T1" fmla="*/ 0 h 15"/>
                <a:gd name="T2" fmla="*/ 23 w 23"/>
                <a:gd name="T3" fmla="*/ 13 h 15"/>
                <a:gd name="T4" fmla="*/ 23 w 23"/>
                <a:gd name="T5" fmla="*/ 15 h 15"/>
                <a:gd name="T6" fmla="*/ 0 w 23"/>
                <a:gd name="T7" fmla="*/ 3 h 15"/>
                <a:gd name="T8" fmla="*/ 0 w 2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0"/>
                  </a:moveTo>
                  <a:lnTo>
                    <a:pt x="23" y="13"/>
                  </a:lnTo>
                  <a:lnTo>
                    <a:pt x="23" y="1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28">
              <a:extLst>
                <a:ext uri="{FF2B5EF4-FFF2-40B4-BE49-F238E27FC236}">
                  <a16:creationId xmlns:a16="http://schemas.microsoft.com/office/drawing/2014/main" xmlns="" id="{F504085E-7474-44A0-B49E-7148DF159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3926" y="2716213"/>
              <a:ext cx="19050" cy="12700"/>
            </a:xfrm>
            <a:custGeom>
              <a:avLst/>
              <a:gdLst>
                <a:gd name="T0" fmla="*/ 0 w 12"/>
                <a:gd name="T1" fmla="*/ 0 h 8"/>
                <a:gd name="T2" fmla="*/ 12 w 12"/>
                <a:gd name="T3" fmla="*/ 6 h 8"/>
                <a:gd name="T4" fmla="*/ 12 w 12"/>
                <a:gd name="T5" fmla="*/ 8 h 8"/>
                <a:gd name="T6" fmla="*/ 0 w 12"/>
                <a:gd name="T7" fmla="*/ 2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12" y="6"/>
                  </a:lnTo>
                  <a:lnTo>
                    <a:pt x="12" y="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29">
              <a:extLst>
                <a:ext uri="{FF2B5EF4-FFF2-40B4-BE49-F238E27FC236}">
                  <a16:creationId xmlns:a16="http://schemas.microsoft.com/office/drawing/2014/main" xmlns="" id="{317EDC79-EBCA-4537-9097-2829DD0B3C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2663" y="2719388"/>
              <a:ext cx="39688" cy="22225"/>
            </a:xfrm>
            <a:custGeom>
              <a:avLst/>
              <a:gdLst>
                <a:gd name="T0" fmla="*/ 2 w 25"/>
                <a:gd name="T1" fmla="*/ 0 h 14"/>
                <a:gd name="T2" fmla="*/ 25 w 25"/>
                <a:gd name="T3" fmla="*/ 12 h 14"/>
                <a:gd name="T4" fmla="*/ 25 w 25"/>
                <a:gd name="T5" fmla="*/ 14 h 14"/>
                <a:gd name="T6" fmla="*/ 0 w 25"/>
                <a:gd name="T7" fmla="*/ 2 h 14"/>
                <a:gd name="T8" fmla="*/ 2 w 2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">
                  <a:moveTo>
                    <a:pt x="2" y="0"/>
                  </a:moveTo>
                  <a:lnTo>
                    <a:pt x="25" y="12"/>
                  </a:lnTo>
                  <a:lnTo>
                    <a:pt x="25" y="1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0">
              <a:extLst>
                <a:ext uri="{FF2B5EF4-FFF2-40B4-BE49-F238E27FC236}">
                  <a16:creationId xmlns:a16="http://schemas.microsoft.com/office/drawing/2014/main" xmlns="" id="{C7F2FFC5-47C4-4383-B0BC-FEA8720A5C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2663" y="2725738"/>
              <a:ext cx="36513" cy="22225"/>
            </a:xfrm>
            <a:custGeom>
              <a:avLst/>
              <a:gdLst>
                <a:gd name="T0" fmla="*/ 0 w 23"/>
                <a:gd name="T1" fmla="*/ 0 h 14"/>
                <a:gd name="T2" fmla="*/ 23 w 23"/>
                <a:gd name="T3" fmla="*/ 12 h 14"/>
                <a:gd name="T4" fmla="*/ 23 w 23"/>
                <a:gd name="T5" fmla="*/ 14 h 14"/>
                <a:gd name="T6" fmla="*/ 0 w 23"/>
                <a:gd name="T7" fmla="*/ 2 h 14"/>
                <a:gd name="T8" fmla="*/ 0 w 2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0" y="0"/>
                  </a:moveTo>
                  <a:lnTo>
                    <a:pt x="23" y="12"/>
                  </a:lnTo>
                  <a:lnTo>
                    <a:pt x="23" y="1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1">
              <a:extLst>
                <a:ext uri="{FF2B5EF4-FFF2-40B4-BE49-F238E27FC236}">
                  <a16:creationId xmlns:a16="http://schemas.microsoft.com/office/drawing/2014/main" xmlns="" id="{7051F3A4-BD31-45D1-BE7E-05D0BF070E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9488" y="2732088"/>
              <a:ext cx="36513" cy="23813"/>
            </a:xfrm>
            <a:custGeom>
              <a:avLst/>
              <a:gdLst>
                <a:gd name="T0" fmla="*/ 0 w 23"/>
                <a:gd name="T1" fmla="*/ 0 h 15"/>
                <a:gd name="T2" fmla="*/ 23 w 23"/>
                <a:gd name="T3" fmla="*/ 12 h 15"/>
                <a:gd name="T4" fmla="*/ 23 w 23"/>
                <a:gd name="T5" fmla="*/ 15 h 15"/>
                <a:gd name="T6" fmla="*/ 0 w 23"/>
                <a:gd name="T7" fmla="*/ 2 h 15"/>
                <a:gd name="T8" fmla="*/ 0 w 2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5">
                  <a:moveTo>
                    <a:pt x="0" y="0"/>
                  </a:moveTo>
                  <a:lnTo>
                    <a:pt x="23" y="12"/>
                  </a:lnTo>
                  <a:lnTo>
                    <a:pt x="23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2">
              <a:extLst>
                <a:ext uri="{FF2B5EF4-FFF2-40B4-BE49-F238E27FC236}">
                  <a16:creationId xmlns:a16="http://schemas.microsoft.com/office/drawing/2014/main" xmlns="" id="{D28F10E9-AA13-4E08-B582-7F3E65DE47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6313" y="2738438"/>
              <a:ext cx="39688" cy="23813"/>
            </a:xfrm>
            <a:custGeom>
              <a:avLst/>
              <a:gdLst>
                <a:gd name="T0" fmla="*/ 0 w 25"/>
                <a:gd name="T1" fmla="*/ 0 h 15"/>
                <a:gd name="T2" fmla="*/ 25 w 25"/>
                <a:gd name="T3" fmla="*/ 13 h 15"/>
                <a:gd name="T4" fmla="*/ 23 w 25"/>
                <a:gd name="T5" fmla="*/ 15 h 15"/>
                <a:gd name="T6" fmla="*/ 0 w 25"/>
                <a:gd name="T7" fmla="*/ 2 h 15"/>
                <a:gd name="T8" fmla="*/ 0 w 2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5">
                  <a:moveTo>
                    <a:pt x="0" y="0"/>
                  </a:moveTo>
                  <a:lnTo>
                    <a:pt x="25" y="13"/>
                  </a:lnTo>
                  <a:lnTo>
                    <a:pt x="23" y="1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3">
              <a:extLst>
                <a:ext uri="{FF2B5EF4-FFF2-40B4-BE49-F238E27FC236}">
                  <a16:creationId xmlns:a16="http://schemas.microsoft.com/office/drawing/2014/main" xmlns="" id="{B85D5730-C5C6-4D3F-951F-106E99B43C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13138" y="2741613"/>
              <a:ext cx="19050" cy="14288"/>
            </a:xfrm>
            <a:custGeom>
              <a:avLst/>
              <a:gdLst>
                <a:gd name="T0" fmla="*/ 2 w 12"/>
                <a:gd name="T1" fmla="*/ 0 h 9"/>
                <a:gd name="T2" fmla="*/ 12 w 12"/>
                <a:gd name="T3" fmla="*/ 6 h 9"/>
                <a:gd name="T4" fmla="*/ 12 w 12"/>
                <a:gd name="T5" fmla="*/ 9 h 9"/>
                <a:gd name="T6" fmla="*/ 0 w 12"/>
                <a:gd name="T7" fmla="*/ 2 h 9"/>
                <a:gd name="T8" fmla="*/ 2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lnTo>
                    <a:pt x="12" y="6"/>
                  </a:lnTo>
                  <a:lnTo>
                    <a:pt x="12" y="9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4">
              <a:extLst>
                <a:ext uri="{FF2B5EF4-FFF2-40B4-BE49-F238E27FC236}">
                  <a16:creationId xmlns:a16="http://schemas.microsoft.com/office/drawing/2014/main" xmlns="" id="{DE32A294-FD36-44FB-BAD2-91B52D9E62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9326" y="2581275"/>
              <a:ext cx="109538" cy="19050"/>
            </a:xfrm>
            <a:custGeom>
              <a:avLst/>
              <a:gdLst>
                <a:gd name="T0" fmla="*/ 69 w 69"/>
                <a:gd name="T1" fmla="*/ 8 h 12"/>
                <a:gd name="T2" fmla="*/ 50 w 69"/>
                <a:gd name="T3" fmla="*/ 2 h 12"/>
                <a:gd name="T4" fmla="*/ 40 w 69"/>
                <a:gd name="T5" fmla="*/ 12 h 12"/>
                <a:gd name="T6" fmla="*/ 40 w 69"/>
                <a:gd name="T7" fmla="*/ 12 h 12"/>
                <a:gd name="T8" fmla="*/ 40 w 69"/>
                <a:gd name="T9" fmla="*/ 12 h 12"/>
                <a:gd name="T10" fmla="*/ 29 w 69"/>
                <a:gd name="T11" fmla="*/ 4 h 12"/>
                <a:gd name="T12" fmla="*/ 13 w 69"/>
                <a:gd name="T13" fmla="*/ 8 h 12"/>
                <a:gd name="T14" fmla="*/ 13 w 69"/>
                <a:gd name="T15" fmla="*/ 8 h 12"/>
                <a:gd name="T16" fmla="*/ 0 w 69"/>
                <a:gd name="T17" fmla="*/ 10 h 12"/>
                <a:gd name="T18" fmla="*/ 0 w 69"/>
                <a:gd name="T19" fmla="*/ 10 h 12"/>
                <a:gd name="T20" fmla="*/ 13 w 69"/>
                <a:gd name="T21" fmla="*/ 8 h 12"/>
                <a:gd name="T22" fmla="*/ 29 w 69"/>
                <a:gd name="T23" fmla="*/ 4 h 12"/>
                <a:gd name="T24" fmla="*/ 29 w 69"/>
                <a:gd name="T25" fmla="*/ 4 h 12"/>
                <a:gd name="T26" fmla="*/ 29 w 69"/>
                <a:gd name="T27" fmla="*/ 4 h 12"/>
                <a:gd name="T28" fmla="*/ 40 w 69"/>
                <a:gd name="T29" fmla="*/ 12 h 12"/>
                <a:gd name="T30" fmla="*/ 50 w 69"/>
                <a:gd name="T31" fmla="*/ 2 h 12"/>
                <a:gd name="T32" fmla="*/ 50 w 69"/>
                <a:gd name="T33" fmla="*/ 0 h 12"/>
                <a:gd name="T34" fmla="*/ 50 w 69"/>
                <a:gd name="T35" fmla="*/ 0 h 12"/>
                <a:gd name="T36" fmla="*/ 69 w 69"/>
                <a:gd name="T37" fmla="*/ 8 h 12"/>
                <a:gd name="T38" fmla="*/ 69 w 69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12">
                  <a:moveTo>
                    <a:pt x="69" y="8"/>
                  </a:moveTo>
                  <a:lnTo>
                    <a:pt x="50" y="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29" y="4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3" y="8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40" y="12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69" y="8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F06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35">
              <a:extLst>
                <a:ext uri="{FF2B5EF4-FFF2-40B4-BE49-F238E27FC236}">
                  <a16:creationId xmlns:a16="http://schemas.microsoft.com/office/drawing/2014/main" xmlns="" id="{0B9542B4-F92F-44A5-AE7D-0721CAF798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9326" y="2584450"/>
              <a:ext cx="109538" cy="15875"/>
            </a:xfrm>
            <a:custGeom>
              <a:avLst/>
              <a:gdLst>
                <a:gd name="T0" fmla="*/ 69 w 69"/>
                <a:gd name="T1" fmla="*/ 10 h 10"/>
                <a:gd name="T2" fmla="*/ 44 w 69"/>
                <a:gd name="T3" fmla="*/ 0 h 10"/>
                <a:gd name="T4" fmla="*/ 31 w 69"/>
                <a:gd name="T5" fmla="*/ 10 h 10"/>
                <a:gd name="T6" fmla="*/ 31 w 69"/>
                <a:gd name="T7" fmla="*/ 10 h 10"/>
                <a:gd name="T8" fmla="*/ 31 w 69"/>
                <a:gd name="T9" fmla="*/ 10 h 10"/>
                <a:gd name="T10" fmla="*/ 17 w 69"/>
                <a:gd name="T11" fmla="*/ 2 h 10"/>
                <a:gd name="T12" fmla="*/ 0 w 69"/>
                <a:gd name="T13" fmla="*/ 8 h 10"/>
                <a:gd name="T14" fmla="*/ 0 w 69"/>
                <a:gd name="T15" fmla="*/ 8 h 10"/>
                <a:gd name="T16" fmla="*/ 15 w 69"/>
                <a:gd name="T17" fmla="*/ 2 h 10"/>
                <a:gd name="T18" fmla="*/ 17 w 69"/>
                <a:gd name="T19" fmla="*/ 2 h 10"/>
                <a:gd name="T20" fmla="*/ 17 w 69"/>
                <a:gd name="T21" fmla="*/ 2 h 10"/>
                <a:gd name="T22" fmla="*/ 31 w 69"/>
                <a:gd name="T23" fmla="*/ 10 h 10"/>
                <a:gd name="T24" fmla="*/ 44 w 69"/>
                <a:gd name="T25" fmla="*/ 0 h 10"/>
                <a:gd name="T26" fmla="*/ 44 w 69"/>
                <a:gd name="T27" fmla="*/ 0 h 10"/>
                <a:gd name="T28" fmla="*/ 44 w 69"/>
                <a:gd name="T29" fmla="*/ 0 h 10"/>
                <a:gd name="T30" fmla="*/ 69 w 69"/>
                <a:gd name="T31" fmla="*/ 10 h 10"/>
                <a:gd name="T32" fmla="*/ 69 w 69"/>
                <a:gd name="T3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0">
                  <a:moveTo>
                    <a:pt x="69" y="10"/>
                  </a:moveTo>
                  <a:lnTo>
                    <a:pt x="44" y="0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17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31" y="1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69" y="10"/>
                  </a:lnTo>
                  <a:lnTo>
                    <a:pt x="69" y="10"/>
                  </a:lnTo>
                  <a:close/>
                </a:path>
              </a:pathLst>
            </a:custGeom>
            <a:solidFill>
              <a:srgbClr val="EFA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36">
              <a:extLst>
                <a:ext uri="{FF2B5EF4-FFF2-40B4-BE49-F238E27FC236}">
                  <a16:creationId xmlns:a16="http://schemas.microsoft.com/office/drawing/2014/main" xmlns="" id="{145655D8-1D85-4D23-BEB8-7E1DC5635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89326" y="2581275"/>
              <a:ext cx="109538" cy="31750"/>
            </a:xfrm>
            <a:custGeom>
              <a:avLst/>
              <a:gdLst>
                <a:gd name="T0" fmla="*/ 69 w 69"/>
                <a:gd name="T1" fmla="*/ 4 h 20"/>
                <a:gd name="T2" fmla="*/ 52 w 69"/>
                <a:gd name="T3" fmla="*/ 20 h 20"/>
                <a:gd name="T4" fmla="*/ 52 w 69"/>
                <a:gd name="T5" fmla="*/ 20 h 20"/>
                <a:gd name="T6" fmla="*/ 52 w 69"/>
                <a:gd name="T7" fmla="*/ 20 h 20"/>
                <a:gd name="T8" fmla="*/ 38 w 69"/>
                <a:gd name="T9" fmla="*/ 2 h 20"/>
                <a:gd name="T10" fmla="*/ 21 w 69"/>
                <a:gd name="T11" fmla="*/ 12 h 20"/>
                <a:gd name="T12" fmla="*/ 21 w 69"/>
                <a:gd name="T13" fmla="*/ 12 h 20"/>
                <a:gd name="T14" fmla="*/ 21 w 69"/>
                <a:gd name="T15" fmla="*/ 12 h 20"/>
                <a:gd name="T16" fmla="*/ 11 w 69"/>
                <a:gd name="T17" fmla="*/ 2 h 20"/>
                <a:gd name="T18" fmla="*/ 0 w 69"/>
                <a:gd name="T19" fmla="*/ 12 h 20"/>
                <a:gd name="T20" fmla="*/ 0 w 69"/>
                <a:gd name="T21" fmla="*/ 10 h 20"/>
                <a:gd name="T22" fmla="*/ 11 w 69"/>
                <a:gd name="T23" fmla="*/ 2 h 20"/>
                <a:gd name="T24" fmla="*/ 11 w 69"/>
                <a:gd name="T25" fmla="*/ 0 h 20"/>
                <a:gd name="T26" fmla="*/ 11 w 69"/>
                <a:gd name="T27" fmla="*/ 2 h 20"/>
                <a:gd name="T28" fmla="*/ 21 w 69"/>
                <a:gd name="T29" fmla="*/ 12 h 20"/>
                <a:gd name="T30" fmla="*/ 38 w 69"/>
                <a:gd name="T31" fmla="*/ 0 h 20"/>
                <a:gd name="T32" fmla="*/ 38 w 69"/>
                <a:gd name="T33" fmla="*/ 0 h 20"/>
                <a:gd name="T34" fmla="*/ 38 w 69"/>
                <a:gd name="T35" fmla="*/ 0 h 20"/>
                <a:gd name="T36" fmla="*/ 52 w 69"/>
                <a:gd name="T37" fmla="*/ 18 h 20"/>
                <a:gd name="T38" fmla="*/ 69 w 69"/>
                <a:gd name="T39" fmla="*/ 4 h 20"/>
                <a:gd name="T40" fmla="*/ 69 w 69"/>
                <a:gd name="T4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20">
                  <a:moveTo>
                    <a:pt x="69" y="4"/>
                  </a:moveTo>
                  <a:lnTo>
                    <a:pt x="52" y="20"/>
                  </a:lnTo>
                  <a:lnTo>
                    <a:pt x="52" y="20"/>
                  </a:lnTo>
                  <a:lnTo>
                    <a:pt x="52" y="20"/>
                  </a:lnTo>
                  <a:lnTo>
                    <a:pt x="38" y="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1" y="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21" y="1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52" y="18"/>
                  </a:lnTo>
                  <a:lnTo>
                    <a:pt x="69" y="4"/>
                  </a:lnTo>
                  <a:lnTo>
                    <a:pt x="69" y="4"/>
                  </a:lnTo>
                  <a:close/>
                </a:path>
              </a:pathLst>
            </a:custGeom>
            <a:solidFill>
              <a:srgbClr val="6AB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37">
              <a:extLst>
                <a:ext uri="{FF2B5EF4-FFF2-40B4-BE49-F238E27FC236}">
                  <a16:creationId xmlns:a16="http://schemas.microsoft.com/office/drawing/2014/main" xmlns="" id="{1F2A8EBB-F9B7-4A9D-966F-5DDA95964D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79801" y="2538413"/>
              <a:ext cx="101600" cy="107950"/>
            </a:xfrm>
            <a:custGeom>
              <a:avLst/>
              <a:gdLst>
                <a:gd name="T0" fmla="*/ 4 w 64"/>
                <a:gd name="T1" fmla="*/ 41 h 68"/>
                <a:gd name="T2" fmla="*/ 4 w 64"/>
                <a:gd name="T3" fmla="*/ 41 h 68"/>
                <a:gd name="T4" fmla="*/ 6 w 64"/>
                <a:gd name="T5" fmla="*/ 37 h 68"/>
                <a:gd name="T6" fmla="*/ 64 w 64"/>
                <a:gd name="T7" fmla="*/ 68 h 68"/>
                <a:gd name="T8" fmla="*/ 64 w 64"/>
                <a:gd name="T9" fmla="*/ 68 h 68"/>
                <a:gd name="T10" fmla="*/ 6 w 64"/>
                <a:gd name="T11" fmla="*/ 37 h 68"/>
                <a:gd name="T12" fmla="*/ 23 w 64"/>
                <a:gd name="T13" fmla="*/ 0 h 68"/>
                <a:gd name="T14" fmla="*/ 23 w 64"/>
                <a:gd name="T15" fmla="*/ 0 h 68"/>
                <a:gd name="T16" fmla="*/ 6 w 64"/>
                <a:gd name="T17" fmla="*/ 37 h 68"/>
                <a:gd name="T18" fmla="*/ 0 w 64"/>
                <a:gd name="T19" fmla="*/ 35 h 68"/>
                <a:gd name="T20" fmla="*/ 0 w 64"/>
                <a:gd name="T21" fmla="*/ 35 h 68"/>
                <a:gd name="T22" fmla="*/ 6 w 64"/>
                <a:gd name="T23" fmla="*/ 37 h 68"/>
                <a:gd name="T24" fmla="*/ 4 w 64"/>
                <a:gd name="T25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8">
                  <a:moveTo>
                    <a:pt x="4" y="41"/>
                  </a:moveTo>
                  <a:lnTo>
                    <a:pt x="4" y="41"/>
                  </a:lnTo>
                  <a:lnTo>
                    <a:pt x="6" y="37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" y="37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6" y="3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6" y="37"/>
                  </a:lnTo>
                  <a:lnTo>
                    <a:pt x="4" y="41"/>
                  </a:lnTo>
                  <a:close/>
                </a:path>
              </a:pathLst>
            </a:custGeom>
            <a:solidFill>
              <a:srgbClr val="5E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8">
              <a:extLst>
                <a:ext uri="{FF2B5EF4-FFF2-40B4-BE49-F238E27FC236}">
                  <a16:creationId xmlns:a16="http://schemas.microsoft.com/office/drawing/2014/main" xmlns="" id="{BA7A1B2D-DFFF-49C7-AA6C-BC2027341A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84576" y="2379663"/>
              <a:ext cx="82550" cy="49213"/>
            </a:xfrm>
            <a:custGeom>
              <a:avLst/>
              <a:gdLst>
                <a:gd name="T0" fmla="*/ 3 w 52"/>
                <a:gd name="T1" fmla="*/ 0 h 31"/>
                <a:gd name="T2" fmla="*/ 52 w 52"/>
                <a:gd name="T3" fmla="*/ 27 h 31"/>
                <a:gd name="T4" fmla="*/ 50 w 52"/>
                <a:gd name="T5" fmla="*/ 31 h 31"/>
                <a:gd name="T6" fmla="*/ 0 w 52"/>
                <a:gd name="T7" fmla="*/ 4 h 31"/>
                <a:gd name="T8" fmla="*/ 3 w 5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1">
                  <a:moveTo>
                    <a:pt x="3" y="0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39">
              <a:extLst>
                <a:ext uri="{FF2B5EF4-FFF2-40B4-BE49-F238E27FC236}">
                  <a16:creationId xmlns:a16="http://schemas.microsoft.com/office/drawing/2014/main" xmlns="" id="{D37295A1-E434-4FAA-8C82-251BB4D01D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5526" y="2379663"/>
              <a:ext cx="115888" cy="61913"/>
            </a:xfrm>
            <a:custGeom>
              <a:avLst/>
              <a:gdLst>
                <a:gd name="T0" fmla="*/ 2 w 73"/>
                <a:gd name="T1" fmla="*/ 0 h 39"/>
                <a:gd name="T2" fmla="*/ 73 w 73"/>
                <a:gd name="T3" fmla="*/ 37 h 39"/>
                <a:gd name="T4" fmla="*/ 71 w 73"/>
                <a:gd name="T5" fmla="*/ 39 h 39"/>
                <a:gd name="T6" fmla="*/ 0 w 73"/>
                <a:gd name="T7" fmla="*/ 2 h 39"/>
                <a:gd name="T8" fmla="*/ 2 w 73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2" y="0"/>
                  </a:moveTo>
                  <a:lnTo>
                    <a:pt x="73" y="37"/>
                  </a:lnTo>
                  <a:lnTo>
                    <a:pt x="71" y="39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0">
              <a:extLst>
                <a:ext uri="{FF2B5EF4-FFF2-40B4-BE49-F238E27FC236}">
                  <a16:creationId xmlns:a16="http://schemas.microsoft.com/office/drawing/2014/main" xmlns="" id="{2D131392-9593-4FEE-9783-BA406FDBCF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6001" y="2682875"/>
              <a:ext cx="104775" cy="73025"/>
            </a:xfrm>
            <a:custGeom>
              <a:avLst/>
              <a:gdLst>
                <a:gd name="T0" fmla="*/ 31 w 32"/>
                <a:gd name="T1" fmla="*/ 8 h 22"/>
                <a:gd name="T2" fmla="*/ 25 w 32"/>
                <a:gd name="T3" fmla="*/ 18 h 22"/>
                <a:gd name="T4" fmla="*/ 10 w 32"/>
                <a:gd name="T5" fmla="*/ 21 h 22"/>
                <a:gd name="T6" fmla="*/ 1 w 32"/>
                <a:gd name="T7" fmla="*/ 15 h 22"/>
                <a:gd name="T8" fmla="*/ 7 w 32"/>
                <a:gd name="T9" fmla="*/ 4 h 22"/>
                <a:gd name="T10" fmla="*/ 21 w 32"/>
                <a:gd name="T11" fmla="*/ 1 h 22"/>
                <a:gd name="T12" fmla="*/ 31 w 3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2">
                  <a:moveTo>
                    <a:pt x="31" y="8"/>
                  </a:moveTo>
                  <a:cubicBezTo>
                    <a:pt x="32" y="12"/>
                    <a:pt x="29" y="17"/>
                    <a:pt x="25" y="18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6" y="22"/>
                    <a:pt x="2" y="19"/>
                    <a:pt x="1" y="15"/>
                  </a:cubicBezTo>
                  <a:cubicBezTo>
                    <a:pt x="0" y="10"/>
                    <a:pt x="3" y="6"/>
                    <a:pt x="7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0"/>
                    <a:pt x="30" y="3"/>
                    <a:pt x="31" y="8"/>
                  </a:cubicBez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1">
              <a:extLst>
                <a:ext uri="{FF2B5EF4-FFF2-40B4-BE49-F238E27FC236}">
                  <a16:creationId xmlns:a16="http://schemas.microsoft.com/office/drawing/2014/main" xmlns="" id="{A9BF3EEE-91F9-4710-826C-A3D1CD7DE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27376" y="2695575"/>
              <a:ext cx="276225" cy="287338"/>
            </a:xfrm>
            <a:custGeom>
              <a:avLst/>
              <a:gdLst>
                <a:gd name="T0" fmla="*/ 64 w 84"/>
                <a:gd name="T1" fmla="*/ 20 h 87"/>
                <a:gd name="T2" fmla="*/ 40 w 84"/>
                <a:gd name="T3" fmla="*/ 6 h 87"/>
                <a:gd name="T4" fmla="*/ 1 w 84"/>
                <a:gd name="T5" fmla="*/ 47 h 87"/>
                <a:gd name="T6" fmla="*/ 27 w 84"/>
                <a:gd name="T7" fmla="*/ 85 h 87"/>
                <a:gd name="T8" fmla="*/ 84 w 84"/>
                <a:gd name="T9" fmla="*/ 33 h 87"/>
                <a:gd name="T10" fmla="*/ 64 w 84"/>
                <a:gd name="T11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87">
                  <a:moveTo>
                    <a:pt x="64" y="20"/>
                  </a:moveTo>
                  <a:cubicBezTo>
                    <a:pt x="62" y="17"/>
                    <a:pt x="45" y="0"/>
                    <a:pt x="40" y="6"/>
                  </a:cubicBezTo>
                  <a:cubicBezTo>
                    <a:pt x="34" y="13"/>
                    <a:pt x="0" y="46"/>
                    <a:pt x="1" y="47"/>
                  </a:cubicBezTo>
                  <a:cubicBezTo>
                    <a:pt x="3" y="49"/>
                    <a:pt x="26" y="87"/>
                    <a:pt x="27" y="85"/>
                  </a:cubicBezTo>
                  <a:cubicBezTo>
                    <a:pt x="28" y="82"/>
                    <a:pt x="84" y="33"/>
                    <a:pt x="84" y="33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DD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2">
              <a:extLst>
                <a:ext uri="{FF2B5EF4-FFF2-40B4-BE49-F238E27FC236}">
                  <a16:creationId xmlns:a16="http://schemas.microsoft.com/office/drawing/2014/main" xmlns="" id="{A3285853-8973-436B-B9A1-80FD936105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2784475"/>
              <a:ext cx="187325" cy="214313"/>
            </a:xfrm>
            <a:custGeom>
              <a:avLst/>
              <a:gdLst>
                <a:gd name="T0" fmla="*/ 0 w 57"/>
                <a:gd name="T1" fmla="*/ 19 h 65"/>
                <a:gd name="T2" fmla="*/ 20 w 57"/>
                <a:gd name="T3" fmla="*/ 0 h 65"/>
                <a:gd name="T4" fmla="*/ 57 w 57"/>
                <a:gd name="T5" fmla="*/ 52 h 65"/>
                <a:gd name="T6" fmla="*/ 40 w 57"/>
                <a:gd name="T7" fmla="*/ 65 h 65"/>
                <a:gd name="T8" fmla="*/ 0 w 57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5">
                  <a:moveTo>
                    <a:pt x="0" y="19"/>
                  </a:moveTo>
                  <a:cubicBezTo>
                    <a:pt x="2" y="17"/>
                    <a:pt x="20" y="0"/>
                    <a:pt x="20" y="0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40" y="65"/>
                    <a:pt x="40" y="65"/>
                    <a:pt x="40" y="65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3">
              <a:extLst>
                <a:ext uri="{FF2B5EF4-FFF2-40B4-BE49-F238E27FC236}">
                  <a16:creationId xmlns:a16="http://schemas.microsoft.com/office/drawing/2014/main" xmlns="" id="{786AC769-6609-4C87-AA91-F6F253430C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39926" y="2511425"/>
              <a:ext cx="1312863" cy="846138"/>
            </a:xfrm>
            <a:custGeom>
              <a:avLst/>
              <a:gdLst>
                <a:gd name="T0" fmla="*/ 81 w 398"/>
                <a:gd name="T1" fmla="*/ 54 h 257"/>
                <a:gd name="T2" fmla="*/ 132 w 398"/>
                <a:gd name="T3" fmla="*/ 24 h 257"/>
                <a:gd name="T4" fmla="*/ 243 w 398"/>
                <a:gd name="T5" fmla="*/ 163 h 257"/>
                <a:gd name="T6" fmla="*/ 359 w 398"/>
                <a:gd name="T7" fmla="*/ 88 h 257"/>
                <a:gd name="T8" fmla="*/ 398 w 398"/>
                <a:gd name="T9" fmla="*/ 143 h 257"/>
                <a:gd name="T10" fmla="*/ 239 w 398"/>
                <a:gd name="T11" fmla="*/ 257 h 257"/>
                <a:gd name="T12" fmla="*/ 36 w 398"/>
                <a:gd name="T13" fmla="*/ 111 h 257"/>
                <a:gd name="T14" fmla="*/ 81 w 398"/>
                <a:gd name="T15" fmla="*/ 5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8" h="257">
                  <a:moveTo>
                    <a:pt x="81" y="54"/>
                  </a:moveTo>
                  <a:cubicBezTo>
                    <a:pt x="81" y="54"/>
                    <a:pt x="113" y="0"/>
                    <a:pt x="132" y="24"/>
                  </a:cubicBezTo>
                  <a:cubicBezTo>
                    <a:pt x="243" y="163"/>
                    <a:pt x="243" y="163"/>
                    <a:pt x="243" y="163"/>
                  </a:cubicBezTo>
                  <a:cubicBezTo>
                    <a:pt x="254" y="172"/>
                    <a:pt x="359" y="87"/>
                    <a:pt x="359" y="88"/>
                  </a:cubicBezTo>
                  <a:cubicBezTo>
                    <a:pt x="398" y="143"/>
                    <a:pt x="398" y="143"/>
                    <a:pt x="398" y="143"/>
                  </a:cubicBezTo>
                  <a:cubicBezTo>
                    <a:pt x="397" y="143"/>
                    <a:pt x="272" y="256"/>
                    <a:pt x="239" y="257"/>
                  </a:cubicBezTo>
                  <a:cubicBezTo>
                    <a:pt x="159" y="214"/>
                    <a:pt x="37" y="111"/>
                    <a:pt x="36" y="111"/>
                  </a:cubicBezTo>
                  <a:cubicBezTo>
                    <a:pt x="0" y="75"/>
                    <a:pt x="49" y="27"/>
                    <a:pt x="81" y="54"/>
                  </a:cubicBezTo>
                  <a:close/>
                </a:path>
              </a:pathLst>
            </a:custGeom>
            <a:solidFill>
              <a:srgbClr val="3938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44">
              <a:extLst>
                <a:ext uri="{FF2B5EF4-FFF2-40B4-BE49-F238E27FC236}">
                  <a16:creationId xmlns:a16="http://schemas.microsoft.com/office/drawing/2014/main" xmlns="" id="{92E61BD0-ADAA-4054-8243-12E100898D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27226" y="2517775"/>
              <a:ext cx="719138" cy="1463675"/>
            </a:xfrm>
            <a:custGeom>
              <a:avLst/>
              <a:gdLst>
                <a:gd name="T0" fmla="*/ 63 w 218"/>
                <a:gd name="T1" fmla="*/ 7 h 444"/>
                <a:gd name="T2" fmla="*/ 21 w 218"/>
                <a:gd name="T3" fmla="*/ 175 h 444"/>
                <a:gd name="T4" fmla="*/ 49 w 218"/>
                <a:gd name="T5" fmla="*/ 430 h 444"/>
                <a:gd name="T6" fmla="*/ 202 w 218"/>
                <a:gd name="T7" fmla="*/ 406 h 444"/>
                <a:gd name="T8" fmla="*/ 186 w 218"/>
                <a:gd name="T9" fmla="*/ 220 h 444"/>
                <a:gd name="T10" fmla="*/ 217 w 218"/>
                <a:gd name="T11" fmla="*/ 134 h 444"/>
                <a:gd name="T12" fmla="*/ 161 w 218"/>
                <a:gd name="T13" fmla="*/ 53 h 444"/>
                <a:gd name="T14" fmla="*/ 140 w 218"/>
                <a:gd name="T15" fmla="*/ 39 h 444"/>
                <a:gd name="T16" fmla="*/ 63 w 218"/>
                <a:gd name="T17" fmla="*/ 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444">
                  <a:moveTo>
                    <a:pt x="63" y="7"/>
                  </a:moveTo>
                  <a:cubicBezTo>
                    <a:pt x="63" y="7"/>
                    <a:pt x="0" y="24"/>
                    <a:pt x="21" y="175"/>
                  </a:cubicBezTo>
                  <a:cubicBezTo>
                    <a:pt x="41" y="270"/>
                    <a:pt x="9" y="444"/>
                    <a:pt x="49" y="430"/>
                  </a:cubicBezTo>
                  <a:cubicBezTo>
                    <a:pt x="202" y="406"/>
                    <a:pt x="202" y="406"/>
                    <a:pt x="202" y="406"/>
                  </a:cubicBezTo>
                  <a:cubicBezTo>
                    <a:pt x="179" y="367"/>
                    <a:pt x="190" y="248"/>
                    <a:pt x="186" y="220"/>
                  </a:cubicBezTo>
                  <a:cubicBezTo>
                    <a:pt x="199" y="198"/>
                    <a:pt x="218" y="155"/>
                    <a:pt x="217" y="134"/>
                  </a:cubicBezTo>
                  <a:cubicBezTo>
                    <a:pt x="216" y="114"/>
                    <a:pt x="181" y="71"/>
                    <a:pt x="161" y="53"/>
                  </a:cubicBezTo>
                  <a:cubicBezTo>
                    <a:pt x="141" y="36"/>
                    <a:pt x="146" y="41"/>
                    <a:pt x="140" y="39"/>
                  </a:cubicBezTo>
                  <a:cubicBezTo>
                    <a:pt x="121" y="14"/>
                    <a:pt x="96" y="0"/>
                    <a:pt x="63" y="7"/>
                  </a:cubicBezTo>
                  <a:close/>
                </a:path>
              </a:pathLst>
            </a:custGeom>
            <a:solidFill>
              <a:srgbClr val="DFE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45">
              <a:extLst>
                <a:ext uri="{FF2B5EF4-FFF2-40B4-BE49-F238E27FC236}">
                  <a16:creationId xmlns:a16="http://schemas.microsoft.com/office/drawing/2014/main" xmlns="" id="{C8D1F2D4-A42B-4534-BDC0-2AA678FE1F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24076" y="2363788"/>
              <a:ext cx="214313" cy="322263"/>
            </a:xfrm>
            <a:custGeom>
              <a:avLst/>
              <a:gdLst>
                <a:gd name="T0" fmla="*/ 64 w 65"/>
                <a:gd name="T1" fmla="*/ 29 h 98"/>
                <a:gd name="T2" fmla="*/ 64 w 65"/>
                <a:gd name="T3" fmla="*/ 97 h 98"/>
                <a:gd name="T4" fmla="*/ 3 w 65"/>
                <a:gd name="T5" fmla="*/ 66 h 98"/>
                <a:gd name="T6" fmla="*/ 8 w 65"/>
                <a:gd name="T7" fmla="*/ 0 h 98"/>
                <a:gd name="T8" fmla="*/ 64 w 65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8">
                  <a:moveTo>
                    <a:pt x="64" y="29"/>
                  </a:moveTo>
                  <a:cubicBezTo>
                    <a:pt x="59" y="65"/>
                    <a:pt x="65" y="98"/>
                    <a:pt x="64" y="97"/>
                  </a:cubicBezTo>
                  <a:cubicBezTo>
                    <a:pt x="61" y="95"/>
                    <a:pt x="0" y="67"/>
                    <a:pt x="3" y="66"/>
                  </a:cubicBezTo>
                  <a:cubicBezTo>
                    <a:pt x="5" y="66"/>
                    <a:pt x="13" y="2"/>
                    <a:pt x="8" y="0"/>
                  </a:cubicBezTo>
                  <a:lnTo>
                    <a:pt x="64" y="29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46">
              <a:extLst>
                <a:ext uri="{FF2B5EF4-FFF2-40B4-BE49-F238E27FC236}">
                  <a16:creationId xmlns:a16="http://schemas.microsoft.com/office/drawing/2014/main" xmlns="" id="{0F895E68-A732-439C-943D-A3AC5242F8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5976" y="2438400"/>
              <a:ext cx="288925" cy="280988"/>
            </a:xfrm>
            <a:custGeom>
              <a:avLst/>
              <a:gdLst>
                <a:gd name="T0" fmla="*/ 88 w 88"/>
                <a:gd name="T1" fmla="*/ 85 h 85"/>
                <a:gd name="T2" fmla="*/ 88 w 88"/>
                <a:gd name="T3" fmla="*/ 46 h 85"/>
                <a:gd name="T4" fmla="*/ 19 w 88"/>
                <a:gd name="T5" fmla="*/ 1 h 85"/>
                <a:gd name="T6" fmla="*/ 0 w 88"/>
                <a:gd name="T7" fmla="*/ 32 h 85"/>
                <a:gd name="T8" fmla="*/ 88 w 88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5">
                  <a:moveTo>
                    <a:pt x="88" y="85"/>
                  </a:moveTo>
                  <a:cubicBezTo>
                    <a:pt x="88" y="81"/>
                    <a:pt x="88" y="46"/>
                    <a:pt x="88" y="46"/>
                  </a:cubicBezTo>
                  <a:cubicBezTo>
                    <a:pt x="88" y="46"/>
                    <a:pt x="23" y="2"/>
                    <a:pt x="19" y="1"/>
                  </a:cubicBezTo>
                  <a:cubicBezTo>
                    <a:pt x="14" y="0"/>
                    <a:pt x="0" y="32"/>
                    <a:pt x="0" y="32"/>
                  </a:cubicBezTo>
                  <a:lnTo>
                    <a:pt x="88" y="85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47">
              <a:extLst>
                <a:ext uri="{FF2B5EF4-FFF2-40B4-BE49-F238E27FC236}">
                  <a16:creationId xmlns:a16="http://schemas.microsoft.com/office/drawing/2014/main" xmlns="" id="{CBD22FCC-5031-4BF5-9187-8E92FA0D81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12951" y="1579563"/>
              <a:ext cx="790575" cy="928688"/>
            </a:xfrm>
            <a:custGeom>
              <a:avLst/>
              <a:gdLst>
                <a:gd name="T0" fmla="*/ 117 w 240"/>
                <a:gd name="T1" fmla="*/ 0 h 282"/>
                <a:gd name="T2" fmla="*/ 228 w 240"/>
                <a:gd name="T3" fmla="*/ 127 h 282"/>
                <a:gd name="T4" fmla="*/ 212 w 240"/>
                <a:gd name="T5" fmla="*/ 169 h 282"/>
                <a:gd name="T6" fmla="*/ 231 w 240"/>
                <a:gd name="T7" fmla="*/ 215 h 282"/>
                <a:gd name="T8" fmla="*/ 203 w 240"/>
                <a:gd name="T9" fmla="*/ 222 h 282"/>
                <a:gd name="T10" fmla="*/ 117 w 240"/>
                <a:gd name="T11" fmla="*/ 282 h 282"/>
                <a:gd name="T12" fmla="*/ 30 w 240"/>
                <a:gd name="T13" fmla="*/ 235 h 282"/>
                <a:gd name="T14" fmla="*/ 0 w 240"/>
                <a:gd name="T15" fmla="*/ 141 h 282"/>
                <a:gd name="T16" fmla="*/ 117 w 240"/>
                <a:gd name="T1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82">
                  <a:moveTo>
                    <a:pt x="117" y="0"/>
                  </a:moveTo>
                  <a:cubicBezTo>
                    <a:pt x="182" y="0"/>
                    <a:pt x="240" y="50"/>
                    <a:pt x="228" y="127"/>
                  </a:cubicBezTo>
                  <a:cubicBezTo>
                    <a:pt x="224" y="148"/>
                    <a:pt x="214" y="158"/>
                    <a:pt x="212" y="169"/>
                  </a:cubicBezTo>
                  <a:cubicBezTo>
                    <a:pt x="221" y="198"/>
                    <a:pt x="233" y="203"/>
                    <a:pt x="231" y="215"/>
                  </a:cubicBezTo>
                  <a:cubicBezTo>
                    <a:pt x="230" y="220"/>
                    <a:pt x="212" y="222"/>
                    <a:pt x="203" y="222"/>
                  </a:cubicBezTo>
                  <a:cubicBezTo>
                    <a:pt x="191" y="264"/>
                    <a:pt x="159" y="282"/>
                    <a:pt x="117" y="282"/>
                  </a:cubicBezTo>
                  <a:cubicBezTo>
                    <a:pt x="82" y="282"/>
                    <a:pt x="51" y="264"/>
                    <a:pt x="30" y="235"/>
                  </a:cubicBezTo>
                  <a:cubicBezTo>
                    <a:pt x="12" y="210"/>
                    <a:pt x="0" y="177"/>
                    <a:pt x="0" y="141"/>
                  </a:cubicBezTo>
                  <a:cubicBezTo>
                    <a:pt x="0" y="64"/>
                    <a:pt x="53" y="0"/>
                    <a:pt x="117" y="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48">
              <a:extLst>
                <a:ext uri="{FF2B5EF4-FFF2-40B4-BE49-F238E27FC236}">
                  <a16:creationId xmlns:a16="http://schemas.microsoft.com/office/drawing/2014/main" xmlns="" id="{BA6253C5-7BAB-46EC-8EA5-834DF2895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9526" y="2000250"/>
              <a:ext cx="161925" cy="112713"/>
            </a:xfrm>
            <a:custGeom>
              <a:avLst/>
              <a:gdLst>
                <a:gd name="T0" fmla="*/ 47 w 49"/>
                <a:gd name="T1" fmla="*/ 34 h 34"/>
                <a:gd name="T2" fmla="*/ 0 w 49"/>
                <a:gd name="T3" fmla="*/ 22 h 34"/>
                <a:gd name="T4" fmla="*/ 47 w 49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4">
                  <a:moveTo>
                    <a:pt x="47" y="34"/>
                  </a:moveTo>
                  <a:cubicBezTo>
                    <a:pt x="49" y="20"/>
                    <a:pt x="18" y="0"/>
                    <a:pt x="0" y="22"/>
                  </a:cubicBezTo>
                  <a:cubicBezTo>
                    <a:pt x="13" y="16"/>
                    <a:pt x="35" y="20"/>
                    <a:pt x="47" y="34"/>
                  </a:cubicBezTo>
                  <a:close/>
                </a:path>
              </a:pathLst>
            </a:custGeom>
            <a:solidFill>
              <a:srgbClr val="55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49">
              <a:extLst>
                <a:ext uri="{FF2B5EF4-FFF2-40B4-BE49-F238E27FC236}">
                  <a16:creationId xmlns:a16="http://schemas.microsoft.com/office/drawing/2014/main" xmlns="" id="{A321891D-B945-43BD-BBAE-EF625499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90713" y="1460500"/>
              <a:ext cx="969963" cy="912813"/>
            </a:xfrm>
            <a:custGeom>
              <a:avLst/>
              <a:gdLst>
                <a:gd name="T0" fmla="*/ 110 w 294"/>
                <a:gd name="T1" fmla="*/ 229 h 277"/>
                <a:gd name="T2" fmla="*/ 115 w 294"/>
                <a:gd name="T3" fmla="*/ 158 h 277"/>
                <a:gd name="T4" fmla="*/ 87 w 294"/>
                <a:gd name="T5" fmla="*/ 133 h 277"/>
                <a:gd name="T6" fmla="*/ 87 w 294"/>
                <a:gd name="T7" fmla="*/ 220 h 277"/>
                <a:gd name="T8" fmla="*/ 72 w 294"/>
                <a:gd name="T9" fmla="*/ 277 h 277"/>
                <a:gd name="T10" fmla="*/ 100 w 294"/>
                <a:gd name="T11" fmla="*/ 44 h 277"/>
                <a:gd name="T12" fmla="*/ 268 w 294"/>
                <a:gd name="T13" fmla="*/ 101 h 277"/>
                <a:gd name="T14" fmla="*/ 275 w 294"/>
                <a:gd name="T15" fmla="*/ 182 h 277"/>
                <a:gd name="T16" fmla="*/ 142 w 294"/>
                <a:gd name="T17" fmla="*/ 145 h 277"/>
                <a:gd name="T18" fmla="*/ 110 w 294"/>
                <a:gd name="T19" fmla="*/ 22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77">
                  <a:moveTo>
                    <a:pt x="110" y="229"/>
                  </a:moveTo>
                  <a:cubicBezTo>
                    <a:pt x="110" y="229"/>
                    <a:pt x="117" y="176"/>
                    <a:pt x="115" y="158"/>
                  </a:cubicBezTo>
                  <a:cubicBezTo>
                    <a:pt x="113" y="141"/>
                    <a:pt x="107" y="132"/>
                    <a:pt x="87" y="133"/>
                  </a:cubicBezTo>
                  <a:cubicBezTo>
                    <a:pt x="53" y="135"/>
                    <a:pt x="64" y="203"/>
                    <a:pt x="87" y="220"/>
                  </a:cubicBezTo>
                  <a:cubicBezTo>
                    <a:pt x="87" y="220"/>
                    <a:pt x="78" y="255"/>
                    <a:pt x="72" y="277"/>
                  </a:cubicBezTo>
                  <a:cubicBezTo>
                    <a:pt x="0" y="238"/>
                    <a:pt x="26" y="32"/>
                    <a:pt x="100" y="44"/>
                  </a:cubicBezTo>
                  <a:cubicBezTo>
                    <a:pt x="142" y="0"/>
                    <a:pt x="261" y="47"/>
                    <a:pt x="268" y="101"/>
                  </a:cubicBezTo>
                  <a:cubicBezTo>
                    <a:pt x="294" y="107"/>
                    <a:pt x="290" y="152"/>
                    <a:pt x="275" y="182"/>
                  </a:cubicBezTo>
                  <a:cubicBezTo>
                    <a:pt x="273" y="187"/>
                    <a:pt x="176" y="152"/>
                    <a:pt x="142" y="145"/>
                  </a:cubicBezTo>
                  <a:cubicBezTo>
                    <a:pt x="126" y="208"/>
                    <a:pt x="123" y="217"/>
                    <a:pt x="110" y="229"/>
                  </a:cubicBezTo>
                  <a:close/>
                </a:path>
              </a:pathLst>
            </a:custGeom>
            <a:solidFill>
              <a:srgbClr val="55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0">
              <a:extLst>
                <a:ext uri="{FF2B5EF4-FFF2-40B4-BE49-F238E27FC236}">
                  <a16:creationId xmlns:a16="http://schemas.microsoft.com/office/drawing/2014/main" xmlns="" id="{BAD5618B-031C-4ECF-883C-5D8273C09C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60776" y="3140075"/>
              <a:ext cx="198438" cy="112713"/>
            </a:xfrm>
            <a:custGeom>
              <a:avLst/>
              <a:gdLst>
                <a:gd name="T0" fmla="*/ 0 w 60"/>
                <a:gd name="T1" fmla="*/ 0 h 34"/>
                <a:gd name="T2" fmla="*/ 25 w 60"/>
                <a:gd name="T3" fmla="*/ 34 h 34"/>
                <a:gd name="T4" fmla="*/ 0 w 60"/>
                <a:gd name="T5" fmla="*/ 25 h 34"/>
                <a:gd name="T6" fmla="*/ 0 w 60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4">
                  <a:moveTo>
                    <a:pt x="0" y="0"/>
                  </a:moveTo>
                  <a:cubicBezTo>
                    <a:pt x="0" y="0"/>
                    <a:pt x="60" y="32"/>
                    <a:pt x="25" y="34"/>
                  </a:cubicBezTo>
                  <a:cubicBezTo>
                    <a:pt x="12" y="34"/>
                    <a:pt x="0" y="28"/>
                    <a:pt x="0" y="25"/>
                  </a:cubicBezTo>
                  <a:cubicBezTo>
                    <a:pt x="0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1">
              <a:extLst>
                <a:ext uri="{FF2B5EF4-FFF2-40B4-BE49-F238E27FC236}">
                  <a16:creationId xmlns:a16="http://schemas.microsoft.com/office/drawing/2014/main" xmlns="" id="{CE1A39EE-15A1-49A8-BC65-D30B90C82A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70313" y="3203575"/>
              <a:ext cx="55563" cy="65088"/>
            </a:xfrm>
            <a:custGeom>
              <a:avLst/>
              <a:gdLst>
                <a:gd name="T0" fmla="*/ 0 w 17"/>
                <a:gd name="T1" fmla="*/ 1 h 20"/>
                <a:gd name="T2" fmla="*/ 1 w 17"/>
                <a:gd name="T3" fmla="*/ 9 h 20"/>
                <a:gd name="T4" fmla="*/ 17 w 17"/>
                <a:gd name="T5" fmla="*/ 20 h 20"/>
                <a:gd name="T6" fmla="*/ 10 w 17"/>
                <a:gd name="T7" fmla="*/ 0 h 20"/>
                <a:gd name="T8" fmla="*/ 0 w 17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1"/>
                  </a:moveTo>
                  <a:cubicBezTo>
                    <a:pt x="0" y="2"/>
                    <a:pt x="1" y="9"/>
                    <a:pt x="1" y="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2">
              <a:extLst>
                <a:ext uri="{FF2B5EF4-FFF2-40B4-BE49-F238E27FC236}">
                  <a16:creationId xmlns:a16="http://schemas.microsoft.com/office/drawing/2014/main" xmlns="" id="{9BF3F72E-CED2-4ECC-B130-BEBFD5B761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5363" y="2894013"/>
              <a:ext cx="39688" cy="46038"/>
            </a:xfrm>
            <a:custGeom>
              <a:avLst/>
              <a:gdLst>
                <a:gd name="T0" fmla="*/ 12 w 12"/>
                <a:gd name="T1" fmla="*/ 10 h 14"/>
                <a:gd name="T2" fmla="*/ 9 w 12"/>
                <a:gd name="T3" fmla="*/ 14 h 14"/>
                <a:gd name="T4" fmla="*/ 1 w 12"/>
                <a:gd name="T5" fmla="*/ 4 h 14"/>
                <a:gd name="T6" fmla="*/ 1 w 12"/>
                <a:gd name="T7" fmla="*/ 2 h 14"/>
                <a:gd name="T8" fmla="*/ 3 w 12"/>
                <a:gd name="T9" fmla="*/ 0 h 14"/>
                <a:gd name="T10" fmla="*/ 5 w 12"/>
                <a:gd name="T11" fmla="*/ 0 h 14"/>
                <a:gd name="T12" fmla="*/ 12 w 12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12" y="10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lnTo>
                    <a:pt x="12" y="10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3">
              <a:extLst>
                <a:ext uri="{FF2B5EF4-FFF2-40B4-BE49-F238E27FC236}">
                  <a16:creationId xmlns:a16="http://schemas.microsoft.com/office/drawing/2014/main" xmlns="" id="{B9E3A335-7FAF-4D58-8470-6D5556E7E3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6476" y="2903538"/>
              <a:ext cx="55563" cy="61913"/>
            </a:xfrm>
            <a:custGeom>
              <a:avLst/>
              <a:gdLst>
                <a:gd name="T0" fmla="*/ 17 w 17"/>
                <a:gd name="T1" fmla="*/ 10 h 19"/>
                <a:gd name="T2" fmla="*/ 7 w 17"/>
                <a:gd name="T3" fmla="*/ 19 h 19"/>
                <a:gd name="T4" fmla="*/ 0 w 17"/>
                <a:gd name="T5" fmla="*/ 10 h 19"/>
                <a:gd name="T6" fmla="*/ 0 w 17"/>
                <a:gd name="T7" fmla="*/ 9 h 19"/>
                <a:gd name="T8" fmla="*/ 0 w 17"/>
                <a:gd name="T9" fmla="*/ 8 h 19"/>
                <a:gd name="T10" fmla="*/ 7 w 17"/>
                <a:gd name="T11" fmla="*/ 1 h 19"/>
                <a:gd name="T12" fmla="*/ 9 w 17"/>
                <a:gd name="T13" fmla="*/ 0 h 19"/>
                <a:gd name="T14" fmla="*/ 10 w 17"/>
                <a:gd name="T15" fmla="*/ 1 h 19"/>
                <a:gd name="T16" fmla="*/ 17 w 17"/>
                <a:gd name="T1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9">
                  <a:moveTo>
                    <a:pt x="17" y="10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4">
              <a:extLst>
                <a:ext uri="{FF2B5EF4-FFF2-40B4-BE49-F238E27FC236}">
                  <a16:creationId xmlns:a16="http://schemas.microsoft.com/office/drawing/2014/main" xmlns="" id="{34F80EA4-D245-429F-8579-ADEBB80306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6001" y="2903538"/>
              <a:ext cx="42863" cy="42863"/>
            </a:xfrm>
            <a:custGeom>
              <a:avLst/>
              <a:gdLst>
                <a:gd name="T0" fmla="*/ 0 w 13"/>
                <a:gd name="T1" fmla="*/ 5 h 13"/>
                <a:gd name="T2" fmla="*/ 1 w 13"/>
                <a:gd name="T3" fmla="*/ 4 h 13"/>
                <a:gd name="T4" fmla="*/ 3 w 13"/>
                <a:gd name="T5" fmla="*/ 2 h 13"/>
                <a:gd name="T6" fmla="*/ 4 w 13"/>
                <a:gd name="T7" fmla="*/ 1 h 13"/>
                <a:gd name="T8" fmla="*/ 6 w 13"/>
                <a:gd name="T9" fmla="*/ 0 h 13"/>
                <a:gd name="T10" fmla="*/ 7 w 13"/>
                <a:gd name="T11" fmla="*/ 1 h 13"/>
                <a:gd name="T12" fmla="*/ 13 w 13"/>
                <a:gd name="T13" fmla="*/ 10 h 13"/>
                <a:gd name="T14" fmla="*/ 7 w 13"/>
                <a:gd name="T15" fmla="*/ 13 h 13"/>
                <a:gd name="T16" fmla="*/ 0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55">
              <a:extLst>
                <a:ext uri="{FF2B5EF4-FFF2-40B4-BE49-F238E27FC236}">
                  <a16:creationId xmlns:a16="http://schemas.microsoft.com/office/drawing/2014/main" xmlns="" id="{695B6BFB-87F5-46E5-8DE8-82E99F332C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52826" y="2916238"/>
              <a:ext cx="250825" cy="315913"/>
            </a:xfrm>
            <a:custGeom>
              <a:avLst/>
              <a:gdLst>
                <a:gd name="T0" fmla="*/ 139 w 158"/>
                <a:gd name="T1" fmla="*/ 199 h 199"/>
                <a:gd name="T2" fmla="*/ 0 w 158"/>
                <a:gd name="T3" fmla="*/ 19 h 199"/>
                <a:gd name="T4" fmla="*/ 20 w 158"/>
                <a:gd name="T5" fmla="*/ 0 h 199"/>
                <a:gd name="T6" fmla="*/ 158 w 158"/>
                <a:gd name="T7" fmla="*/ 181 h 199"/>
                <a:gd name="T8" fmla="*/ 139 w 158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99">
                  <a:moveTo>
                    <a:pt x="139" y="19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158" y="181"/>
                  </a:lnTo>
                  <a:lnTo>
                    <a:pt x="139" y="199"/>
                  </a:lnTo>
                  <a:close/>
                </a:path>
              </a:pathLst>
            </a:custGeom>
            <a:solidFill>
              <a:srgbClr val="647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56">
              <a:extLst>
                <a:ext uri="{FF2B5EF4-FFF2-40B4-BE49-F238E27FC236}">
                  <a16:creationId xmlns:a16="http://schemas.microsoft.com/office/drawing/2014/main" xmlns="" id="{07723C25-C36C-45C6-8DBD-4FEDAD7402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8701" y="2916238"/>
              <a:ext cx="234950" cy="303213"/>
            </a:xfrm>
            <a:custGeom>
              <a:avLst/>
              <a:gdLst>
                <a:gd name="T0" fmla="*/ 137 w 148"/>
                <a:gd name="T1" fmla="*/ 191 h 191"/>
                <a:gd name="T2" fmla="*/ 0 w 148"/>
                <a:gd name="T3" fmla="*/ 11 h 191"/>
                <a:gd name="T4" fmla="*/ 10 w 148"/>
                <a:gd name="T5" fmla="*/ 0 h 191"/>
                <a:gd name="T6" fmla="*/ 148 w 148"/>
                <a:gd name="T7" fmla="*/ 181 h 191"/>
                <a:gd name="T8" fmla="*/ 137 w 148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91">
                  <a:moveTo>
                    <a:pt x="137" y="191"/>
                  </a:moveTo>
                  <a:lnTo>
                    <a:pt x="0" y="11"/>
                  </a:lnTo>
                  <a:lnTo>
                    <a:pt x="10" y="0"/>
                  </a:lnTo>
                  <a:lnTo>
                    <a:pt x="148" y="181"/>
                  </a:lnTo>
                  <a:lnTo>
                    <a:pt x="137" y="191"/>
                  </a:ln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57">
              <a:extLst>
                <a:ext uri="{FF2B5EF4-FFF2-40B4-BE49-F238E27FC236}">
                  <a16:creationId xmlns:a16="http://schemas.microsoft.com/office/drawing/2014/main" xmlns="" id="{ADB81B33-CD85-4565-8D90-669ACEDFC9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1713" y="2913063"/>
              <a:ext cx="73025" cy="119063"/>
            </a:xfrm>
            <a:custGeom>
              <a:avLst/>
              <a:gdLst>
                <a:gd name="T0" fmla="*/ 13 w 22"/>
                <a:gd name="T1" fmla="*/ 1 h 36"/>
                <a:gd name="T2" fmla="*/ 12 w 22"/>
                <a:gd name="T3" fmla="*/ 0 h 36"/>
                <a:gd name="T4" fmla="*/ 1 w 22"/>
                <a:gd name="T5" fmla="*/ 10 h 36"/>
                <a:gd name="T6" fmla="*/ 1 w 22"/>
                <a:gd name="T7" fmla="*/ 12 h 36"/>
                <a:gd name="T8" fmla="*/ 19 w 22"/>
                <a:gd name="T9" fmla="*/ 36 h 36"/>
                <a:gd name="T10" fmla="*/ 22 w 22"/>
                <a:gd name="T11" fmla="*/ 36 h 36"/>
                <a:gd name="T12" fmla="*/ 16 w 22"/>
                <a:gd name="T13" fmla="*/ 28 h 36"/>
                <a:gd name="T14" fmla="*/ 15 w 22"/>
                <a:gd name="T15" fmla="*/ 28 h 36"/>
                <a:gd name="T16" fmla="*/ 3 w 22"/>
                <a:gd name="T17" fmla="*/ 12 h 36"/>
                <a:gd name="T18" fmla="*/ 3 w 22"/>
                <a:gd name="T19" fmla="*/ 11 h 36"/>
                <a:gd name="T20" fmla="*/ 13 w 22"/>
                <a:gd name="T21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36">
                  <a:moveTo>
                    <a:pt x="13" y="1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1"/>
                    <a:pt x="3" y="11"/>
                  </a:cubicBezTo>
                  <a:lnTo>
                    <a:pt x="13" y="1"/>
                  </a:lnTo>
                  <a:close/>
                </a:path>
              </a:pathLst>
            </a:custGeom>
            <a:solidFill>
              <a:srgbClr val="ABA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58">
              <a:extLst>
                <a:ext uri="{FF2B5EF4-FFF2-40B4-BE49-F238E27FC236}">
                  <a16:creationId xmlns:a16="http://schemas.microsoft.com/office/drawing/2014/main" xmlns="" id="{0E1674C6-38A4-4D16-A460-589CC841037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41713" y="2894013"/>
              <a:ext cx="23813" cy="22225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0 h 7"/>
                <a:gd name="T4" fmla="*/ 3 w 7"/>
                <a:gd name="T5" fmla="*/ 0 h 7"/>
                <a:gd name="T6" fmla="*/ 7 w 7"/>
                <a:gd name="T7" fmla="*/ 5 h 7"/>
                <a:gd name="T8" fmla="*/ 5 w 7"/>
                <a:gd name="T9" fmla="*/ 7 h 7"/>
                <a:gd name="T10" fmla="*/ 5 w 7"/>
                <a:gd name="T11" fmla="*/ 7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A7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259">
              <a:extLst>
                <a:ext uri="{FF2B5EF4-FFF2-40B4-BE49-F238E27FC236}">
                  <a16:creationId xmlns:a16="http://schemas.microsoft.com/office/drawing/2014/main" xmlns="" id="{8421CD75-901B-4AD5-A68D-062AEBFA5B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589338" y="3259138"/>
              <a:ext cx="579438" cy="396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0">
              <a:extLst>
                <a:ext uri="{FF2B5EF4-FFF2-40B4-BE49-F238E27FC236}">
                  <a16:creationId xmlns:a16="http://schemas.microsoft.com/office/drawing/2014/main" xmlns="" id="{E16DBED3-9269-4B09-854F-CD7711F4F4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7563" y="3032125"/>
              <a:ext cx="517525" cy="303213"/>
            </a:xfrm>
            <a:custGeom>
              <a:avLst/>
              <a:gdLst>
                <a:gd name="T0" fmla="*/ 0 w 157"/>
                <a:gd name="T1" fmla="*/ 37 h 92"/>
                <a:gd name="T2" fmla="*/ 71 w 157"/>
                <a:gd name="T3" fmla="*/ 1 h 92"/>
                <a:gd name="T4" fmla="*/ 121 w 157"/>
                <a:gd name="T5" fmla="*/ 16 h 92"/>
                <a:gd name="T6" fmla="*/ 153 w 157"/>
                <a:gd name="T7" fmla="*/ 60 h 92"/>
                <a:gd name="T8" fmla="*/ 142 w 157"/>
                <a:gd name="T9" fmla="*/ 62 h 92"/>
                <a:gd name="T10" fmla="*/ 128 w 157"/>
                <a:gd name="T11" fmla="*/ 50 h 92"/>
                <a:gd name="T12" fmla="*/ 117 w 157"/>
                <a:gd name="T13" fmla="*/ 39 h 92"/>
                <a:gd name="T14" fmla="*/ 106 w 157"/>
                <a:gd name="T15" fmla="*/ 36 h 92"/>
                <a:gd name="T16" fmla="*/ 65 w 157"/>
                <a:gd name="T17" fmla="*/ 80 h 92"/>
                <a:gd name="T18" fmla="*/ 24 w 157"/>
                <a:gd name="T19" fmla="*/ 73 h 92"/>
                <a:gd name="T20" fmla="*/ 0 w 157"/>
                <a:gd name="T2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92">
                  <a:moveTo>
                    <a:pt x="0" y="37"/>
                  </a:moveTo>
                  <a:cubicBezTo>
                    <a:pt x="9" y="35"/>
                    <a:pt x="67" y="3"/>
                    <a:pt x="71" y="1"/>
                  </a:cubicBezTo>
                  <a:cubicBezTo>
                    <a:pt x="75" y="0"/>
                    <a:pt x="117" y="12"/>
                    <a:pt x="121" y="16"/>
                  </a:cubicBezTo>
                  <a:cubicBezTo>
                    <a:pt x="124" y="20"/>
                    <a:pt x="157" y="59"/>
                    <a:pt x="153" y="60"/>
                  </a:cubicBezTo>
                  <a:cubicBezTo>
                    <a:pt x="150" y="62"/>
                    <a:pt x="148" y="63"/>
                    <a:pt x="142" y="62"/>
                  </a:cubicBezTo>
                  <a:cubicBezTo>
                    <a:pt x="136" y="61"/>
                    <a:pt x="128" y="50"/>
                    <a:pt x="128" y="50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19" y="64"/>
                    <a:pt x="91" y="92"/>
                    <a:pt x="65" y="80"/>
                  </a:cubicBezTo>
                  <a:cubicBezTo>
                    <a:pt x="65" y="81"/>
                    <a:pt x="23" y="71"/>
                    <a:pt x="24" y="73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1">
              <a:extLst>
                <a:ext uri="{FF2B5EF4-FFF2-40B4-BE49-F238E27FC236}">
                  <a16:creationId xmlns:a16="http://schemas.microsoft.com/office/drawing/2014/main" xmlns="" id="{7E33075B-DEE8-412C-A59E-0F4E5C0ABA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12951" y="3829050"/>
              <a:ext cx="1819275" cy="1528763"/>
            </a:xfrm>
            <a:custGeom>
              <a:avLst/>
              <a:gdLst>
                <a:gd name="T0" fmla="*/ 32 w 552"/>
                <a:gd name="T1" fmla="*/ 0 h 464"/>
                <a:gd name="T2" fmla="*/ 60 w 552"/>
                <a:gd name="T3" fmla="*/ 133 h 464"/>
                <a:gd name="T4" fmla="*/ 374 w 552"/>
                <a:gd name="T5" fmla="*/ 162 h 464"/>
                <a:gd name="T6" fmla="*/ 432 w 552"/>
                <a:gd name="T7" fmla="*/ 464 h 464"/>
                <a:gd name="T8" fmla="*/ 552 w 552"/>
                <a:gd name="T9" fmla="*/ 458 h 464"/>
                <a:gd name="T10" fmla="*/ 432 w 552"/>
                <a:gd name="T11" fmla="*/ 75 h 464"/>
                <a:gd name="T12" fmla="*/ 143 w 552"/>
                <a:gd name="T13" fmla="*/ 0 h 464"/>
                <a:gd name="T14" fmla="*/ 32 w 552"/>
                <a:gd name="T15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2" h="464">
                  <a:moveTo>
                    <a:pt x="32" y="0"/>
                  </a:moveTo>
                  <a:cubicBezTo>
                    <a:pt x="20" y="32"/>
                    <a:pt x="0" y="123"/>
                    <a:pt x="60" y="133"/>
                  </a:cubicBezTo>
                  <a:cubicBezTo>
                    <a:pt x="88" y="137"/>
                    <a:pt x="374" y="162"/>
                    <a:pt x="374" y="162"/>
                  </a:cubicBezTo>
                  <a:cubicBezTo>
                    <a:pt x="432" y="464"/>
                    <a:pt x="432" y="464"/>
                    <a:pt x="432" y="464"/>
                  </a:cubicBezTo>
                  <a:cubicBezTo>
                    <a:pt x="552" y="458"/>
                    <a:pt x="552" y="458"/>
                    <a:pt x="552" y="458"/>
                  </a:cubicBezTo>
                  <a:cubicBezTo>
                    <a:pt x="522" y="386"/>
                    <a:pt x="499" y="88"/>
                    <a:pt x="432" y="75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2">
              <a:extLst>
                <a:ext uri="{FF2B5EF4-FFF2-40B4-BE49-F238E27FC236}">
                  <a16:creationId xmlns:a16="http://schemas.microsoft.com/office/drawing/2014/main" xmlns="" id="{6F1246F2-00B5-436D-BEAC-9CD4BE8864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9138" y="3733800"/>
              <a:ext cx="1236663" cy="658813"/>
            </a:xfrm>
            <a:custGeom>
              <a:avLst/>
              <a:gdLst>
                <a:gd name="T0" fmla="*/ 375 w 375"/>
                <a:gd name="T1" fmla="*/ 67 h 200"/>
                <a:gd name="T2" fmla="*/ 335 w 375"/>
                <a:gd name="T3" fmla="*/ 200 h 200"/>
                <a:gd name="T4" fmla="*/ 22 w 375"/>
                <a:gd name="T5" fmla="*/ 155 h 200"/>
                <a:gd name="T6" fmla="*/ 53 w 375"/>
                <a:gd name="T7" fmla="*/ 16 h 200"/>
                <a:gd name="T8" fmla="*/ 375 w 375"/>
                <a:gd name="T9" fmla="*/ 6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00">
                  <a:moveTo>
                    <a:pt x="375" y="67"/>
                  </a:moveTo>
                  <a:cubicBezTo>
                    <a:pt x="372" y="78"/>
                    <a:pt x="354" y="200"/>
                    <a:pt x="335" y="200"/>
                  </a:cubicBezTo>
                  <a:cubicBezTo>
                    <a:pt x="315" y="200"/>
                    <a:pt x="42" y="184"/>
                    <a:pt x="22" y="155"/>
                  </a:cubicBezTo>
                  <a:cubicBezTo>
                    <a:pt x="1" y="127"/>
                    <a:pt x="0" y="33"/>
                    <a:pt x="53" y="16"/>
                  </a:cubicBezTo>
                  <a:cubicBezTo>
                    <a:pt x="107" y="0"/>
                    <a:pt x="375" y="67"/>
                    <a:pt x="375" y="6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3">
              <a:extLst>
                <a:ext uri="{FF2B5EF4-FFF2-40B4-BE49-F238E27FC236}">
                  <a16:creationId xmlns:a16="http://schemas.microsoft.com/office/drawing/2014/main" xmlns="" id="{A414A9C0-2DCE-483E-8100-97A745FFFF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24051" y="2481263"/>
              <a:ext cx="771525" cy="1831975"/>
            </a:xfrm>
            <a:custGeom>
              <a:avLst/>
              <a:gdLst>
                <a:gd name="T0" fmla="*/ 39 w 234"/>
                <a:gd name="T1" fmla="*/ 17 h 556"/>
                <a:gd name="T2" fmla="*/ 69 w 234"/>
                <a:gd name="T3" fmla="*/ 3 h 556"/>
                <a:gd name="T4" fmla="*/ 144 w 234"/>
                <a:gd name="T5" fmla="*/ 72 h 556"/>
                <a:gd name="T6" fmla="*/ 67 w 234"/>
                <a:gd name="T7" fmla="*/ 517 h 556"/>
                <a:gd name="T8" fmla="*/ 1 w 234"/>
                <a:gd name="T9" fmla="*/ 502 h 556"/>
                <a:gd name="T10" fmla="*/ 18 w 234"/>
                <a:gd name="T11" fmla="*/ 219 h 556"/>
                <a:gd name="T12" fmla="*/ 39 w 234"/>
                <a:gd name="T13" fmla="*/ 1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556">
                  <a:moveTo>
                    <a:pt x="39" y="17"/>
                  </a:moveTo>
                  <a:cubicBezTo>
                    <a:pt x="55" y="7"/>
                    <a:pt x="53" y="0"/>
                    <a:pt x="69" y="3"/>
                  </a:cubicBezTo>
                  <a:cubicBezTo>
                    <a:pt x="84" y="6"/>
                    <a:pt x="141" y="76"/>
                    <a:pt x="144" y="72"/>
                  </a:cubicBezTo>
                  <a:cubicBezTo>
                    <a:pt x="146" y="69"/>
                    <a:pt x="234" y="556"/>
                    <a:pt x="67" y="517"/>
                  </a:cubicBezTo>
                  <a:cubicBezTo>
                    <a:pt x="1" y="502"/>
                    <a:pt x="1" y="502"/>
                    <a:pt x="1" y="502"/>
                  </a:cubicBezTo>
                  <a:cubicBezTo>
                    <a:pt x="1" y="502"/>
                    <a:pt x="44" y="334"/>
                    <a:pt x="18" y="219"/>
                  </a:cubicBezTo>
                  <a:cubicBezTo>
                    <a:pt x="0" y="140"/>
                    <a:pt x="23" y="27"/>
                    <a:pt x="39" y="17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4">
              <a:extLst>
                <a:ext uri="{FF2B5EF4-FFF2-40B4-BE49-F238E27FC236}">
                  <a16:creationId xmlns:a16="http://schemas.microsoft.com/office/drawing/2014/main" xmlns="" id="{576F99CB-2078-431F-9A52-7FD868145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1801" y="3057525"/>
              <a:ext cx="484188" cy="228600"/>
            </a:xfrm>
            <a:custGeom>
              <a:avLst/>
              <a:gdLst>
                <a:gd name="T0" fmla="*/ 0 w 147"/>
                <a:gd name="T1" fmla="*/ 0 h 69"/>
                <a:gd name="T2" fmla="*/ 145 w 147"/>
                <a:gd name="T3" fmla="*/ 22 h 69"/>
                <a:gd name="T4" fmla="*/ 142 w 147"/>
                <a:gd name="T5" fmla="*/ 65 h 69"/>
                <a:gd name="T6" fmla="*/ 14 w 147"/>
                <a:gd name="T7" fmla="*/ 56 h 69"/>
                <a:gd name="T8" fmla="*/ 0 w 1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9">
                  <a:moveTo>
                    <a:pt x="0" y="0"/>
                  </a:moveTo>
                  <a:cubicBezTo>
                    <a:pt x="7" y="2"/>
                    <a:pt x="147" y="27"/>
                    <a:pt x="145" y="22"/>
                  </a:cubicBezTo>
                  <a:cubicBezTo>
                    <a:pt x="143" y="17"/>
                    <a:pt x="146" y="69"/>
                    <a:pt x="142" y="65"/>
                  </a:cubicBezTo>
                  <a:cubicBezTo>
                    <a:pt x="138" y="61"/>
                    <a:pt x="14" y="56"/>
                    <a:pt x="14" y="5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65">
              <a:extLst>
                <a:ext uri="{FF2B5EF4-FFF2-40B4-BE49-F238E27FC236}">
                  <a16:creationId xmlns:a16="http://schemas.microsoft.com/office/drawing/2014/main" xmlns="" id="{A6CE5BB6-6A33-4C83-837D-C08336ECAB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17838" y="3062288"/>
              <a:ext cx="161925" cy="209550"/>
            </a:xfrm>
            <a:custGeom>
              <a:avLst/>
              <a:gdLst>
                <a:gd name="T0" fmla="*/ 17 w 102"/>
                <a:gd name="T1" fmla="*/ 16 h 132"/>
                <a:gd name="T2" fmla="*/ 102 w 102"/>
                <a:gd name="T3" fmla="*/ 10 h 132"/>
                <a:gd name="T4" fmla="*/ 96 w 102"/>
                <a:gd name="T5" fmla="*/ 132 h 132"/>
                <a:gd name="T6" fmla="*/ 46 w 102"/>
                <a:gd name="T7" fmla="*/ 130 h 132"/>
                <a:gd name="T8" fmla="*/ 0 w 102"/>
                <a:gd name="T9" fmla="*/ 114 h 132"/>
                <a:gd name="T10" fmla="*/ 4 w 102"/>
                <a:gd name="T11" fmla="*/ 0 h 132"/>
                <a:gd name="T12" fmla="*/ 17 w 102"/>
                <a:gd name="T13" fmla="*/ 1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132">
                  <a:moveTo>
                    <a:pt x="17" y="16"/>
                  </a:moveTo>
                  <a:lnTo>
                    <a:pt x="102" y="10"/>
                  </a:lnTo>
                  <a:lnTo>
                    <a:pt x="96" y="132"/>
                  </a:lnTo>
                  <a:lnTo>
                    <a:pt x="46" y="130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66">
              <a:extLst>
                <a:ext uri="{FF2B5EF4-FFF2-40B4-BE49-F238E27FC236}">
                  <a16:creationId xmlns:a16="http://schemas.microsoft.com/office/drawing/2014/main" xmlns="" id="{0139D379-283E-47AE-9B94-B776AC77D3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85963" y="2514600"/>
              <a:ext cx="1150938" cy="768350"/>
            </a:xfrm>
            <a:custGeom>
              <a:avLst/>
              <a:gdLst>
                <a:gd name="T0" fmla="*/ 88 w 349"/>
                <a:gd name="T1" fmla="*/ 26 h 233"/>
                <a:gd name="T2" fmla="*/ 219 w 349"/>
                <a:gd name="T3" fmla="*/ 134 h 233"/>
                <a:gd name="T4" fmla="*/ 349 w 349"/>
                <a:gd name="T5" fmla="*/ 169 h 233"/>
                <a:gd name="T6" fmla="*/ 344 w 349"/>
                <a:gd name="T7" fmla="*/ 233 h 233"/>
                <a:gd name="T8" fmla="*/ 199 w 349"/>
                <a:gd name="T9" fmla="*/ 209 h 233"/>
                <a:gd name="T10" fmla="*/ 36 w 349"/>
                <a:gd name="T11" fmla="*/ 89 h 233"/>
                <a:gd name="T12" fmla="*/ 88 w 349"/>
                <a:gd name="T13" fmla="*/ 2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233">
                  <a:moveTo>
                    <a:pt x="88" y="26"/>
                  </a:moveTo>
                  <a:cubicBezTo>
                    <a:pt x="89" y="27"/>
                    <a:pt x="174" y="105"/>
                    <a:pt x="219" y="134"/>
                  </a:cubicBezTo>
                  <a:cubicBezTo>
                    <a:pt x="226" y="137"/>
                    <a:pt x="349" y="168"/>
                    <a:pt x="349" y="169"/>
                  </a:cubicBezTo>
                  <a:cubicBezTo>
                    <a:pt x="344" y="233"/>
                    <a:pt x="344" y="233"/>
                    <a:pt x="344" y="233"/>
                  </a:cubicBezTo>
                  <a:cubicBezTo>
                    <a:pt x="343" y="233"/>
                    <a:pt x="255" y="230"/>
                    <a:pt x="199" y="209"/>
                  </a:cubicBezTo>
                  <a:cubicBezTo>
                    <a:pt x="119" y="166"/>
                    <a:pt x="36" y="90"/>
                    <a:pt x="36" y="89"/>
                  </a:cubicBezTo>
                  <a:cubicBezTo>
                    <a:pt x="0" y="53"/>
                    <a:pt x="56" y="0"/>
                    <a:pt x="88" y="2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67">
              <a:extLst>
                <a:ext uri="{FF2B5EF4-FFF2-40B4-BE49-F238E27FC236}">
                  <a16:creationId xmlns:a16="http://schemas.microsoft.com/office/drawing/2014/main" xmlns="" id="{ED15C663-D269-4342-B97E-2947C32FC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81213" y="2781300"/>
              <a:ext cx="1042988" cy="501650"/>
            </a:xfrm>
            <a:custGeom>
              <a:avLst/>
              <a:gdLst>
                <a:gd name="T0" fmla="*/ 316 w 316"/>
                <a:gd name="T1" fmla="*/ 136 h 152"/>
                <a:gd name="T2" fmla="*/ 315 w 316"/>
                <a:gd name="T3" fmla="*/ 152 h 152"/>
                <a:gd name="T4" fmla="*/ 170 w 316"/>
                <a:gd name="T5" fmla="*/ 128 h 152"/>
                <a:gd name="T6" fmla="*/ 7 w 316"/>
                <a:gd name="T7" fmla="*/ 8 h 152"/>
                <a:gd name="T8" fmla="*/ 0 w 316"/>
                <a:gd name="T9" fmla="*/ 0 h 152"/>
                <a:gd name="T10" fmla="*/ 154 w 316"/>
                <a:gd name="T11" fmla="*/ 102 h 152"/>
                <a:gd name="T12" fmla="*/ 316 w 316"/>
                <a:gd name="T1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152">
                  <a:moveTo>
                    <a:pt x="316" y="136"/>
                  </a:moveTo>
                  <a:cubicBezTo>
                    <a:pt x="315" y="152"/>
                    <a:pt x="315" y="152"/>
                    <a:pt x="315" y="152"/>
                  </a:cubicBezTo>
                  <a:cubicBezTo>
                    <a:pt x="314" y="152"/>
                    <a:pt x="226" y="149"/>
                    <a:pt x="170" y="128"/>
                  </a:cubicBezTo>
                  <a:cubicBezTo>
                    <a:pt x="90" y="85"/>
                    <a:pt x="7" y="9"/>
                    <a:pt x="7" y="8"/>
                  </a:cubicBezTo>
                  <a:cubicBezTo>
                    <a:pt x="4" y="6"/>
                    <a:pt x="2" y="3"/>
                    <a:pt x="0" y="0"/>
                  </a:cubicBezTo>
                  <a:cubicBezTo>
                    <a:pt x="30" y="21"/>
                    <a:pt x="130" y="88"/>
                    <a:pt x="154" y="102"/>
                  </a:cubicBezTo>
                  <a:cubicBezTo>
                    <a:pt x="190" y="124"/>
                    <a:pt x="272" y="128"/>
                    <a:pt x="316" y="136"/>
                  </a:cubicBezTo>
                  <a:close/>
                </a:path>
              </a:pathLst>
            </a:custGeom>
            <a:solidFill>
              <a:srgbClr val="3C3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68">
              <a:extLst>
                <a:ext uri="{FF2B5EF4-FFF2-40B4-BE49-F238E27FC236}">
                  <a16:creationId xmlns:a16="http://schemas.microsoft.com/office/drawing/2014/main" xmlns="" id="{FF540C1F-A51C-47CC-930B-45E064E434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28838" y="1931988"/>
              <a:ext cx="134938" cy="223838"/>
            </a:xfrm>
            <a:custGeom>
              <a:avLst/>
              <a:gdLst>
                <a:gd name="T0" fmla="*/ 29 w 41"/>
                <a:gd name="T1" fmla="*/ 3 h 68"/>
                <a:gd name="T2" fmla="*/ 7 w 41"/>
                <a:gd name="T3" fmla="*/ 10 h 68"/>
                <a:gd name="T4" fmla="*/ 7 w 41"/>
                <a:gd name="T5" fmla="*/ 56 h 68"/>
                <a:gd name="T6" fmla="*/ 31 w 41"/>
                <a:gd name="T7" fmla="*/ 63 h 68"/>
                <a:gd name="T8" fmla="*/ 35 w 41"/>
                <a:gd name="T9" fmla="*/ 46 h 68"/>
                <a:gd name="T10" fmla="*/ 26 w 41"/>
                <a:gd name="T11" fmla="*/ 34 h 68"/>
                <a:gd name="T12" fmla="*/ 34 w 41"/>
                <a:gd name="T13" fmla="*/ 28 h 68"/>
                <a:gd name="T14" fmla="*/ 33 w 41"/>
                <a:gd name="T15" fmla="*/ 9 h 68"/>
                <a:gd name="T16" fmla="*/ 29 w 41"/>
                <a:gd name="T17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8">
                  <a:moveTo>
                    <a:pt x="29" y="3"/>
                  </a:moveTo>
                  <a:cubicBezTo>
                    <a:pt x="27" y="3"/>
                    <a:pt x="15" y="0"/>
                    <a:pt x="7" y="10"/>
                  </a:cubicBezTo>
                  <a:cubicBezTo>
                    <a:pt x="0" y="20"/>
                    <a:pt x="1" y="48"/>
                    <a:pt x="7" y="56"/>
                  </a:cubicBezTo>
                  <a:cubicBezTo>
                    <a:pt x="13" y="64"/>
                    <a:pt x="24" y="68"/>
                    <a:pt x="31" y="63"/>
                  </a:cubicBezTo>
                  <a:cubicBezTo>
                    <a:pt x="38" y="57"/>
                    <a:pt x="41" y="51"/>
                    <a:pt x="35" y="46"/>
                  </a:cubicBezTo>
                  <a:cubicBezTo>
                    <a:pt x="29" y="42"/>
                    <a:pt x="24" y="37"/>
                    <a:pt x="26" y="34"/>
                  </a:cubicBezTo>
                  <a:cubicBezTo>
                    <a:pt x="28" y="30"/>
                    <a:pt x="31" y="32"/>
                    <a:pt x="34" y="28"/>
                  </a:cubicBezTo>
                  <a:cubicBezTo>
                    <a:pt x="37" y="25"/>
                    <a:pt x="35" y="16"/>
                    <a:pt x="33" y="9"/>
                  </a:cubicBezTo>
                  <a:cubicBezTo>
                    <a:pt x="31" y="3"/>
                    <a:pt x="29" y="3"/>
                    <a:pt x="29" y="3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69">
              <a:extLst>
                <a:ext uri="{FF2B5EF4-FFF2-40B4-BE49-F238E27FC236}">
                  <a16:creationId xmlns:a16="http://schemas.microsoft.com/office/drawing/2014/main" xmlns="" id="{20E3E600-2DB5-4F4D-8864-DD75491396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75613" y="5314950"/>
              <a:ext cx="701675" cy="296863"/>
            </a:xfrm>
            <a:custGeom>
              <a:avLst/>
              <a:gdLst>
                <a:gd name="T0" fmla="*/ 210 w 213"/>
                <a:gd name="T1" fmla="*/ 3 h 90"/>
                <a:gd name="T2" fmla="*/ 213 w 213"/>
                <a:gd name="T3" fmla="*/ 84 h 90"/>
                <a:gd name="T4" fmla="*/ 154 w 213"/>
                <a:gd name="T5" fmla="*/ 83 h 90"/>
                <a:gd name="T6" fmla="*/ 155 w 213"/>
                <a:gd name="T7" fmla="*/ 73 h 90"/>
                <a:gd name="T8" fmla="*/ 60 w 213"/>
                <a:gd name="T9" fmla="*/ 83 h 90"/>
                <a:gd name="T10" fmla="*/ 1 w 213"/>
                <a:gd name="T11" fmla="*/ 64 h 90"/>
                <a:gd name="T12" fmla="*/ 3 w 213"/>
                <a:gd name="T13" fmla="*/ 55 h 90"/>
                <a:gd name="T14" fmla="*/ 10 w 213"/>
                <a:gd name="T15" fmla="*/ 45 h 90"/>
                <a:gd name="T16" fmla="*/ 146 w 213"/>
                <a:gd name="T17" fmla="*/ 1 h 90"/>
                <a:gd name="T18" fmla="*/ 210 w 213"/>
                <a:gd name="T1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90">
                  <a:moveTo>
                    <a:pt x="210" y="3"/>
                  </a:moveTo>
                  <a:cubicBezTo>
                    <a:pt x="210" y="7"/>
                    <a:pt x="213" y="84"/>
                    <a:pt x="213" y="8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30" y="90"/>
                    <a:pt x="68" y="85"/>
                    <a:pt x="60" y="83"/>
                  </a:cubicBezTo>
                  <a:cubicBezTo>
                    <a:pt x="29" y="76"/>
                    <a:pt x="1" y="64"/>
                    <a:pt x="1" y="6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0" y="45"/>
                    <a:pt x="10" y="45"/>
                  </a:cubicBezTo>
                  <a:cubicBezTo>
                    <a:pt x="107" y="39"/>
                    <a:pt x="129" y="8"/>
                    <a:pt x="146" y="1"/>
                  </a:cubicBezTo>
                  <a:cubicBezTo>
                    <a:pt x="148" y="0"/>
                    <a:pt x="210" y="3"/>
                    <a:pt x="210" y="3"/>
                  </a:cubicBezTo>
                  <a:close/>
                </a:path>
              </a:pathLst>
            </a:custGeom>
            <a:solidFill>
              <a:srgbClr val="202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0">
              <a:extLst>
                <a:ext uri="{FF2B5EF4-FFF2-40B4-BE49-F238E27FC236}">
                  <a16:creationId xmlns:a16="http://schemas.microsoft.com/office/drawing/2014/main" xmlns="" id="{A2AD0353-7925-4039-B6C0-27A86C8661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2938" y="3978275"/>
              <a:ext cx="1217613" cy="1435100"/>
            </a:xfrm>
            <a:custGeom>
              <a:avLst/>
              <a:gdLst>
                <a:gd name="T0" fmla="*/ 369 w 369"/>
                <a:gd name="T1" fmla="*/ 112 h 436"/>
                <a:gd name="T2" fmla="*/ 352 w 369"/>
                <a:gd name="T3" fmla="*/ 0 h 436"/>
                <a:gd name="T4" fmla="*/ 14 w 369"/>
                <a:gd name="T5" fmla="*/ 68 h 436"/>
                <a:gd name="T6" fmla="*/ 35 w 369"/>
                <a:gd name="T7" fmla="*/ 436 h 436"/>
                <a:gd name="T8" fmla="*/ 160 w 369"/>
                <a:gd name="T9" fmla="*/ 414 h 436"/>
                <a:gd name="T10" fmla="*/ 109 w 369"/>
                <a:gd name="T11" fmla="*/ 133 h 436"/>
                <a:gd name="T12" fmla="*/ 369 w 369"/>
                <a:gd name="T13" fmla="*/ 11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" h="436">
                  <a:moveTo>
                    <a:pt x="369" y="112"/>
                  </a:move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3" y="19"/>
                    <a:pt x="14" y="68"/>
                  </a:cubicBezTo>
                  <a:cubicBezTo>
                    <a:pt x="0" y="107"/>
                    <a:pt x="35" y="436"/>
                    <a:pt x="35" y="436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60" y="414"/>
                    <a:pt x="104" y="135"/>
                    <a:pt x="109" y="133"/>
                  </a:cubicBezTo>
                  <a:cubicBezTo>
                    <a:pt x="115" y="131"/>
                    <a:pt x="369" y="112"/>
                    <a:pt x="369" y="112"/>
                  </a:cubicBezTo>
                  <a:close/>
                </a:path>
              </a:pathLst>
            </a:custGeom>
            <a:solidFill>
              <a:srgbClr val="353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1">
              <a:extLst>
                <a:ext uri="{FF2B5EF4-FFF2-40B4-BE49-F238E27FC236}">
                  <a16:creationId xmlns:a16="http://schemas.microsoft.com/office/drawing/2014/main" xmlns="" id="{856A8BCE-7608-4864-8F0C-E40E52C02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7188" y="5314950"/>
              <a:ext cx="711200" cy="296863"/>
            </a:xfrm>
            <a:custGeom>
              <a:avLst/>
              <a:gdLst>
                <a:gd name="T0" fmla="*/ 216 w 216"/>
                <a:gd name="T1" fmla="*/ 18 h 90"/>
                <a:gd name="T2" fmla="*/ 213 w 216"/>
                <a:gd name="T3" fmla="*/ 84 h 90"/>
                <a:gd name="T4" fmla="*/ 154 w 216"/>
                <a:gd name="T5" fmla="*/ 83 h 90"/>
                <a:gd name="T6" fmla="*/ 155 w 216"/>
                <a:gd name="T7" fmla="*/ 73 h 90"/>
                <a:gd name="T8" fmla="*/ 60 w 216"/>
                <a:gd name="T9" fmla="*/ 83 h 90"/>
                <a:gd name="T10" fmla="*/ 1 w 216"/>
                <a:gd name="T11" fmla="*/ 64 h 90"/>
                <a:gd name="T12" fmla="*/ 3 w 216"/>
                <a:gd name="T13" fmla="*/ 55 h 90"/>
                <a:gd name="T14" fmla="*/ 10 w 216"/>
                <a:gd name="T15" fmla="*/ 45 h 90"/>
                <a:gd name="T16" fmla="*/ 146 w 216"/>
                <a:gd name="T17" fmla="*/ 1 h 90"/>
                <a:gd name="T18" fmla="*/ 216 w 216"/>
                <a:gd name="T1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90">
                  <a:moveTo>
                    <a:pt x="216" y="18"/>
                  </a:moveTo>
                  <a:cubicBezTo>
                    <a:pt x="216" y="22"/>
                    <a:pt x="213" y="84"/>
                    <a:pt x="213" y="84"/>
                  </a:cubicBezTo>
                  <a:cubicBezTo>
                    <a:pt x="154" y="83"/>
                    <a:pt x="154" y="83"/>
                    <a:pt x="154" y="8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30" y="90"/>
                    <a:pt x="68" y="85"/>
                    <a:pt x="60" y="83"/>
                  </a:cubicBezTo>
                  <a:cubicBezTo>
                    <a:pt x="29" y="76"/>
                    <a:pt x="1" y="64"/>
                    <a:pt x="1" y="6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0" y="45"/>
                    <a:pt x="10" y="45"/>
                  </a:cubicBezTo>
                  <a:cubicBezTo>
                    <a:pt x="107" y="39"/>
                    <a:pt x="129" y="8"/>
                    <a:pt x="146" y="1"/>
                  </a:cubicBezTo>
                  <a:cubicBezTo>
                    <a:pt x="148" y="0"/>
                    <a:pt x="216" y="18"/>
                    <a:pt x="216" y="18"/>
                  </a:cubicBezTo>
                  <a:close/>
                </a:path>
              </a:pathLst>
            </a:custGeom>
            <a:solidFill>
              <a:srgbClr val="2626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2">
              <a:extLst>
                <a:ext uri="{FF2B5EF4-FFF2-40B4-BE49-F238E27FC236}">
                  <a16:creationId xmlns:a16="http://schemas.microsoft.com/office/drawing/2014/main" xmlns="" id="{293B84DD-F767-4B74-963F-2F42C7DA66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31376" y="4518025"/>
              <a:ext cx="203200" cy="239713"/>
            </a:xfrm>
            <a:custGeom>
              <a:avLst/>
              <a:gdLst>
                <a:gd name="T0" fmla="*/ 18 w 62"/>
                <a:gd name="T1" fmla="*/ 35 h 73"/>
                <a:gd name="T2" fmla="*/ 21 w 62"/>
                <a:gd name="T3" fmla="*/ 52 h 73"/>
                <a:gd name="T4" fmla="*/ 41 w 62"/>
                <a:gd name="T5" fmla="*/ 69 h 73"/>
                <a:gd name="T6" fmla="*/ 58 w 62"/>
                <a:gd name="T7" fmla="*/ 66 h 73"/>
                <a:gd name="T8" fmla="*/ 56 w 62"/>
                <a:gd name="T9" fmla="*/ 47 h 73"/>
                <a:gd name="T10" fmla="*/ 36 w 62"/>
                <a:gd name="T11" fmla="*/ 31 h 73"/>
                <a:gd name="T12" fmla="*/ 21 w 62"/>
                <a:gd name="T13" fmla="*/ 32 h 73"/>
                <a:gd name="T14" fmla="*/ 7 w 62"/>
                <a:gd name="T15" fmla="*/ 21 h 73"/>
                <a:gd name="T16" fmla="*/ 5 w 62"/>
                <a:gd name="T17" fmla="*/ 0 h 73"/>
                <a:gd name="T18" fmla="*/ 0 w 62"/>
                <a:gd name="T19" fmla="*/ 1 h 73"/>
                <a:gd name="T20" fmla="*/ 2 w 62"/>
                <a:gd name="T21" fmla="*/ 22 h 73"/>
                <a:gd name="T22" fmla="*/ 2 w 62"/>
                <a:gd name="T23" fmla="*/ 23 h 73"/>
                <a:gd name="T24" fmla="*/ 3 w 62"/>
                <a:gd name="T25" fmla="*/ 24 h 73"/>
                <a:gd name="T26" fmla="*/ 18 w 62"/>
                <a:gd name="T2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73">
                  <a:moveTo>
                    <a:pt x="18" y="35"/>
                  </a:moveTo>
                  <a:cubicBezTo>
                    <a:pt x="15" y="41"/>
                    <a:pt x="17" y="48"/>
                    <a:pt x="21" y="52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73"/>
                    <a:pt x="54" y="72"/>
                    <a:pt x="58" y="66"/>
                  </a:cubicBezTo>
                  <a:cubicBezTo>
                    <a:pt x="62" y="60"/>
                    <a:pt x="61" y="52"/>
                    <a:pt x="56" y="47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1" y="27"/>
                    <a:pt x="25" y="27"/>
                    <a:pt x="21" y="3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18" y="35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273">
              <a:extLst>
                <a:ext uri="{FF2B5EF4-FFF2-40B4-BE49-F238E27FC236}">
                  <a16:creationId xmlns:a16="http://schemas.microsoft.com/office/drawing/2014/main" xmlns="" id="{5B44BEE8-46D6-45BD-8654-CF846EAE84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34513" y="4484688"/>
              <a:ext cx="111125" cy="498475"/>
            </a:xfrm>
            <a:prstGeom prst="rect">
              <a:avLst/>
            </a:pr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274">
              <a:extLst>
                <a:ext uri="{FF2B5EF4-FFF2-40B4-BE49-F238E27FC236}">
                  <a16:creationId xmlns:a16="http://schemas.microsoft.com/office/drawing/2014/main" xmlns="" id="{7F1C6E52-3F67-4A5A-91ED-0238FABB52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34513" y="4484688"/>
              <a:ext cx="55563" cy="498475"/>
            </a:xfrm>
            <a:prstGeom prst="rect">
              <a:avLst/>
            </a:prstGeom>
            <a:solidFill>
              <a:srgbClr val="8D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75">
              <a:extLst>
                <a:ext uri="{FF2B5EF4-FFF2-40B4-BE49-F238E27FC236}">
                  <a16:creationId xmlns:a16="http://schemas.microsoft.com/office/drawing/2014/main" xmlns="" id="{25FC19F4-2644-4236-B4F3-8FA6EF6BCC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0301" y="3133725"/>
              <a:ext cx="390525" cy="1344613"/>
            </a:xfrm>
            <a:custGeom>
              <a:avLst/>
              <a:gdLst>
                <a:gd name="T0" fmla="*/ 87 w 118"/>
                <a:gd name="T1" fmla="*/ 0 h 408"/>
                <a:gd name="T2" fmla="*/ 88 w 118"/>
                <a:gd name="T3" fmla="*/ 75 h 408"/>
                <a:gd name="T4" fmla="*/ 0 w 118"/>
                <a:gd name="T5" fmla="*/ 382 h 408"/>
                <a:gd name="T6" fmla="*/ 1 w 118"/>
                <a:gd name="T7" fmla="*/ 408 h 408"/>
                <a:gd name="T8" fmla="*/ 112 w 118"/>
                <a:gd name="T9" fmla="*/ 74 h 408"/>
                <a:gd name="T10" fmla="*/ 111 w 118"/>
                <a:gd name="T11" fmla="*/ 0 h 408"/>
                <a:gd name="T12" fmla="*/ 87 w 118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408">
                  <a:moveTo>
                    <a:pt x="87" y="0"/>
                  </a:moveTo>
                  <a:cubicBezTo>
                    <a:pt x="87" y="26"/>
                    <a:pt x="88" y="50"/>
                    <a:pt x="88" y="75"/>
                  </a:cubicBezTo>
                  <a:cubicBezTo>
                    <a:pt x="91" y="239"/>
                    <a:pt x="93" y="378"/>
                    <a:pt x="0" y="382"/>
                  </a:cubicBezTo>
                  <a:cubicBezTo>
                    <a:pt x="1" y="408"/>
                    <a:pt x="1" y="408"/>
                    <a:pt x="1" y="408"/>
                  </a:cubicBezTo>
                  <a:cubicBezTo>
                    <a:pt x="118" y="404"/>
                    <a:pt x="115" y="252"/>
                    <a:pt x="112" y="74"/>
                  </a:cubicBezTo>
                  <a:cubicBezTo>
                    <a:pt x="112" y="50"/>
                    <a:pt x="111" y="25"/>
                    <a:pt x="111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76">
              <a:extLst>
                <a:ext uri="{FF2B5EF4-FFF2-40B4-BE49-F238E27FC236}">
                  <a16:creationId xmlns:a16="http://schemas.microsoft.com/office/drawing/2014/main" xmlns="" id="{42A7AC02-B8D0-40E4-9DFC-F883DB8094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20301" y="3133725"/>
              <a:ext cx="347663" cy="1341438"/>
            </a:xfrm>
            <a:custGeom>
              <a:avLst/>
              <a:gdLst>
                <a:gd name="T0" fmla="*/ 87 w 105"/>
                <a:gd name="T1" fmla="*/ 0 h 407"/>
                <a:gd name="T2" fmla="*/ 88 w 105"/>
                <a:gd name="T3" fmla="*/ 75 h 407"/>
                <a:gd name="T4" fmla="*/ 0 w 105"/>
                <a:gd name="T5" fmla="*/ 382 h 407"/>
                <a:gd name="T6" fmla="*/ 1 w 105"/>
                <a:gd name="T7" fmla="*/ 407 h 407"/>
                <a:gd name="T8" fmla="*/ 100 w 105"/>
                <a:gd name="T9" fmla="*/ 74 h 407"/>
                <a:gd name="T10" fmla="*/ 99 w 105"/>
                <a:gd name="T11" fmla="*/ 0 h 407"/>
                <a:gd name="T12" fmla="*/ 87 w 105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407">
                  <a:moveTo>
                    <a:pt x="87" y="0"/>
                  </a:moveTo>
                  <a:cubicBezTo>
                    <a:pt x="87" y="26"/>
                    <a:pt x="88" y="50"/>
                    <a:pt x="88" y="75"/>
                  </a:cubicBezTo>
                  <a:cubicBezTo>
                    <a:pt x="91" y="239"/>
                    <a:pt x="93" y="378"/>
                    <a:pt x="0" y="382"/>
                  </a:cubicBezTo>
                  <a:cubicBezTo>
                    <a:pt x="1" y="407"/>
                    <a:pt x="1" y="407"/>
                    <a:pt x="1" y="407"/>
                  </a:cubicBezTo>
                  <a:cubicBezTo>
                    <a:pt x="105" y="393"/>
                    <a:pt x="103" y="246"/>
                    <a:pt x="100" y="74"/>
                  </a:cubicBezTo>
                  <a:cubicBezTo>
                    <a:pt x="100" y="50"/>
                    <a:pt x="99" y="25"/>
                    <a:pt x="99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494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77">
              <a:extLst>
                <a:ext uri="{FF2B5EF4-FFF2-40B4-BE49-F238E27FC236}">
                  <a16:creationId xmlns:a16="http://schemas.microsoft.com/office/drawing/2014/main" xmlns="" id="{593C05EE-B34B-4CD3-BBD7-0D8CD86E71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5063" y="4138613"/>
              <a:ext cx="1473200" cy="346075"/>
            </a:xfrm>
            <a:custGeom>
              <a:avLst/>
              <a:gdLst>
                <a:gd name="T0" fmla="*/ 224 w 447"/>
                <a:gd name="T1" fmla="*/ 0 h 105"/>
                <a:gd name="T2" fmla="*/ 0 w 447"/>
                <a:gd name="T3" fmla="*/ 94 h 105"/>
                <a:gd name="T4" fmla="*/ 2 w 447"/>
                <a:gd name="T5" fmla="*/ 105 h 105"/>
                <a:gd name="T6" fmla="*/ 446 w 447"/>
                <a:gd name="T7" fmla="*/ 105 h 105"/>
                <a:gd name="T8" fmla="*/ 447 w 447"/>
                <a:gd name="T9" fmla="*/ 94 h 105"/>
                <a:gd name="T10" fmla="*/ 224 w 447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05">
                  <a:moveTo>
                    <a:pt x="224" y="0"/>
                  </a:moveTo>
                  <a:cubicBezTo>
                    <a:pt x="100" y="0"/>
                    <a:pt x="0" y="42"/>
                    <a:pt x="0" y="94"/>
                  </a:cubicBezTo>
                  <a:cubicBezTo>
                    <a:pt x="0" y="98"/>
                    <a:pt x="1" y="102"/>
                    <a:pt x="2" y="105"/>
                  </a:cubicBezTo>
                  <a:cubicBezTo>
                    <a:pt x="446" y="105"/>
                    <a:pt x="446" y="105"/>
                    <a:pt x="446" y="105"/>
                  </a:cubicBezTo>
                  <a:cubicBezTo>
                    <a:pt x="447" y="102"/>
                    <a:pt x="447" y="98"/>
                    <a:pt x="447" y="94"/>
                  </a:cubicBezTo>
                  <a:cubicBezTo>
                    <a:pt x="447" y="42"/>
                    <a:pt x="347" y="0"/>
                    <a:pt x="224" y="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78">
              <a:extLst>
                <a:ext uri="{FF2B5EF4-FFF2-40B4-BE49-F238E27FC236}">
                  <a16:creationId xmlns:a16="http://schemas.microsoft.com/office/drawing/2014/main" xmlns="" id="{309F7ED2-5093-4D23-801B-03769C220B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51888" y="4445000"/>
              <a:ext cx="1476375" cy="146050"/>
            </a:xfrm>
            <a:custGeom>
              <a:avLst/>
              <a:gdLst>
                <a:gd name="T0" fmla="*/ 0 w 448"/>
                <a:gd name="T1" fmla="*/ 0 h 44"/>
                <a:gd name="T2" fmla="*/ 0 w 448"/>
                <a:gd name="T3" fmla="*/ 3 h 44"/>
                <a:gd name="T4" fmla="*/ 23 w 448"/>
                <a:gd name="T5" fmla="*/ 28 h 44"/>
                <a:gd name="T6" fmla="*/ 109 w 448"/>
                <a:gd name="T7" fmla="*/ 28 h 44"/>
                <a:gd name="T8" fmla="*/ 224 w 448"/>
                <a:gd name="T9" fmla="*/ 44 h 44"/>
                <a:gd name="T10" fmla="*/ 340 w 448"/>
                <a:gd name="T11" fmla="*/ 28 h 44"/>
                <a:gd name="T12" fmla="*/ 425 w 448"/>
                <a:gd name="T13" fmla="*/ 28 h 44"/>
                <a:gd name="T14" fmla="*/ 448 w 448"/>
                <a:gd name="T15" fmla="*/ 3 h 44"/>
                <a:gd name="T16" fmla="*/ 448 w 448"/>
                <a:gd name="T17" fmla="*/ 0 h 44"/>
                <a:gd name="T18" fmla="*/ 0 w 448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4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7"/>
                    <a:pt x="10" y="28"/>
                    <a:pt x="23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8" y="37"/>
                    <a:pt x="166" y="44"/>
                    <a:pt x="224" y="44"/>
                  </a:cubicBezTo>
                  <a:cubicBezTo>
                    <a:pt x="282" y="44"/>
                    <a:pt x="330" y="37"/>
                    <a:pt x="340" y="28"/>
                  </a:cubicBezTo>
                  <a:cubicBezTo>
                    <a:pt x="425" y="28"/>
                    <a:pt x="425" y="28"/>
                    <a:pt x="425" y="28"/>
                  </a:cubicBezTo>
                  <a:cubicBezTo>
                    <a:pt x="438" y="28"/>
                    <a:pt x="448" y="17"/>
                    <a:pt x="448" y="3"/>
                  </a:cubicBezTo>
                  <a:cubicBezTo>
                    <a:pt x="448" y="2"/>
                    <a:pt x="448" y="1"/>
                    <a:pt x="44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79">
              <a:extLst>
                <a:ext uri="{FF2B5EF4-FFF2-40B4-BE49-F238E27FC236}">
                  <a16:creationId xmlns:a16="http://schemas.microsoft.com/office/drawing/2014/main" xmlns="" id="{B1499933-FA59-48D9-9C8B-BE59B3D067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25088" y="2890838"/>
              <a:ext cx="201613" cy="371475"/>
            </a:xfrm>
            <a:custGeom>
              <a:avLst/>
              <a:gdLst>
                <a:gd name="T0" fmla="*/ 42 w 61"/>
                <a:gd name="T1" fmla="*/ 0 h 113"/>
                <a:gd name="T2" fmla="*/ 19 w 61"/>
                <a:gd name="T3" fmla="*/ 0 h 113"/>
                <a:gd name="T4" fmla="*/ 0 w 61"/>
                <a:gd name="T5" fmla="*/ 21 h 113"/>
                <a:gd name="T6" fmla="*/ 0 w 61"/>
                <a:gd name="T7" fmla="*/ 92 h 113"/>
                <a:gd name="T8" fmla="*/ 19 w 61"/>
                <a:gd name="T9" fmla="*/ 113 h 113"/>
                <a:gd name="T10" fmla="*/ 42 w 61"/>
                <a:gd name="T11" fmla="*/ 113 h 113"/>
                <a:gd name="T12" fmla="*/ 61 w 61"/>
                <a:gd name="T13" fmla="*/ 92 h 113"/>
                <a:gd name="T14" fmla="*/ 61 w 61"/>
                <a:gd name="T15" fmla="*/ 21 h 113"/>
                <a:gd name="T16" fmla="*/ 42 w 61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3">
                  <a:moveTo>
                    <a:pt x="4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4"/>
                    <a:pt x="9" y="113"/>
                    <a:pt x="1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52" y="113"/>
                    <a:pt x="61" y="104"/>
                    <a:pt x="61" y="92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9"/>
                    <a:pt x="52" y="0"/>
                    <a:pt x="42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0">
              <a:extLst>
                <a:ext uri="{FF2B5EF4-FFF2-40B4-BE49-F238E27FC236}">
                  <a16:creationId xmlns:a16="http://schemas.microsoft.com/office/drawing/2014/main" xmlns="" id="{1E90FCC0-5743-460B-87E3-B7C5599223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50463" y="2444750"/>
              <a:ext cx="388938" cy="1279525"/>
            </a:xfrm>
            <a:custGeom>
              <a:avLst/>
              <a:gdLst>
                <a:gd name="T0" fmla="*/ 16 w 118"/>
                <a:gd name="T1" fmla="*/ 185 h 388"/>
                <a:gd name="T2" fmla="*/ 52 w 118"/>
                <a:gd name="T3" fmla="*/ 388 h 388"/>
                <a:gd name="T4" fmla="*/ 60 w 118"/>
                <a:gd name="T5" fmla="*/ 388 h 388"/>
                <a:gd name="T6" fmla="*/ 118 w 118"/>
                <a:gd name="T7" fmla="*/ 9 h 388"/>
                <a:gd name="T8" fmla="*/ 110 w 118"/>
                <a:gd name="T9" fmla="*/ 7 h 388"/>
                <a:gd name="T10" fmla="*/ 16 w 118"/>
                <a:gd name="T11" fmla="*/ 18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388">
                  <a:moveTo>
                    <a:pt x="16" y="185"/>
                  </a:moveTo>
                  <a:cubicBezTo>
                    <a:pt x="0" y="290"/>
                    <a:pt x="16" y="381"/>
                    <a:pt x="52" y="388"/>
                  </a:cubicBezTo>
                  <a:cubicBezTo>
                    <a:pt x="55" y="388"/>
                    <a:pt x="57" y="388"/>
                    <a:pt x="60" y="38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5" y="8"/>
                    <a:pt x="113" y="7"/>
                    <a:pt x="110" y="7"/>
                  </a:cubicBezTo>
                  <a:cubicBezTo>
                    <a:pt x="74" y="0"/>
                    <a:pt x="32" y="80"/>
                    <a:pt x="16" y="18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1">
              <a:extLst>
                <a:ext uri="{FF2B5EF4-FFF2-40B4-BE49-F238E27FC236}">
                  <a16:creationId xmlns:a16="http://schemas.microsoft.com/office/drawing/2014/main" xmlns="" id="{5C12449E-5042-4A7E-B5C2-DE6DE69FEF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88576" y="2465388"/>
              <a:ext cx="250825" cy="1258888"/>
            </a:xfrm>
            <a:custGeom>
              <a:avLst/>
              <a:gdLst>
                <a:gd name="T0" fmla="*/ 0 w 76"/>
                <a:gd name="T1" fmla="*/ 377 h 382"/>
                <a:gd name="T2" fmla="*/ 10 w 76"/>
                <a:gd name="T3" fmla="*/ 382 h 382"/>
                <a:gd name="T4" fmla="*/ 18 w 76"/>
                <a:gd name="T5" fmla="*/ 382 h 382"/>
                <a:gd name="T6" fmla="*/ 76 w 76"/>
                <a:gd name="T7" fmla="*/ 3 h 382"/>
                <a:gd name="T8" fmla="*/ 68 w 76"/>
                <a:gd name="T9" fmla="*/ 1 h 382"/>
                <a:gd name="T10" fmla="*/ 57 w 76"/>
                <a:gd name="T11" fmla="*/ 1 h 382"/>
                <a:gd name="T12" fmla="*/ 0 w 76"/>
                <a:gd name="T13" fmla="*/ 37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82">
                  <a:moveTo>
                    <a:pt x="0" y="377"/>
                  </a:moveTo>
                  <a:cubicBezTo>
                    <a:pt x="3" y="379"/>
                    <a:pt x="7" y="381"/>
                    <a:pt x="10" y="382"/>
                  </a:cubicBezTo>
                  <a:cubicBezTo>
                    <a:pt x="13" y="382"/>
                    <a:pt x="15" y="382"/>
                    <a:pt x="18" y="38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3" y="2"/>
                    <a:pt x="71" y="1"/>
                    <a:pt x="68" y="1"/>
                  </a:cubicBezTo>
                  <a:cubicBezTo>
                    <a:pt x="65" y="0"/>
                    <a:pt x="61" y="0"/>
                    <a:pt x="57" y="1"/>
                  </a:cubicBezTo>
                  <a:lnTo>
                    <a:pt x="0" y="377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2">
              <a:extLst>
                <a:ext uri="{FF2B5EF4-FFF2-40B4-BE49-F238E27FC236}">
                  <a16:creationId xmlns:a16="http://schemas.microsoft.com/office/drawing/2014/main" xmlns="" id="{901220C9-779F-425E-A4F2-3244AFB209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45563" y="4889500"/>
              <a:ext cx="1089025" cy="630238"/>
            </a:xfrm>
            <a:custGeom>
              <a:avLst/>
              <a:gdLst>
                <a:gd name="T0" fmla="*/ 192 w 330"/>
                <a:gd name="T1" fmla="*/ 0 h 191"/>
                <a:gd name="T2" fmla="*/ 139 w 330"/>
                <a:gd name="T3" fmla="*/ 0 h 191"/>
                <a:gd name="T4" fmla="*/ 139 w 330"/>
                <a:gd name="T5" fmla="*/ 133 h 191"/>
                <a:gd name="T6" fmla="*/ 16 w 330"/>
                <a:gd name="T7" fmla="*/ 156 h 191"/>
                <a:gd name="T8" fmla="*/ 0 w 330"/>
                <a:gd name="T9" fmla="*/ 173 h 191"/>
                <a:gd name="T10" fmla="*/ 0 w 330"/>
                <a:gd name="T11" fmla="*/ 173 h 191"/>
                <a:gd name="T12" fmla="*/ 16 w 330"/>
                <a:gd name="T13" fmla="*/ 190 h 191"/>
                <a:gd name="T14" fmla="*/ 150 w 330"/>
                <a:gd name="T15" fmla="*/ 164 h 191"/>
                <a:gd name="T16" fmla="*/ 181 w 330"/>
                <a:gd name="T17" fmla="*/ 164 h 191"/>
                <a:gd name="T18" fmla="*/ 315 w 330"/>
                <a:gd name="T19" fmla="*/ 190 h 191"/>
                <a:gd name="T20" fmla="*/ 330 w 330"/>
                <a:gd name="T21" fmla="*/ 173 h 191"/>
                <a:gd name="T22" fmla="*/ 330 w 330"/>
                <a:gd name="T23" fmla="*/ 173 h 191"/>
                <a:gd name="T24" fmla="*/ 315 w 330"/>
                <a:gd name="T25" fmla="*/ 156 h 191"/>
                <a:gd name="T26" fmla="*/ 192 w 330"/>
                <a:gd name="T27" fmla="*/ 133 h 191"/>
                <a:gd name="T28" fmla="*/ 192 w 330"/>
                <a:gd name="T2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191">
                  <a:moveTo>
                    <a:pt x="192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6" y="156"/>
                    <a:pt x="16" y="156"/>
                    <a:pt x="16" y="156"/>
                  </a:cubicBezTo>
                  <a:cubicBezTo>
                    <a:pt x="7" y="157"/>
                    <a:pt x="0" y="16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2"/>
                    <a:pt x="7" y="191"/>
                    <a:pt x="16" y="190"/>
                  </a:cubicBezTo>
                  <a:cubicBezTo>
                    <a:pt x="150" y="164"/>
                    <a:pt x="150" y="164"/>
                    <a:pt x="150" y="164"/>
                  </a:cubicBezTo>
                  <a:cubicBezTo>
                    <a:pt x="181" y="164"/>
                    <a:pt x="181" y="164"/>
                    <a:pt x="181" y="164"/>
                  </a:cubicBezTo>
                  <a:cubicBezTo>
                    <a:pt x="315" y="190"/>
                    <a:pt x="315" y="190"/>
                    <a:pt x="315" y="190"/>
                  </a:cubicBezTo>
                  <a:cubicBezTo>
                    <a:pt x="323" y="191"/>
                    <a:pt x="330" y="182"/>
                    <a:pt x="330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0" y="163"/>
                    <a:pt x="323" y="157"/>
                    <a:pt x="315" y="156"/>
                  </a:cubicBezTo>
                  <a:cubicBezTo>
                    <a:pt x="192" y="133"/>
                    <a:pt x="192" y="133"/>
                    <a:pt x="192" y="133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Oval 283">
              <a:extLst>
                <a:ext uri="{FF2B5EF4-FFF2-40B4-BE49-F238E27FC236}">
                  <a16:creationId xmlns:a16="http://schemas.microsoft.com/office/drawing/2014/main" xmlns="" id="{0DDB7767-D0A8-4497-B534-8B638945DF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21876" y="5443538"/>
              <a:ext cx="134938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Oval 284">
              <a:extLst>
                <a:ext uri="{FF2B5EF4-FFF2-40B4-BE49-F238E27FC236}">
                  <a16:creationId xmlns:a16="http://schemas.microsoft.com/office/drawing/2014/main" xmlns="" id="{9A1D1DDD-EDE0-4BB7-A6ED-14674B2B4BE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29688" y="5443538"/>
              <a:ext cx="134938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85">
              <a:extLst>
                <a:ext uri="{FF2B5EF4-FFF2-40B4-BE49-F238E27FC236}">
                  <a16:creationId xmlns:a16="http://schemas.microsoft.com/office/drawing/2014/main" xmlns="" id="{4BF3DE2A-1BCE-47FF-8849-9424473E50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1338" y="5329238"/>
              <a:ext cx="122238" cy="196850"/>
            </a:xfrm>
            <a:custGeom>
              <a:avLst/>
              <a:gdLst>
                <a:gd name="T0" fmla="*/ 77 w 77"/>
                <a:gd name="T1" fmla="*/ 0 h 124"/>
                <a:gd name="T2" fmla="*/ 37 w 77"/>
                <a:gd name="T3" fmla="*/ 0 h 124"/>
                <a:gd name="T4" fmla="*/ 0 w 77"/>
                <a:gd name="T5" fmla="*/ 0 h 124"/>
                <a:gd name="T6" fmla="*/ 14 w 77"/>
                <a:gd name="T7" fmla="*/ 124 h 124"/>
                <a:gd name="T8" fmla="*/ 37 w 77"/>
                <a:gd name="T9" fmla="*/ 124 h 124"/>
                <a:gd name="T10" fmla="*/ 62 w 77"/>
                <a:gd name="T11" fmla="*/ 124 h 124"/>
                <a:gd name="T12" fmla="*/ 77 w 77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24">
                  <a:moveTo>
                    <a:pt x="77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14" y="124"/>
                  </a:lnTo>
                  <a:lnTo>
                    <a:pt x="37" y="124"/>
                  </a:lnTo>
                  <a:lnTo>
                    <a:pt x="62" y="12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286">
              <a:extLst>
                <a:ext uri="{FF2B5EF4-FFF2-40B4-BE49-F238E27FC236}">
                  <a16:creationId xmlns:a16="http://schemas.microsoft.com/office/drawing/2014/main" xmlns="" id="{267E3DF4-8788-417C-841B-EBC9E35758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424988" y="5443538"/>
              <a:ext cx="134938" cy="14922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87">
              <a:extLst>
                <a:ext uri="{FF2B5EF4-FFF2-40B4-BE49-F238E27FC236}">
                  <a16:creationId xmlns:a16="http://schemas.microsoft.com/office/drawing/2014/main" xmlns="" id="{3CE63DA1-ECAD-4169-9276-16F1CD3915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7538" y="3997325"/>
              <a:ext cx="1760538" cy="1400175"/>
            </a:xfrm>
            <a:custGeom>
              <a:avLst/>
              <a:gdLst>
                <a:gd name="T0" fmla="*/ 480 w 534"/>
                <a:gd name="T1" fmla="*/ 3 h 425"/>
                <a:gd name="T2" fmla="*/ 525 w 534"/>
                <a:gd name="T3" fmla="*/ 66 h 425"/>
                <a:gd name="T4" fmla="*/ 407 w 534"/>
                <a:gd name="T5" fmla="*/ 123 h 425"/>
                <a:gd name="T6" fmla="*/ 100 w 534"/>
                <a:gd name="T7" fmla="*/ 147 h 425"/>
                <a:gd name="T8" fmla="*/ 137 w 534"/>
                <a:gd name="T9" fmla="*/ 418 h 425"/>
                <a:gd name="T10" fmla="*/ 24 w 534"/>
                <a:gd name="T11" fmla="*/ 425 h 425"/>
                <a:gd name="T12" fmla="*/ 5 w 534"/>
                <a:gd name="T13" fmla="*/ 154 h 425"/>
                <a:gd name="T14" fmla="*/ 89 w 534"/>
                <a:gd name="T15" fmla="*/ 46 h 425"/>
                <a:gd name="T16" fmla="*/ 321 w 534"/>
                <a:gd name="T17" fmla="*/ 0 h 425"/>
                <a:gd name="T18" fmla="*/ 480 w 534"/>
                <a:gd name="T19" fmla="*/ 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4" h="425">
                  <a:moveTo>
                    <a:pt x="480" y="3"/>
                  </a:moveTo>
                  <a:cubicBezTo>
                    <a:pt x="486" y="20"/>
                    <a:pt x="534" y="35"/>
                    <a:pt x="525" y="66"/>
                  </a:cubicBezTo>
                  <a:cubicBezTo>
                    <a:pt x="516" y="97"/>
                    <a:pt x="443" y="117"/>
                    <a:pt x="407" y="123"/>
                  </a:cubicBezTo>
                  <a:cubicBezTo>
                    <a:pt x="371" y="128"/>
                    <a:pt x="100" y="147"/>
                    <a:pt x="100" y="147"/>
                  </a:cubicBezTo>
                  <a:cubicBezTo>
                    <a:pt x="137" y="418"/>
                    <a:pt x="137" y="418"/>
                    <a:pt x="137" y="418"/>
                  </a:cubicBezTo>
                  <a:cubicBezTo>
                    <a:pt x="24" y="425"/>
                    <a:pt x="24" y="425"/>
                    <a:pt x="24" y="425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0" y="76"/>
                    <a:pt x="36" y="54"/>
                    <a:pt x="89" y="46"/>
                  </a:cubicBezTo>
                  <a:cubicBezTo>
                    <a:pt x="321" y="0"/>
                    <a:pt x="321" y="0"/>
                    <a:pt x="321" y="0"/>
                  </a:cubicBezTo>
                  <a:lnTo>
                    <a:pt x="480" y="3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88">
              <a:extLst>
                <a:ext uri="{FF2B5EF4-FFF2-40B4-BE49-F238E27FC236}">
                  <a16:creationId xmlns:a16="http://schemas.microsoft.com/office/drawing/2014/main" xmlns="" id="{D12254CB-FA72-4695-BCA9-2BE8B1F8E9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94826" y="2416175"/>
              <a:ext cx="869950" cy="1709738"/>
            </a:xfrm>
            <a:custGeom>
              <a:avLst/>
              <a:gdLst>
                <a:gd name="T0" fmla="*/ 161 w 264"/>
                <a:gd name="T1" fmla="*/ 18 h 519"/>
                <a:gd name="T2" fmla="*/ 216 w 264"/>
                <a:gd name="T3" fmla="*/ 220 h 519"/>
                <a:gd name="T4" fmla="*/ 141 w 264"/>
                <a:gd name="T5" fmla="*/ 502 h 519"/>
                <a:gd name="T6" fmla="*/ 19 w 264"/>
                <a:gd name="T7" fmla="*/ 481 h 519"/>
                <a:gd name="T8" fmla="*/ 12 w 264"/>
                <a:gd name="T9" fmla="*/ 320 h 519"/>
                <a:gd name="T10" fmla="*/ 161 w 264"/>
                <a:gd name="T11" fmla="*/ 18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519">
                  <a:moveTo>
                    <a:pt x="161" y="18"/>
                  </a:moveTo>
                  <a:cubicBezTo>
                    <a:pt x="161" y="18"/>
                    <a:pt x="264" y="0"/>
                    <a:pt x="216" y="220"/>
                  </a:cubicBezTo>
                  <a:cubicBezTo>
                    <a:pt x="191" y="333"/>
                    <a:pt x="192" y="519"/>
                    <a:pt x="141" y="502"/>
                  </a:cubicBezTo>
                  <a:cubicBezTo>
                    <a:pt x="19" y="481"/>
                    <a:pt x="19" y="481"/>
                    <a:pt x="19" y="481"/>
                  </a:cubicBezTo>
                  <a:cubicBezTo>
                    <a:pt x="0" y="479"/>
                    <a:pt x="2" y="417"/>
                    <a:pt x="12" y="320"/>
                  </a:cubicBezTo>
                  <a:cubicBezTo>
                    <a:pt x="27" y="175"/>
                    <a:pt x="25" y="83"/>
                    <a:pt x="161" y="18"/>
                  </a:cubicBezTo>
                  <a:close/>
                </a:path>
              </a:pathLst>
            </a:custGeom>
            <a:solidFill>
              <a:srgbClr val="DFE9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89">
              <a:extLst>
                <a:ext uri="{FF2B5EF4-FFF2-40B4-BE49-F238E27FC236}">
                  <a16:creationId xmlns:a16="http://schemas.microsoft.com/office/drawing/2014/main" xmlns="" id="{7558D908-2422-49E9-A26B-0E6994D48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20263" y="2152650"/>
              <a:ext cx="271463" cy="549275"/>
            </a:xfrm>
            <a:custGeom>
              <a:avLst/>
              <a:gdLst>
                <a:gd name="T0" fmla="*/ 0 w 82"/>
                <a:gd name="T1" fmla="*/ 78 h 167"/>
                <a:gd name="T2" fmla="*/ 0 w 82"/>
                <a:gd name="T3" fmla="*/ 166 h 167"/>
                <a:gd name="T4" fmla="*/ 80 w 82"/>
                <a:gd name="T5" fmla="*/ 127 h 167"/>
                <a:gd name="T6" fmla="*/ 74 w 82"/>
                <a:gd name="T7" fmla="*/ 0 h 167"/>
                <a:gd name="T8" fmla="*/ 0 w 82"/>
                <a:gd name="T9" fmla="*/ 7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67">
                  <a:moveTo>
                    <a:pt x="0" y="78"/>
                  </a:moveTo>
                  <a:cubicBezTo>
                    <a:pt x="8" y="126"/>
                    <a:pt x="0" y="167"/>
                    <a:pt x="0" y="166"/>
                  </a:cubicBezTo>
                  <a:cubicBezTo>
                    <a:pt x="4" y="163"/>
                    <a:pt x="82" y="127"/>
                    <a:pt x="80" y="127"/>
                  </a:cubicBezTo>
                  <a:cubicBezTo>
                    <a:pt x="77" y="126"/>
                    <a:pt x="74" y="0"/>
                    <a:pt x="74" y="0"/>
                  </a:cubicBezTo>
                  <a:lnTo>
                    <a:pt x="0" y="78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90">
              <a:extLst>
                <a:ext uri="{FF2B5EF4-FFF2-40B4-BE49-F238E27FC236}">
                  <a16:creationId xmlns:a16="http://schemas.microsoft.com/office/drawing/2014/main" xmlns="" id="{232EEE4E-4DF8-4F9B-90BE-A22C5EF2C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2088" y="1439863"/>
              <a:ext cx="971550" cy="1141413"/>
            </a:xfrm>
            <a:custGeom>
              <a:avLst/>
              <a:gdLst>
                <a:gd name="T0" fmla="*/ 122 w 295"/>
                <a:gd name="T1" fmla="*/ 16 h 346"/>
                <a:gd name="T2" fmla="*/ 27 w 295"/>
                <a:gd name="T3" fmla="*/ 181 h 346"/>
                <a:gd name="T4" fmla="*/ 53 w 295"/>
                <a:gd name="T5" fmla="*/ 218 h 346"/>
                <a:gd name="T6" fmla="*/ 46 w 295"/>
                <a:gd name="T7" fmla="*/ 271 h 346"/>
                <a:gd name="T8" fmla="*/ 70 w 295"/>
                <a:gd name="T9" fmla="*/ 273 h 346"/>
                <a:gd name="T10" fmla="*/ 130 w 295"/>
                <a:gd name="T11" fmla="*/ 334 h 346"/>
                <a:gd name="T12" fmla="*/ 274 w 295"/>
                <a:gd name="T13" fmla="*/ 135 h 346"/>
                <a:gd name="T14" fmla="*/ 122 w 295"/>
                <a:gd name="T15" fmla="*/ 1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346">
                  <a:moveTo>
                    <a:pt x="122" y="16"/>
                  </a:moveTo>
                  <a:cubicBezTo>
                    <a:pt x="36" y="37"/>
                    <a:pt x="0" y="88"/>
                    <a:pt x="27" y="181"/>
                  </a:cubicBezTo>
                  <a:cubicBezTo>
                    <a:pt x="31" y="194"/>
                    <a:pt x="50" y="213"/>
                    <a:pt x="53" y="218"/>
                  </a:cubicBezTo>
                  <a:cubicBezTo>
                    <a:pt x="49" y="251"/>
                    <a:pt x="42" y="259"/>
                    <a:pt x="46" y="271"/>
                  </a:cubicBezTo>
                  <a:cubicBezTo>
                    <a:pt x="48" y="276"/>
                    <a:pt x="61" y="275"/>
                    <a:pt x="70" y="273"/>
                  </a:cubicBezTo>
                  <a:cubicBezTo>
                    <a:pt x="82" y="297"/>
                    <a:pt x="107" y="329"/>
                    <a:pt x="130" y="334"/>
                  </a:cubicBezTo>
                  <a:cubicBezTo>
                    <a:pt x="186" y="346"/>
                    <a:pt x="295" y="244"/>
                    <a:pt x="274" y="135"/>
                  </a:cubicBezTo>
                  <a:cubicBezTo>
                    <a:pt x="258" y="53"/>
                    <a:pt x="190" y="0"/>
                    <a:pt x="122" y="16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1">
              <a:extLst>
                <a:ext uri="{FF2B5EF4-FFF2-40B4-BE49-F238E27FC236}">
                  <a16:creationId xmlns:a16="http://schemas.microsoft.com/office/drawing/2014/main" xmlns="" id="{02C62AD9-B404-4B66-B11A-5209D5FE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9226" y="1374775"/>
              <a:ext cx="1077913" cy="806450"/>
            </a:xfrm>
            <a:custGeom>
              <a:avLst/>
              <a:gdLst>
                <a:gd name="T0" fmla="*/ 177 w 327"/>
                <a:gd name="T1" fmla="*/ 164 h 245"/>
                <a:gd name="T2" fmla="*/ 222 w 327"/>
                <a:gd name="T3" fmla="*/ 233 h 245"/>
                <a:gd name="T4" fmla="*/ 211 w 327"/>
                <a:gd name="T5" fmla="*/ 159 h 245"/>
                <a:gd name="T6" fmla="*/ 252 w 327"/>
                <a:gd name="T7" fmla="*/ 206 h 245"/>
                <a:gd name="T8" fmla="*/ 304 w 327"/>
                <a:gd name="T9" fmla="*/ 239 h 245"/>
                <a:gd name="T10" fmla="*/ 201 w 327"/>
                <a:gd name="T11" fmla="*/ 27 h 245"/>
                <a:gd name="T12" fmla="*/ 63 w 327"/>
                <a:gd name="T13" fmla="*/ 53 h 245"/>
                <a:gd name="T14" fmla="*/ 49 w 327"/>
                <a:gd name="T15" fmla="*/ 64 h 245"/>
                <a:gd name="T16" fmla="*/ 4 w 327"/>
                <a:gd name="T17" fmla="*/ 166 h 245"/>
                <a:gd name="T18" fmla="*/ 30 w 327"/>
                <a:gd name="T19" fmla="*/ 214 h 245"/>
                <a:gd name="T20" fmla="*/ 21 w 327"/>
                <a:gd name="T21" fmla="*/ 186 h 245"/>
                <a:gd name="T22" fmla="*/ 53 w 327"/>
                <a:gd name="T23" fmla="*/ 208 h 245"/>
                <a:gd name="T24" fmla="*/ 52 w 327"/>
                <a:gd name="T25" fmla="*/ 206 h 245"/>
                <a:gd name="T26" fmla="*/ 43 w 327"/>
                <a:gd name="T27" fmla="*/ 184 h 245"/>
                <a:gd name="T28" fmla="*/ 41 w 327"/>
                <a:gd name="T29" fmla="*/ 177 h 245"/>
                <a:gd name="T30" fmla="*/ 41 w 327"/>
                <a:gd name="T31" fmla="*/ 177 h 245"/>
                <a:gd name="T32" fmla="*/ 65 w 327"/>
                <a:gd name="T33" fmla="*/ 194 h 245"/>
                <a:gd name="T34" fmla="*/ 95 w 327"/>
                <a:gd name="T35" fmla="*/ 198 h 245"/>
                <a:gd name="T36" fmla="*/ 83 w 327"/>
                <a:gd name="T37" fmla="*/ 189 h 245"/>
                <a:gd name="T38" fmla="*/ 113 w 327"/>
                <a:gd name="T39" fmla="*/ 190 h 245"/>
                <a:gd name="T40" fmla="*/ 97 w 327"/>
                <a:gd name="T41" fmla="*/ 178 h 245"/>
                <a:gd name="T42" fmla="*/ 138 w 327"/>
                <a:gd name="T43" fmla="*/ 180 h 245"/>
                <a:gd name="T44" fmla="*/ 177 w 327"/>
                <a:gd name="T45" fmla="*/ 164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7" h="245">
                  <a:moveTo>
                    <a:pt x="177" y="164"/>
                  </a:moveTo>
                  <a:cubicBezTo>
                    <a:pt x="182" y="194"/>
                    <a:pt x="203" y="229"/>
                    <a:pt x="222" y="233"/>
                  </a:cubicBezTo>
                  <a:cubicBezTo>
                    <a:pt x="223" y="233"/>
                    <a:pt x="196" y="180"/>
                    <a:pt x="211" y="159"/>
                  </a:cubicBezTo>
                  <a:cubicBezTo>
                    <a:pt x="230" y="133"/>
                    <a:pt x="271" y="158"/>
                    <a:pt x="252" y="206"/>
                  </a:cubicBezTo>
                  <a:cubicBezTo>
                    <a:pt x="252" y="206"/>
                    <a:pt x="271" y="245"/>
                    <a:pt x="304" y="239"/>
                  </a:cubicBezTo>
                  <a:cubicBezTo>
                    <a:pt x="280" y="210"/>
                    <a:pt x="327" y="21"/>
                    <a:pt x="201" y="27"/>
                  </a:cubicBezTo>
                  <a:cubicBezTo>
                    <a:pt x="160" y="0"/>
                    <a:pt x="94" y="30"/>
                    <a:pt x="63" y="53"/>
                  </a:cubicBezTo>
                  <a:cubicBezTo>
                    <a:pt x="58" y="56"/>
                    <a:pt x="53" y="60"/>
                    <a:pt x="49" y="64"/>
                  </a:cubicBezTo>
                  <a:cubicBezTo>
                    <a:pt x="13" y="95"/>
                    <a:pt x="0" y="138"/>
                    <a:pt x="4" y="166"/>
                  </a:cubicBezTo>
                  <a:cubicBezTo>
                    <a:pt x="8" y="198"/>
                    <a:pt x="31" y="214"/>
                    <a:pt x="30" y="214"/>
                  </a:cubicBezTo>
                  <a:cubicBezTo>
                    <a:pt x="29" y="212"/>
                    <a:pt x="23" y="196"/>
                    <a:pt x="21" y="186"/>
                  </a:cubicBezTo>
                  <a:cubicBezTo>
                    <a:pt x="34" y="200"/>
                    <a:pt x="53" y="208"/>
                    <a:pt x="53" y="208"/>
                  </a:cubicBezTo>
                  <a:cubicBezTo>
                    <a:pt x="53" y="208"/>
                    <a:pt x="52" y="208"/>
                    <a:pt x="52" y="206"/>
                  </a:cubicBezTo>
                  <a:cubicBezTo>
                    <a:pt x="52" y="206"/>
                    <a:pt x="47" y="194"/>
                    <a:pt x="43" y="184"/>
                  </a:cubicBezTo>
                  <a:cubicBezTo>
                    <a:pt x="42" y="182"/>
                    <a:pt x="42" y="180"/>
                    <a:pt x="41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41" y="177"/>
                    <a:pt x="45" y="186"/>
                    <a:pt x="65" y="194"/>
                  </a:cubicBezTo>
                  <a:cubicBezTo>
                    <a:pt x="84" y="201"/>
                    <a:pt x="95" y="198"/>
                    <a:pt x="95" y="198"/>
                  </a:cubicBezTo>
                  <a:cubicBezTo>
                    <a:pt x="95" y="198"/>
                    <a:pt x="90" y="195"/>
                    <a:pt x="83" y="189"/>
                  </a:cubicBezTo>
                  <a:cubicBezTo>
                    <a:pt x="94" y="191"/>
                    <a:pt x="104" y="192"/>
                    <a:pt x="113" y="190"/>
                  </a:cubicBezTo>
                  <a:cubicBezTo>
                    <a:pt x="108" y="187"/>
                    <a:pt x="97" y="178"/>
                    <a:pt x="97" y="178"/>
                  </a:cubicBezTo>
                  <a:cubicBezTo>
                    <a:pt x="97" y="178"/>
                    <a:pt x="117" y="182"/>
                    <a:pt x="138" y="180"/>
                  </a:cubicBezTo>
                  <a:cubicBezTo>
                    <a:pt x="152" y="179"/>
                    <a:pt x="167" y="170"/>
                    <a:pt x="177" y="164"/>
                  </a:cubicBezTo>
                  <a:close/>
                </a:path>
              </a:pathLst>
            </a:custGeom>
            <a:solidFill>
              <a:srgbClr val="55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2">
              <a:extLst>
                <a:ext uri="{FF2B5EF4-FFF2-40B4-BE49-F238E27FC236}">
                  <a16:creationId xmlns:a16="http://schemas.microsoft.com/office/drawing/2014/main" xmlns="" id="{5854F03E-7BCA-416D-831F-BC9E2AC6B0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34501" y="2689225"/>
              <a:ext cx="280988" cy="1320800"/>
            </a:xfrm>
            <a:custGeom>
              <a:avLst/>
              <a:gdLst>
                <a:gd name="T0" fmla="*/ 69 w 85"/>
                <a:gd name="T1" fmla="*/ 11 h 401"/>
                <a:gd name="T2" fmla="*/ 13 w 85"/>
                <a:gd name="T3" fmla="*/ 401 h 401"/>
                <a:gd name="T4" fmla="*/ 41 w 85"/>
                <a:gd name="T5" fmla="*/ 361 h 401"/>
                <a:gd name="T6" fmla="*/ 85 w 85"/>
                <a:gd name="T7" fmla="*/ 0 h 401"/>
                <a:gd name="T8" fmla="*/ 69 w 85"/>
                <a:gd name="T9" fmla="*/ 1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01">
                  <a:moveTo>
                    <a:pt x="69" y="11"/>
                  </a:moveTo>
                  <a:cubicBezTo>
                    <a:pt x="0" y="95"/>
                    <a:pt x="13" y="401"/>
                    <a:pt x="13" y="401"/>
                  </a:cubicBezTo>
                  <a:cubicBezTo>
                    <a:pt x="41" y="361"/>
                    <a:pt x="41" y="361"/>
                    <a:pt x="41" y="361"/>
                  </a:cubicBezTo>
                  <a:cubicBezTo>
                    <a:pt x="56" y="261"/>
                    <a:pt x="20" y="133"/>
                    <a:pt x="85" y="0"/>
                  </a:cubicBezTo>
                  <a:lnTo>
                    <a:pt x="69" y="1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3">
              <a:extLst>
                <a:ext uri="{FF2B5EF4-FFF2-40B4-BE49-F238E27FC236}">
                  <a16:creationId xmlns:a16="http://schemas.microsoft.com/office/drawing/2014/main" xmlns="" id="{2378B789-9679-455D-82FD-9BAAC7E469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5563" y="2095500"/>
              <a:ext cx="60325" cy="60325"/>
            </a:xfrm>
            <a:custGeom>
              <a:avLst/>
              <a:gdLst>
                <a:gd name="T0" fmla="*/ 6 w 18"/>
                <a:gd name="T1" fmla="*/ 1 h 18"/>
                <a:gd name="T2" fmla="*/ 17 w 18"/>
                <a:gd name="T3" fmla="*/ 7 h 18"/>
                <a:gd name="T4" fmla="*/ 11 w 18"/>
                <a:gd name="T5" fmla="*/ 17 h 18"/>
                <a:gd name="T6" fmla="*/ 1 w 18"/>
                <a:gd name="T7" fmla="*/ 11 h 18"/>
                <a:gd name="T8" fmla="*/ 6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6" y="1"/>
                  </a:moveTo>
                  <a:cubicBezTo>
                    <a:pt x="11" y="0"/>
                    <a:pt x="15" y="3"/>
                    <a:pt x="17" y="7"/>
                  </a:cubicBezTo>
                  <a:cubicBezTo>
                    <a:pt x="18" y="12"/>
                    <a:pt x="16" y="16"/>
                    <a:pt x="11" y="17"/>
                  </a:cubicBezTo>
                  <a:cubicBezTo>
                    <a:pt x="7" y="18"/>
                    <a:pt x="2" y="15"/>
                    <a:pt x="1" y="11"/>
                  </a:cubicBezTo>
                  <a:cubicBezTo>
                    <a:pt x="0" y="7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4">
              <a:extLst>
                <a:ext uri="{FF2B5EF4-FFF2-40B4-BE49-F238E27FC236}">
                  <a16:creationId xmlns:a16="http://schemas.microsoft.com/office/drawing/2014/main" xmlns="" id="{EA0D633D-4526-4C1F-9C4F-0BA37BDDD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59926" y="2386013"/>
              <a:ext cx="523875" cy="401638"/>
            </a:xfrm>
            <a:custGeom>
              <a:avLst/>
              <a:gdLst>
                <a:gd name="T0" fmla="*/ 0 w 159"/>
                <a:gd name="T1" fmla="*/ 122 h 122"/>
                <a:gd name="T2" fmla="*/ 6 w 159"/>
                <a:gd name="T3" fmla="*/ 74 h 122"/>
                <a:gd name="T4" fmla="*/ 140 w 159"/>
                <a:gd name="T5" fmla="*/ 0 h 122"/>
                <a:gd name="T6" fmla="*/ 159 w 159"/>
                <a:gd name="T7" fmla="*/ 44 h 122"/>
                <a:gd name="T8" fmla="*/ 0 w 159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22">
                  <a:moveTo>
                    <a:pt x="0" y="122"/>
                  </a:moveTo>
                  <a:cubicBezTo>
                    <a:pt x="0" y="118"/>
                    <a:pt x="6" y="74"/>
                    <a:pt x="6" y="74"/>
                  </a:cubicBezTo>
                  <a:cubicBezTo>
                    <a:pt x="6" y="74"/>
                    <a:pt x="134" y="0"/>
                    <a:pt x="140" y="0"/>
                  </a:cubicBezTo>
                  <a:cubicBezTo>
                    <a:pt x="146" y="0"/>
                    <a:pt x="159" y="44"/>
                    <a:pt x="159" y="44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295">
              <a:extLst>
                <a:ext uri="{FF2B5EF4-FFF2-40B4-BE49-F238E27FC236}">
                  <a16:creationId xmlns:a16="http://schemas.microsoft.com/office/drawing/2014/main" xmlns="" id="{10AC0E9A-E274-4EED-8C19-373A69C331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36938" y="3375025"/>
              <a:ext cx="5146675" cy="2217738"/>
            </a:xfrm>
            <a:prstGeom prst="rect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96">
              <a:extLst>
                <a:ext uri="{FF2B5EF4-FFF2-40B4-BE49-F238E27FC236}">
                  <a16:creationId xmlns:a16="http://schemas.microsoft.com/office/drawing/2014/main" xmlns="" id="{3618DD02-64EF-4A79-A4BC-E75AD2DBEF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3463" y="4610100"/>
              <a:ext cx="1289050" cy="995363"/>
            </a:xfrm>
            <a:custGeom>
              <a:avLst/>
              <a:gdLst>
                <a:gd name="T0" fmla="*/ 23 w 391"/>
                <a:gd name="T1" fmla="*/ 1 h 302"/>
                <a:gd name="T2" fmla="*/ 369 w 391"/>
                <a:gd name="T3" fmla="*/ 0 h 302"/>
                <a:gd name="T4" fmla="*/ 379 w 391"/>
                <a:gd name="T5" fmla="*/ 10 h 302"/>
                <a:gd name="T6" fmla="*/ 390 w 391"/>
                <a:gd name="T7" fmla="*/ 292 h 302"/>
                <a:gd name="T8" fmla="*/ 381 w 391"/>
                <a:gd name="T9" fmla="*/ 302 h 302"/>
                <a:gd name="T10" fmla="*/ 10 w 391"/>
                <a:gd name="T11" fmla="*/ 302 h 302"/>
                <a:gd name="T12" fmla="*/ 0 w 391"/>
                <a:gd name="T13" fmla="*/ 292 h 302"/>
                <a:gd name="T14" fmla="*/ 13 w 391"/>
                <a:gd name="T15" fmla="*/ 11 h 302"/>
                <a:gd name="T16" fmla="*/ 23 w 391"/>
                <a:gd name="T17" fmla="*/ 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302">
                  <a:moveTo>
                    <a:pt x="23" y="1"/>
                  </a:moveTo>
                  <a:cubicBezTo>
                    <a:pt x="369" y="0"/>
                    <a:pt x="369" y="0"/>
                    <a:pt x="369" y="0"/>
                  </a:cubicBezTo>
                  <a:cubicBezTo>
                    <a:pt x="374" y="0"/>
                    <a:pt x="378" y="5"/>
                    <a:pt x="379" y="10"/>
                  </a:cubicBezTo>
                  <a:cubicBezTo>
                    <a:pt x="390" y="292"/>
                    <a:pt x="390" y="292"/>
                    <a:pt x="390" y="292"/>
                  </a:cubicBezTo>
                  <a:cubicBezTo>
                    <a:pt x="391" y="297"/>
                    <a:pt x="386" y="302"/>
                    <a:pt x="381" y="302"/>
                  </a:cubicBezTo>
                  <a:cubicBezTo>
                    <a:pt x="10" y="302"/>
                    <a:pt x="10" y="302"/>
                    <a:pt x="10" y="302"/>
                  </a:cubicBezTo>
                  <a:cubicBezTo>
                    <a:pt x="5" y="302"/>
                    <a:pt x="0" y="297"/>
                    <a:pt x="0" y="29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5"/>
                    <a:pt x="17" y="1"/>
                    <a:pt x="23" y="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97">
              <a:extLst>
                <a:ext uri="{FF2B5EF4-FFF2-40B4-BE49-F238E27FC236}">
                  <a16:creationId xmlns:a16="http://schemas.microsoft.com/office/drawing/2014/main" xmlns="" id="{0F7B59B2-A4FE-47B1-93C2-630B5FDBDB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16801" y="4646613"/>
              <a:ext cx="1222375" cy="922338"/>
            </a:xfrm>
            <a:custGeom>
              <a:avLst/>
              <a:gdLst>
                <a:gd name="T0" fmla="*/ 27 w 770"/>
                <a:gd name="T1" fmla="*/ 2 h 581"/>
                <a:gd name="T2" fmla="*/ 0 w 770"/>
                <a:gd name="T3" fmla="*/ 581 h 581"/>
                <a:gd name="T4" fmla="*/ 770 w 770"/>
                <a:gd name="T5" fmla="*/ 581 h 581"/>
                <a:gd name="T6" fmla="*/ 745 w 770"/>
                <a:gd name="T7" fmla="*/ 0 h 581"/>
                <a:gd name="T8" fmla="*/ 27 w 770"/>
                <a:gd name="T9" fmla="*/ 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581">
                  <a:moveTo>
                    <a:pt x="27" y="2"/>
                  </a:moveTo>
                  <a:lnTo>
                    <a:pt x="0" y="581"/>
                  </a:lnTo>
                  <a:lnTo>
                    <a:pt x="770" y="581"/>
                  </a:lnTo>
                  <a:lnTo>
                    <a:pt x="745" y="0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98">
              <a:extLst>
                <a:ext uri="{FF2B5EF4-FFF2-40B4-BE49-F238E27FC236}">
                  <a16:creationId xmlns:a16="http://schemas.microsoft.com/office/drawing/2014/main" xmlns="" id="{DB35955D-77E1-45DC-9E41-1BF6A9206FA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835901" y="4471988"/>
              <a:ext cx="384175" cy="187325"/>
            </a:xfrm>
            <a:custGeom>
              <a:avLst/>
              <a:gdLst>
                <a:gd name="T0" fmla="*/ 11 w 117"/>
                <a:gd name="T1" fmla="*/ 0 h 57"/>
                <a:gd name="T2" fmla="*/ 106 w 117"/>
                <a:gd name="T3" fmla="*/ 0 h 57"/>
                <a:gd name="T4" fmla="*/ 117 w 117"/>
                <a:gd name="T5" fmla="*/ 12 h 57"/>
                <a:gd name="T6" fmla="*/ 117 w 117"/>
                <a:gd name="T7" fmla="*/ 45 h 57"/>
                <a:gd name="T8" fmla="*/ 106 w 117"/>
                <a:gd name="T9" fmla="*/ 57 h 57"/>
                <a:gd name="T10" fmla="*/ 11 w 117"/>
                <a:gd name="T11" fmla="*/ 57 h 57"/>
                <a:gd name="T12" fmla="*/ 0 w 117"/>
                <a:gd name="T13" fmla="*/ 45 h 57"/>
                <a:gd name="T14" fmla="*/ 0 w 117"/>
                <a:gd name="T15" fmla="*/ 12 h 57"/>
                <a:gd name="T16" fmla="*/ 11 w 117"/>
                <a:gd name="T17" fmla="*/ 0 h 57"/>
                <a:gd name="T18" fmla="*/ 11 w 117"/>
                <a:gd name="T19" fmla="*/ 19 h 57"/>
                <a:gd name="T20" fmla="*/ 11 w 117"/>
                <a:gd name="T21" fmla="*/ 19 h 57"/>
                <a:gd name="T22" fmla="*/ 10 w 117"/>
                <a:gd name="T23" fmla="*/ 20 h 57"/>
                <a:gd name="T24" fmla="*/ 10 w 117"/>
                <a:gd name="T25" fmla="*/ 45 h 57"/>
                <a:gd name="T26" fmla="*/ 11 w 117"/>
                <a:gd name="T27" fmla="*/ 46 h 57"/>
                <a:gd name="T28" fmla="*/ 106 w 117"/>
                <a:gd name="T29" fmla="*/ 46 h 57"/>
                <a:gd name="T30" fmla="*/ 107 w 117"/>
                <a:gd name="T31" fmla="*/ 45 h 57"/>
                <a:gd name="T32" fmla="*/ 107 w 117"/>
                <a:gd name="T33" fmla="*/ 20 h 57"/>
                <a:gd name="T34" fmla="*/ 106 w 117"/>
                <a:gd name="T35" fmla="*/ 19 h 57"/>
                <a:gd name="T36" fmla="*/ 11 w 117"/>
                <a:gd name="T37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57">
                  <a:moveTo>
                    <a:pt x="11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7" y="6"/>
                    <a:pt x="117" y="12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51"/>
                    <a:pt x="112" y="57"/>
                    <a:pt x="106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1"/>
                    <a:pt x="0" y="45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2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6"/>
                    <a:pt x="11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7" y="46"/>
                    <a:pt x="107" y="45"/>
                    <a:pt x="107" y="45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7" y="19"/>
                    <a:pt x="107" y="19"/>
                    <a:pt x="106" y="19"/>
                  </a:cubicBezTo>
                  <a:lnTo>
                    <a:pt x="11" y="19"/>
                  </a:lnTo>
                  <a:close/>
                </a:path>
              </a:pathLst>
            </a:custGeom>
            <a:solidFill>
              <a:srgbClr val="201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99">
              <a:extLst>
                <a:ext uri="{FF2B5EF4-FFF2-40B4-BE49-F238E27FC236}">
                  <a16:creationId xmlns:a16="http://schemas.microsoft.com/office/drawing/2014/main" xmlns="" id="{74D56D5C-EC3D-4361-A0E2-50FE9574B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4600575"/>
              <a:ext cx="1314450" cy="638175"/>
            </a:xfrm>
            <a:custGeom>
              <a:avLst/>
              <a:gdLst>
                <a:gd name="T0" fmla="*/ 10 w 399"/>
                <a:gd name="T1" fmla="*/ 0 h 194"/>
                <a:gd name="T2" fmla="*/ 389 w 399"/>
                <a:gd name="T3" fmla="*/ 0 h 194"/>
                <a:gd name="T4" fmla="*/ 399 w 399"/>
                <a:gd name="T5" fmla="*/ 11 h 194"/>
                <a:gd name="T6" fmla="*/ 399 w 399"/>
                <a:gd name="T7" fmla="*/ 139 h 194"/>
                <a:gd name="T8" fmla="*/ 199 w 399"/>
                <a:gd name="T9" fmla="*/ 194 h 194"/>
                <a:gd name="T10" fmla="*/ 0 w 399"/>
                <a:gd name="T11" fmla="*/ 139 h 194"/>
                <a:gd name="T12" fmla="*/ 0 w 399"/>
                <a:gd name="T13" fmla="*/ 11 h 194"/>
                <a:gd name="T14" fmla="*/ 10 w 399"/>
                <a:gd name="T1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194">
                  <a:moveTo>
                    <a:pt x="10" y="0"/>
                  </a:moveTo>
                  <a:cubicBezTo>
                    <a:pt x="389" y="0"/>
                    <a:pt x="389" y="0"/>
                    <a:pt x="389" y="0"/>
                  </a:cubicBezTo>
                  <a:cubicBezTo>
                    <a:pt x="395" y="0"/>
                    <a:pt x="399" y="5"/>
                    <a:pt x="399" y="11"/>
                  </a:cubicBezTo>
                  <a:cubicBezTo>
                    <a:pt x="399" y="139"/>
                    <a:pt x="399" y="139"/>
                    <a:pt x="399" y="139"/>
                  </a:cubicBezTo>
                  <a:cubicBezTo>
                    <a:pt x="353" y="172"/>
                    <a:pt x="281" y="194"/>
                    <a:pt x="199" y="194"/>
                  </a:cubicBezTo>
                  <a:cubicBezTo>
                    <a:pt x="118" y="194"/>
                    <a:pt x="46" y="172"/>
                    <a:pt x="0" y="13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0">
              <a:extLst>
                <a:ext uri="{FF2B5EF4-FFF2-40B4-BE49-F238E27FC236}">
                  <a16:creationId xmlns:a16="http://schemas.microsoft.com/office/drawing/2014/main" xmlns="" id="{6B57BD17-5132-4244-98D5-A9FC1F116F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6638" y="4600575"/>
              <a:ext cx="1282700" cy="622300"/>
            </a:xfrm>
            <a:custGeom>
              <a:avLst/>
              <a:gdLst>
                <a:gd name="T0" fmla="*/ 194 w 389"/>
                <a:gd name="T1" fmla="*/ 189 h 189"/>
                <a:gd name="T2" fmla="*/ 1 w 389"/>
                <a:gd name="T3" fmla="*/ 133 h 189"/>
                <a:gd name="T4" fmla="*/ 0 w 389"/>
                <a:gd name="T5" fmla="*/ 132 h 189"/>
                <a:gd name="T6" fmla="*/ 0 w 389"/>
                <a:gd name="T7" fmla="*/ 2 h 189"/>
                <a:gd name="T8" fmla="*/ 3 w 389"/>
                <a:gd name="T9" fmla="*/ 0 h 189"/>
                <a:gd name="T10" fmla="*/ 3 w 389"/>
                <a:gd name="T11" fmla="*/ 130 h 189"/>
                <a:gd name="T12" fmla="*/ 194 w 389"/>
                <a:gd name="T13" fmla="*/ 185 h 189"/>
                <a:gd name="T14" fmla="*/ 386 w 389"/>
                <a:gd name="T15" fmla="*/ 130 h 189"/>
                <a:gd name="T16" fmla="*/ 386 w 389"/>
                <a:gd name="T17" fmla="*/ 0 h 189"/>
                <a:gd name="T18" fmla="*/ 389 w 389"/>
                <a:gd name="T19" fmla="*/ 2 h 189"/>
                <a:gd name="T20" fmla="*/ 389 w 389"/>
                <a:gd name="T21" fmla="*/ 132 h 189"/>
                <a:gd name="T22" fmla="*/ 388 w 389"/>
                <a:gd name="T23" fmla="*/ 133 h 189"/>
                <a:gd name="T24" fmla="*/ 194 w 389"/>
                <a:gd name="T2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9" h="189">
                  <a:moveTo>
                    <a:pt x="194" y="189"/>
                  </a:moveTo>
                  <a:cubicBezTo>
                    <a:pt x="119" y="189"/>
                    <a:pt x="48" y="168"/>
                    <a:pt x="1" y="133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50" y="165"/>
                    <a:pt x="120" y="185"/>
                    <a:pt x="194" y="185"/>
                  </a:cubicBezTo>
                  <a:cubicBezTo>
                    <a:pt x="269" y="185"/>
                    <a:pt x="339" y="165"/>
                    <a:pt x="386" y="130"/>
                  </a:cubicBezTo>
                  <a:cubicBezTo>
                    <a:pt x="386" y="0"/>
                    <a:pt x="386" y="0"/>
                    <a:pt x="386" y="0"/>
                  </a:cubicBezTo>
                  <a:cubicBezTo>
                    <a:pt x="387" y="1"/>
                    <a:pt x="388" y="1"/>
                    <a:pt x="389" y="2"/>
                  </a:cubicBezTo>
                  <a:cubicBezTo>
                    <a:pt x="389" y="132"/>
                    <a:pt x="389" y="132"/>
                    <a:pt x="389" y="132"/>
                  </a:cubicBezTo>
                  <a:cubicBezTo>
                    <a:pt x="388" y="133"/>
                    <a:pt x="388" y="133"/>
                    <a:pt x="388" y="133"/>
                  </a:cubicBezTo>
                  <a:cubicBezTo>
                    <a:pt x="341" y="168"/>
                    <a:pt x="270" y="189"/>
                    <a:pt x="194" y="189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1">
              <a:extLst>
                <a:ext uri="{FF2B5EF4-FFF2-40B4-BE49-F238E27FC236}">
                  <a16:creationId xmlns:a16="http://schemas.microsoft.com/office/drawing/2014/main" xmlns="" id="{1DAE26AA-7B5C-463E-A6B0-3A772493D0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40676" y="5164138"/>
              <a:ext cx="141288" cy="160338"/>
            </a:xfrm>
            <a:custGeom>
              <a:avLst/>
              <a:gdLst>
                <a:gd name="T0" fmla="*/ 4 w 43"/>
                <a:gd name="T1" fmla="*/ 0 h 49"/>
                <a:gd name="T2" fmla="*/ 39 w 43"/>
                <a:gd name="T3" fmla="*/ 0 h 49"/>
                <a:gd name="T4" fmla="*/ 43 w 43"/>
                <a:gd name="T5" fmla="*/ 4 h 49"/>
                <a:gd name="T6" fmla="*/ 43 w 43"/>
                <a:gd name="T7" fmla="*/ 44 h 49"/>
                <a:gd name="T8" fmla="*/ 39 w 43"/>
                <a:gd name="T9" fmla="*/ 49 h 49"/>
                <a:gd name="T10" fmla="*/ 4 w 43"/>
                <a:gd name="T11" fmla="*/ 49 h 49"/>
                <a:gd name="T12" fmla="*/ 0 w 43"/>
                <a:gd name="T13" fmla="*/ 44 h 49"/>
                <a:gd name="T14" fmla="*/ 0 w 43"/>
                <a:gd name="T15" fmla="*/ 4 h 49"/>
                <a:gd name="T16" fmla="*/ 4 w 43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7"/>
                    <a:pt x="41" y="49"/>
                    <a:pt x="3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2">
              <a:extLst>
                <a:ext uri="{FF2B5EF4-FFF2-40B4-BE49-F238E27FC236}">
                  <a16:creationId xmlns:a16="http://schemas.microsoft.com/office/drawing/2014/main" xmlns="" id="{8CE1E863-3AD0-44B0-A194-FF24D44E94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59726" y="5189538"/>
              <a:ext cx="103188" cy="106363"/>
            </a:xfrm>
            <a:custGeom>
              <a:avLst/>
              <a:gdLst>
                <a:gd name="T0" fmla="*/ 2 w 31"/>
                <a:gd name="T1" fmla="*/ 0 h 32"/>
                <a:gd name="T2" fmla="*/ 29 w 31"/>
                <a:gd name="T3" fmla="*/ 0 h 32"/>
                <a:gd name="T4" fmla="*/ 31 w 31"/>
                <a:gd name="T5" fmla="*/ 3 h 32"/>
                <a:gd name="T6" fmla="*/ 31 w 31"/>
                <a:gd name="T7" fmla="*/ 30 h 32"/>
                <a:gd name="T8" fmla="*/ 29 w 31"/>
                <a:gd name="T9" fmla="*/ 32 h 32"/>
                <a:gd name="T10" fmla="*/ 2 w 31"/>
                <a:gd name="T11" fmla="*/ 32 h 32"/>
                <a:gd name="T12" fmla="*/ 0 w 31"/>
                <a:gd name="T13" fmla="*/ 30 h 32"/>
                <a:gd name="T14" fmla="*/ 0 w 31"/>
                <a:gd name="T15" fmla="*/ 3 h 32"/>
                <a:gd name="T16" fmla="*/ 2 w 3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2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1"/>
                    <a:pt x="30" y="32"/>
                    <a:pt x="29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2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3">
              <a:extLst>
                <a:ext uri="{FF2B5EF4-FFF2-40B4-BE49-F238E27FC236}">
                  <a16:creationId xmlns:a16="http://schemas.microsoft.com/office/drawing/2014/main" xmlns="" id="{F3F1DA66-C293-46D3-A6CB-4AF9D571F4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88288" y="2406650"/>
              <a:ext cx="125413" cy="873125"/>
            </a:xfrm>
            <a:custGeom>
              <a:avLst/>
              <a:gdLst>
                <a:gd name="T0" fmla="*/ 1 w 38"/>
                <a:gd name="T1" fmla="*/ 10 h 265"/>
                <a:gd name="T2" fmla="*/ 22 w 38"/>
                <a:gd name="T3" fmla="*/ 257 h 265"/>
                <a:gd name="T4" fmla="*/ 30 w 38"/>
                <a:gd name="T5" fmla="*/ 265 h 265"/>
                <a:gd name="T6" fmla="*/ 37 w 38"/>
                <a:gd name="T7" fmla="*/ 256 h 265"/>
                <a:gd name="T8" fmla="*/ 16 w 38"/>
                <a:gd name="T9" fmla="*/ 8 h 265"/>
                <a:gd name="T10" fmla="*/ 7 w 38"/>
                <a:gd name="T11" fmla="*/ 1 h 265"/>
                <a:gd name="T12" fmla="*/ 1 w 38"/>
                <a:gd name="T13" fmla="*/ 1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65">
                  <a:moveTo>
                    <a:pt x="1" y="10"/>
                  </a:moveTo>
                  <a:cubicBezTo>
                    <a:pt x="22" y="257"/>
                    <a:pt x="22" y="257"/>
                    <a:pt x="22" y="257"/>
                  </a:cubicBezTo>
                  <a:cubicBezTo>
                    <a:pt x="23" y="262"/>
                    <a:pt x="26" y="265"/>
                    <a:pt x="30" y="265"/>
                  </a:cubicBezTo>
                  <a:cubicBezTo>
                    <a:pt x="34" y="264"/>
                    <a:pt x="38" y="260"/>
                    <a:pt x="37" y="25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5" y="4"/>
                    <a:pt x="11" y="0"/>
                    <a:pt x="7" y="1"/>
                  </a:cubicBezTo>
                  <a:cubicBezTo>
                    <a:pt x="3" y="1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5E6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4">
              <a:extLst>
                <a:ext uri="{FF2B5EF4-FFF2-40B4-BE49-F238E27FC236}">
                  <a16:creationId xmlns:a16="http://schemas.microsoft.com/office/drawing/2014/main" xmlns="" id="{C7E70B65-33A4-4233-AE7C-5A2DD33BD6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88288" y="2409825"/>
              <a:ext cx="101600" cy="869950"/>
            </a:xfrm>
            <a:custGeom>
              <a:avLst/>
              <a:gdLst>
                <a:gd name="T0" fmla="*/ 1 w 31"/>
                <a:gd name="T1" fmla="*/ 9 h 264"/>
                <a:gd name="T2" fmla="*/ 22 w 31"/>
                <a:gd name="T3" fmla="*/ 256 h 264"/>
                <a:gd name="T4" fmla="*/ 30 w 31"/>
                <a:gd name="T5" fmla="*/ 264 h 264"/>
                <a:gd name="T6" fmla="*/ 31 w 31"/>
                <a:gd name="T7" fmla="*/ 264 h 264"/>
                <a:gd name="T8" fmla="*/ 7 w 31"/>
                <a:gd name="T9" fmla="*/ 0 h 264"/>
                <a:gd name="T10" fmla="*/ 1 w 31"/>
                <a:gd name="T11" fmla="*/ 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4">
                  <a:moveTo>
                    <a:pt x="1" y="9"/>
                  </a:moveTo>
                  <a:cubicBezTo>
                    <a:pt x="22" y="256"/>
                    <a:pt x="22" y="256"/>
                    <a:pt x="22" y="256"/>
                  </a:cubicBezTo>
                  <a:cubicBezTo>
                    <a:pt x="23" y="261"/>
                    <a:pt x="26" y="264"/>
                    <a:pt x="30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1" y="9"/>
                  </a:cubicBezTo>
                  <a:close/>
                </a:path>
              </a:pathLst>
            </a:custGeom>
            <a:solidFill>
              <a:srgbClr val="4F4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305">
              <a:extLst>
                <a:ext uri="{FF2B5EF4-FFF2-40B4-BE49-F238E27FC236}">
                  <a16:creationId xmlns:a16="http://schemas.microsoft.com/office/drawing/2014/main" xmlns="" id="{D3F412AE-D3E1-42C3-B524-D0BA2BB2C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56563" y="3240088"/>
              <a:ext cx="65088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Rectangle 306">
              <a:extLst>
                <a:ext uri="{FF2B5EF4-FFF2-40B4-BE49-F238E27FC236}">
                  <a16:creationId xmlns:a16="http://schemas.microsoft.com/office/drawing/2014/main" xmlns="" id="{FAD158F2-1C94-49C2-8C56-E4566113457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28001" y="3240088"/>
              <a:ext cx="66675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07">
              <a:extLst>
                <a:ext uri="{FF2B5EF4-FFF2-40B4-BE49-F238E27FC236}">
                  <a16:creationId xmlns:a16="http://schemas.microsoft.com/office/drawing/2014/main" xmlns="" id="{3733C80E-480B-41C7-9C7B-8450661D27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01026" y="3240088"/>
              <a:ext cx="66675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08">
              <a:extLst>
                <a:ext uri="{FF2B5EF4-FFF2-40B4-BE49-F238E27FC236}">
                  <a16:creationId xmlns:a16="http://schemas.microsoft.com/office/drawing/2014/main" xmlns="" id="{4595945D-25AC-4733-B2EB-596BB7953EE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270876" y="3240088"/>
              <a:ext cx="65088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09">
              <a:extLst>
                <a:ext uri="{FF2B5EF4-FFF2-40B4-BE49-F238E27FC236}">
                  <a16:creationId xmlns:a16="http://schemas.microsoft.com/office/drawing/2014/main" xmlns="" id="{5CA11072-9382-4F3F-A930-03C8F4839D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342313" y="3240088"/>
              <a:ext cx="66675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10">
              <a:extLst>
                <a:ext uri="{FF2B5EF4-FFF2-40B4-BE49-F238E27FC236}">
                  <a16:creationId xmlns:a16="http://schemas.microsoft.com/office/drawing/2014/main" xmlns="" id="{7D20E743-2E03-4EAE-A04E-B9D409ED768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12163" y="3240088"/>
              <a:ext cx="65088" cy="12700"/>
            </a:xfrm>
            <a:prstGeom prst="rect">
              <a:avLst/>
            </a:prstGeom>
            <a:solidFill>
              <a:srgbClr val="59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1">
              <a:extLst>
                <a:ext uri="{FF2B5EF4-FFF2-40B4-BE49-F238E27FC236}">
                  <a16:creationId xmlns:a16="http://schemas.microsoft.com/office/drawing/2014/main" xmlns="" id="{357D2D93-0CC8-46A3-8D03-84B91DB444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4488" y="3246438"/>
              <a:ext cx="793750" cy="55563"/>
            </a:xfrm>
            <a:custGeom>
              <a:avLst/>
              <a:gdLst>
                <a:gd name="T0" fmla="*/ 233 w 241"/>
                <a:gd name="T1" fmla="*/ 0 h 17"/>
                <a:gd name="T2" fmla="*/ 8 w 241"/>
                <a:gd name="T3" fmla="*/ 0 h 17"/>
                <a:gd name="T4" fmla="*/ 0 w 241"/>
                <a:gd name="T5" fmla="*/ 8 h 17"/>
                <a:gd name="T6" fmla="*/ 8 w 241"/>
                <a:gd name="T7" fmla="*/ 17 h 17"/>
                <a:gd name="T8" fmla="*/ 233 w 241"/>
                <a:gd name="T9" fmla="*/ 16 h 17"/>
                <a:gd name="T10" fmla="*/ 241 w 241"/>
                <a:gd name="T11" fmla="*/ 8 h 17"/>
                <a:gd name="T12" fmla="*/ 233 w 24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7">
                  <a:moveTo>
                    <a:pt x="23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8" y="17"/>
                  </a:cubicBezTo>
                  <a:cubicBezTo>
                    <a:pt x="233" y="16"/>
                    <a:pt x="233" y="16"/>
                    <a:pt x="233" y="16"/>
                  </a:cubicBezTo>
                  <a:cubicBezTo>
                    <a:pt x="237" y="16"/>
                    <a:pt x="241" y="13"/>
                    <a:pt x="241" y="8"/>
                  </a:cubicBezTo>
                  <a:cubicBezTo>
                    <a:pt x="241" y="3"/>
                    <a:pt x="237" y="0"/>
                    <a:pt x="233" y="0"/>
                  </a:cubicBezTo>
                  <a:close/>
                </a:path>
              </a:pathLst>
            </a:custGeom>
            <a:solidFill>
              <a:srgbClr val="42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12">
              <a:extLst>
                <a:ext uri="{FF2B5EF4-FFF2-40B4-BE49-F238E27FC236}">
                  <a16:creationId xmlns:a16="http://schemas.microsoft.com/office/drawing/2014/main" xmlns="" id="{FD61D3AE-C800-44B2-9AD9-3A5BBF4953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04238" y="3265488"/>
              <a:ext cx="66675" cy="20638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13">
              <a:extLst>
                <a:ext uri="{FF2B5EF4-FFF2-40B4-BE49-F238E27FC236}">
                  <a16:creationId xmlns:a16="http://schemas.microsoft.com/office/drawing/2014/main" xmlns="" id="{AF6045EA-685C-4685-AE38-A1E3965954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593138" y="3265488"/>
              <a:ext cx="66675" cy="20638"/>
            </a:xfrm>
            <a:prstGeom prst="rect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4">
              <a:extLst>
                <a:ext uri="{FF2B5EF4-FFF2-40B4-BE49-F238E27FC236}">
                  <a16:creationId xmlns:a16="http://schemas.microsoft.com/office/drawing/2014/main" xmlns="" id="{CF9FC943-9C4D-4DD0-966A-FE3E252127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59738" y="3259138"/>
              <a:ext cx="401638" cy="30163"/>
            </a:xfrm>
            <a:custGeom>
              <a:avLst/>
              <a:gdLst>
                <a:gd name="T0" fmla="*/ 2 w 122"/>
                <a:gd name="T1" fmla="*/ 1 h 9"/>
                <a:gd name="T2" fmla="*/ 120 w 122"/>
                <a:gd name="T3" fmla="*/ 0 h 9"/>
                <a:gd name="T4" fmla="*/ 122 w 122"/>
                <a:gd name="T5" fmla="*/ 2 h 9"/>
                <a:gd name="T6" fmla="*/ 122 w 122"/>
                <a:gd name="T7" fmla="*/ 7 h 9"/>
                <a:gd name="T8" fmla="*/ 120 w 122"/>
                <a:gd name="T9" fmla="*/ 9 h 9"/>
                <a:gd name="T10" fmla="*/ 2 w 122"/>
                <a:gd name="T11" fmla="*/ 9 h 9"/>
                <a:gd name="T12" fmla="*/ 0 w 122"/>
                <a:gd name="T13" fmla="*/ 7 h 9"/>
                <a:gd name="T14" fmla="*/ 0 w 122"/>
                <a:gd name="T15" fmla="*/ 3 h 9"/>
                <a:gd name="T16" fmla="*/ 2 w 122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9">
                  <a:moveTo>
                    <a:pt x="2" y="1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0"/>
                    <a:pt x="122" y="1"/>
                    <a:pt x="122" y="2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8"/>
                    <a:pt x="121" y="9"/>
                    <a:pt x="12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15">
              <a:extLst>
                <a:ext uri="{FF2B5EF4-FFF2-40B4-BE49-F238E27FC236}">
                  <a16:creationId xmlns:a16="http://schemas.microsoft.com/office/drawing/2014/main" xmlns="" id="{CA2017F5-975E-4899-866A-29C68CD25C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31338" y="2474913"/>
              <a:ext cx="757238" cy="1855788"/>
            </a:xfrm>
            <a:custGeom>
              <a:avLst/>
              <a:gdLst>
                <a:gd name="T0" fmla="*/ 172 w 230"/>
                <a:gd name="T1" fmla="*/ 2 h 563"/>
                <a:gd name="T2" fmla="*/ 69 w 230"/>
                <a:gd name="T3" fmla="*/ 80 h 563"/>
                <a:gd name="T4" fmla="*/ 39 w 230"/>
                <a:gd name="T5" fmla="*/ 464 h 563"/>
                <a:gd name="T6" fmla="*/ 63 w 230"/>
                <a:gd name="T7" fmla="*/ 532 h 563"/>
                <a:gd name="T8" fmla="*/ 133 w 230"/>
                <a:gd name="T9" fmla="*/ 555 h 563"/>
                <a:gd name="T10" fmla="*/ 230 w 230"/>
                <a:gd name="T11" fmla="*/ 530 h 563"/>
                <a:gd name="T12" fmla="*/ 216 w 230"/>
                <a:gd name="T13" fmla="*/ 162 h 563"/>
                <a:gd name="T14" fmla="*/ 214 w 230"/>
                <a:gd name="T15" fmla="*/ 43 h 563"/>
                <a:gd name="T16" fmla="*/ 172 w 230"/>
                <a:gd name="T17" fmla="*/ 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563">
                  <a:moveTo>
                    <a:pt x="172" y="2"/>
                  </a:moveTo>
                  <a:cubicBezTo>
                    <a:pt x="150" y="0"/>
                    <a:pt x="69" y="80"/>
                    <a:pt x="69" y="80"/>
                  </a:cubicBezTo>
                  <a:cubicBezTo>
                    <a:pt x="0" y="304"/>
                    <a:pt x="16" y="233"/>
                    <a:pt x="39" y="464"/>
                  </a:cubicBezTo>
                  <a:cubicBezTo>
                    <a:pt x="44" y="519"/>
                    <a:pt x="56" y="534"/>
                    <a:pt x="63" y="532"/>
                  </a:cubicBezTo>
                  <a:cubicBezTo>
                    <a:pt x="71" y="530"/>
                    <a:pt x="90" y="546"/>
                    <a:pt x="133" y="555"/>
                  </a:cubicBezTo>
                  <a:cubicBezTo>
                    <a:pt x="176" y="563"/>
                    <a:pt x="230" y="530"/>
                    <a:pt x="230" y="530"/>
                  </a:cubicBezTo>
                  <a:cubicBezTo>
                    <a:pt x="230" y="530"/>
                    <a:pt x="211" y="221"/>
                    <a:pt x="216" y="162"/>
                  </a:cubicBezTo>
                  <a:cubicBezTo>
                    <a:pt x="220" y="102"/>
                    <a:pt x="228" y="74"/>
                    <a:pt x="214" y="43"/>
                  </a:cubicBezTo>
                  <a:cubicBezTo>
                    <a:pt x="201" y="12"/>
                    <a:pt x="172" y="2"/>
                    <a:pt x="172" y="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16">
              <a:extLst>
                <a:ext uri="{FF2B5EF4-FFF2-40B4-BE49-F238E27FC236}">
                  <a16:creationId xmlns:a16="http://schemas.microsoft.com/office/drawing/2014/main" xmlns="" id="{A112F9DA-2299-4964-A2DF-BCB1A1B076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5651" y="2940050"/>
              <a:ext cx="487363" cy="300038"/>
            </a:xfrm>
            <a:custGeom>
              <a:avLst/>
              <a:gdLst>
                <a:gd name="T0" fmla="*/ 148 w 148"/>
                <a:gd name="T1" fmla="*/ 17 h 91"/>
                <a:gd name="T2" fmla="*/ 71 w 148"/>
                <a:gd name="T3" fmla="*/ 1 h 91"/>
                <a:gd name="T4" fmla="*/ 26 w 148"/>
                <a:gd name="T5" fmla="*/ 28 h 91"/>
                <a:gd name="T6" fmla="*/ 4 w 148"/>
                <a:gd name="T7" fmla="*/ 80 h 91"/>
                <a:gd name="T8" fmla="*/ 15 w 148"/>
                <a:gd name="T9" fmla="*/ 79 h 91"/>
                <a:gd name="T10" fmla="*/ 27 w 148"/>
                <a:gd name="T11" fmla="*/ 64 h 91"/>
                <a:gd name="T12" fmla="*/ 35 w 148"/>
                <a:gd name="T13" fmla="*/ 49 h 91"/>
                <a:gd name="T14" fmla="*/ 50 w 148"/>
                <a:gd name="T15" fmla="*/ 36 h 91"/>
                <a:gd name="T16" fmla="*/ 31 w 148"/>
                <a:gd name="T17" fmla="*/ 63 h 91"/>
                <a:gd name="T18" fmla="*/ 19 w 148"/>
                <a:gd name="T19" fmla="*/ 90 h 91"/>
                <a:gd name="T20" fmla="*/ 32 w 148"/>
                <a:gd name="T21" fmla="*/ 88 h 91"/>
                <a:gd name="T22" fmla="*/ 48 w 148"/>
                <a:gd name="T23" fmla="*/ 65 h 91"/>
                <a:gd name="T24" fmla="*/ 63 w 148"/>
                <a:gd name="T25" fmla="*/ 51 h 91"/>
                <a:gd name="T26" fmla="*/ 78 w 148"/>
                <a:gd name="T27" fmla="*/ 59 h 91"/>
                <a:gd name="T28" fmla="*/ 125 w 148"/>
                <a:gd name="T29" fmla="*/ 62 h 91"/>
                <a:gd name="T30" fmla="*/ 148 w 148"/>
                <a:gd name="T31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" h="91">
                  <a:moveTo>
                    <a:pt x="148" y="17"/>
                  </a:moveTo>
                  <a:cubicBezTo>
                    <a:pt x="139" y="18"/>
                    <a:pt x="75" y="1"/>
                    <a:pt x="71" y="1"/>
                  </a:cubicBezTo>
                  <a:cubicBezTo>
                    <a:pt x="67" y="0"/>
                    <a:pt x="29" y="24"/>
                    <a:pt x="26" y="28"/>
                  </a:cubicBezTo>
                  <a:cubicBezTo>
                    <a:pt x="24" y="33"/>
                    <a:pt x="0" y="80"/>
                    <a:pt x="4" y="80"/>
                  </a:cubicBezTo>
                  <a:cubicBezTo>
                    <a:pt x="7" y="81"/>
                    <a:pt x="9" y="81"/>
                    <a:pt x="15" y="79"/>
                  </a:cubicBezTo>
                  <a:cubicBezTo>
                    <a:pt x="21" y="76"/>
                    <a:pt x="27" y="64"/>
                    <a:pt x="27" y="6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5" y="40"/>
                    <a:pt x="33" y="59"/>
                    <a:pt x="31" y="63"/>
                  </a:cubicBezTo>
                  <a:cubicBezTo>
                    <a:pt x="27" y="75"/>
                    <a:pt x="19" y="90"/>
                    <a:pt x="19" y="90"/>
                  </a:cubicBezTo>
                  <a:cubicBezTo>
                    <a:pt x="20" y="91"/>
                    <a:pt x="26" y="90"/>
                    <a:pt x="32" y="88"/>
                  </a:cubicBezTo>
                  <a:cubicBezTo>
                    <a:pt x="38" y="87"/>
                    <a:pt x="48" y="65"/>
                    <a:pt x="48" y="65"/>
                  </a:cubicBezTo>
                  <a:cubicBezTo>
                    <a:pt x="48" y="64"/>
                    <a:pt x="60" y="54"/>
                    <a:pt x="63" y="51"/>
                  </a:cubicBezTo>
                  <a:cubicBezTo>
                    <a:pt x="63" y="53"/>
                    <a:pt x="77" y="59"/>
                    <a:pt x="78" y="59"/>
                  </a:cubicBezTo>
                  <a:cubicBezTo>
                    <a:pt x="108" y="74"/>
                    <a:pt x="126" y="60"/>
                    <a:pt x="125" y="62"/>
                  </a:cubicBezTo>
                  <a:lnTo>
                    <a:pt x="148" y="17"/>
                  </a:ln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17">
              <a:extLst>
                <a:ext uri="{FF2B5EF4-FFF2-40B4-BE49-F238E27FC236}">
                  <a16:creationId xmlns:a16="http://schemas.microsoft.com/office/drawing/2014/main" xmlns="" id="{F2248D4B-CFE4-4B57-BB3C-1776992830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2626" y="2943225"/>
              <a:ext cx="307975" cy="177800"/>
            </a:xfrm>
            <a:custGeom>
              <a:avLst/>
              <a:gdLst>
                <a:gd name="T0" fmla="*/ 93 w 93"/>
                <a:gd name="T1" fmla="*/ 0 h 54"/>
                <a:gd name="T2" fmla="*/ 45 w 93"/>
                <a:gd name="T3" fmla="*/ 14 h 54"/>
                <a:gd name="T4" fmla="*/ 7 w 93"/>
                <a:gd name="T5" fmla="*/ 51 h 54"/>
                <a:gd name="T6" fmla="*/ 28 w 93"/>
                <a:gd name="T7" fmla="*/ 46 h 54"/>
                <a:gd name="T8" fmla="*/ 51 w 93"/>
                <a:gd name="T9" fmla="*/ 31 h 54"/>
                <a:gd name="T10" fmla="*/ 88 w 93"/>
                <a:gd name="T11" fmla="*/ 24 h 54"/>
                <a:gd name="T12" fmla="*/ 93 w 9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4">
                  <a:moveTo>
                    <a:pt x="93" y="0"/>
                  </a:moveTo>
                  <a:cubicBezTo>
                    <a:pt x="90" y="0"/>
                    <a:pt x="53" y="6"/>
                    <a:pt x="45" y="14"/>
                  </a:cubicBezTo>
                  <a:cubicBezTo>
                    <a:pt x="36" y="21"/>
                    <a:pt x="0" y="48"/>
                    <a:pt x="7" y="51"/>
                  </a:cubicBezTo>
                  <a:cubicBezTo>
                    <a:pt x="14" y="54"/>
                    <a:pt x="26" y="47"/>
                    <a:pt x="28" y="46"/>
                  </a:cubicBezTo>
                  <a:cubicBezTo>
                    <a:pt x="29" y="46"/>
                    <a:pt x="49" y="31"/>
                    <a:pt x="51" y="31"/>
                  </a:cubicBezTo>
                  <a:cubicBezTo>
                    <a:pt x="54" y="31"/>
                    <a:pt x="87" y="25"/>
                    <a:pt x="88" y="24"/>
                  </a:cubicBezTo>
                  <a:cubicBezTo>
                    <a:pt x="88" y="22"/>
                    <a:pt x="93" y="0"/>
                    <a:pt x="93" y="0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18">
              <a:extLst>
                <a:ext uri="{FF2B5EF4-FFF2-40B4-BE49-F238E27FC236}">
                  <a16:creationId xmlns:a16="http://schemas.microsoft.com/office/drawing/2014/main" xmlns="" id="{86B56C2C-EDD0-46A1-BA21-3FF559CE1E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1563" y="2962275"/>
              <a:ext cx="219075" cy="257175"/>
            </a:xfrm>
            <a:custGeom>
              <a:avLst/>
              <a:gdLst>
                <a:gd name="T0" fmla="*/ 66 w 66"/>
                <a:gd name="T1" fmla="*/ 16 h 78"/>
                <a:gd name="T2" fmla="*/ 27 w 66"/>
                <a:gd name="T3" fmla="*/ 0 h 78"/>
                <a:gd name="T4" fmla="*/ 2 w 66"/>
                <a:gd name="T5" fmla="*/ 70 h 78"/>
                <a:gd name="T6" fmla="*/ 45 w 66"/>
                <a:gd name="T7" fmla="*/ 78 h 78"/>
                <a:gd name="T8" fmla="*/ 66 w 66"/>
                <a:gd name="T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8">
                  <a:moveTo>
                    <a:pt x="66" y="16"/>
                  </a:moveTo>
                  <a:cubicBezTo>
                    <a:pt x="63" y="14"/>
                    <a:pt x="27" y="0"/>
                    <a:pt x="27" y="0"/>
                  </a:cubicBezTo>
                  <a:cubicBezTo>
                    <a:pt x="27" y="0"/>
                    <a:pt x="0" y="71"/>
                    <a:pt x="2" y="70"/>
                  </a:cubicBezTo>
                  <a:cubicBezTo>
                    <a:pt x="3" y="70"/>
                    <a:pt x="45" y="78"/>
                    <a:pt x="45" y="78"/>
                  </a:cubicBezTo>
                  <a:lnTo>
                    <a:pt x="6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19">
              <a:extLst>
                <a:ext uri="{FF2B5EF4-FFF2-40B4-BE49-F238E27FC236}">
                  <a16:creationId xmlns:a16="http://schemas.microsoft.com/office/drawing/2014/main" xmlns="" id="{39D208B8-EB22-4C1F-B425-D2BEF01253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4426" y="2495550"/>
              <a:ext cx="1371600" cy="1033463"/>
            </a:xfrm>
            <a:custGeom>
              <a:avLst/>
              <a:gdLst>
                <a:gd name="T0" fmla="*/ 340 w 416"/>
                <a:gd name="T1" fmla="*/ 25 h 314"/>
                <a:gd name="T2" fmla="*/ 228 w 416"/>
                <a:gd name="T3" fmla="*/ 219 h 314"/>
                <a:gd name="T4" fmla="*/ 29 w 416"/>
                <a:gd name="T5" fmla="*/ 144 h 314"/>
                <a:gd name="T6" fmla="*/ 0 w 416"/>
                <a:gd name="T7" fmla="*/ 224 h 314"/>
                <a:gd name="T8" fmla="*/ 241 w 416"/>
                <a:gd name="T9" fmla="*/ 314 h 314"/>
                <a:gd name="T10" fmla="*/ 413 w 416"/>
                <a:gd name="T11" fmla="*/ 59 h 314"/>
                <a:gd name="T12" fmla="*/ 340 w 416"/>
                <a:gd name="T13" fmla="*/ 2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314">
                  <a:moveTo>
                    <a:pt x="340" y="25"/>
                  </a:moveTo>
                  <a:cubicBezTo>
                    <a:pt x="340" y="25"/>
                    <a:pt x="228" y="219"/>
                    <a:pt x="228" y="219"/>
                  </a:cubicBezTo>
                  <a:cubicBezTo>
                    <a:pt x="134" y="179"/>
                    <a:pt x="29" y="143"/>
                    <a:pt x="29" y="14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24"/>
                    <a:pt x="130" y="272"/>
                    <a:pt x="241" y="314"/>
                  </a:cubicBezTo>
                  <a:cubicBezTo>
                    <a:pt x="273" y="304"/>
                    <a:pt x="406" y="137"/>
                    <a:pt x="413" y="59"/>
                  </a:cubicBezTo>
                  <a:cubicBezTo>
                    <a:pt x="416" y="11"/>
                    <a:pt x="378" y="0"/>
                    <a:pt x="340" y="2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0">
              <a:extLst>
                <a:ext uri="{FF2B5EF4-FFF2-40B4-BE49-F238E27FC236}">
                  <a16:creationId xmlns:a16="http://schemas.microsoft.com/office/drawing/2014/main" xmlns="" id="{980FB761-E1B3-47FB-A60B-E001161A58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4426" y="2738438"/>
              <a:ext cx="1352550" cy="790575"/>
            </a:xfrm>
            <a:custGeom>
              <a:avLst/>
              <a:gdLst>
                <a:gd name="T0" fmla="*/ 4 w 410"/>
                <a:gd name="T1" fmla="*/ 139 h 240"/>
                <a:gd name="T2" fmla="*/ 0 w 410"/>
                <a:gd name="T3" fmla="*/ 150 h 240"/>
                <a:gd name="T4" fmla="*/ 241 w 410"/>
                <a:gd name="T5" fmla="*/ 240 h 240"/>
                <a:gd name="T6" fmla="*/ 410 w 410"/>
                <a:gd name="T7" fmla="*/ 0 h 240"/>
                <a:gd name="T8" fmla="*/ 390 w 410"/>
                <a:gd name="T9" fmla="*/ 24 h 240"/>
                <a:gd name="T10" fmla="*/ 297 w 410"/>
                <a:gd name="T11" fmla="*/ 168 h 240"/>
                <a:gd name="T12" fmla="*/ 229 w 410"/>
                <a:gd name="T13" fmla="*/ 223 h 240"/>
                <a:gd name="T14" fmla="*/ 4 w 410"/>
                <a:gd name="T15" fmla="*/ 1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0" h="240">
                  <a:moveTo>
                    <a:pt x="4" y="13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30" y="198"/>
                    <a:pt x="241" y="240"/>
                  </a:cubicBezTo>
                  <a:cubicBezTo>
                    <a:pt x="271" y="231"/>
                    <a:pt x="391" y="83"/>
                    <a:pt x="410" y="0"/>
                  </a:cubicBezTo>
                  <a:cubicBezTo>
                    <a:pt x="410" y="0"/>
                    <a:pt x="399" y="3"/>
                    <a:pt x="390" y="24"/>
                  </a:cubicBezTo>
                  <a:cubicBezTo>
                    <a:pt x="380" y="45"/>
                    <a:pt x="312" y="151"/>
                    <a:pt x="297" y="168"/>
                  </a:cubicBezTo>
                  <a:cubicBezTo>
                    <a:pt x="283" y="185"/>
                    <a:pt x="243" y="227"/>
                    <a:pt x="229" y="223"/>
                  </a:cubicBezTo>
                  <a:cubicBezTo>
                    <a:pt x="218" y="219"/>
                    <a:pt x="47" y="153"/>
                    <a:pt x="4" y="139"/>
                  </a:cubicBezTo>
                  <a:close/>
                </a:path>
              </a:pathLst>
            </a:custGeom>
            <a:solidFill>
              <a:srgbClr val="3C3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21">
              <a:extLst>
                <a:ext uri="{FF2B5EF4-FFF2-40B4-BE49-F238E27FC236}">
                  <a16:creationId xmlns:a16="http://schemas.microsoft.com/office/drawing/2014/main" xmlns="" id="{485CFC90-E683-473D-9ED4-30E579D2FF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64451" y="3268663"/>
              <a:ext cx="206375" cy="3016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2">
              <a:extLst>
                <a:ext uri="{FF2B5EF4-FFF2-40B4-BE49-F238E27FC236}">
                  <a16:creationId xmlns:a16="http://schemas.microsoft.com/office/drawing/2014/main" xmlns="" id="{1021BAD9-6758-4F82-9F97-14402A795F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769226" y="2508250"/>
              <a:ext cx="88900" cy="493713"/>
            </a:xfrm>
            <a:custGeom>
              <a:avLst/>
              <a:gdLst>
                <a:gd name="T0" fmla="*/ 56 w 56"/>
                <a:gd name="T1" fmla="*/ 0 h 311"/>
                <a:gd name="T2" fmla="*/ 19 w 56"/>
                <a:gd name="T3" fmla="*/ 301 h 311"/>
                <a:gd name="T4" fmla="*/ 19 w 56"/>
                <a:gd name="T5" fmla="*/ 12 h 311"/>
                <a:gd name="T6" fmla="*/ 2 w 56"/>
                <a:gd name="T7" fmla="*/ 12 h 311"/>
                <a:gd name="T8" fmla="*/ 10 w 56"/>
                <a:gd name="T9" fmla="*/ 23 h 311"/>
                <a:gd name="T10" fmla="*/ 10 w 56"/>
                <a:gd name="T11" fmla="*/ 27 h 311"/>
                <a:gd name="T12" fmla="*/ 2 w 56"/>
                <a:gd name="T13" fmla="*/ 27 h 311"/>
                <a:gd name="T14" fmla="*/ 10 w 56"/>
                <a:gd name="T15" fmla="*/ 37 h 311"/>
                <a:gd name="T16" fmla="*/ 10 w 56"/>
                <a:gd name="T17" fmla="*/ 41 h 311"/>
                <a:gd name="T18" fmla="*/ 2 w 56"/>
                <a:gd name="T19" fmla="*/ 41 h 311"/>
                <a:gd name="T20" fmla="*/ 19 w 56"/>
                <a:gd name="T21" fmla="*/ 52 h 311"/>
                <a:gd name="T22" fmla="*/ 10 w 56"/>
                <a:gd name="T23" fmla="*/ 56 h 311"/>
                <a:gd name="T24" fmla="*/ 2 w 56"/>
                <a:gd name="T25" fmla="*/ 56 h 311"/>
                <a:gd name="T26" fmla="*/ 10 w 56"/>
                <a:gd name="T27" fmla="*/ 64 h 311"/>
                <a:gd name="T28" fmla="*/ 10 w 56"/>
                <a:gd name="T29" fmla="*/ 68 h 311"/>
                <a:gd name="T30" fmla="*/ 2 w 56"/>
                <a:gd name="T31" fmla="*/ 68 h 311"/>
                <a:gd name="T32" fmla="*/ 10 w 56"/>
                <a:gd name="T33" fmla="*/ 79 h 311"/>
                <a:gd name="T34" fmla="*/ 19 w 56"/>
                <a:gd name="T35" fmla="*/ 83 h 311"/>
                <a:gd name="T36" fmla="*/ 2 w 56"/>
                <a:gd name="T37" fmla="*/ 83 h 311"/>
                <a:gd name="T38" fmla="*/ 10 w 56"/>
                <a:gd name="T39" fmla="*/ 93 h 311"/>
                <a:gd name="T40" fmla="*/ 10 w 56"/>
                <a:gd name="T41" fmla="*/ 97 h 311"/>
                <a:gd name="T42" fmla="*/ 2 w 56"/>
                <a:gd name="T43" fmla="*/ 97 h 311"/>
                <a:gd name="T44" fmla="*/ 10 w 56"/>
                <a:gd name="T45" fmla="*/ 108 h 311"/>
                <a:gd name="T46" fmla="*/ 10 w 56"/>
                <a:gd name="T47" fmla="*/ 112 h 311"/>
                <a:gd name="T48" fmla="*/ 2 w 56"/>
                <a:gd name="T49" fmla="*/ 112 h 311"/>
                <a:gd name="T50" fmla="*/ 19 w 56"/>
                <a:gd name="T51" fmla="*/ 122 h 311"/>
                <a:gd name="T52" fmla="*/ 10 w 56"/>
                <a:gd name="T53" fmla="*/ 126 h 311"/>
                <a:gd name="T54" fmla="*/ 2 w 56"/>
                <a:gd name="T55" fmla="*/ 126 h 311"/>
                <a:gd name="T56" fmla="*/ 10 w 56"/>
                <a:gd name="T57" fmla="*/ 137 h 311"/>
                <a:gd name="T58" fmla="*/ 10 w 56"/>
                <a:gd name="T59" fmla="*/ 141 h 311"/>
                <a:gd name="T60" fmla="*/ 2 w 56"/>
                <a:gd name="T61" fmla="*/ 141 h 311"/>
                <a:gd name="T62" fmla="*/ 10 w 56"/>
                <a:gd name="T63" fmla="*/ 151 h 311"/>
                <a:gd name="T64" fmla="*/ 19 w 56"/>
                <a:gd name="T65" fmla="*/ 156 h 311"/>
                <a:gd name="T66" fmla="*/ 2 w 56"/>
                <a:gd name="T67" fmla="*/ 156 h 311"/>
                <a:gd name="T68" fmla="*/ 10 w 56"/>
                <a:gd name="T69" fmla="*/ 166 h 311"/>
                <a:gd name="T70" fmla="*/ 10 w 56"/>
                <a:gd name="T71" fmla="*/ 170 h 311"/>
                <a:gd name="T72" fmla="*/ 2 w 56"/>
                <a:gd name="T73" fmla="*/ 170 h 311"/>
                <a:gd name="T74" fmla="*/ 10 w 56"/>
                <a:gd name="T75" fmla="*/ 180 h 311"/>
                <a:gd name="T76" fmla="*/ 10 w 56"/>
                <a:gd name="T77" fmla="*/ 185 h 311"/>
                <a:gd name="T78" fmla="*/ 2 w 56"/>
                <a:gd name="T79" fmla="*/ 185 h 311"/>
                <a:gd name="T80" fmla="*/ 19 w 56"/>
                <a:gd name="T81" fmla="*/ 195 h 311"/>
                <a:gd name="T82" fmla="*/ 10 w 56"/>
                <a:gd name="T83" fmla="*/ 199 h 311"/>
                <a:gd name="T84" fmla="*/ 2 w 56"/>
                <a:gd name="T85" fmla="*/ 199 h 311"/>
                <a:gd name="T86" fmla="*/ 10 w 56"/>
                <a:gd name="T87" fmla="*/ 207 h 311"/>
                <a:gd name="T88" fmla="*/ 10 w 56"/>
                <a:gd name="T89" fmla="*/ 212 h 311"/>
                <a:gd name="T90" fmla="*/ 2 w 56"/>
                <a:gd name="T91" fmla="*/ 212 h 311"/>
                <a:gd name="T92" fmla="*/ 10 w 56"/>
                <a:gd name="T93" fmla="*/ 222 h 311"/>
                <a:gd name="T94" fmla="*/ 19 w 56"/>
                <a:gd name="T95" fmla="*/ 226 h 311"/>
                <a:gd name="T96" fmla="*/ 2 w 56"/>
                <a:gd name="T97" fmla="*/ 226 h 311"/>
                <a:gd name="T98" fmla="*/ 10 w 56"/>
                <a:gd name="T99" fmla="*/ 236 h 311"/>
                <a:gd name="T100" fmla="*/ 10 w 56"/>
                <a:gd name="T101" fmla="*/ 241 h 311"/>
                <a:gd name="T102" fmla="*/ 2 w 56"/>
                <a:gd name="T103" fmla="*/ 241 h 311"/>
                <a:gd name="T104" fmla="*/ 10 w 56"/>
                <a:gd name="T105" fmla="*/ 251 h 311"/>
                <a:gd name="T106" fmla="*/ 10 w 56"/>
                <a:gd name="T107" fmla="*/ 255 h 311"/>
                <a:gd name="T108" fmla="*/ 2 w 56"/>
                <a:gd name="T109" fmla="*/ 255 h 311"/>
                <a:gd name="T110" fmla="*/ 19 w 56"/>
                <a:gd name="T111" fmla="*/ 266 h 311"/>
                <a:gd name="T112" fmla="*/ 10 w 56"/>
                <a:gd name="T113" fmla="*/ 270 h 311"/>
                <a:gd name="T114" fmla="*/ 2 w 56"/>
                <a:gd name="T115" fmla="*/ 270 h 311"/>
                <a:gd name="T116" fmla="*/ 10 w 56"/>
                <a:gd name="T117" fmla="*/ 280 h 311"/>
                <a:gd name="T118" fmla="*/ 10 w 56"/>
                <a:gd name="T119" fmla="*/ 284 h 311"/>
                <a:gd name="T120" fmla="*/ 2 w 56"/>
                <a:gd name="T121" fmla="*/ 284 h 311"/>
                <a:gd name="T122" fmla="*/ 10 w 56"/>
                <a:gd name="T123" fmla="*/ 29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311">
                  <a:moveTo>
                    <a:pt x="0" y="0"/>
                  </a:moveTo>
                  <a:lnTo>
                    <a:pt x="0" y="311"/>
                  </a:lnTo>
                  <a:lnTo>
                    <a:pt x="56" y="311"/>
                  </a:lnTo>
                  <a:lnTo>
                    <a:pt x="56" y="0"/>
                  </a:lnTo>
                  <a:lnTo>
                    <a:pt x="0" y="0"/>
                  </a:lnTo>
                  <a:close/>
                  <a:moveTo>
                    <a:pt x="19" y="299"/>
                  </a:moveTo>
                  <a:lnTo>
                    <a:pt x="19" y="299"/>
                  </a:lnTo>
                  <a:lnTo>
                    <a:pt x="19" y="301"/>
                  </a:lnTo>
                  <a:lnTo>
                    <a:pt x="2" y="301"/>
                  </a:lnTo>
                  <a:lnTo>
                    <a:pt x="2" y="299"/>
                  </a:lnTo>
                  <a:lnTo>
                    <a:pt x="19" y="299"/>
                  </a:lnTo>
                  <a:close/>
                  <a:moveTo>
                    <a:pt x="19" y="12"/>
                  </a:moveTo>
                  <a:lnTo>
                    <a:pt x="19" y="12"/>
                  </a:lnTo>
                  <a:lnTo>
                    <a:pt x="19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19" y="12"/>
                  </a:lnTo>
                  <a:close/>
                  <a:moveTo>
                    <a:pt x="10" y="19"/>
                  </a:moveTo>
                  <a:lnTo>
                    <a:pt x="10" y="19"/>
                  </a:lnTo>
                  <a:lnTo>
                    <a:pt x="10" y="23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10" y="19"/>
                  </a:lnTo>
                  <a:close/>
                  <a:moveTo>
                    <a:pt x="10" y="27"/>
                  </a:moveTo>
                  <a:lnTo>
                    <a:pt x="10" y="27"/>
                  </a:lnTo>
                  <a:lnTo>
                    <a:pt x="10" y="29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10" y="27"/>
                  </a:lnTo>
                  <a:close/>
                  <a:moveTo>
                    <a:pt x="10" y="33"/>
                  </a:moveTo>
                  <a:lnTo>
                    <a:pt x="10" y="33"/>
                  </a:lnTo>
                  <a:lnTo>
                    <a:pt x="10" y="37"/>
                  </a:lnTo>
                  <a:lnTo>
                    <a:pt x="2" y="37"/>
                  </a:lnTo>
                  <a:lnTo>
                    <a:pt x="2" y="33"/>
                  </a:lnTo>
                  <a:lnTo>
                    <a:pt x="10" y="33"/>
                  </a:lnTo>
                  <a:close/>
                  <a:moveTo>
                    <a:pt x="10" y="41"/>
                  </a:moveTo>
                  <a:lnTo>
                    <a:pt x="10" y="41"/>
                  </a:lnTo>
                  <a:lnTo>
                    <a:pt x="10" y="43"/>
                  </a:lnTo>
                  <a:lnTo>
                    <a:pt x="2" y="43"/>
                  </a:lnTo>
                  <a:lnTo>
                    <a:pt x="2" y="41"/>
                  </a:lnTo>
                  <a:lnTo>
                    <a:pt x="10" y="41"/>
                  </a:lnTo>
                  <a:close/>
                  <a:moveTo>
                    <a:pt x="19" y="48"/>
                  </a:moveTo>
                  <a:lnTo>
                    <a:pt x="19" y="48"/>
                  </a:lnTo>
                  <a:lnTo>
                    <a:pt x="19" y="52"/>
                  </a:lnTo>
                  <a:lnTo>
                    <a:pt x="2" y="52"/>
                  </a:lnTo>
                  <a:lnTo>
                    <a:pt x="2" y="48"/>
                  </a:lnTo>
                  <a:lnTo>
                    <a:pt x="19" y="48"/>
                  </a:lnTo>
                  <a:close/>
                  <a:moveTo>
                    <a:pt x="10" y="56"/>
                  </a:moveTo>
                  <a:lnTo>
                    <a:pt x="10" y="56"/>
                  </a:lnTo>
                  <a:lnTo>
                    <a:pt x="10" y="58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10" y="56"/>
                  </a:lnTo>
                  <a:close/>
                  <a:moveTo>
                    <a:pt x="10" y="62"/>
                  </a:moveTo>
                  <a:lnTo>
                    <a:pt x="10" y="62"/>
                  </a:lnTo>
                  <a:lnTo>
                    <a:pt x="10" y="64"/>
                  </a:lnTo>
                  <a:lnTo>
                    <a:pt x="2" y="64"/>
                  </a:lnTo>
                  <a:lnTo>
                    <a:pt x="2" y="62"/>
                  </a:lnTo>
                  <a:lnTo>
                    <a:pt x="10" y="62"/>
                  </a:lnTo>
                  <a:close/>
                  <a:moveTo>
                    <a:pt x="10" y="68"/>
                  </a:moveTo>
                  <a:lnTo>
                    <a:pt x="10" y="68"/>
                  </a:lnTo>
                  <a:lnTo>
                    <a:pt x="10" y="73"/>
                  </a:lnTo>
                  <a:lnTo>
                    <a:pt x="2" y="73"/>
                  </a:lnTo>
                  <a:lnTo>
                    <a:pt x="2" y="68"/>
                  </a:lnTo>
                  <a:lnTo>
                    <a:pt x="10" y="68"/>
                  </a:lnTo>
                  <a:close/>
                  <a:moveTo>
                    <a:pt x="10" y="77"/>
                  </a:moveTo>
                  <a:lnTo>
                    <a:pt x="10" y="77"/>
                  </a:lnTo>
                  <a:lnTo>
                    <a:pt x="10" y="79"/>
                  </a:lnTo>
                  <a:lnTo>
                    <a:pt x="2" y="79"/>
                  </a:lnTo>
                  <a:lnTo>
                    <a:pt x="2" y="77"/>
                  </a:lnTo>
                  <a:lnTo>
                    <a:pt x="10" y="77"/>
                  </a:lnTo>
                  <a:close/>
                  <a:moveTo>
                    <a:pt x="19" y="83"/>
                  </a:moveTo>
                  <a:lnTo>
                    <a:pt x="19" y="83"/>
                  </a:lnTo>
                  <a:lnTo>
                    <a:pt x="19" y="87"/>
                  </a:lnTo>
                  <a:lnTo>
                    <a:pt x="2" y="87"/>
                  </a:lnTo>
                  <a:lnTo>
                    <a:pt x="2" y="83"/>
                  </a:lnTo>
                  <a:lnTo>
                    <a:pt x="19" y="83"/>
                  </a:lnTo>
                  <a:close/>
                  <a:moveTo>
                    <a:pt x="10" y="91"/>
                  </a:moveTo>
                  <a:lnTo>
                    <a:pt x="10" y="91"/>
                  </a:lnTo>
                  <a:lnTo>
                    <a:pt x="10" y="93"/>
                  </a:lnTo>
                  <a:lnTo>
                    <a:pt x="2" y="93"/>
                  </a:lnTo>
                  <a:lnTo>
                    <a:pt x="2" y="91"/>
                  </a:lnTo>
                  <a:lnTo>
                    <a:pt x="10" y="91"/>
                  </a:lnTo>
                  <a:close/>
                  <a:moveTo>
                    <a:pt x="10" y="97"/>
                  </a:moveTo>
                  <a:lnTo>
                    <a:pt x="10" y="97"/>
                  </a:lnTo>
                  <a:lnTo>
                    <a:pt x="10" y="102"/>
                  </a:lnTo>
                  <a:lnTo>
                    <a:pt x="2" y="102"/>
                  </a:lnTo>
                  <a:lnTo>
                    <a:pt x="2" y="97"/>
                  </a:lnTo>
                  <a:lnTo>
                    <a:pt x="10" y="97"/>
                  </a:lnTo>
                  <a:close/>
                  <a:moveTo>
                    <a:pt x="10" y="106"/>
                  </a:moveTo>
                  <a:lnTo>
                    <a:pt x="10" y="106"/>
                  </a:lnTo>
                  <a:lnTo>
                    <a:pt x="10" y="108"/>
                  </a:lnTo>
                  <a:lnTo>
                    <a:pt x="2" y="108"/>
                  </a:lnTo>
                  <a:lnTo>
                    <a:pt x="2" y="106"/>
                  </a:lnTo>
                  <a:lnTo>
                    <a:pt x="10" y="106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0" y="116"/>
                  </a:lnTo>
                  <a:lnTo>
                    <a:pt x="2" y="116"/>
                  </a:lnTo>
                  <a:lnTo>
                    <a:pt x="2" y="112"/>
                  </a:lnTo>
                  <a:lnTo>
                    <a:pt x="10" y="112"/>
                  </a:lnTo>
                  <a:close/>
                  <a:moveTo>
                    <a:pt x="19" y="120"/>
                  </a:moveTo>
                  <a:lnTo>
                    <a:pt x="19" y="120"/>
                  </a:lnTo>
                  <a:lnTo>
                    <a:pt x="19" y="122"/>
                  </a:lnTo>
                  <a:lnTo>
                    <a:pt x="2" y="122"/>
                  </a:lnTo>
                  <a:lnTo>
                    <a:pt x="2" y="120"/>
                  </a:lnTo>
                  <a:lnTo>
                    <a:pt x="19" y="120"/>
                  </a:lnTo>
                  <a:close/>
                  <a:moveTo>
                    <a:pt x="10" y="126"/>
                  </a:moveTo>
                  <a:lnTo>
                    <a:pt x="10" y="126"/>
                  </a:lnTo>
                  <a:lnTo>
                    <a:pt x="10" y="129"/>
                  </a:lnTo>
                  <a:lnTo>
                    <a:pt x="2" y="129"/>
                  </a:lnTo>
                  <a:lnTo>
                    <a:pt x="2" y="126"/>
                  </a:lnTo>
                  <a:lnTo>
                    <a:pt x="10" y="126"/>
                  </a:lnTo>
                  <a:close/>
                  <a:moveTo>
                    <a:pt x="10" y="135"/>
                  </a:moveTo>
                  <a:lnTo>
                    <a:pt x="10" y="135"/>
                  </a:lnTo>
                  <a:lnTo>
                    <a:pt x="10" y="137"/>
                  </a:lnTo>
                  <a:lnTo>
                    <a:pt x="2" y="137"/>
                  </a:lnTo>
                  <a:lnTo>
                    <a:pt x="2" y="135"/>
                  </a:lnTo>
                  <a:lnTo>
                    <a:pt x="10" y="135"/>
                  </a:lnTo>
                  <a:close/>
                  <a:moveTo>
                    <a:pt x="10" y="141"/>
                  </a:moveTo>
                  <a:lnTo>
                    <a:pt x="10" y="141"/>
                  </a:lnTo>
                  <a:lnTo>
                    <a:pt x="10" y="143"/>
                  </a:lnTo>
                  <a:lnTo>
                    <a:pt x="2" y="143"/>
                  </a:lnTo>
                  <a:lnTo>
                    <a:pt x="2" y="141"/>
                  </a:lnTo>
                  <a:lnTo>
                    <a:pt x="10" y="141"/>
                  </a:lnTo>
                  <a:close/>
                  <a:moveTo>
                    <a:pt x="10" y="147"/>
                  </a:moveTo>
                  <a:lnTo>
                    <a:pt x="10" y="147"/>
                  </a:lnTo>
                  <a:lnTo>
                    <a:pt x="10" y="151"/>
                  </a:lnTo>
                  <a:lnTo>
                    <a:pt x="2" y="151"/>
                  </a:lnTo>
                  <a:lnTo>
                    <a:pt x="2" y="147"/>
                  </a:lnTo>
                  <a:lnTo>
                    <a:pt x="10" y="147"/>
                  </a:lnTo>
                  <a:close/>
                  <a:moveTo>
                    <a:pt x="19" y="156"/>
                  </a:moveTo>
                  <a:lnTo>
                    <a:pt x="19" y="156"/>
                  </a:lnTo>
                  <a:lnTo>
                    <a:pt x="19" y="158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19" y="156"/>
                  </a:lnTo>
                  <a:close/>
                  <a:moveTo>
                    <a:pt x="10" y="162"/>
                  </a:moveTo>
                  <a:lnTo>
                    <a:pt x="10" y="162"/>
                  </a:lnTo>
                  <a:lnTo>
                    <a:pt x="10" y="166"/>
                  </a:lnTo>
                  <a:lnTo>
                    <a:pt x="2" y="166"/>
                  </a:lnTo>
                  <a:lnTo>
                    <a:pt x="2" y="162"/>
                  </a:lnTo>
                  <a:lnTo>
                    <a:pt x="10" y="162"/>
                  </a:lnTo>
                  <a:close/>
                  <a:moveTo>
                    <a:pt x="10" y="170"/>
                  </a:moveTo>
                  <a:lnTo>
                    <a:pt x="10" y="170"/>
                  </a:lnTo>
                  <a:lnTo>
                    <a:pt x="10" y="172"/>
                  </a:lnTo>
                  <a:lnTo>
                    <a:pt x="2" y="172"/>
                  </a:lnTo>
                  <a:lnTo>
                    <a:pt x="2" y="170"/>
                  </a:lnTo>
                  <a:lnTo>
                    <a:pt x="10" y="170"/>
                  </a:lnTo>
                  <a:close/>
                  <a:moveTo>
                    <a:pt x="10" y="176"/>
                  </a:moveTo>
                  <a:lnTo>
                    <a:pt x="10" y="176"/>
                  </a:lnTo>
                  <a:lnTo>
                    <a:pt x="10" y="180"/>
                  </a:lnTo>
                  <a:lnTo>
                    <a:pt x="2" y="180"/>
                  </a:lnTo>
                  <a:lnTo>
                    <a:pt x="2" y="176"/>
                  </a:lnTo>
                  <a:lnTo>
                    <a:pt x="10" y="176"/>
                  </a:lnTo>
                  <a:close/>
                  <a:moveTo>
                    <a:pt x="10" y="185"/>
                  </a:moveTo>
                  <a:lnTo>
                    <a:pt x="10" y="185"/>
                  </a:lnTo>
                  <a:lnTo>
                    <a:pt x="10" y="187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10" y="185"/>
                  </a:lnTo>
                  <a:close/>
                  <a:moveTo>
                    <a:pt x="19" y="191"/>
                  </a:moveTo>
                  <a:lnTo>
                    <a:pt x="19" y="191"/>
                  </a:lnTo>
                  <a:lnTo>
                    <a:pt x="19" y="195"/>
                  </a:lnTo>
                  <a:lnTo>
                    <a:pt x="2" y="195"/>
                  </a:lnTo>
                  <a:lnTo>
                    <a:pt x="2" y="191"/>
                  </a:lnTo>
                  <a:lnTo>
                    <a:pt x="19" y="191"/>
                  </a:lnTo>
                  <a:close/>
                  <a:moveTo>
                    <a:pt x="10" y="199"/>
                  </a:moveTo>
                  <a:lnTo>
                    <a:pt x="10" y="199"/>
                  </a:lnTo>
                  <a:lnTo>
                    <a:pt x="10" y="201"/>
                  </a:lnTo>
                  <a:lnTo>
                    <a:pt x="2" y="201"/>
                  </a:lnTo>
                  <a:lnTo>
                    <a:pt x="2" y="199"/>
                  </a:lnTo>
                  <a:lnTo>
                    <a:pt x="10" y="199"/>
                  </a:lnTo>
                  <a:close/>
                  <a:moveTo>
                    <a:pt x="10" y="205"/>
                  </a:moveTo>
                  <a:lnTo>
                    <a:pt x="10" y="205"/>
                  </a:lnTo>
                  <a:lnTo>
                    <a:pt x="10" y="207"/>
                  </a:lnTo>
                  <a:lnTo>
                    <a:pt x="2" y="207"/>
                  </a:lnTo>
                  <a:lnTo>
                    <a:pt x="2" y="205"/>
                  </a:lnTo>
                  <a:lnTo>
                    <a:pt x="10" y="205"/>
                  </a:lnTo>
                  <a:close/>
                  <a:moveTo>
                    <a:pt x="10" y="212"/>
                  </a:moveTo>
                  <a:lnTo>
                    <a:pt x="10" y="212"/>
                  </a:lnTo>
                  <a:lnTo>
                    <a:pt x="10" y="216"/>
                  </a:lnTo>
                  <a:lnTo>
                    <a:pt x="2" y="216"/>
                  </a:lnTo>
                  <a:lnTo>
                    <a:pt x="2" y="212"/>
                  </a:lnTo>
                  <a:lnTo>
                    <a:pt x="10" y="212"/>
                  </a:lnTo>
                  <a:close/>
                  <a:moveTo>
                    <a:pt x="10" y="220"/>
                  </a:moveTo>
                  <a:lnTo>
                    <a:pt x="10" y="220"/>
                  </a:lnTo>
                  <a:lnTo>
                    <a:pt x="10" y="222"/>
                  </a:lnTo>
                  <a:lnTo>
                    <a:pt x="2" y="222"/>
                  </a:lnTo>
                  <a:lnTo>
                    <a:pt x="2" y="220"/>
                  </a:lnTo>
                  <a:lnTo>
                    <a:pt x="10" y="220"/>
                  </a:lnTo>
                  <a:close/>
                  <a:moveTo>
                    <a:pt x="19" y="226"/>
                  </a:moveTo>
                  <a:lnTo>
                    <a:pt x="19" y="226"/>
                  </a:lnTo>
                  <a:lnTo>
                    <a:pt x="19" y="230"/>
                  </a:lnTo>
                  <a:lnTo>
                    <a:pt x="2" y="230"/>
                  </a:lnTo>
                  <a:lnTo>
                    <a:pt x="2" y="226"/>
                  </a:lnTo>
                  <a:lnTo>
                    <a:pt x="19" y="226"/>
                  </a:lnTo>
                  <a:close/>
                  <a:moveTo>
                    <a:pt x="10" y="234"/>
                  </a:moveTo>
                  <a:lnTo>
                    <a:pt x="10" y="234"/>
                  </a:lnTo>
                  <a:lnTo>
                    <a:pt x="10" y="236"/>
                  </a:lnTo>
                  <a:lnTo>
                    <a:pt x="2" y="236"/>
                  </a:lnTo>
                  <a:lnTo>
                    <a:pt x="2" y="234"/>
                  </a:lnTo>
                  <a:lnTo>
                    <a:pt x="10" y="234"/>
                  </a:lnTo>
                  <a:close/>
                  <a:moveTo>
                    <a:pt x="10" y="241"/>
                  </a:moveTo>
                  <a:lnTo>
                    <a:pt x="10" y="241"/>
                  </a:lnTo>
                  <a:lnTo>
                    <a:pt x="10" y="245"/>
                  </a:lnTo>
                  <a:lnTo>
                    <a:pt x="2" y="245"/>
                  </a:lnTo>
                  <a:lnTo>
                    <a:pt x="2" y="241"/>
                  </a:lnTo>
                  <a:lnTo>
                    <a:pt x="10" y="241"/>
                  </a:lnTo>
                  <a:close/>
                  <a:moveTo>
                    <a:pt x="10" y="249"/>
                  </a:moveTo>
                  <a:lnTo>
                    <a:pt x="10" y="249"/>
                  </a:lnTo>
                  <a:lnTo>
                    <a:pt x="10" y="251"/>
                  </a:lnTo>
                  <a:lnTo>
                    <a:pt x="2" y="251"/>
                  </a:lnTo>
                  <a:lnTo>
                    <a:pt x="2" y="249"/>
                  </a:lnTo>
                  <a:lnTo>
                    <a:pt x="10" y="249"/>
                  </a:lnTo>
                  <a:close/>
                  <a:moveTo>
                    <a:pt x="10" y="255"/>
                  </a:moveTo>
                  <a:lnTo>
                    <a:pt x="10" y="255"/>
                  </a:lnTo>
                  <a:lnTo>
                    <a:pt x="10" y="259"/>
                  </a:lnTo>
                  <a:lnTo>
                    <a:pt x="2" y="259"/>
                  </a:lnTo>
                  <a:lnTo>
                    <a:pt x="2" y="255"/>
                  </a:lnTo>
                  <a:lnTo>
                    <a:pt x="10" y="255"/>
                  </a:lnTo>
                  <a:close/>
                  <a:moveTo>
                    <a:pt x="19" y="263"/>
                  </a:moveTo>
                  <a:lnTo>
                    <a:pt x="19" y="263"/>
                  </a:lnTo>
                  <a:lnTo>
                    <a:pt x="19" y="266"/>
                  </a:lnTo>
                  <a:lnTo>
                    <a:pt x="2" y="266"/>
                  </a:lnTo>
                  <a:lnTo>
                    <a:pt x="2" y="263"/>
                  </a:lnTo>
                  <a:lnTo>
                    <a:pt x="19" y="263"/>
                  </a:lnTo>
                  <a:close/>
                  <a:moveTo>
                    <a:pt x="10" y="270"/>
                  </a:moveTo>
                  <a:lnTo>
                    <a:pt x="10" y="270"/>
                  </a:lnTo>
                  <a:lnTo>
                    <a:pt x="10" y="274"/>
                  </a:lnTo>
                  <a:lnTo>
                    <a:pt x="2" y="272"/>
                  </a:lnTo>
                  <a:lnTo>
                    <a:pt x="2" y="270"/>
                  </a:lnTo>
                  <a:lnTo>
                    <a:pt x="10" y="270"/>
                  </a:lnTo>
                  <a:close/>
                  <a:moveTo>
                    <a:pt x="10" y="278"/>
                  </a:moveTo>
                  <a:lnTo>
                    <a:pt x="10" y="278"/>
                  </a:lnTo>
                  <a:lnTo>
                    <a:pt x="10" y="280"/>
                  </a:lnTo>
                  <a:lnTo>
                    <a:pt x="2" y="280"/>
                  </a:lnTo>
                  <a:lnTo>
                    <a:pt x="2" y="278"/>
                  </a:lnTo>
                  <a:lnTo>
                    <a:pt x="10" y="278"/>
                  </a:lnTo>
                  <a:close/>
                  <a:moveTo>
                    <a:pt x="10" y="284"/>
                  </a:moveTo>
                  <a:lnTo>
                    <a:pt x="10" y="284"/>
                  </a:lnTo>
                  <a:lnTo>
                    <a:pt x="10" y="286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10" y="284"/>
                  </a:lnTo>
                  <a:close/>
                  <a:moveTo>
                    <a:pt x="10" y="290"/>
                  </a:moveTo>
                  <a:lnTo>
                    <a:pt x="10" y="290"/>
                  </a:lnTo>
                  <a:lnTo>
                    <a:pt x="10" y="295"/>
                  </a:lnTo>
                  <a:lnTo>
                    <a:pt x="2" y="295"/>
                  </a:lnTo>
                  <a:lnTo>
                    <a:pt x="2" y="290"/>
                  </a:lnTo>
                  <a:lnTo>
                    <a:pt x="10" y="290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323">
              <a:extLst>
                <a:ext uri="{FF2B5EF4-FFF2-40B4-BE49-F238E27FC236}">
                  <a16:creationId xmlns:a16="http://schemas.microsoft.com/office/drawing/2014/main" xmlns="" id="{29130B8F-B730-4024-9A0D-1AC1A53031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35901" y="2508250"/>
              <a:ext cx="22225" cy="493713"/>
            </a:xfrm>
            <a:prstGeom prst="rect">
              <a:avLst/>
            </a:prstGeom>
            <a:solidFill>
              <a:srgbClr val="929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4">
              <a:extLst>
                <a:ext uri="{FF2B5EF4-FFF2-40B4-BE49-F238E27FC236}">
                  <a16:creationId xmlns:a16="http://schemas.microsoft.com/office/drawing/2014/main" xmlns="" id="{008E8A7B-A1C5-47E5-84C6-698CDA3757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23188" y="2662238"/>
              <a:ext cx="26988" cy="63500"/>
            </a:xfrm>
            <a:custGeom>
              <a:avLst/>
              <a:gdLst>
                <a:gd name="T0" fmla="*/ 8 w 8"/>
                <a:gd name="T1" fmla="*/ 19 h 19"/>
                <a:gd name="T2" fmla="*/ 1 w 8"/>
                <a:gd name="T3" fmla="*/ 19 h 19"/>
                <a:gd name="T4" fmla="*/ 0 w 8"/>
                <a:gd name="T5" fmla="*/ 2 h 19"/>
                <a:gd name="T6" fmla="*/ 0 w 8"/>
                <a:gd name="T7" fmla="*/ 1 h 19"/>
                <a:gd name="T8" fmla="*/ 1 w 8"/>
                <a:gd name="T9" fmla="*/ 0 h 19"/>
                <a:gd name="T10" fmla="*/ 5 w 8"/>
                <a:gd name="T11" fmla="*/ 0 h 19"/>
                <a:gd name="T12" fmla="*/ 6 w 8"/>
                <a:gd name="T13" fmla="*/ 1 h 19"/>
                <a:gd name="T14" fmla="*/ 8 w 8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9">
                  <a:moveTo>
                    <a:pt x="8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25">
              <a:extLst>
                <a:ext uri="{FF2B5EF4-FFF2-40B4-BE49-F238E27FC236}">
                  <a16:creationId xmlns:a16="http://schemas.microsoft.com/office/drawing/2014/main" xmlns="" id="{644D3D71-A0EF-4647-A4D7-2DF34A088B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10488" y="2695575"/>
              <a:ext cx="58738" cy="63500"/>
            </a:xfrm>
            <a:custGeom>
              <a:avLst/>
              <a:gdLst>
                <a:gd name="T0" fmla="*/ 18 w 18"/>
                <a:gd name="T1" fmla="*/ 17 h 19"/>
                <a:gd name="T2" fmla="*/ 1 w 18"/>
                <a:gd name="T3" fmla="*/ 19 h 19"/>
                <a:gd name="T4" fmla="*/ 0 w 18"/>
                <a:gd name="T5" fmla="*/ 4 h 19"/>
                <a:gd name="T6" fmla="*/ 0 w 18"/>
                <a:gd name="T7" fmla="*/ 2 h 19"/>
                <a:gd name="T8" fmla="*/ 2 w 18"/>
                <a:gd name="T9" fmla="*/ 1 h 19"/>
                <a:gd name="T10" fmla="*/ 14 w 18"/>
                <a:gd name="T11" fmla="*/ 0 h 19"/>
                <a:gd name="T12" fmla="*/ 16 w 18"/>
                <a:gd name="T13" fmla="*/ 0 h 19"/>
                <a:gd name="T14" fmla="*/ 16 w 18"/>
                <a:gd name="T15" fmla="*/ 2 h 19"/>
                <a:gd name="T16" fmla="*/ 18 w 18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8" y="17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1"/>
                    <a:pt x="16" y="2"/>
                    <a:pt x="16" y="2"/>
                  </a:cubicBezTo>
                  <a:lnTo>
                    <a:pt x="18" y="17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26">
              <a:extLst>
                <a:ext uri="{FF2B5EF4-FFF2-40B4-BE49-F238E27FC236}">
                  <a16:creationId xmlns:a16="http://schemas.microsoft.com/office/drawing/2014/main" xmlns="" id="{79A203FE-CB57-4DD0-B2F7-443AD6F798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32713" y="2695575"/>
              <a:ext cx="36513" cy="55563"/>
            </a:xfrm>
            <a:custGeom>
              <a:avLst/>
              <a:gdLst>
                <a:gd name="T0" fmla="*/ 0 w 11"/>
                <a:gd name="T1" fmla="*/ 1 h 17"/>
                <a:gd name="T2" fmla="*/ 7 w 11"/>
                <a:gd name="T3" fmla="*/ 0 h 17"/>
                <a:gd name="T4" fmla="*/ 9 w 11"/>
                <a:gd name="T5" fmla="*/ 0 h 17"/>
                <a:gd name="T6" fmla="*/ 9 w 11"/>
                <a:gd name="T7" fmla="*/ 2 h 17"/>
                <a:gd name="T8" fmla="*/ 11 w 11"/>
                <a:gd name="T9" fmla="*/ 17 h 17"/>
                <a:gd name="T10" fmla="*/ 1 w 11"/>
                <a:gd name="T11" fmla="*/ 14 h 17"/>
                <a:gd name="T12" fmla="*/ 0 w 11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27">
              <a:extLst>
                <a:ext uri="{FF2B5EF4-FFF2-40B4-BE49-F238E27FC236}">
                  <a16:creationId xmlns:a16="http://schemas.microsoft.com/office/drawing/2014/main" xmlns="" id="{301DCDBD-F30B-4120-821F-03269CB128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10488" y="2719388"/>
              <a:ext cx="98425" cy="496888"/>
            </a:xfrm>
            <a:custGeom>
              <a:avLst/>
              <a:gdLst>
                <a:gd name="T0" fmla="*/ 27 w 62"/>
                <a:gd name="T1" fmla="*/ 313 h 313"/>
                <a:gd name="T2" fmla="*/ 0 w 62"/>
                <a:gd name="T3" fmla="*/ 4 h 313"/>
                <a:gd name="T4" fmla="*/ 35 w 62"/>
                <a:gd name="T5" fmla="*/ 0 h 313"/>
                <a:gd name="T6" fmla="*/ 62 w 62"/>
                <a:gd name="T7" fmla="*/ 309 h 313"/>
                <a:gd name="T8" fmla="*/ 27 w 62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313">
                  <a:moveTo>
                    <a:pt x="27" y="313"/>
                  </a:moveTo>
                  <a:lnTo>
                    <a:pt x="0" y="4"/>
                  </a:lnTo>
                  <a:lnTo>
                    <a:pt x="35" y="0"/>
                  </a:lnTo>
                  <a:lnTo>
                    <a:pt x="62" y="309"/>
                  </a:lnTo>
                  <a:lnTo>
                    <a:pt x="27" y="313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28">
              <a:extLst>
                <a:ext uri="{FF2B5EF4-FFF2-40B4-BE49-F238E27FC236}">
                  <a16:creationId xmlns:a16="http://schemas.microsoft.com/office/drawing/2014/main" xmlns="" id="{71308823-98C5-4C97-A86D-1D89446C29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35888" y="2719388"/>
              <a:ext cx="73025" cy="493713"/>
            </a:xfrm>
            <a:custGeom>
              <a:avLst/>
              <a:gdLst>
                <a:gd name="T0" fmla="*/ 27 w 46"/>
                <a:gd name="T1" fmla="*/ 311 h 311"/>
                <a:gd name="T2" fmla="*/ 0 w 46"/>
                <a:gd name="T3" fmla="*/ 2 h 311"/>
                <a:gd name="T4" fmla="*/ 19 w 46"/>
                <a:gd name="T5" fmla="*/ 0 h 311"/>
                <a:gd name="T6" fmla="*/ 46 w 46"/>
                <a:gd name="T7" fmla="*/ 309 h 311"/>
                <a:gd name="T8" fmla="*/ 27 w 46"/>
                <a:gd name="T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1">
                  <a:moveTo>
                    <a:pt x="27" y="311"/>
                  </a:moveTo>
                  <a:lnTo>
                    <a:pt x="0" y="2"/>
                  </a:lnTo>
                  <a:lnTo>
                    <a:pt x="19" y="0"/>
                  </a:lnTo>
                  <a:lnTo>
                    <a:pt x="46" y="309"/>
                  </a:lnTo>
                  <a:lnTo>
                    <a:pt x="27" y="311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29">
              <a:extLst>
                <a:ext uri="{FF2B5EF4-FFF2-40B4-BE49-F238E27FC236}">
                  <a16:creationId xmlns:a16="http://schemas.microsoft.com/office/drawing/2014/main" xmlns="" id="{62019B3A-762A-48F2-8F3F-5FD9364F58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99376" y="2716213"/>
              <a:ext cx="66675" cy="141288"/>
            </a:xfrm>
            <a:custGeom>
              <a:avLst/>
              <a:gdLst>
                <a:gd name="T0" fmla="*/ 42 w 42"/>
                <a:gd name="T1" fmla="*/ 4 h 89"/>
                <a:gd name="T2" fmla="*/ 42 w 42"/>
                <a:gd name="T3" fmla="*/ 0 h 89"/>
                <a:gd name="T4" fmla="*/ 2 w 42"/>
                <a:gd name="T5" fmla="*/ 4 h 89"/>
                <a:gd name="T6" fmla="*/ 2 w 42"/>
                <a:gd name="T7" fmla="*/ 4 h 89"/>
                <a:gd name="T8" fmla="*/ 0 w 42"/>
                <a:gd name="T9" fmla="*/ 4 h 89"/>
                <a:gd name="T10" fmla="*/ 0 w 42"/>
                <a:gd name="T11" fmla="*/ 8 h 89"/>
                <a:gd name="T12" fmla="*/ 7 w 42"/>
                <a:gd name="T13" fmla="*/ 89 h 89"/>
                <a:gd name="T14" fmla="*/ 11 w 42"/>
                <a:gd name="T15" fmla="*/ 89 h 89"/>
                <a:gd name="T16" fmla="*/ 15 w 42"/>
                <a:gd name="T17" fmla="*/ 87 h 89"/>
                <a:gd name="T18" fmla="*/ 13 w 42"/>
                <a:gd name="T19" fmla="*/ 68 h 89"/>
                <a:gd name="T20" fmla="*/ 9 w 42"/>
                <a:gd name="T21" fmla="*/ 64 h 89"/>
                <a:gd name="T22" fmla="*/ 5 w 42"/>
                <a:gd name="T23" fmla="*/ 12 h 89"/>
                <a:gd name="T24" fmla="*/ 5 w 42"/>
                <a:gd name="T25" fmla="*/ 8 h 89"/>
                <a:gd name="T26" fmla="*/ 7 w 42"/>
                <a:gd name="T27" fmla="*/ 8 h 89"/>
                <a:gd name="T28" fmla="*/ 42 w 42"/>
                <a:gd name="T29" fmla="*/ 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89">
                  <a:moveTo>
                    <a:pt x="42" y="4"/>
                  </a:moveTo>
                  <a:lnTo>
                    <a:pt x="4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7" y="89"/>
                  </a:lnTo>
                  <a:lnTo>
                    <a:pt x="11" y="89"/>
                  </a:lnTo>
                  <a:lnTo>
                    <a:pt x="15" y="87"/>
                  </a:lnTo>
                  <a:lnTo>
                    <a:pt x="13" y="68"/>
                  </a:lnTo>
                  <a:lnTo>
                    <a:pt x="9" y="64"/>
                  </a:lnTo>
                  <a:lnTo>
                    <a:pt x="5" y="12"/>
                  </a:lnTo>
                  <a:lnTo>
                    <a:pt x="5" y="8"/>
                  </a:lnTo>
                  <a:lnTo>
                    <a:pt x="7" y="8"/>
                  </a:lnTo>
                  <a:lnTo>
                    <a:pt x="42" y="4"/>
                  </a:lnTo>
                  <a:close/>
                </a:path>
              </a:pathLst>
            </a:custGeom>
            <a:solidFill>
              <a:srgbClr val="ABA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0">
              <a:extLst>
                <a:ext uri="{FF2B5EF4-FFF2-40B4-BE49-F238E27FC236}">
                  <a16:creationId xmlns:a16="http://schemas.microsoft.com/office/drawing/2014/main" xmlns="" id="{642D20DE-1CFF-49FF-85F7-11CD5F2D32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8438" y="2762250"/>
              <a:ext cx="69850" cy="463550"/>
            </a:xfrm>
            <a:custGeom>
              <a:avLst/>
              <a:gdLst>
                <a:gd name="T0" fmla="*/ 44 w 44"/>
                <a:gd name="T1" fmla="*/ 2 h 292"/>
                <a:gd name="T2" fmla="*/ 27 w 44"/>
                <a:gd name="T3" fmla="*/ 0 h 292"/>
                <a:gd name="T4" fmla="*/ 0 w 44"/>
                <a:gd name="T5" fmla="*/ 290 h 292"/>
                <a:gd name="T6" fmla="*/ 17 w 44"/>
                <a:gd name="T7" fmla="*/ 292 h 292"/>
                <a:gd name="T8" fmla="*/ 44 w 44"/>
                <a:gd name="T9" fmla="*/ 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2">
                  <a:moveTo>
                    <a:pt x="44" y="2"/>
                  </a:moveTo>
                  <a:lnTo>
                    <a:pt x="27" y="0"/>
                  </a:lnTo>
                  <a:lnTo>
                    <a:pt x="0" y="290"/>
                  </a:lnTo>
                  <a:lnTo>
                    <a:pt x="17" y="292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1">
              <a:extLst>
                <a:ext uri="{FF2B5EF4-FFF2-40B4-BE49-F238E27FC236}">
                  <a16:creationId xmlns:a16="http://schemas.microsoft.com/office/drawing/2014/main" xmlns="" id="{792CA1C1-EF87-465F-A2ED-A1A3756251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18438" y="2762250"/>
              <a:ext cx="55563" cy="463550"/>
            </a:xfrm>
            <a:custGeom>
              <a:avLst/>
              <a:gdLst>
                <a:gd name="T0" fmla="*/ 35 w 35"/>
                <a:gd name="T1" fmla="*/ 0 h 292"/>
                <a:gd name="T2" fmla="*/ 27 w 35"/>
                <a:gd name="T3" fmla="*/ 0 h 292"/>
                <a:gd name="T4" fmla="*/ 0 w 35"/>
                <a:gd name="T5" fmla="*/ 290 h 292"/>
                <a:gd name="T6" fmla="*/ 8 w 35"/>
                <a:gd name="T7" fmla="*/ 292 h 292"/>
                <a:gd name="T8" fmla="*/ 35 w 35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2">
                  <a:moveTo>
                    <a:pt x="35" y="0"/>
                  </a:moveTo>
                  <a:lnTo>
                    <a:pt x="27" y="0"/>
                  </a:lnTo>
                  <a:lnTo>
                    <a:pt x="0" y="290"/>
                  </a:lnTo>
                  <a:lnTo>
                    <a:pt x="8" y="29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43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2">
              <a:extLst>
                <a:ext uri="{FF2B5EF4-FFF2-40B4-BE49-F238E27FC236}">
                  <a16:creationId xmlns:a16="http://schemas.microsoft.com/office/drawing/2014/main" xmlns="" id="{554DB676-8E8A-4C57-BE2F-115CC7D89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54951" y="2643188"/>
              <a:ext cx="39688" cy="257175"/>
            </a:xfrm>
            <a:custGeom>
              <a:avLst/>
              <a:gdLst>
                <a:gd name="T0" fmla="*/ 11 w 12"/>
                <a:gd name="T1" fmla="*/ 2 h 78"/>
                <a:gd name="T2" fmla="*/ 6 w 12"/>
                <a:gd name="T3" fmla="*/ 1 h 78"/>
                <a:gd name="T4" fmla="*/ 0 w 12"/>
                <a:gd name="T5" fmla="*/ 46 h 78"/>
                <a:gd name="T6" fmla="*/ 9 w 12"/>
                <a:gd name="T7" fmla="*/ 47 h 78"/>
                <a:gd name="T8" fmla="*/ 7 w 12"/>
                <a:gd name="T9" fmla="*/ 78 h 78"/>
                <a:gd name="T10" fmla="*/ 7 w 12"/>
                <a:gd name="T11" fmla="*/ 78 h 78"/>
                <a:gd name="T12" fmla="*/ 8 w 12"/>
                <a:gd name="T13" fmla="*/ 72 h 78"/>
                <a:gd name="T14" fmla="*/ 12 w 12"/>
                <a:gd name="T15" fmla="*/ 44 h 78"/>
                <a:gd name="T16" fmla="*/ 11 w 12"/>
                <a:gd name="T17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8">
                  <a:moveTo>
                    <a:pt x="11" y="2"/>
                  </a:moveTo>
                  <a:cubicBezTo>
                    <a:pt x="11" y="1"/>
                    <a:pt x="7" y="0"/>
                    <a:pt x="6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7" y="78"/>
                    <a:pt x="7" y="78"/>
                    <a:pt x="8" y="72"/>
                  </a:cubicBezTo>
                  <a:cubicBezTo>
                    <a:pt x="9" y="66"/>
                    <a:pt x="12" y="47"/>
                    <a:pt x="12" y="44"/>
                  </a:cubicBezTo>
                  <a:cubicBezTo>
                    <a:pt x="12" y="30"/>
                    <a:pt x="11" y="18"/>
                    <a:pt x="11" y="2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3">
              <a:extLst>
                <a:ext uri="{FF2B5EF4-FFF2-40B4-BE49-F238E27FC236}">
                  <a16:creationId xmlns:a16="http://schemas.microsoft.com/office/drawing/2014/main" xmlns="" id="{A261B1B4-3E90-47DB-8336-0CAEC0B55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51776" y="2787650"/>
              <a:ext cx="36513" cy="11113"/>
            </a:xfrm>
            <a:custGeom>
              <a:avLst/>
              <a:gdLst>
                <a:gd name="T0" fmla="*/ 23 w 23"/>
                <a:gd name="T1" fmla="*/ 2 h 7"/>
                <a:gd name="T2" fmla="*/ 0 w 23"/>
                <a:gd name="T3" fmla="*/ 0 h 7"/>
                <a:gd name="T4" fmla="*/ 0 w 23"/>
                <a:gd name="T5" fmla="*/ 4 h 7"/>
                <a:gd name="T6" fmla="*/ 21 w 23"/>
                <a:gd name="T7" fmla="*/ 7 h 7"/>
                <a:gd name="T8" fmla="*/ 23 w 23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1" y="7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rgbClr val="504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4">
              <a:extLst>
                <a:ext uri="{FF2B5EF4-FFF2-40B4-BE49-F238E27FC236}">
                  <a16:creationId xmlns:a16="http://schemas.microsoft.com/office/drawing/2014/main" xmlns="" id="{1B350133-C43B-4E38-ADC4-CE76E9E641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288" y="2771775"/>
              <a:ext cx="119063" cy="368300"/>
            </a:xfrm>
            <a:custGeom>
              <a:avLst/>
              <a:gdLst>
                <a:gd name="T0" fmla="*/ 0 w 75"/>
                <a:gd name="T1" fmla="*/ 8 h 232"/>
                <a:gd name="T2" fmla="*/ 56 w 75"/>
                <a:gd name="T3" fmla="*/ 232 h 232"/>
                <a:gd name="T4" fmla="*/ 75 w 75"/>
                <a:gd name="T5" fmla="*/ 228 h 232"/>
                <a:gd name="T6" fmla="*/ 19 w 75"/>
                <a:gd name="T7" fmla="*/ 2 h 232"/>
                <a:gd name="T8" fmla="*/ 8 w 75"/>
                <a:gd name="T9" fmla="*/ 0 h 232"/>
                <a:gd name="T10" fmla="*/ 0 w 75"/>
                <a:gd name="T11" fmla="*/ 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32">
                  <a:moveTo>
                    <a:pt x="0" y="8"/>
                  </a:moveTo>
                  <a:lnTo>
                    <a:pt x="56" y="232"/>
                  </a:lnTo>
                  <a:lnTo>
                    <a:pt x="75" y="228"/>
                  </a:lnTo>
                  <a:lnTo>
                    <a:pt x="19" y="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3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35">
              <a:extLst>
                <a:ext uri="{FF2B5EF4-FFF2-40B4-BE49-F238E27FC236}">
                  <a16:creationId xmlns:a16="http://schemas.microsoft.com/office/drawing/2014/main" xmlns="" id="{015267CA-E054-40E6-9E7C-3763E1B7BB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34288" y="2768600"/>
              <a:ext cx="104775" cy="371475"/>
            </a:xfrm>
            <a:custGeom>
              <a:avLst/>
              <a:gdLst>
                <a:gd name="T0" fmla="*/ 0 w 66"/>
                <a:gd name="T1" fmla="*/ 10 h 234"/>
                <a:gd name="T2" fmla="*/ 56 w 66"/>
                <a:gd name="T3" fmla="*/ 234 h 234"/>
                <a:gd name="T4" fmla="*/ 66 w 66"/>
                <a:gd name="T5" fmla="*/ 232 h 234"/>
                <a:gd name="T6" fmla="*/ 8 w 66"/>
                <a:gd name="T7" fmla="*/ 0 h 234"/>
                <a:gd name="T8" fmla="*/ 0 w 66"/>
                <a:gd name="T9" fmla="*/ 1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34">
                  <a:moveTo>
                    <a:pt x="0" y="10"/>
                  </a:moveTo>
                  <a:lnTo>
                    <a:pt x="56" y="234"/>
                  </a:lnTo>
                  <a:lnTo>
                    <a:pt x="66" y="232"/>
                  </a:lnTo>
                  <a:lnTo>
                    <a:pt x="8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36">
              <a:extLst>
                <a:ext uri="{FF2B5EF4-FFF2-40B4-BE49-F238E27FC236}">
                  <a16:creationId xmlns:a16="http://schemas.microsoft.com/office/drawing/2014/main" xmlns="" id="{389F5DD0-952A-45FA-A0C2-8B609FA8ED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2692400"/>
              <a:ext cx="36513" cy="98425"/>
            </a:xfrm>
            <a:custGeom>
              <a:avLst/>
              <a:gdLst>
                <a:gd name="T0" fmla="*/ 11 w 11"/>
                <a:gd name="T1" fmla="*/ 25 h 30"/>
                <a:gd name="T2" fmla="*/ 0 w 11"/>
                <a:gd name="T3" fmla="*/ 0 h 30"/>
                <a:gd name="T4" fmla="*/ 2 w 11"/>
                <a:gd name="T5" fmla="*/ 28 h 30"/>
                <a:gd name="T6" fmla="*/ 4 w 11"/>
                <a:gd name="T7" fmla="*/ 30 h 30"/>
                <a:gd name="T8" fmla="*/ 6 w 11"/>
                <a:gd name="T9" fmla="*/ 25 h 30"/>
                <a:gd name="T10" fmla="*/ 10 w 11"/>
                <a:gd name="T11" fmla="*/ 28 h 30"/>
                <a:gd name="T12" fmla="*/ 11 w 11"/>
                <a:gd name="T1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0">
                  <a:moveTo>
                    <a:pt x="11" y="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30"/>
                    <a:pt x="4" y="30"/>
                  </a:cubicBezTo>
                  <a:cubicBezTo>
                    <a:pt x="6" y="29"/>
                    <a:pt x="4" y="25"/>
                    <a:pt x="6" y="25"/>
                  </a:cubicBezTo>
                  <a:cubicBezTo>
                    <a:pt x="8" y="24"/>
                    <a:pt x="9" y="28"/>
                    <a:pt x="10" y="28"/>
                  </a:cubicBezTo>
                  <a:cubicBezTo>
                    <a:pt x="11" y="28"/>
                    <a:pt x="11" y="25"/>
                    <a:pt x="11" y="25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37">
              <a:extLst>
                <a:ext uri="{FF2B5EF4-FFF2-40B4-BE49-F238E27FC236}">
                  <a16:creationId xmlns:a16="http://schemas.microsoft.com/office/drawing/2014/main" xmlns="" id="{DFCF6D20-74A7-402C-A081-B618DA0FFD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2692400"/>
              <a:ext cx="19050" cy="98425"/>
            </a:xfrm>
            <a:custGeom>
              <a:avLst/>
              <a:gdLst>
                <a:gd name="T0" fmla="*/ 0 w 6"/>
                <a:gd name="T1" fmla="*/ 0 h 30"/>
                <a:gd name="T2" fmla="*/ 2 w 6"/>
                <a:gd name="T3" fmla="*/ 28 h 30"/>
                <a:gd name="T4" fmla="*/ 4 w 6"/>
                <a:gd name="T5" fmla="*/ 30 h 30"/>
                <a:gd name="T6" fmla="*/ 6 w 6"/>
                <a:gd name="T7" fmla="*/ 25 h 30"/>
                <a:gd name="T8" fmla="*/ 6 w 6"/>
                <a:gd name="T9" fmla="*/ 25 h 30"/>
                <a:gd name="T10" fmla="*/ 0 w 6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0">
                  <a:moveTo>
                    <a:pt x="0" y="0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30"/>
                    <a:pt x="4" y="30"/>
                  </a:cubicBezTo>
                  <a:cubicBezTo>
                    <a:pt x="6" y="29"/>
                    <a:pt x="4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BB4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38">
              <a:extLst>
                <a:ext uri="{FF2B5EF4-FFF2-40B4-BE49-F238E27FC236}">
                  <a16:creationId xmlns:a16="http://schemas.microsoft.com/office/drawing/2014/main" xmlns="" id="{9E9C122E-AA7D-4D67-AF8A-054C96A15C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27938" y="2692400"/>
              <a:ext cx="9525" cy="30163"/>
            </a:xfrm>
            <a:custGeom>
              <a:avLst/>
              <a:gdLst>
                <a:gd name="T0" fmla="*/ 6 w 6"/>
                <a:gd name="T1" fmla="*/ 17 h 19"/>
                <a:gd name="T2" fmla="*/ 0 w 6"/>
                <a:gd name="T3" fmla="*/ 0 h 19"/>
                <a:gd name="T4" fmla="*/ 2 w 6"/>
                <a:gd name="T5" fmla="*/ 19 h 19"/>
                <a:gd name="T6" fmla="*/ 6 w 6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9">
                  <a:moveTo>
                    <a:pt x="6" y="17"/>
                  </a:moveTo>
                  <a:lnTo>
                    <a:pt x="0" y="0"/>
                  </a:lnTo>
                  <a:lnTo>
                    <a:pt x="2" y="19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39">
              <a:extLst>
                <a:ext uri="{FF2B5EF4-FFF2-40B4-BE49-F238E27FC236}">
                  <a16:creationId xmlns:a16="http://schemas.microsoft.com/office/drawing/2014/main" xmlns="" id="{585E6175-6218-491C-A752-46B8DDDFBF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6513" y="2728913"/>
              <a:ext cx="79375" cy="379413"/>
            </a:xfrm>
            <a:custGeom>
              <a:avLst/>
              <a:gdLst>
                <a:gd name="T0" fmla="*/ 0 w 50"/>
                <a:gd name="T1" fmla="*/ 6 h 239"/>
                <a:gd name="T2" fmla="*/ 32 w 50"/>
                <a:gd name="T3" fmla="*/ 239 h 239"/>
                <a:gd name="T4" fmla="*/ 50 w 50"/>
                <a:gd name="T5" fmla="*/ 234 h 239"/>
                <a:gd name="T6" fmla="*/ 21 w 50"/>
                <a:gd name="T7" fmla="*/ 4 h 239"/>
                <a:gd name="T8" fmla="*/ 11 w 50"/>
                <a:gd name="T9" fmla="*/ 0 h 239"/>
                <a:gd name="T10" fmla="*/ 0 w 50"/>
                <a:gd name="T11" fmla="*/ 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39">
                  <a:moveTo>
                    <a:pt x="0" y="6"/>
                  </a:moveTo>
                  <a:lnTo>
                    <a:pt x="32" y="239"/>
                  </a:lnTo>
                  <a:lnTo>
                    <a:pt x="50" y="234"/>
                  </a:lnTo>
                  <a:lnTo>
                    <a:pt x="21" y="4"/>
                  </a:lnTo>
                  <a:lnTo>
                    <a:pt x="11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39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0">
              <a:extLst>
                <a:ext uri="{FF2B5EF4-FFF2-40B4-BE49-F238E27FC236}">
                  <a16:creationId xmlns:a16="http://schemas.microsoft.com/office/drawing/2014/main" xmlns="" id="{DDB36AE5-88B5-4C32-AC2B-6ECD4D9BC6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6513" y="2725738"/>
              <a:ext cx="66675" cy="382588"/>
            </a:xfrm>
            <a:custGeom>
              <a:avLst/>
              <a:gdLst>
                <a:gd name="T0" fmla="*/ 0 w 42"/>
                <a:gd name="T1" fmla="*/ 8 h 241"/>
                <a:gd name="T2" fmla="*/ 32 w 42"/>
                <a:gd name="T3" fmla="*/ 241 h 241"/>
                <a:gd name="T4" fmla="*/ 42 w 42"/>
                <a:gd name="T5" fmla="*/ 239 h 241"/>
                <a:gd name="T6" fmla="*/ 11 w 42"/>
                <a:gd name="T7" fmla="*/ 0 h 241"/>
                <a:gd name="T8" fmla="*/ 0 w 42"/>
                <a:gd name="T9" fmla="*/ 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41">
                  <a:moveTo>
                    <a:pt x="0" y="8"/>
                  </a:moveTo>
                  <a:lnTo>
                    <a:pt x="32" y="241"/>
                  </a:lnTo>
                  <a:lnTo>
                    <a:pt x="42" y="239"/>
                  </a:lnTo>
                  <a:lnTo>
                    <a:pt x="11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1">
              <a:extLst>
                <a:ext uri="{FF2B5EF4-FFF2-40B4-BE49-F238E27FC236}">
                  <a16:creationId xmlns:a16="http://schemas.microsoft.com/office/drawing/2014/main" xmlns="" id="{BFA1FF29-2AC0-4471-9A0D-388D2FCEC1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6513" y="2649538"/>
              <a:ext cx="33338" cy="98425"/>
            </a:xfrm>
            <a:custGeom>
              <a:avLst/>
              <a:gdLst>
                <a:gd name="T0" fmla="*/ 10 w 10"/>
                <a:gd name="T1" fmla="*/ 26 h 30"/>
                <a:gd name="T2" fmla="*/ 2 w 10"/>
                <a:gd name="T3" fmla="*/ 0 h 30"/>
                <a:gd name="T4" fmla="*/ 0 w 10"/>
                <a:gd name="T5" fmla="*/ 27 h 30"/>
                <a:gd name="T6" fmla="*/ 3 w 10"/>
                <a:gd name="T7" fmla="*/ 29 h 30"/>
                <a:gd name="T8" fmla="*/ 5 w 10"/>
                <a:gd name="T9" fmla="*/ 25 h 30"/>
                <a:gd name="T10" fmla="*/ 9 w 10"/>
                <a:gd name="T11" fmla="*/ 29 h 30"/>
                <a:gd name="T12" fmla="*/ 10 w 10"/>
                <a:gd name="T1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0">
                  <a:moveTo>
                    <a:pt x="10" y="26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2" y="30"/>
                    <a:pt x="3" y="29"/>
                  </a:cubicBezTo>
                  <a:cubicBezTo>
                    <a:pt x="4" y="29"/>
                    <a:pt x="3" y="25"/>
                    <a:pt x="5" y="25"/>
                  </a:cubicBezTo>
                  <a:cubicBezTo>
                    <a:pt x="7" y="25"/>
                    <a:pt x="7" y="29"/>
                    <a:pt x="9" y="29"/>
                  </a:cubicBezTo>
                  <a:cubicBezTo>
                    <a:pt x="10" y="28"/>
                    <a:pt x="10" y="26"/>
                    <a:pt x="10" y="26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2">
              <a:extLst>
                <a:ext uri="{FF2B5EF4-FFF2-40B4-BE49-F238E27FC236}">
                  <a16:creationId xmlns:a16="http://schemas.microsoft.com/office/drawing/2014/main" xmlns="" id="{E2350517-DDCF-4795-AF64-EA5EFFAB23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6513" y="2649538"/>
              <a:ext cx="17463" cy="98425"/>
            </a:xfrm>
            <a:custGeom>
              <a:avLst/>
              <a:gdLst>
                <a:gd name="T0" fmla="*/ 2 w 5"/>
                <a:gd name="T1" fmla="*/ 0 h 30"/>
                <a:gd name="T2" fmla="*/ 0 w 5"/>
                <a:gd name="T3" fmla="*/ 27 h 30"/>
                <a:gd name="T4" fmla="*/ 3 w 5"/>
                <a:gd name="T5" fmla="*/ 29 h 30"/>
                <a:gd name="T6" fmla="*/ 5 w 5"/>
                <a:gd name="T7" fmla="*/ 25 h 30"/>
                <a:gd name="T8" fmla="*/ 5 w 5"/>
                <a:gd name="T9" fmla="*/ 25 h 30"/>
                <a:gd name="T10" fmla="*/ 2 w 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0">
                  <a:moveTo>
                    <a:pt x="2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1" y="28"/>
                    <a:pt x="2" y="30"/>
                    <a:pt x="3" y="29"/>
                  </a:cubicBezTo>
                  <a:cubicBezTo>
                    <a:pt x="4" y="29"/>
                    <a:pt x="3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BB4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3">
              <a:extLst>
                <a:ext uri="{FF2B5EF4-FFF2-40B4-BE49-F238E27FC236}">
                  <a16:creationId xmlns:a16="http://schemas.microsoft.com/office/drawing/2014/main" xmlns="" id="{F85AE83C-2615-423F-AC4D-287D93C195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4451" y="2649538"/>
              <a:ext cx="9525" cy="26988"/>
            </a:xfrm>
            <a:custGeom>
              <a:avLst/>
              <a:gdLst>
                <a:gd name="T0" fmla="*/ 6 w 6"/>
                <a:gd name="T1" fmla="*/ 17 h 17"/>
                <a:gd name="T2" fmla="*/ 0 w 6"/>
                <a:gd name="T3" fmla="*/ 0 h 17"/>
                <a:gd name="T4" fmla="*/ 0 w 6"/>
                <a:gd name="T5" fmla="*/ 17 h 17"/>
                <a:gd name="T6" fmla="*/ 6 w 6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7">
                  <a:moveTo>
                    <a:pt x="6" y="17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4">
              <a:extLst>
                <a:ext uri="{FF2B5EF4-FFF2-40B4-BE49-F238E27FC236}">
                  <a16:creationId xmlns:a16="http://schemas.microsoft.com/office/drawing/2014/main" xmlns="" id="{BA11AC8B-0126-4BAE-891C-6A2D820FA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43813" y="2887663"/>
              <a:ext cx="247650" cy="398463"/>
            </a:xfrm>
            <a:custGeom>
              <a:avLst/>
              <a:gdLst>
                <a:gd name="T0" fmla="*/ 75 w 75"/>
                <a:gd name="T1" fmla="*/ 0 h 121"/>
                <a:gd name="T2" fmla="*/ 75 w 75"/>
                <a:gd name="T3" fmla="*/ 112 h 121"/>
                <a:gd name="T4" fmla="*/ 69 w 75"/>
                <a:gd name="T5" fmla="*/ 121 h 121"/>
                <a:gd name="T6" fmla="*/ 6 w 75"/>
                <a:gd name="T7" fmla="*/ 121 h 121"/>
                <a:gd name="T8" fmla="*/ 0 w 75"/>
                <a:gd name="T9" fmla="*/ 112 h 121"/>
                <a:gd name="T10" fmla="*/ 0 w 75"/>
                <a:gd name="T11" fmla="*/ 0 h 121"/>
                <a:gd name="T12" fmla="*/ 75 w 7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21">
                  <a:moveTo>
                    <a:pt x="75" y="0"/>
                  </a:moveTo>
                  <a:cubicBezTo>
                    <a:pt x="75" y="112"/>
                    <a:pt x="75" y="112"/>
                    <a:pt x="75" y="112"/>
                  </a:cubicBezTo>
                  <a:cubicBezTo>
                    <a:pt x="75" y="117"/>
                    <a:pt x="72" y="121"/>
                    <a:pt x="69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3" y="121"/>
                    <a:pt x="0" y="117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345">
              <a:extLst>
                <a:ext uri="{FF2B5EF4-FFF2-40B4-BE49-F238E27FC236}">
                  <a16:creationId xmlns:a16="http://schemas.microsoft.com/office/drawing/2014/main" xmlns="" id="{0E9836D3-476A-4041-8B66-9F8AD170C52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643813" y="2887663"/>
              <a:ext cx="247650" cy="38100"/>
            </a:xfrm>
            <a:prstGeom prst="rect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46">
              <a:extLst>
                <a:ext uri="{FF2B5EF4-FFF2-40B4-BE49-F238E27FC236}">
                  <a16:creationId xmlns:a16="http://schemas.microsoft.com/office/drawing/2014/main" xmlns="" id="{75B50411-751E-4B6A-A41E-21509FF658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6051" y="2925763"/>
              <a:ext cx="125413" cy="360363"/>
            </a:xfrm>
            <a:custGeom>
              <a:avLst/>
              <a:gdLst>
                <a:gd name="T0" fmla="*/ 38 w 38"/>
                <a:gd name="T1" fmla="*/ 100 h 109"/>
                <a:gd name="T2" fmla="*/ 38 w 38"/>
                <a:gd name="T3" fmla="*/ 0 h 109"/>
                <a:gd name="T4" fmla="*/ 0 w 38"/>
                <a:gd name="T5" fmla="*/ 0 h 109"/>
                <a:gd name="T6" fmla="*/ 0 w 38"/>
                <a:gd name="T7" fmla="*/ 109 h 109"/>
                <a:gd name="T8" fmla="*/ 32 w 38"/>
                <a:gd name="T9" fmla="*/ 109 h 109"/>
                <a:gd name="T10" fmla="*/ 38 w 38"/>
                <a:gd name="T11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09">
                  <a:moveTo>
                    <a:pt x="38" y="10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5" y="109"/>
                    <a:pt x="38" y="105"/>
                    <a:pt x="38" y="100"/>
                  </a:cubicBezTo>
                  <a:close/>
                </a:path>
              </a:pathLst>
            </a:custGeom>
            <a:solidFill>
              <a:srgbClr val="7F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347">
              <a:extLst>
                <a:ext uri="{FF2B5EF4-FFF2-40B4-BE49-F238E27FC236}">
                  <a16:creationId xmlns:a16="http://schemas.microsoft.com/office/drawing/2014/main" xmlns="" id="{511829E9-7D94-4998-88C0-34A1644323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766051" y="2887663"/>
              <a:ext cx="125413" cy="38100"/>
            </a:xfrm>
            <a:prstGeom prst="rect">
              <a:avLst/>
            </a:prstGeom>
            <a:solidFill>
              <a:srgbClr val="53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48">
              <a:extLst>
                <a:ext uri="{FF2B5EF4-FFF2-40B4-BE49-F238E27FC236}">
                  <a16:creationId xmlns:a16="http://schemas.microsoft.com/office/drawing/2014/main" xmlns="" id="{15CFB9DD-44F7-402A-B0BA-D97480777D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1526" y="4498975"/>
              <a:ext cx="73025" cy="187325"/>
            </a:xfrm>
            <a:custGeom>
              <a:avLst/>
              <a:gdLst>
                <a:gd name="T0" fmla="*/ 11 w 22"/>
                <a:gd name="T1" fmla="*/ 0 h 57"/>
                <a:gd name="T2" fmla="*/ 11 w 22"/>
                <a:gd name="T3" fmla="*/ 0 h 57"/>
                <a:gd name="T4" fmla="*/ 0 w 22"/>
                <a:gd name="T5" fmla="*/ 12 h 57"/>
                <a:gd name="T6" fmla="*/ 0 w 22"/>
                <a:gd name="T7" fmla="*/ 45 h 57"/>
                <a:gd name="T8" fmla="*/ 11 w 22"/>
                <a:gd name="T9" fmla="*/ 57 h 57"/>
                <a:gd name="T10" fmla="*/ 11 w 22"/>
                <a:gd name="T11" fmla="*/ 57 h 57"/>
                <a:gd name="T12" fmla="*/ 22 w 22"/>
                <a:gd name="T13" fmla="*/ 45 h 57"/>
                <a:gd name="T14" fmla="*/ 22 w 22"/>
                <a:gd name="T15" fmla="*/ 12 h 57"/>
                <a:gd name="T16" fmla="*/ 11 w 22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7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7" y="57"/>
                    <a:pt x="22" y="52"/>
                    <a:pt x="22" y="45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6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63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49">
              <a:extLst>
                <a:ext uri="{FF2B5EF4-FFF2-40B4-BE49-F238E27FC236}">
                  <a16:creationId xmlns:a16="http://schemas.microsoft.com/office/drawing/2014/main" xmlns="" id="{2CDE15DB-8A73-45FA-B36D-FB45816FD5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1526" y="4686300"/>
              <a:ext cx="73025" cy="190500"/>
            </a:xfrm>
            <a:custGeom>
              <a:avLst/>
              <a:gdLst>
                <a:gd name="T0" fmla="*/ 11 w 22"/>
                <a:gd name="T1" fmla="*/ 0 h 58"/>
                <a:gd name="T2" fmla="*/ 11 w 22"/>
                <a:gd name="T3" fmla="*/ 0 h 58"/>
                <a:gd name="T4" fmla="*/ 0 w 22"/>
                <a:gd name="T5" fmla="*/ 13 h 58"/>
                <a:gd name="T6" fmla="*/ 0 w 22"/>
                <a:gd name="T7" fmla="*/ 45 h 58"/>
                <a:gd name="T8" fmla="*/ 11 w 22"/>
                <a:gd name="T9" fmla="*/ 58 h 58"/>
                <a:gd name="T10" fmla="*/ 11 w 22"/>
                <a:gd name="T11" fmla="*/ 58 h 58"/>
                <a:gd name="T12" fmla="*/ 22 w 22"/>
                <a:gd name="T13" fmla="*/ 45 h 58"/>
                <a:gd name="T14" fmla="*/ 22 w 22"/>
                <a:gd name="T15" fmla="*/ 13 h 58"/>
                <a:gd name="T16" fmla="*/ 11 w 22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8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8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7" y="58"/>
                    <a:pt x="22" y="52"/>
                    <a:pt x="22" y="45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6"/>
                    <a:pt x="17" y="0"/>
                    <a:pt x="11" y="0"/>
                  </a:cubicBezTo>
                  <a:close/>
                </a:path>
              </a:pathLst>
            </a:custGeom>
            <a:solidFill>
              <a:srgbClr val="F48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50">
              <a:extLst>
                <a:ext uri="{FF2B5EF4-FFF2-40B4-BE49-F238E27FC236}">
                  <a16:creationId xmlns:a16="http://schemas.microsoft.com/office/drawing/2014/main" xmlns="" id="{55DDF508-E533-4E27-AC85-04B3BF0365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1526" y="4310063"/>
              <a:ext cx="755650" cy="922338"/>
            </a:xfrm>
            <a:custGeom>
              <a:avLst/>
              <a:gdLst>
                <a:gd name="T0" fmla="*/ 229 w 229"/>
                <a:gd name="T1" fmla="*/ 0 h 280"/>
                <a:gd name="T2" fmla="*/ 11 w 229"/>
                <a:gd name="T3" fmla="*/ 0 h 280"/>
                <a:gd name="T4" fmla="*/ 0 w 229"/>
                <a:gd name="T5" fmla="*/ 12 h 280"/>
                <a:gd name="T6" fmla="*/ 0 w 229"/>
                <a:gd name="T7" fmla="*/ 45 h 280"/>
                <a:gd name="T8" fmla="*/ 11 w 229"/>
                <a:gd name="T9" fmla="*/ 57 h 280"/>
                <a:gd name="T10" fmla="*/ 11 w 229"/>
                <a:gd name="T11" fmla="*/ 280 h 280"/>
                <a:gd name="T12" fmla="*/ 229 w 229"/>
                <a:gd name="T13" fmla="*/ 280 h 280"/>
                <a:gd name="T14" fmla="*/ 229 w 229"/>
                <a:gd name="T1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80">
                  <a:moveTo>
                    <a:pt x="2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1"/>
                    <a:pt x="5" y="57"/>
                    <a:pt x="11" y="5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229" y="280"/>
                    <a:pt x="229" y="280"/>
                    <a:pt x="229" y="280"/>
                  </a:cubicBezTo>
                  <a:lnTo>
                    <a:pt x="229" y="0"/>
                  </a:lnTo>
                  <a:close/>
                </a:path>
              </a:pathLst>
            </a:custGeom>
            <a:solidFill>
              <a:srgbClr val="D1A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51">
              <a:extLst>
                <a:ext uri="{FF2B5EF4-FFF2-40B4-BE49-F238E27FC236}">
                  <a16:creationId xmlns:a16="http://schemas.microsoft.com/office/drawing/2014/main" xmlns="" id="{E1249C74-761C-47FF-A514-0B789EF0D6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1376" y="4579938"/>
              <a:ext cx="85725" cy="168275"/>
            </a:xfrm>
            <a:custGeom>
              <a:avLst/>
              <a:gdLst>
                <a:gd name="T0" fmla="*/ 18 w 26"/>
                <a:gd name="T1" fmla="*/ 1 h 51"/>
                <a:gd name="T2" fmla="*/ 18 w 26"/>
                <a:gd name="T3" fmla="*/ 1 h 51"/>
                <a:gd name="T4" fmla="*/ 6 w 26"/>
                <a:gd name="T5" fmla="*/ 10 h 51"/>
                <a:gd name="T6" fmla="*/ 1 w 26"/>
                <a:gd name="T7" fmla="*/ 37 h 51"/>
                <a:gd name="T8" fmla="*/ 8 w 26"/>
                <a:gd name="T9" fmla="*/ 50 h 51"/>
                <a:gd name="T10" fmla="*/ 20 w 26"/>
                <a:gd name="T11" fmla="*/ 41 h 51"/>
                <a:gd name="T12" fmla="*/ 25 w 26"/>
                <a:gd name="T13" fmla="*/ 14 h 51"/>
                <a:gd name="T14" fmla="*/ 18 w 26"/>
                <a:gd name="T15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1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3" y="0"/>
                    <a:pt x="7" y="4"/>
                    <a:pt x="6" y="1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3"/>
                    <a:pt x="3" y="48"/>
                    <a:pt x="8" y="50"/>
                  </a:cubicBezTo>
                  <a:cubicBezTo>
                    <a:pt x="14" y="51"/>
                    <a:pt x="19" y="47"/>
                    <a:pt x="20" y="4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8"/>
                    <a:pt x="23" y="3"/>
                    <a:pt x="18" y="1"/>
                  </a:cubicBezTo>
                  <a:close/>
                </a:path>
              </a:pathLst>
            </a:custGeom>
            <a:solidFill>
              <a:srgbClr val="7E5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2">
              <a:extLst>
                <a:ext uri="{FF2B5EF4-FFF2-40B4-BE49-F238E27FC236}">
                  <a16:creationId xmlns:a16="http://schemas.microsoft.com/office/drawing/2014/main" xmlns="" id="{CED177F7-CC41-4BEC-B1DC-DE430E2642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1213" y="4738688"/>
              <a:ext cx="85725" cy="168275"/>
            </a:xfrm>
            <a:custGeom>
              <a:avLst/>
              <a:gdLst>
                <a:gd name="T0" fmla="*/ 17 w 26"/>
                <a:gd name="T1" fmla="*/ 2 h 51"/>
                <a:gd name="T2" fmla="*/ 17 w 26"/>
                <a:gd name="T3" fmla="*/ 2 h 51"/>
                <a:gd name="T4" fmla="*/ 6 w 26"/>
                <a:gd name="T5" fmla="*/ 10 h 51"/>
                <a:gd name="T6" fmla="*/ 1 w 26"/>
                <a:gd name="T7" fmla="*/ 37 h 51"/>
                <a:gd name="T8" fmla="*/ 8 w 26"/>
                <a:gd name="T9" fmla="*/ 50 h 51"/>
                <a:gd name="T10" fmla="*/ 20 w 26"/>
                <a:gd name="T11" fmla="*/ 42 h 51"/>
                <a:gd name="T12" fmla="*/ 25 w 26"/>
                <a:gd name="T13" fmla="*/ 14 h 51"/>
                <a:gd name="T14" fmla="*/ 17 w 26"/>
                <a:gd name="T15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1"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2" y="0"/>
                    <a:pt x="7" y="4"/>
                    <a:pt x="6" y="1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3"/>
                    <a:pt x="3" y="49"/>
                    <a:pt x="8" y="50"/>
                  </a:cubicBezTo>
                  <a:cubicBezTo>
                    <a:pt x="13" y="51"/>
                    <a:pt x="19" y="48"/>
                    <a:pt x="20" y="4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9"/>
                    <a:pt x="23" y="3"/>
                    <a:pt x="17" y="2"/>
                  </a:cubicBezTo>
                  <a:close/>
                </a:path>
              </a:pathLst>
            </a:custGeom>
            <a:solidFill>
              <a:srgbClr val="806B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3">
              <a:extLst>
                <a:ext uri="{FF2B5EF4-FFF2-40B4-BE49-F238E27FC236}">
                  <a16:creationId xmlns:a16="http://schemas.microsoft.com/office/drawing/2014/main" xmlns="" id="{CB2D706F-F893-46C1-8E14-739F91AEC9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21051" y="4422775"/>
              <a:ext cx="755650" cy="922338"/>
            </a:xfrm>
            <a:custGeom>
              <a:avLst/>
              <a:gdLst>
                <a:gd name="T0" fmla="*/ 229 w 229"/>
                <a:gd name="T1" fmla="*/ 44 h 280"/>
                <a:gd name="T2" fmla="*/ 45 w 229"/>
                <a:gd name="T3" fmla="*/ 1 h 280"/>
                <a:gd name="T4" fmla="*/ 34 w 229"/>
                <a:gd name="T5" fmla="*/ 9 h 280"/>
                <a:gd name="T6" fmla="*/ 28 w 229"/>
                <a:gd name="T7" fmla="*/ 37 h 280"/>
                <a:gd name="T8" fmla="*/ 36 w 229"/>
                <a:gd name="T9" fmla="*/ 49 h 280"/>
                <a:gd name="T10" fmla="*/ 0 w 229"/>
                <a:gd name="T11" fmla="*/ 237 h 280"/>
                <a:gd name="T12" fmla="*/ 184 w 229"/>
                <a:gd name="T13" fmla="*/ 280 h 280"/>
                <a:gd name="T14" fmla="*/ 229 w 229"/>
                <a:gd name="T15" fmla="*/ 4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80">
                  <a:moveTo>
                    <a:pt x="229" y="44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40" y="0"/>
                    <a:pt x="35" y="3"/>
                    <a:pt x="34" y="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42"/>
                    <a:pt x="31" y="48"/>
                    <a:pt x="36" y="4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84" y="280"/>
                    <a:pt x="184" y="280"/>
                    <a:pt x="184" y="280"/>
                  </a:cubicBezTo>
                  <a:lnTo>
                    <a:pt x="229" y="44"/>
                  </a:lnTo>
                  <a:close/>
                </a:path>
              </a:pathLst>
            </a:custGeom>
            <a:solidFill>
              <a:srgbClr val="4352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4">
              <a:extLst>
                <a:ext uri="{FF2B5EF4-FFF2-40B4-BE49-F238E27FC236}">
                  <a16:creationId xmlns:a16="http://schemas.microsoft.com/office/drawing/2014/main" xmlns="" id="{F13A4F4D-8842-4855-BE6E-995392BA91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7063" y="4487863"/>
              <a:ext cx="962025" cy="1104900"/>
            </a:xfrm>
            <a:custGeom>
              <a:avLst/>
              <a:gdLst>
                <a:gd name="T0" fmla="*/ 292 w 292"/>
                <a:gd name="T1" fmla="*/ 0 h 335"/>
                <a:gd name="T2" fmla="*/ 210 w 292"/>
                <a:gd name="T3" fmla="*/ 0 h 335"/>
                <a:gd name="T4" fmla="*/ 210 w 292"/>
                <a:gd name="T5" fmla="*/ 0 h 335"/>
                <a:gd name="T6" fmla="*/ 52 w 292"/>
                <a:gd name="T7" fmla="*/ 186 h 335"/>
                <a:gd name="T8" fmla="*/ 0 w 292"/>
                <a:gd name="T9" fmla="*/ 176 h 335"/>
                <a:gd name="T10" fmla="*/ 0 w 292"/>
                <a:gd name="T11" fmla="*/ 335 h 335"/>
                <a:gd name="T12" fmla="*/ 292 w 292"/>
                <a:gd name="T13" fmla="*/ 335 h 335"/>
                <a:gd name="T14" fmla="*/ 292 w 292"/>
                <a:gd name="T1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335">
                  <a:moveTo>
                    <a:pt x="292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103"/>
                    <a:pt x="139" y="186"/>
                    <a:pt x="52" y="186"/>
                  </a:cubicBezTo>
                  <a:cubicBezTo>
                    <a:pt x="33" y="186"/>
                    <a:pt x="16" y="182"/>
                    <a:pt x="0" y="176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292" y="335"/>
                    <a:pt x="292" y="335"/>
                    <a:pt x="292" y="335"/>
                  </a:cubicBezTo>
                  <a:lnTo>
                    <a:pt x="292" y="0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Rectangle 355">
              <a:extLst>
                <a:ext uri="{FF2B5EF4-FFF2-40B4-BE49-F238E27FC236}">
                  <a16:creationId xmlns:a16="http://schemas.microsoft.com/office/drawing/2014/main" xmlns="" id="{ABBEB2EB-BCEF-4519-9015-9F566CBB8E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67063" y="5403850"/>
              <a:ext cx="962025" cy="188913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Rectangle 356">
              <a:extLst>
                <a:ext uri="{FF2B5EF4-FFF2-40B4-BE49-F238E27FC236}">
                  <a16:creationId xmlns:a16="http://schemas.microsoft.com/office/drawing/2014/main" xmlns="" id="{2BC56068-2395-4C16-9665-252F7716115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167063" y="5332413"/>
              <a:ext cx="962025" cy="34925"/>
            </a:xfrm>
            <a:prstGeom prst="rect">
              <a:avLst/>
            </a:pr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Rectangle 357">
              <a:extLst>
                <a:ext uri="{FF2B5EF4-FFF2-40B4-BE49-F238E27FC236}">
                  <a16:creationId xmlns:a16="http://schemas.microsoft.com/office/drawing/2014/main" xmlns="" id="{51EEFA37-4EBE-4E81-A938-C1A38266B25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51326" y="3160713"/>
              <a:ext cx="590550" cy="138113"/>
            </a:xfrm>
            <a:prstGeom prst="rect">
              <a:avLst/>
            </a:pr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Rectangle 358">
              <a:extLst>
                <a:ext uri="{FF2B5EF4-FFF2-40B4-BE49-F238E27FC236}">
                  <a16:creationId xmlns:a16="http://schemas.microsoft.com/office/drawing/2014/main" xmlns="" id="{08C3E693-340C-46B8-9392-B479DDAC56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27513" y="3090863"/>
              <a:ext cx="590550" cy="69850"/>
            </a:xfrm>
            <a:prstGeom prst="rect">
              <a:avLst/>
            </a:pr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359">
              <a:extLst>
                <a:ext uri="{FF2B5EF4-FFF2-40B4-BE49-F238E27FC236}">
                  <a16:creationId xmlns:a16="http://schemas.microsoft.com/office/drawing/2014/main" xmlns="" id="{6157B410-0D7E-43D9-9E2B-6A3BEE2AEC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318001" y="2998788"/>
              <a:ext cx="588963" cy="92075"/>
            </a:xfrm>
            <a:prstGeom prst="rect">
              <a:avLst/>
            </a:pr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Rectangle 360">
              <a:extLst>
                <a:ext uri="{FF2B5EF4-FFF2-40B4-BE49-F238E27FC236}">
                  <a16:creationId xmlns:a16="http://schemas.microsoft.com/office/drawing/2014/main" xmlns="" id="{0F8DB803-2F67-488C-AB61-BB48D87DFC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297363" y="2955925"/>
              <a:ext cx="590550" cy="42863"/>
            </a:xfrm>
            <a:prstGeom prst="rect">
              <a:avLst/>
            </a:prstGeom>
            <a:solidFill>
              <a:srgbClr val="CBE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1">
              <a:extLst>
                <a:ext uri="{FF2B5EF4-FFF2-40B4-BE49-F238E27FC236}">
                  <a16:creationId xmlns:a16="http://schemas.microsoft.com/office/drawing/2014/main" xmlns="" id="{2188FACB-3FB0-46F3-A751-8840DA442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54201" y="1387475"/>
              <a:ext cx="392113" cy="501650"/>
            </a:xfrm>
            <a:custGeom>
              <a:avLst/>
              <a:gdLst>
                <a:gd name="T0" fmla="*/ 119 w 119"/>
                <a:gd name="T1" fmla="*/ 79 h 152"/>
                <a:gd name="T2" fmla="*/ 9 w 119"/>
                <a:gd name="T3" fmla="*/ 102 h 152"/>
                <a:gd name="T4" fmla="*/ 69 w 119"/>
                <a:gd name="T5" fmla="*/ 145 h 152"/>
                <a:gd name="T6" fmla="*/ 119 w 119"/>
                <a:gd name="T7" fmla="*/ 7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52">
                  <a:moveTo>
                    <a:pt x="119" y="79"/>
                  </a:moveTo>
                  <a:cubicBezTo>
                    <a:pt x="107" y="36"/>
                    <a:pt x="0" y="0"/>
                    <a:pt x="9" y="102"/>
                  </a:cubicBezTo>
                  <a:cubicBezTo>
                    <a:pt x="12" y="140"/>
                    <a:pt x="57" y="152"/>
                    <a:pt x="69" y="145"/>
                  </a:cubicBezTo>
                  <a:cubicBezTo>
                    <a:pt x="81" y="137"/>
                    <a:pt x="119" y="79"/>
                    <a:pt x="119" y="79"/>
                  </a:cubicBezTo>
                  <a:close/>
                </a:path>
              </a:pathLst>
            </a:custGeom>
            <a:solidFill>
              <a:srgbClr val="55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2">
              <a:extLst>
                <a:ext uri="{FF2B5EF4-FFF2-40B4-BE49-F238E27FC236}">
                  <a16:creationId xmlns:a16="http://schemas.microsoft.com/office/drawing/2014/main" xmlns="" id="{5A854A63-F04F-45C3-8D73-950BCA847E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2738" y="1941513"/>
              <a:ext cx="522288" cy="382588"/>
            </a:xfrm>
            <a:custGeom>
              <a:avLst/>
              <a:gdLst>
                <a:gd name="T0" fmla="*/ 158 w 158"/>
                <a:gd name="T1" fmla="*/ 0 h 116"/>
                <a:gd name="T2" fmla="*/ 157 w 158"/>
                <a:gd name="T3" fmla="*/ 14 h 116"/>
                <a:gd name="T4" fmla="*/ 44 w 158"/>
                <a:gd name="T5" fmla="*/ 65 h 116"/>
                <a:gd name="T6" fmla="*/ 50 w 158"/>
                <a:gd name="T7" fmla="*/ 96 h 116"/>
                <a:gd name="T8" fmla="*/ 23 w 158"/>
                <a:gd name="T9" fmla="*/ 102 h 116"/>
                <a:gd name="T10" fmla="*/ 1 w 158"/>
                <a:gd name="T11" fmla="*/ 53 h 116"/>
                <a:gd name="T12" fmla="*/ 30 w 158"/>
                <a:gd name="T13" fmla="*/ 41 h 116"/>
                <a:gd name="T14" fmla="*/ 30 w 158"/>
                <a:gd name="T15" fmla="*/ 41 h 116"/>
                <a:gd name="T16" fmla="*/ 158 w 158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16">
                  <a:moveTo>
                    <a:pt x="158" y="0"/>
                  </a:moveTo>
                  <a:cubicBezTo>
                    <a:pt x="157" y="14"/>
                    <a:pt x="157" y="14"/>
                    <a:pt x="157" y="14"/>
                  </a:cubicBezTo>
                  <a:cubicBezTo>
                    <a:pt x="133" y="15"/>
                    <a:pt x="58" y="46"/>
                    <a:pt x="44" y="65"/>
                  </a:cubicBezTo>
                  <a:cubicBezTo>
                    <a:pt x="47" y="77"/>
                    <a:pt x="50" y="89"/>
                    <a:pt x="50" y="96"/>
                  </a:cubicBezTo>
                  <a:cubicBezTo>
                    <a:pt x="51" y="112"/>
                    <a:pt x="34" y="116"/>
                    <a:pt x="23" y="102"/>
                  </a:cubicBezTo>
                  <a:cubicBezTo>
                    <a:pt x="12" y="88"/>
                    <a:pt x="0" y="55"/>
                    <a:pt x="1" y="53"/>
                  </a:cubicBezTo>
                  <a:cubicBezTo>
                    <a:pt x="2" y="52"/>
                    <a:pt x="20" y="45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70" y="26"/>
                    <a:pt x="116" y="14"/>
                    <a:pt x="158" y="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3">
              <a:extLst>
                <a:ext uri="{FF2B5EF4-FFF2-40B4-BE49-F238E27FC236}">
                  <a16:creationId xmlns:a16="http://schemas.microsoft.com/office/drawing/2014/main" xmlns="" id="{F9DB6A28-F41B-4E9C-A362-5C57F5F0E4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20201" y="2085975"/>
              <a:ext cx="138113" cy="207963"/>
            </a:xfrm>
            <a:custGeom>
              <a:avLst/>
              <a:gdLst>
                <a:gd name="T0" fmla="*/ 29 w 42"/>
                <a:gd name="T1" fmla="*/ 0 h 63"/>
                <a:gd name="T2" fmla="*/ 14 w 42"/>
                <a:gd name="T3" fmla="*/ 5 h 63"/>
                <a:gd name="T4" fmla="*/ 4 w 42"/>
                <a:gd name="T5" fmla="*/ 10 h 63"/>
                <a:gd name="T6" fmla="*/ 0 w 42"/>
                <a:gd name="T7" fmla="*/ 11 h 63"/>
                <a:gd name="T8" fmla="*/ 2 w 42"/>
                <a:gd name="T9" fmla="*/ 20 h 63"/>
                <a:gd name="T10" fmla="*/ 10 w 42"/>
                <a:gd name="T11" fmla="*/ 38 h 63"/>
                <a:gd name="T12" fmla="*/ 20 w 42"/>
                <a:gd name="T13" fmla="*/ 56 h 63"/>
                <a:gd name="T14" fmla="*/ 30 w 42"/>
                <a:gd name="T15" fmla="*/ 63 h 63"/>
                <a:gd name="T16" fmla="*/ 38 w 42"/>
                <a:gd name="T17" fmla="*/ 61 h 63"/>
                <a:gd name="T18" fmla="*/ 42 w 42"/>
                <a:gd name="T19" fmla="*/ 52 h 63"/>
                <a:gd name="T20" fmla="*/ 40 w 42"/>
                <a:gd name="T21" fmla="*/ 41 h 63"/>
                <a:gd name="T22" fmla="*/ 37 w 42"/>
                <a:gd name="T23" fmla="*/ 27 h 63"/>
                <a:gd name="T24" fmla="*/ 31 w 42"/>
                <a:gd name="T25" fmla="*/ 7 h 63"/>
                <a:gd name="T26" fmla="*/ 29 w 42"/>
                <a:gd name="T2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63">
                  <a:moveTo>
                    <a:pt x="29" y="0"/>
                  </a:moveTo>
                  <a:cubicBezTo>
                    <a:pt x="24" y="2"/>
                    <a:pt x="19" y="3"/>
                    <a:pt x="14" y="5"/>
                  </a:cubicBezTo>
                  <a:cubicBezTo>
                    <a:pt x="11" y="7"/>
                    <a:pt x="7" y="8"/>
                    <a:pt x="4" y="10"/>
                  </a:cubicBezTo>
                  <a:cubicBezTo>
                    <a:pt x="3" y="10"/>
                    <a:pt x="1" y="11"/>
                    <a:pt x="0" y="11"/>
                  </a:cubicBezTo>
                  <a:cubicBezTo>
                    <a:pt x="0" y="14"/>
                    <a:pt x="2" y="18"/>
                    <a:pt x="2" y="20"/>
                  </a:cubicBezTo>
                  <a:cubicBezTo>
                    <a:pt x="5" y="26"/>
                    <a:pt x="7" y="32"/>
                    <a:pt x="10" y="38"/>
                  </a:cubicBezTo>
                  <a:cubicBezTo>
                    <a:pt x="13" y="44"/>
                    <a:pt x="16" y="51"/>
                    <a:pt x="20" y="56"/>
                  </a:cubicBezTo>
                  <a:cubicBezTo>
                    <a:pt x="23" y="59"/>
                    <a:pt x="27" y="62"/>
                    <a:pt x="30" y="63"/>
                  </a:cubicBezTo>
                  <a:cubicBezTo>
                    <a:pt x="33" y="63"/>
                    <a:pt x="36" y="63"/>
                    <a:pt x="38" y="61"/>
                  </a:cubicBezTo>
                  <a:cubicBezTo>
                    <a:pt x="41" y="59"/>
                    <a:pt x="42" y="56"/>
                    <a:pt x="42" y="52"/>
                  </a:cubicBezTo>
                  <a:cubicBezTo>
                    <a:pt x="41" y="49"/>
                    <a:pt x="41" y="45"/>
                    <a:pt x="40" y="41"/>
                  </a:cubicBezTo>
                  <a:cubicBezTo>
                    <a:pt x="39" y="36"/>
                    <a:pt x="38" y="32"/>
                    <a:pt x="37" y="27"/>
                  </a:cubicBezTo>
                  <a:cubicBezTo>
                    <a:pt x="35" y="20"/>
                    <a:pt x="33" y="14"/>
                    <a:pt x="31" y="7"/>
                  </a:cubicBezTo>
                  <a:cubicBezTo>
                    <a:pt x="31" y="5"/>
                    <a:pt x="30" y="2"/>
                    <a:pt x="29" y="0"/>
                  </a:cubicBezTo>
                  <a:close/>
                </a:path>
              </a:pathLst>
            </a:custGeom>
            <a:solidFill>
              <a:srgbClr val="B8C5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4">
              <a:extLst>
                <a:ext uri="{FF2B5EF4-FFF2-40B4-BE49-F238E27FC236}">
                  <a16:creationId xmlns:a16="http://schemas.microsoft.com/office/drawing/2014/main" xmlns="" id="{626CC81D-C375-4E13-A27E-280ECB3767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1213" y="1855788"/>
              <a:ext cx="204788" cy="296863"/>
            </a:xfrm>
            <a:custGeom>
              <a:avLst/>
              <a:gdLst>
                <a:gd name="T0" fmla="*/ 23 w 62"/>
                <a:gd name="T1" fmla="*/ 3 h 90"/>
                <a:gd name="T2" fmla="*/ 4 w 62"/>
                <a:gd name="T3" fmla="*/ 51 h 90"/>
                <a:gd name="T4" fmla="*/ 39 w 62"/>
                <a:gd name="T5" fmla="*/ 86 h 90"/>
                <a:gd name="T6" fmla="*/ 58 w 62"/>
                <a:gd name="T7" fmla="*/ 38 h 90"/>
                <a:gd name="T8" fmla="*/ 23 w 62"/>
                <a:gd name="T9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0">
                  <a:moveTo>
                    <a:pt x="23" y="3"/>
                  </a:moveTo>
                  <a:cubicBezTo>
                    <a:pt x="8" y="7"/>
                    <a:pt x="0" y="28"/>
                    <a:pt x="4" y="51"/>
                  </a:cubicBezTo>
                  <a:cubicBezTo>
                    <a:pt x="9" y="74"/>
                    <a:pt x="24" y="90"/>
                    <a:pt x="39" y="86"/>
                  </a:cubicBezTo>
                  <a:cubicBezTo>
                    <a:pt x="54" y="82"/>
                    <a:pt x="62" y="61"/>
                    <a:pt x="58" y="38"/>
                  </a:cubicBezTo>
                  <a:cubicBezTo>
                    <a:pt x="53" y="15"/>
                    <a:pt x="38" y="0"/>
                    <a:pt x="23" y="3"/>
                  </a:cubicBezTo>
                  <a:close/>
                </a:path>
              </a:pathLst>
            </a:custGeom>
            <a:solidFill>
              <a:srgbClr val="FBD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65">
              <a:extLst>
                <a:ext uri="{FF2B5EF4-FFF2-40B4-BE49-F238E27FC236}">
                  <a16:creationId xmlns:a16="http://schemas.microsoft.com/office/drawing/2014/main" xmlns="" id="{A644ED8C-D7D7-40DE-8327-97250CA3FE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3601" y="1905000"/>
              <a:ext cx="112713" cy="195263"/>
            </a:xfrm>
            <a:custGeom>
              <a:avLst/>
              <a:gdLst>
                <a:gd name="T0" fmla="*/ 2 w 34"/>
                <a:gd name="T1" fmla="*/ 5 h 59"/>
                <a:gd name="T2" fmla="*/ 22 w 34"/>
                <a:gd name="T3" fmla="*/ 6 h 59"/>
                <a:gd name="T4" fmla="*/ 30 w 34"/>
                <a:gd name="T5" fmla="*/ 46 h 59"/>
                <a:gd name="T6" fmla="*/ 11 w 34"/>
                <a:gd name="T7" fmla="*/ 56 h 59"/>
                <a:gd name="T8" fmla="*/ 5 w 34"/>
                <a:gd name="T9" fmla="*/ 43 h 59"/>
                <a:gd name="T10" fmla="*/ 11 w 34"/>
                <a:gd name="T11" fmla="*/ 30 h 59"/>
                <a:gd name="T12" fmla="*/ 3 w 34"/>
                <a:gd name="T13" fmla="*/ 28 h 59"/>
                <a:gd name="T14" fmla="*/ 0 w 34"/>
                <a:gd name="T15" fmla="*/ 11 h 59"/>
                <a:gd name="T16" fmla="*/ 2 w 34"/>
                <a:gd name="T17" fmla="*/ 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59">
                  <a:moveTo>
                    <a:pt x="2" y="5"/>
                  </a:moveTo>
                  <a:cubicBezTo>
                    <a:pt x="4" y="4"/>
                    <a:pt x="14" y="0"/>
                    <a:pt x="22" y="6"/>
                  </a:cubicBezTo>
                  <a:cubicBezTo>
                    <a:pt x="30" y="13"/>
                    <a:pt x="34" y="37"/>
                    <a:pt x="30" y="46"/>
                  </a:cubicBezTo>
                  <a:cubicBezTo>
                    <a:pt x="27" y="54"/>
                    <a:pt x="18" y="59"/>
                    <a:pt x="11" y="56"/>
                  </a:cubicBezTo>
                  <a:cubicBezTo>
                    <a:pt x="4" y="53"/>
                    <a:pt x="0" y="48"/>
                    <a:pt x="5" y="43"/>
                  </a:cubicBezTo>
                  <a:cubicBezTo>
                    <a:pt x="9" y="38"/>
                    <a:pt x="13" y="33"/>
                    <a:pt x="11" y="30"/>
                  </a:cubicBezTo>
                  <a:cubicBezTo>
                    <a:pt x="8" y="28"/>
                    <a:pt x="5" y="30"/>
                    <a:pt x="3" y="28"/>
                  </a:cubicBezTo>
                  <a:cubicBezTo>
                    <a:pt x="0" y="25"/>
                    <a:pt x="0" y="17"/>
                    <a:pt x="0" y="11"/>
                  </a:cubicBezTo>
                  <a:cubicBezTo>
                    <a:pt x="1" y="5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F8A9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366">
              <a:extLst>
                <a:ext uri="{FF2B5EF4-FFF2-40B4-BE49-F238E27FC236}">
                  <a16:creationId xmlns:a16="http://schemas.microsoft.com/office/drawing/2014/main" xmlns="" id="{2D106145-B97E-4DDA-8AC2-A031E41E8B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99301" y="3279775"/>
              <a:ext cx="271463" cy="190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67">
              <a:extLst>
                <a:ext uri="{FF2B5EF4-FFF2-40B4-BE49-F238E27FC236}">
                  <a16:creationId xmlns:a16="http://schemas.microsoft.com/office/drawing/2014/main" xmlns="" id="{3A5ADA33-A264-4171-9602-E51C815385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92951" y="3035300"/>
              <a:ext cx="360363" cy="220663"/>
            </a:xfrm>
            <a:custGeom>
              <a:avLst/>
              <a:gdLst>
                <a:gd name="T0" fmla="*/ 87 w 109"/>
                <a:gd name="T1" fmla="*/ 0 h 67"/>
                <a:gd name="T2" fmla="*/ 87 w 109"/>
                <a:gd name="T3" fmla="*/ 1 h 67"/>
                <a:gd name="T4" fmla="*/ 97 w 109"/>
                <a:gd name="T5" fmla="*/ 1 h 67"/>
                <a:gd name="T6" fmla="*/ 109 w 109"/>
                <a:gd name="T7" fmla="*/ 14 h 67"/>
                <a:gd name="T8" fmla="*/ 109 w 109"/>
                <a:gd name="T9" fmla="*/ 39 h 67"/>
                <a:gd name="T10" fmla="*/ 97 w 109"/>
                <a:gd name="T11" fmla="*/ 52 h 67"/>
                <a:gd name="T12" fmla="*/ 85 w 109"/>
                <a:gd name="T13" fmla="*/ 52 h 67"/>
                <a:gd name="T14" fmla="*/ 67 w 109"/>
                <a:gd name="T15" fmla="*/ 67 h 67"/>
                <a:gd name="T16" fmla="*/ 19 w 109"/>
                <a:gd name="T17" fmla="*/ 67 h 67"/>
                <a:gd name="T18" fmla="*/ 0 w 109"/>
                <a:gd name="T19" fmla="*/ 43 h 67"/>
                <a:gd name="T20" fmla="*/ 0 w 109"/>
                <a:gd name="T21" fmla="*/ 0 h 67"/>
                <a:gd name="T22" fmla="*/ 87 w 109"/>
                <a:gd name="T23" fmla="*/ 0 h 67"/>
                <a:gd name="T24" fmla="*/ 87 w 109"/>
                <a:gd name="T25" fmla="*/ 7 h 67"/>
                <a:gd name="T26" fmla="*/ 87 w 109"/>
                <a:gd name="T27" fmla="*/ 43 h 67"/>
                <a:gd name="T28" fmla="*/ 86 w 109"/>
                <a:gd name="T29" fmla="*/ 46 h 67"/>
                <a:gd name="T30" fmla="*/ 97 w 109"/>
                <a:gd name="T31" fmla="*/ 46 h 67"/>
                <a:gd name="T32" fmla="*/ 104 w 109"/>
                <a:gd name="T33" fmla="*/ 39 h 67"/>
                <a:gd name="T34" fmla="*/ 104 w 109"/>
                <a:gd name="T35" fmla="*/ 14 h 67"/>
                <a:gd name="T36" fmla="*/ 97 w 109"/>
                <a:gd name="T37" fmla="*/ 7 h 67"/>
                <a:gd name="T38" fmla="*/ 87 w 109"/>
                <a:gd name="T39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7">
                  <a:moveTo>
                    <a:pt x="87" y="0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104" y="1"/>
                    <a:pt x="109" y="7"/>
                    <a:pt x="109" y="14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46"/>
                    <a:pt x="104" y="52"/>
                    <a:pt x="97" y="52"/>
                  </a:cubicBezTo>
                  <a:cubicBezTo>
                    <a:pt x="85" y="52"/>
                    <a:pt x="85" y="52"/>
                    <a:pt x="85" y="52"/>
                  </a:cubicBezTo>
                  <a:cubicBezTo>
                    <a:pt x="82" y="61"/>
                    <a:pt x="75" y="67"/>
                    <a:pt x="67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8" y="67"/>
                    <a:pt x="0" y="56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7" y="0"/>
                  </a:lnTo>
                  <a:close/>
                  <a:moveTo>
                    <a:pt x="87" y="7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5"/>
                    <a:pt x="8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101" y="46"/>
                    <a:pt x="104" y="43"/>
                    <a:pt x="104" y="39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1"/>
                    <a:pt x="101" y="7"/>
                    <a:pt x="97" y="7"/>
                  </a:cubicBezTo>
                  <a:lnTo>
                    <a:pt x="87" y="7"/>
                  </a:ln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368">
              <a:extLst>
                <a:ext uri="{FF2B5EF4-FFF2-40B4-BE49-F238E27FC236}">
                  <a16:creationId xmlns:a16="http://schemas.microsoft.com/office/drawing/2014/main" xmlns="" id="{5527FE90-B211-4C26-8FCC-6E95B95CF3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92951" y="3022600"/>
              <a:ext cx="287338" cy="12700"/>
            </a:xfrm>
            <a:prstGeom prst="rect">
              <a:avLst/>
            </a:pr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69">
              <a:extLst>
                <a:ext uri="{FF2B5EF4-FFF2-40B4-BE49-F238E27FC236}">
                  <a16:creationId xmlns:a16="http://schemas.microsoft.com/office/drawing/2014/main" xmlns="" id="{E4BEEA0D-D653-40BD-85EA-7EFDB00CA6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2138" y="3236913"/>
              <a:ext cx="585788" cy="49213"/>
            </a:xfrm>
            <a:custGeom>
              <a:avLst/>
              <a:gdLst>
                <a:gd name="T0" fmla="*/ 278 w 369"/>
                <a:gd name="T1" fmla="*/ 31 h 31"/>
                <a:gd name="T2" fmla="*/ 369 w 369"/>
                <a:gd name="T3" fmla="*/ 0 h 31"/>
                <a:gd name="T4" fmla="*/ 185 w 369"/>
                <a:gd name="T5" fmla="*/ 0 h 31"/>
                <a:gd name="T6" fmla="*/ 0 w 369"/>
                <a:gd name="T7" fmla="*/ 0 h 31"/>
                <a:gd name="T8" fmla="*/ 91 w 369"/>
                <a:gd name="T9" fmla="*/ 31 h 31"/>
                <a:gd name="T10" fmla="*/ 278 w 36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31">
                  <a:moveTo>
                    <a:pt x="278" y="31"/>
                  </a:moveTo>
                  <a:lnTo>
                    <a:pt x="369" y="0"/>
                  </a:lnTo>
                  <a:lnTo>
                    <a:pt x="185" y="0"/>
                  </a:lnTo>
                  <a:lnTo>
                    <a:pt x="0" y="0"/>
                  </a:lnTo>
                  <a:lnTo>
                    <a:pt x="91" y="31"/>
                  </a:lnTo>
                  <a:lnTo>
                    <a:pt x="278" y="31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370">
              <a:extLst>
                <a:ext uri="{FF2B5EF4-FFF2-40B4-BE49-F238E27FC236}">
                  <a16:creationId xmlns:a16="http://schemas.microsoft.com/office/drawing/2014/main" xmlns="" id="{BE3809AB-4546-4596-9A40-487F17C62C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46626" y="3279775"/>
              <a:ext cx="269875" cy="19050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1">
              <a:extLst>
                <a:ext uri="{FF2B5EF4-FFF2-40B4-BE49-F238E27FC236}">
                  <a16:creationId xmlns:a16="http://schemas.microsoft.com/office/drawing/2014/main" xmlns="" id="{0C0CA1DE-71D9-43A1-9966-9574659221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38688" y="3035300"/>
              <a:ext cx="360363" cy="220663"/>
            </a:xfrm>
            <a:custGeom>
              <a:avLst/>
              <a:gdLst>
                <a:gd name="T0" fmla="*/ 87 w 109"/>
                <a:gd name="T1" fmla="*/ 0 h 67"/>
                <a:gd name="T2" fmla="*/ 87 w 109"/>
                <a:gd name="T3" fmla="*/ 1 h 67"/>
                <a:gd name="T4" fmla="*/ 98 w 109"/>
                <a:gd name="T5" fmla="*/ 1 h 67"/>
                <a:gd name="T6" fmla="*/ 109 w 109"/>
                <a:gd name="T7" fmla="*/ 14 h 67"/>
                <a:gd name="T8" fmla="*/ 109 w 109"/>
                <a:gd name="T9" fmla="*/ 39 h 67"/>
                <a:gd name="T10" fmla="*/ 98 w 109"/>
                <a:gd name="T11" fmla="*/ 52 h 67"/>
                <a:gd name="T12" fmla="*/ 86 w 109"/>
                <a:gd name="T13" fmla="*/ 52 h 67"/>
                <a:gd name="T14" fmla="*/ 67 w 109"/>
                <a:gd name="T15" fmla="*/ 67 h 67"/>
                <a:gd name="T16" fmla="*/ 19 w 109"/>
                <a:gd name="T17" fmla="*/ 67 h 67"/>
                <a:gd name="T18" fmla="*/ 0 w 109"/>
                <a:gd name="T19" fmla="*/ 43 h 67"/>
                <a:gd name="T20" fmla="*/ 0 w 109"/>
                <a:gd name="T21" fmla="*/ 0 h 67"/>
                <a:gd name="T22" fmla="*/ 87 w 109"/>
                <a:gd name="T23" fmla="*/ 0 h 67"/>
                <a:gd name="T24" fmla="*/ 87 w 109"/>
                <a:gd name="T25" fmla="*/ 7 h 67"/>
                <a:gd name="T26" fmla="*/ 87 w 109"/>
                <a:gd name="T27" fmla="*/ 43 h 67"/>
                <a:gd name="T28" fmla="*/ 87 w 109"/>
                <a:gd name="T29" fmla="*/ 46 h 67"/>
                <a:gd name="T30" fmla="*/ 98 w 109"/>
                <a:gd name="T31" fmla="*/ 46 h 67"/>
                <a:gd name="T32" fmla="*/ 104 w 109"/>
                <a:gd name="T33" fmla="*/ 39 h 67"/>
                <a:gd name="T34" fmla="*/ 104 w 109"/>
                <a:gd name="T35" fmla="*/ 14 h 67"/>
                <a:gd name="T36" fmla="*/ 98 w 109"/>
                <a:gd name="T37" fmla="*/ 7 h 67"/>
                <a:gd name="T38" fmla="*/ 87 w 109"/>
                <a:gd name="T39" fmla="*/ 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7">
                  <a:moveTo>
                    <a:pt x="87" y="0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104" y="1"/>
                    <a:pt x="109" y="7"/>
                    <a:pt x="109" y="14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46"/>
                    <a:pt x="104" y="52"/>
                    <a:pt x="98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3" y="61"/>
                    <a:pt x="76" y="67"/>
                    <a:pt x="67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9" y="67"/>
                    <a:pt x="0" y="56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7" y="0"/>
                  </a:lnTo>
                  <a:close/>
                  <a:moveTo>
                    <a:pt x="87" y="7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5"/>
                    <a:pt x="87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101" y="46"/>
                    <a:pt x="104" y="43"/>
                    <a:pt x="104" y="39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1"/>
                    <a:pt x="101" y="7"/>
                    <a:pt x="98" y="7"/>
                  </a:cubicBezTo>
                  <a:lnTo>
                    <a:pt x="87" y="7"/>
                  </a:lnTo>
                  <a:close/>
                </a:path>
              </a:pathLst>
            </a:custGeom>
            <a:solidFill>
              <a:srgbClr val="A15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372">
              <a:extLst>
                <a:ext uri="{FF2B5EF4-FFF2-40B4-BE49-F238E27FC236}">
                  <a16:creationId xmlns:a16="http://schemas.microsoft.com/office/drawing/2014/main" xmlns="" id="{B9B34208-810D-434D-A225-F0A350C49BA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738688" y="3022600"/>
              <a:ext cx="287338" cy="12700"/>
            </a:xfrm>
            <a:prstGeom prst="rect">
              <a:avLst/>
            </a:pr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3">
              <a:extLst>
                <a:ext uri="{FF2B5EF4-FFF2-40B4-BE49-F238E27FC236}">
                  <a16:creationId xmlns:a16="http://schemas.microsoft.com/office/drawing/2014/main" xmlns="" id="{A5AE91F7-A857-4EFD-9C2D-2FB8A9BCC1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91051" y="3236913"/>
              <a:ext cx="584200" cy="49213"/>
            </a:xfrm>
            <a:custGeom>
              <a:avLst/>
              <a:gdLst>
                <a:gd name="T0" fmla="*/ 276 w 368"/>
                <a:gd name="T1" fmla="*/ 31 h 31"/>
                <a:gd name="T2" fmla="*/ 368 w 368"/>
                <a:gd name="T3" fmla="*/ 0 h 31"/>
                <a:gd name="T4" fmla="*/ 183 w 368"/>
                <a:gd name="T5" fmla="*/ 0 h 31"/>
                <a:gd name="T6" fmla="*/ 0 w 368"/>
                <a:gd name="T7" fmla="*/ 0 h 31"/>
                <a:gd name="T8" fmla="*/ 89 w 368"/>
                <a:gd name="T9" fmla="*/ 31 h 31"/>
                <a:gd name="T10" fmla="*/ 276 w 368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" h="31">
                  <a:moveTo>
                    <a:pt x="276" y="31"/>
                  </a:moveTo>
                  <a:lnTo>
                    <a:pt x="368" y="0"/>
                  </a:lnTo>
                  <a:lnTo>
                    <a:pt x="183" y="0"/>
                  </a:lnTo>
                  <a:lnTo>
                    <a:pt x="0" y="0"/>
                  </a:lnTo>
                  <a:lnTo>
                    <a:pt x="89" y="31"/>
                  </a:lnTo>
                  <a:lnTo>
                    <a:pt x="276" y="31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 b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5180C54-7EB0-4703-A7C9-12EAED877806}"/>
              </a:ext>
            </a:extLst>
          </p:cNvPr>
          <p:cNvGrpSpPr/>
          <p:nvPr/>
        </p:nvGrpSpPr>
        <p:grpSpPr>
          <a:xfrm>
            <a:off x="4849060" y="2534475"/>
            <a:ext cx="2240496" cy="973538"/>
            <a:chOff x="2855913" y="-477838"/>
            <a:chExt cx="5757862" cy="2501900"/>
          </a:xfrm>
          <a:solidFill>
            <a:schemeClr val="accent2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0446BA7B-4341-4F90-AD6E-4EDDB446F4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B54990C2-CE0A-4CF0-8026-46B70E4954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55E7360F-A575-4430-A92C-B4F2CFC1B4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3067CFF5-F8D8-46E0-B7AE-695DA03CA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B4FF6395-DA5B-4645-A006-5DEE40E252F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26126A2-F562-42EF-B6A2-949E5C2C4BA2}"/>
              </a:ext>
            </a:extLst>
          </p:cNvPr>
          <p:cNvCxnSpPr>
            <a:cxnSpLocks/>
          </p:cNvCxnSpPr>
          <p:nvPr/>
        </p:nvCxnSpPr>
        <p:spPr>
          <a:xfrm>
            <a:off x="3854678" y="6119605"/>
            <a:ext cx="448264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11" name="96df583b-576c-4e4b-a2e6-194c5c5766f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2639B64-975F-4EAD-95DD-BB8D1E8915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3950"/>
            <a:ext cx="10851151" cy="5032875"/>
            <a:chOff x="671512" y="1123950"/>
            <a:chExt cx="10851151" cy="5032875"/>
          </a:xfrm>
        </p:grpSpPr>
        <p:sp>
          <p:nvSpPr>
            <p:cNvPr id="12" name="í$ļíḍe">
              <a:extLst>
                <a:ext uri="{FF2B5EF4-FFF2-40B4-BE49-F238E27FC236}">
                  <a16:creationId xmlns:a16="http://schemas.microsoft.com/office/drawing/2014/main" xmlns="" id="{08E77EED-8B8A-496A-BB32-554D646D716C}"/>
                </a:ext>
              </a:extLst>
            </p:cNvPr>
            <p:cNvSpPr/>
            <p:nvPr/>
          </p:nvSpPr>
          <p:spPr>
            <a:xfrm>
              <a:off x="671512" y="1123950"/>
              <a:ext cx="10848976" cy="2703299"/>
            </a:xfrm>
            <a:prstGeom prst="rect">
              <a:avLst/>
            </a:prstGeom>
            <a:blipFill>
              <a:blip r:embed="rId3"/>
              <a:stretch>
                <a:fillRect t="-63168" b="-625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13" name="ïsľîďe">
              <a:extLst>
                <a:ext uri="{FF2B5EF4-FFF2-40B4-BE49-F238E27FC236}">
                  <a16:creationId xmlns:a16="http://schemas.microsoft.com/office/drawing/2014/main" xmlns="" id="{F196EDB2-27B2-42FA-A20D-8E40C39270DC}"/>
                </a:ext>
              </a:extLst>
            </p:cNvPr>
            <p:cNvSpPr txBox="1"/>
            <p:nvPr/>
          </p:nvSpPr>
          <p:spPr bwMode="auto">
            <a:xfrm>
              <a:off x="876000" y="3606346"/>
              <a:ext cx="2385000" cy="441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isľïḍê">
              <a:extLst>
                <a:ext uri="{FF2B5EF4-FFF2-40B4-BE49-F238E27FC236}">
                  <a16:creationId xmlns:a16="http://schemas.microsoft.com/office/drawing/2014/main" xmlns="" id="{FDA96D8A-44DB-4A5E-910E-16F435324ABE}"/>
                </a:ext>
              </a:extLst>
            </p:cNvPr>
            <p:cNvSpPr/>
            <p:nvPr/>
          </p:nvSpPr>
          <p:spPr bwMode="auto">
            <a:xfrm>
              <a:off x="876001" y="4149000"/>
              <a:ext cx="2385000" cy="111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xmlns="" id="{60E25711-7D20-4643-AC45-D9B6BFCE7B3F}"/>
                </a:ext>
              </a:extLst>
            </p:cNvPr>
            <p:cNvGrpSpPr/>
            <p:nvPr/>
          </p:nvGrpSpPr>
          <p:grpSpPr>
            <a:xfrm>
              <a:off x="3635176" y="4205473"/>
              <a:ext cx="2200627" cy="1951352"/>
              <a:chOff x="3635176" y="4205473"/>
              <a:chExt cx="2200627" cy="1951352"/>
            </a:xfrm>
          </p:grpSpPr>
          <p:sp>
            <p:nvSpPr>
              <p:cNvPr id="26" name="ïṩļiďè">
                <a:extLst>
                  <a:ext uri="{FF2B5EF4-FFF2-40B4-BE49-F238E27FC236}">
                    <a16:creationId xmlns:a16="http://schemas.microsoft.com/office/drawing/2014/main" xmlns="" id="{820A14A8-01D2-47A3-8F13-FC930264A7CE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ïSľîdê">
                <a:extLst>
                  <a:ext uri="{FF2B5EF4-FFF2-40B4-BE49-F238E27FC236}">
                    <a16:creationId xmlns:a16="http://schemas.microsoft.com/office/drawing/2014/main" xmlns="" id="{F57014D3-DB83-41A4-8E40-3406665FBC55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8" name="ïṧlíďè">
                <a:extLst>
                  <a:ext uri="{FF2B5EF4-FFF2-40B4-BE49-F238E27FC236}">
                    <a16:creationId xmlns:a16="http://schemas.microsoft.com/office/drawing/2014/main" xmlns="" id="{216B6B91-91AD-4A35-BCCE-270A7072B669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BD6F40C4-FCC5-48E7-8F74-8AFCD4B151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îṥ1ïḍê">
              <a:extLst>
                <a:ext uri="{FF2B5EF4-FFF2-40B4-BE49-F238E27FC236}">
                  <a16:creationId xmlns:a16="http://schemas.microsoft.com/office/drawing/2014/main" xmlns="" id="{028C3287-C1F4-429F-99E6-E525C9C8F1D4}"/>
                </a:ext>
              </a:extLst>
            </p:cNvPr>
            <p:cNvGrpSpPr/>
            <p:nvPr/>
          </p:nvGrpSpPr>
          <p:grpSpPr>
            <a:xfrm>
              <a:off x="6478606" y="4205473"/>
              <a:ext cx="2200627" cy="1951352"/>
              <a:chOff x="3635176" y="4205473"/>
              <a:chExt cx="2200627" cy="1951352"/>
            </a:xfrm>
          </p:grpSpPr>
          <p:sp>
            <p:nvSpPr>
              <p:cNvPr id="22" name="i$ḷïḑê">
                <a:extLst>
                  <a:ext uri="{FF2B5EF4-FFF2-40B4-BE49-F238E27FC236}">
                    <a16:creationId xmlns:a16="http://schemas.microsoft.com/office/drawing/2014/main" xmlns="" id="{EFD25015-4A9E-448B-9B8C-0EC7F3076D6D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Sḻíďé">
                <a:extLst>
                  <a:ext uri="{FF2B5EF4-FFF2-40B4-BE49-F238E27FC236}">
                    <a16:creationId xmlns:a16="http://schemas.microsoft.com/office/drawing/2014/main" xmlns="" id="{8BCF3C2D-19AF-437D-A468-4E95A2C074A1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4" name="i$ľîde">
                <a:extLst>
                  <a:ext uri="{FF2B5EF4-FFF2-40B4-BE49-F238E27FC236}">
                    <a16:creationId xmlns:a16="http://schemas.microsoft.com/office/drawing/2014/main" xmlns="" id="{9972F7BC-1EC3-4140-B298-5A4249B1B8C6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98ED7430-D443-4008-855E-0C1F86ECB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sļiďé">
              <a:extLst>
                <a:ext uri="{FF2B5EF4-FFF2-40B4-BE49-F238E27FC236}">
                  <a16:creationId xmlns:a16="http://schemas.microsoft.com/office/drawing/2014/main" xmlns="" id="{5AC45D4B-97EC-48D2-B1B0-DCAB6E3E1B52}"/>
                </a:ext>
              </a:extLst>
            </p:cNvPr>
            <p:cNvGrpSpPr/>
            <p:nvPr/>
          </p:nvGrpSpPr>
          <p:grpSpPr>
            <a:xfrm>
              <a:off x="9322036" y="4205473"/>
              <a:ext cx="2200627" cy="1951352"/>
              <a:chOff x="3635176" y="4205473"/>
              <a:chExt cx="2200627" cy="1951352"/>
            </a:xfrm>
          </p:grpSpPr>
          <p:sp>
            <p:nvSpPr>
              <p:cNvPr id="18" name="í$ľíḍè">
                <a:extLst>
                  <a:ext uri="{FF2B5EF4-FFF2-40B4-BE49-F238E27FC236}">
                    <a16:creationId xmlns:a16="http://schemas.microsoft.com/office/drawing/2014/main" xmlns="" id="{95320144-37F0-4CFC-9AA0-543D4C5D9F82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îś1îďe">
                <a:extLst>
                  <a:ext uri="{FF2B5EF4-FFF2-40B4-BE49-F238E27FC236}">
                    <a16:creationId xmlns:a16="http://schemas.microsoft.com/office/drawing/2014/main" xmlns="" id="{60747059-F5C6-44CD-98E3-51453BE6D779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îşliḑe">
                <a:extLst>
                  <a:ext uri="{FF2B5EF4-FFF2-40B4-BE49-F238E27FC236}">
                    <a16:creationId xmlns:a16="http://schemas.microsoft.com/office/drawing/2014/main" xmlns="" id="{C846FAC6-0681-479E-A628-2FBACAF7E43C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67EA5FC7-AA7E-46F4-A11C-BE1D278858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929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3503" y="2837793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414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481123-ED4A-4B91-BBEE-D56846BEA9E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s1ïďê">
              <a:extLst>
                <a:ext uri="{FF2B5EF4-FFF2-40B4-BE49-F238E27FC236}">
                  <a16:creationId xmlns:a16="http://schemas.microsoft.com/office/drawing/2014/main" xmlns="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ṡ1íḍé">
              <a:extLst>
                <a:ext uri="{FF2B5EF4-FFF2-40B4-BE49-F238E27FC236}">
                  <a16:creationId xmlns:a16="http://schemas.microsoft.com/office/drawing/2014/main" xmlns="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ľiḓé">
              <a:extLst>
                <a:ext uri="{FF2B5EF4-FFF2-40B4-BE49-F238E27FC236}">
                  <a16:creationId xmlns:a16="http://schemas.microsoft.com/office/drawing/2014/main" xmlns="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iSḻïḍê">
                <a:extLst>
                  <a:ext uri="{FF2B5EF4-FFF2-40B4-BE49-F238E27FC236}">
                    <a16:creationId xmlns:a16="http://schemas.microsoft.com/office/drawing/2014/main" xmlns="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ísļiḋé">
                <a:extLst>
                  <a:ext uri="{FF2B5EF4-FFF2-40B4-BE49-F238E27FC236}">
                    <a16:creationId xmlns:a16="http://schemas.microsoft.com/office/drawing/2014/main" xmlns="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îśľiḍe">
              <a:extLst>
                <a:ext uri="{FF2B5EF4-FFF2-40B4-BE49-F238E27FC236}">
                  <a16:creationId xmlns:a16="http://schemas.microsoft.com/office/drawing/2014/main" xmlns="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ṩḻîdê">
                <a:extLst>
                  <a:ext uri="{FF2B5EF4-FFF2-40B4-BE49-F238E27FC236}">
                    <a16:creationId xmlns:a16="http://schemas.microsoft.com/office/drawing/2014/main" xmlns="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îšḻïḓê">
                <a:extLst>
                  <a:ext uri="{FF2B5EF4-FFF2-40B4-BE49-F238E27FC236}">
                    <a16:creationId xmlns:a16="http://schemas.microsoft.com/office/drawing/2014/main" xmlns="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2" name="ïṩ1íḍè">
              <a:extLst>
                <a:ext uri="{FF2B5EF4-FFF2-40B4-BE49-F238E27FC236}">
                  <a16:creationId xmlns:a16="http://schemas.microsoft.com/office/drawing/2014/main" xmlns="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í$ḻïďè">
                <a:extLst>
                  <a:ext uri="{FF2B5EF4-FFF2-40B4-BE49-F238E27FC236}">
                    <a16:creationId xmlns:a16="http://schemas.microsoft.com/office/drawing/2014/main" xmlns="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şḻiḑè">
                <a:extLst>
                  <a:ext uri="{FF2B5EF4-FFF2-40B4-BE49-F238E27FC236}">
                    <a16:creationId xmlns:a16="http://schemas.microsoft.com/office/drawing/2014/main" xmlns="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3" name="ïṩḻíḓè">
              <a:extLst>
                <a:ext uri="{FF2B5EF4-FFF2-40B4-BE49-F238E27FC236}">
                  <a16:creationId xmlns:a16="http://schemas.microsoft.com/office/drawing/2014/main" xmlns="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ïṥlïḓê">
                <a:extLst>
                  <a:ext uri="{FF2B5EF4-FFF2-40B4-BE49-F238E27FC236}">
                    <a16:creationId xmlns:a16="http://schemas.microsoft.com/office/drawing/2014/main" xmlns="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śḻíḋè">
                <a:extLst>
                  <a:ext uri="{FF2B5EF4-FFF2-40B4-BE49-F238E27FC236}">
                    <a16:creationId xmlns:a16="http://schemas.microsoft.com/office/drawing/2014/main" xmlns="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707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22" name="c52f2a57-f964-41ef-aa3f-83eb24ab0d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34F955-3B2D-49D2-AA1A-8D166471A1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8937" y="1417355"/>
            <a:ext cx="10261550" cy="4423339"/>
            <a:chOff x="1258937" y="1417355"/>
            <a:chExt cx="10261550" cy="4423339"/>
          </a:xfrm>
        </p:grpSpPr>
        <p:sp>
          <p:nvSpPr>
            <p:cNvPr id="23" name="ïşḻíde">
              <a:extLst>
                <a:ext uri="{FF2B5EF4-FFF2-40B4-BE49-F238E27FC236}">
                  <a16:creationId xmlns:a16="http://schemas.microsoft.com/office/drawing/2014/main" xmlns="" id="{A8F58259-E912-45BA-8238-E5CB3EFA9F7E}"/>
                </a:ext>
              </a:extLst>
            </p:cNvPr>
            <p:cNvSpPr/>
            <p:nvPr/>
          </p:nvSpPr>
          <p:spPr bwMode="auto">
            <a:xfrm>
              <a:off x="1731000" y="1784977"/>
              <a:ext cx="3374774" cy="3374774"/>
            </a:xfrm>
            <a:prstGeom prst="ellipse">
              <a:avLst/>
            </a:prstGeom>
            <a:blipFill>
              <a:blip r:embed="rId3"/>
              <a:stretch>
                <a:fillRect l="-39035" r="-3874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24" name="îsḷîḓè">
              <a:extLst>
                <a:ext uri="{FF2B5EF4-FFF2-40B4-BE49-F238E27FC236}">
                  <a16:creationId xmlns:a16="http://schemas.microsoft.com/office/drawing/2014/main" xmlns="" id="{3E737E89-196B-4D77-A2D1-EB3AF5164DE3}"/>
                </a:ext>
              </a:extLst>
            </p:cNvPr>
            <p:cNvGrpSpPr/>
            <p:nvPr/>
          </p:nvGrpSpPr>
          <p:grpSpPr>
            <a:xfrm>
              <a:off x="1258937" y="1417355"/>
              <a:ext cx="4761237" cy="4423339"/>
              <a:chOff x="1334763" y="1546020"/>
              <a:chExt cx="4761237" cy="4423339"/>
            </a:xfrm>
            <a:solidFill>
              <a:schemeClr val="bg2"/>
            </a:solidFill>
          </p:grpSpPr>
          <p:sp>
            <p:nvSpPr>
              <p:cNvPr id="28" name="ïš1ïḓe">
                <a:extLst>
                  <a:ext uri="{FF2B5EF4-FFF2-40B4-BE49-F238E27FC236}">
                    <a16:creationId xmlns:a16="http://schemas.microsoft.com/office/drawing/2014/main" xmlns="" id="{77A1EF97-0D28-47B8-9C72-0DDB797B58C7}"/>
                  </a:ext>
                </a:extLst>
              </p:cNvPr>
              <p:cNvSpPr/>
              <p:nvPr/>
            </p:nvSpPr>
            <p:spPr bwMode="auto">
              <a:xfrm>
                <a:off x="1912255" y="2922170"/>
                <a:ext cx="61435" cy="141299"/>
              </a:xfrm>
              <a:custGeom>
                <a:avLst/>
                <a:gdLst>
                  <a:gd name="T0" fmla="*/ 0 w 20"/>
                  <a:gd name="T1" fmla="*/ 13 h 44"/>
                  <a:gd name="T2" fmla="*/ 0 w 20"/>
                  <a:gd name="T3" fmla="*/ 13 h 44"/>
                  <a:gd name="T4" fmla="*/ 0 w 20"/>
                  <a:gd name="T5" fmla="*/ 10 h 44"/>
                  <a:gd name="T6" fmla="*/ 2 w 20"/>
                  <a:gd name="T7" fmla="*/ 7 h 44"/>
                  <a:gd name="T8" fmla="*/ 4 w 20"/>
                  <a:gd name="T9" fmla="*/ 4 h 44"/>
                  <a:gd name="T10" fmla="*/ 4 w 20"/>
                  <a:gd name="T11" fmla="*/ 0 h 44"/>
                  <a:gd name="T12" fmla="*/ 4 w 20"/>
                  <a:gd name="T13" fmla="*/ 0 h 44"/>
                  <a:gd name="T14" fmla="*/ 7 w 20"/>
                  <a:gd name="T15" fmla="*/ 8 h 44"/>
                  <a:gd name="T16" fmla="*/ 7 w 20"/>
                  <a:gd name="T17" fmla="*/ 14 h 44"/>
                  <a:gd name="T18" fmla="*/ 6 w 20"/>
                  <a:gd name="T19" fmla="*/ 18 h 44"/>
                  <a:gd name="T20" fmla="*/ 6 w 20"/>
                  <a:gd name="T21" fmla="*/ 18 h 44"/>
                  <a:gd name="T22" fmla="*/ 9 w 20"/>
                  <a:gd name="T23" fmla="*/ 18 h 44"/>
                  <a:gd name="T24" fmla="*/ 10 w 20"/>
                  <a:gd name="T25" fmla="*/ 18 h 44"/>
                  <a:gd name="T26" fmla="*/ 12 w 20"/>
                  <a:gd name="T27" fmla="*/ 17 h 44"/>
                  <a:gd name="T28" fmla="*/ 13 w 20"/>
                  <a:gd name="T29" fmla="*/ 17 h 44"/>
                  <a:gd name="T30" fmla="*/ 13 w 20"/>
                  <a:gd name="T31" fmla="*/ 17 h 44"/>
                  <a:gd name="T32" fmla="*/ 12 w 20"/>
                  <a:gd name="T33" fmla="*/ 26 h 44"/>
                  <a:gd name="T34" fmla="*/ 10 w 20"/>
                  <a:gd name="T35" fmla="*/ 28 h 44"/>
                  <a:gd name="T36" fmla="*/ 10 w 20"/>
                  <a:gd name="T37" fmla="*/ 33 h 44"/>
                  <a:gd name="T38" fmla="*/ 10 w 20"/>
                  <a:gd name="T39" fmla="*/ 33 h 44"/>
                  <a:gd name="T40" fmla="*/ 13 w 20"/>
                  <a:gd name="T41" fmla="*/ 30 h 44"/>
                  <a:gd name="T42" fmla="*/ 14 w 20"/>
                  <a:gd name="T43" fmla="*/ 27 h 44"/>
                  <a:gd name="T44" fmla="*/ 14 w 20"/>
                  <a:gd name="T45" fmla="*/ 27 h 44"/>
                  <a:gd name="T46" fmla="*/ 17 w 20"/>
                  <a:gd name="T47" fmla="*/ 28 h 44"/>
                  <a:gd name="T48" fmla="*/ 17 w 20"/>
                  <a:gd name="T49" fmla="*/ 31 h 44"/>
                  <a:gd name="T50" fmla="*/ 17 w 20"/>
                  <a:gd name="T51" fmla="*/ 34 h 44"/>
                  <a:gd name="T52" fmla="*/ 20 w 20"/>
                  <a:gd name="T53" fmla="*/ 38 h 44"/>
                  <a:gd name="T54" fmla="*/ 20 w 20"/>
                  <a:gd name="T55" fmla="*/ 38 h 44"/>
                  <a:gd name="T56" fmla="*/ 19 w 20"/>
                  <a:gd name="T57" fmla="*/ 40 h 44"/>
                  <a:gd name="T58" fmla="*/ 16 w 20"/>
                  <a:gd name="T59" fmla="*/ 38 h 44"/>
                  <a:gd name="T60" fmla="*/ 12 w 20"/>
                  <a:gd name="T61" fmla="*/ 34 h 44"/>
                  <a:gd name="T62" fmla="*/ 12 w 20"/>
                  <a:gd name="T63" fmla="*/ 34 h 44"/>
                  <a:gd name="T64" fmla="*/ 9 w 20"/>
                  <a:gd name="T65" fmla="*/ 38 h 44"/>
                  <a:gd name="T66" fmla="*/ 7 w 20"/>
                  <a:gd name="T67" fmla="*/ 41 h 44"/>
                  <a:gd name="T68" fmla="*/ 6 w 20"/>
                  <a:gd name="T69" fmla="*/ 44 h 44"/>
                  <a:gd name="T70" fmla="*/ 6 w 20"/>
                  <a:gd name="T71" fmla="*/ 44 h 44"/>
                  <a:gd name="T72" fmla="*/ 4 w 20"/>
                  <a:gd name="T73" fmla="*/ 41 h 44"/>
                  <a:gd name="T74" fmla="*/ 3 w 20"/>
                  <a:gd name="T75" fmla="*/ 40 h 44"/>
                  <a:gd name="T76" fmla="*/ 2 w 20"/>
                  <a:gd name="T77" fmla="*/ 40 h 44"/>
                  <a:gd name="T78" fmla="*/ 2 w 20"/>
                  <a:gd name="T79" fmla="*/ 40 h 44"/>
                  <a:gd name="T80" fmla="*/ 3 w 20"/>
                  <a:gd name="T81" fmla="*/ 24 h 44"/>
                  <a:gd name="T82" fmla="*/ 2 w 20"/>
                  <a:gd name="T83" fmla="*/ 18 h 44"/>
                  <a:gd name="T84" fmla="*/ 0 w 20"/>
                  <a:gd name="T85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" h="44">
                    <a:moveTo>
                      <a:pt x="0" y="13"/>
                    </a:moveTo>
                    <a:lnTo>
                      <a:pt x="0" y="13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8"/>
                    </a:lnTo>
                    <a:lnTo>
                      <a:pt x="7" y="14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2" y="26"/>
                    </a:lnTo>
                    <a:lnTo>
                      <a:pt x="10" y="28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7" y="34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19" y="40"/>
                    </a:lnTo>
                    <a:lnTo>
                      <a:pt x="16" y="38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8"/>
                    </a:lnTo>
                    <a:lnTo>
                      <a:pt x="7" y="41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24"/>
                    </a:lnTo>
                    <a:lnTo>
                      <a:pt x="2" y="18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ļiḑe">
                <a:extLst>
                  <a:ext uri="{FF2B5EF4-FFF2-40B4-BE49-F238E27FC236}">
                    <a16:creationId xmlns:a16="http://schemas.microsoft.com/office/drawing/2014/main" xmlns="" id="{64D53BBC-F82D-45CC-9C99-C7478D988B6C}"/>
                  </a:ext>
                </a:extLst>
              </p:cNvPr>
              <p:cNvSpPr/>
              <p:nvPr/>
            </p:nvSpPr>
            <p:spPr bwMode="auto">
              <a:xfrm>
                <a:off x="1912255" y="2922170"/>
                <a:ext cx="61435" cy="141299"/>
              </a:xfrm>
              <a:custGeom>
                <a:avLst/>
                <a:gdLst>
                  <a:gd name="T0" fmla="*/ 0 w 20"/>
                  <a:gd name="T1" fmla="*/ 13 h 44"/>
                  <a:gd name="T2" fmla="*/ 0 w 20"/>
                  <a:gd name="T3" fmla="*/ 13 h 44"/>
                  <a:gd name="T4" fmla="*/ 0 w 20"/>
                  <a:gd name="T5" fmla="*/ 10 h 44"/>
                  <a:gd name="T6" fmla="*/ 2 w 20"/>
                  <a:gd name="T7" fmla="*/ 7 h 44"/>
                  <a:gd name="T8" fmla="*/ 4 w 20"/>
                  <a:gd name="T9" fmla="*/ 4 h 44"/>
                  <a:gd name="T10" fmla="*/ 4 w 20"/>
                  <a:gd name="T11" fmla="*/ 0 h 44"/>
                  <a:gd name="T12" fmla="*/ 4 w 20"/>
                  <a:gd name="T13" fmla="*/ 0 h 44"/>
                  <a:gd name="T14" fmla="*/ 7 w 20"/>
                  <a:gd name="T15" fmla="*/ 8 h 44"/>
                  <a:gd name="T16" fmla="*/ 7 w 20"/>
                  <a:gd name="T17" fmla="*/ 14 h 44"/>
                  <a:gd name="T18" fmla="*/ 6 w 20"/>
                  <a:gd name="T19" fmla="*/ 18 h 44"/>
                  <a:gd name="T20" fmla="*/ 6 w 20"/>
                  <a:gd name="T21" fmla="*/ 18 h 44"/>
                  <a:gd name="T22" fmla="*/ 9 w 20"/>
                  <a:gd name="T23" fmla="*/ 18 h 44"/>
                  <a:gd name="T24" fmla="*/ 10 w 20"/>
                  <a:gd name="T25" fmla="*/ 18 h 44"/>
                  <a:gd name="T26" fmla="*/ 12 w 20"/>
                  <a:gd name="T27" fmla="*/ 17 h 44"/>
                  <a:gd name="T28" fmla="*/ 13 w 20"/>
                  <a:gd name="T29" fmla="*/ 17 h 44"/>
                  <a:gd name="T30" fmla="*/ 13 w 20"/>
                  <a:gd name="T31" fmla="*/ 17 h 44"/>
                  <a:gd name="T32" fmla="*/ 12 w 20"/>
                  <a:gd name="T33" fmla="*/ 26 h 44"/>
                  <a:gd name="T34" fmla="*/ 10 w 20"/>
                  <a:gd name="T35" fmla="*/ 28 h 44"/>
                  <a:gd name="T36" fmla="*/ 10 w 20"/>
                  <a:gd name="T37" fmla="*/ 33 h 44"/>
                  <a:gd name="T38" fmla="*/ 10 w 20"/>
                  <a:gd name="T39" fmla="*/ 33 h 44"/>
                  <a:gd name="T40" fmla="*/ 13 w 20"/>
                  <a:gd name="T41" fmla="*/ 30 h 44"/>
                  <a:gd name="T42" fmla="*/ 14 w 20"/>
                  <a:gd name="T43" fmla="*/ 27 h 44"/>
                  <a:gd name="T44" fmla="*/ 14 w 20"/>
                  <a:gd name="T45" fmla="*/ 27 h 44"/>
                  <a:gd name="T46" fmla="*/ 17 w 20"/>
                  <a:gd name="T47" fmla="*/ 28 h 44"/>
                  <a:gd name="T48" fmla="*/ 17 w 20"/>
                  <a:gd name="T49" fmla="*/ 31 h 44"/>
                  <a:gd name="T50" fmla="*/ 17 w 20"/>
                  <a:gd name="T51" fmla="*/ 34 h 44"/>
                  <a:gd name="T52" fmla="*/ 20 w 20"/>
                  <a:gd name="T53" fmla="*/ 38 h 44"/>
                  <a:gd name="T54" fmla="*/ 20 w 20"/>
                  <a:gd name="T55" fmla="*/ 38 h 44"/>
                  <a:gd name="T56" fmla="*/ 19 w 20"/>
                  <a:gd name="T57" fmla="*/ 40 h 44"/>
                  <a:gd name="T58" fmla="*/ 16 w 20"/>
                  <a:gd name="T59" fmla="*/ 38 h 44"/>
                  <a:gd name="T60" fmla="*/ 12 w 20"/>
                  <a:gd name="T61" fmla="*/ 34 h 44"/>
                  <a:gd name="T62" fmla="*/ 12 w 20"/>
                  <a:gd name="T63" fmla="*/ 34 h 44"/>
                  <a:gd name="T64" fmla="*/ 9 w 20"/>
                  <a:gd name="T65" fmla="*/ 38 h 44"/>
                  <a:gd name="T66" fmla="*/ 7 w 20"/>
                  <a:gd name="T67" fmla="*/ 41 h 44"/>
                  <a:gd name="T68" fmla="*/ 6 w 20"/>
                  <a:gd name="T69" fmla="*/ 44 h 44"/>
                  <a:gd name="T70" fmla="*/ 6 w 20"/>
                  <a:gd name="T71" fmla="*/ 44 h 44"/>
                  <a:gd name="T72" fmla="*/ 4 w 20"/>
                  <a:gd name="T73" fmla="*/ 41 h 44"/>
                  <a:gd name="T74" fmla="*/ 3 w 20"/>
                  <a:gd name="T75" fmla="*/ 40 h 44"/>
                  <a:gd name="T76" fmla="*/ 2 w 20"/>
                  <a:gd name="T77" fmla="*/ 40 h 44"/>
                  <a:gd name="T78" fmla="*/ 2 w 20"/>
                  <a:gd name="T79" fmla="*/ 40 h 44"/>
                  <a:gd name="T80" fmla="*/ 3 w 20"/>
                  <a:gd name="T81" fmla="*/ 24 h 44"/>
                  <a:gd name="T82" fmla="*/ 2 w 20"/>
                  <a:gd name="T83" fmla="*/ 18 h 44"/>
                  <a:gd name="T84" fmla="*/ 0 w 20"/>
                  <a:gd name="T85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" h="44">
                    <a:moveTo>
                      <a:pt x="0" y="13"/>
                    </a:moveTo>
                    <a:lnTo>
                      <a:pt x="0" y="13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8"/>
                    </a:lnTo>
                    <a:lnTo>
                      <a:pt x="7" y="14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9" y="18"/>
                    </a:lnTo>
                    <a:lnTo>
                      <a:pt x="10" y="18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12" y="26"/>
                    </a:lnTo>
                    <a:lnTo>
                      <a:pt x="10" y="28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7" y="34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19" y="40"/>
                    </a:lnTo>
                    <a:lnTo>
                      <a:pt x="16" y="38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8"/>
                    </a:lnTo>
                    <a:lnTo>
                      <a:pt x="7" y="41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4" y="41"/>
                    </a:lnTo>
                    <a:lnTo>
                      <a:pt x="3" y="40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3" y="24"/>
                    </a:lnTo>
                    <a:lnTo>
                      <a:pt x="2" y="18"/>
                    </a:lnTo>
                    <a:lnTo>
                      <a:pt x="0" y="1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iṣľîḓê">
                <a:extLst>
                  <a:ext uri="{FF2B5EF4-FFF2-40B4-BE49-F238E27FC236}">
                    <a16:creationId xmlns:a16="http://schemas.microsoft.com/office/drawing/2014/main" xmlns="" id="{BB8E18D6-9CAA-4E41-957A-873E4E98C926}"/>
                  </a:ext>
                </a:extLst>
              </p:cNvPr>
              <p:cNvSpPr/>
              <p:nvPr/>
            </p:nvSpPr>
            <p:spPr bwMode="auto">
              <a:xfrm>
                <a:off x="3988765" y="2885309"/>
                <a:ext cx="12287" cy="6142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2 h 3"/>
                  <a:gd name="T4" fmla="*/ 2 w 5"/>
                  <a:gd name="T5" fmla="*/ 0 h 3"/>
                  <a:gd name="T6" fmla="*/ 3 w 5"/>
                  <a:gd name="T7" fmla="*/ 0 h 3"/>
                  <a:gd name="T8" fmla="*/ 5 w 5"/>
                  <a:gd name="T9" fmla="*/ 2 h 3"/>
                  <a:gd name="T10" fmla="*/ 3 w 5"/>
                  <a:gd name="T11" fmla="*/ 3 h 3"/>
                  <a:gd name="T12" fmla="*/ 3 w 5"/>
                  <a:gd name="T13" fmla="*/ 3 h 3"/>
                  <a:gd name="T14" fmla="*/ 3 w 5"/>
                  <a:gd name="T15" fmla="*/ 2 h 3"/>
                  <a:gd name="T16" fmla="*/ 2 w 5"/>
                  <a:gd name="T17" fmla="*/ 2 h 3"/>
                  <a:gd name="T18" fmla="*/ 0 w 5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íşḻidê">
                <a:extLst>
                  <a:ext uri="{FF2B5EF4-FFF2-40B4-BE49-F238E27FC236}">
                    <a16:creationId xmlns:a16="http://schemas.microsoft.com/office/drawing/2014/main" xmlns="" id="{7DE6C745-D3A7-4EB5-B06D-5DB441A37081}"/>
                  </a:ext>
                </a:extLst>
              </p:cNvPr>
              <p:cNvSpPr/>
              <p:nvPr/>
            </p:nvSpPr>
            <p:spPr bwMode="auto">
              <a:xfrm>
                <a:off x="3988765" y="2885309"/>
                <a:ext cx="12287" cy="6142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2 h 3"/>
                  <a:gd name="T4" fmla="*/ 2 w 5"/>
                  <a:gd name="T5" fmla="*/ 0 h 3"/>
                  <a:gd name="T6" fmla="*/ 3 w 5"/>
                  <a:gd name="T7" fmla="*/ 0 h 3"/>
                  <a:gd name="T8" fmla="*/ 5 w 5"/>
                  <a:gd name="T9" fmla="*/ 2 h 3"/>
                  <a:gd name="T10" fmla="*/ 3 w 5"/>
                  <a:gd name="T11" fmla="*/ 3 h 3"/>
                  <a:gd name="T12" fmla="*/ 3 w 5"/>
                  <a:gd name="T13" fmla="*/ 3 h 3"/>
                  <a:gd name="T14" fmla="*/ 3 w 5"/>
                  <a:gd name="T15" fmla="*/ 2 h 3"/>
                  <a:gd name="T16" fmla="*/ 2 w 5"/>
                  <a:gd name="T17" fmla="*/ 2 h 3"/>
                  <a:gd name="T18" fmla="*/ 0 w 5"/>
                  <a:gd name="T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ṥḻîdé">
                <a:extLst>
                  <a:ext uri="{FF2B5EF4-FFF2-40B4-BE49-F238E27FC236}">
                    <a16:creationId xmlns:a16="http://schemas.microsoft.com/office/drawing/2014/main" xmlns="" id="{000E9065-6C82-4FDC-8A05-484770528850}"/>
                  </a:ext>
                </a:extLst>
              </p:cNvPr>
              <p:cNvSpPr/>
              <p:nvPr/>
            </p:nvSpPr>
            <p:spPr bwMode="auto">
              <a:xfrm>
                <a:off x="4001052" y="2891454"/>
                <a:ext cx="36861" cy="18429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0 h 6"/>
                  <a:gd name="T4" fmla="*/ 4 w 11"/>
                  <a:gd name="T5" fmla="*/ 0 h 6"/>
                  <a:gd name="T6" fmla="*/ 6 w 11"/>
                  <a:gd name="T7" fmla="*/ 0 h 6"/>
                  <a:gd name="T8" fmla="*/ 11 w 11"/>
                  <a:gd name="T9" fmla="*/ 4 h 6"/>
                  <a:gd name="T10" fmla="*/ 11 w 11"/>
                  <a:gd name="T11" fmla="*/ 4 h 6"/>
                  <a:gd name="T12" fmla="*/ 7 w 11"/>
                  <a:gd name="T13" fmla="*/ 6 h 6"/>
                  <a:gd name="T14" fmla="*/ 4 w 11"/>
                  <a:gd name="T15" fmla="*/ 4 h 6"/>
                  <a:gd name="T16" fmla="*/ 0 w 11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ṧḻîḓê">
                <a:extLst>
                  <a:ext uri="{FF2B5EF4-FFF2-40B4-BE49-F238E27FC236}">
                    <a16:creationId xmlns:a16="http://schemas.microsoft.com/office/drawing/2014/main" xmlns="" id="{B08CE2D6-80B7-4FF6-ABDF-4C5DF69F70D4}"/>
                  </a:ext>
                </a:extLst>
              </p:cNvPr>
              <p:cNvSpPr/>
              <p:nvPr/>
            </p:nvSpPr>
            <p:spPr bwMode="auto">
              <a:xfrm>
                <a:off x="4001052" y="2891454"/>
                <a:ext cx="36861" cy="18429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0 h 6"/>
                  <a:gd name="T4" fmla="*/ 4 w 11"/>
                  <a:gd name="T5" fmla="*/ 0 h 6"/>
                  <a:gd name="T6" fmla="*/ 6 w 11"/>
                  <a:gd name="T7" fmla="*/ 0 h 6"/>
                  <a:gd name="T8" fmla="*/ 11 w 11"/>
                  <a:gd name="T9" fmla="*/ 4 h 6"/>
                  <a:gd name="T10" fmla="*/ 11 w 11"/>
                  <a:gd name="T11" fmla="*/ 4 h 6"/>
                  <a:gd name="T12" fmla="*/ 7 w 11"/>
                  <a:gd name="T13" fmla="*/ 6 h 6"/>
                  <a:gd name="T14" fmla="*/ 4 w 11"/>
                  <a:gd name="T15" fmla="*/ 4 h 6"/>
                  <a:gd name="T16" fmla="*/ 0 w 11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ïŝḷiḑe">
                <a:extLst>
                  <a:ext uri="{FF2B5EF4-FFF2-40B4-BE49-F238E27FC236}">
                    <a16:creationId xmlns:a16="http://schemas.microsoft.com/office/drawing/2014/main" xmlns="" id="{609EE2E2-6A50-48DC-B4DE-AE99D8A294F8}"/>
                  </a:ext>
                </a:extLst>
              </p:cNvPr>
              <p:cNvSpPr/>
              <p:nvPr/>
            </p:nvSpPr>
            <p:spPr bwMode="auto">
              <a:xfrm>
                <a:off x="3964192" y="2983605"/>
                <a:ext cx="6145" cy="18429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0 h 6"/>
                  <a:gd name="T4" fmla="*/ 2 w 3"/>
                  <a:gd name="T5" fmla="*/ 0 h 6"/>
                  <a:gd name="T6" fmla="*/ 2 w 3"/>
                  <a:gd name="T7" fmla="*/ 1 h 6"/>
                  <a:gd name="T8" fmla="*/ 2 w 3"/>
                  <a:gd name="T9" fmla="*/ 4 h 6"/>
                  <a:gd name="T10" fmla="*/ 2 w 3"/>
                  <a:gd name="T11" fmla="*/ 6 h 6"/>
                  <a:gd name="T12" fmla="*/ 3 w 3"/>
                  <a:gd name="T13" fmla="*/ 6 h 6"/>
                  <a:gd name="T14" fmla="*/ 3 w 3"/>
                  <a:gd name="T15" fmla="*/ 6 h 6"/>
                  <a:gd name="T16" fmla="*/ 0 w 3"/>
                  <a:gd name="T17" fmla="*/ 6 h 6"/>
                  <a:gd name="T18" fmla="*/ 0 w 3"/>
                  <a:gd name="T19" fmla="*/ 4 h 6"/>
                  <a:gd name="T20" fmla="*/ 2 w 3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íṡľîďè">
                <a:extLst>
                  <a:ext uri="{FF2B5EF4-FFF2-40B4-BE49-F238E27FC236}">
                    <a16:creationId xmlns:a16="http://schemas.microsoft.com/office/drawing/2014/main" xmlns="" id="{712732CA-C91E-490B-8F50-D55BD91F3B6F}"/>
                  </a:ext>
                </a:extLst>
              </p:cNvPr>
              <p:cNvSpPr/>
              <p:nvPr/>
            </p:nvSpPr>
            <p:spPr bwMode="auto">
              <a:xfrm>
                <a:off x="3964192" y="2983605"/>
                <a:ext cx="6145" cy="18429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0 h 6"/>
                  <a:gd name="T4" fmla="*/ 2 w 3"/>
                  <a:gd name="T5" fmla="*/ 0 h 6"/>
                  <a:gd name="T6" fmla="*/ 2 w 3"/>
                  <a:gd name="T7" fmla="*/ 1 h 6"/>
                  <a:gd name="T8" fmla="*/ 2 w 3"/>
                  <a:gd name="T9" fmla="*/ 4 h 6"/>
                  <a:gd name="T10" fmla="*/ 2 w 3"/>
                  <a:gd name="T11" fmla="*/ 6 h 6"/>
                  <a:gd name="T12" fmla="*/ 3 w 3"/>
                  <a:gd name="T13" fmla="*/ 6 h 6"/>
                  <a:gd name="T14" fmla="*/ 3 w 3"/>
                  <a:gd name="T15" fmla="*/ 6 h 6"/>
                  <a:gd name="T16" fmla="*/ 0 w 3"/>
                  <a:gd name="T17" fmla="*/ 6 h 6"/>
                  <a:gd name="T18" fmla="*/ 0 w 3"/>
                  <a:gd name="T19" fmla="*/ 4 h 6"/>
                  <a:gd name="T20" fmla="*/ 2 w 3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íṩlide">
                <a:extLst>
                  <a:ext uri="{FF2B5EF4-FFF2-40B4-BE49-F238E27FC236}">
                    <a16:creationId xmlns:a16="http://schemas.microsoft.com/office/drawing/2014/main" xmlns="" id="{3600D79B-4C42-4916-BE6E-4671986EAC27}"/>
                  </a:ext>
                </a:extLst>
              </p:cNvPr>
              <p:cNvSpPr/>
              <p:nvPr/>
            </p:nvSpPr>
            <p:spPr bwMode="auto">
              <a:xfrm>
                <a:off x="3970338" y="3002038"/>
                <a:ext cx="18433" cy="12287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2 w 5"/>
                  <a:gd name="T5" fmla="*/ 2 h 6"/>
                  <a:gd name="T6" fmla="*/ 5 w 5"/>
                  <a:gd name="T7" fmla="*/ 0 h 6"/>
                  <a:gd name="T8" fmla="*/ 5 w 5"/>
                  <a:gd name="T9" fmla="*/ 0 h 6"/>
                  <a:gd name="T10" fmla="*/ 4 w 5"/>
                  <a:gd name="T11" fmla="*/ 3 h 6"/>
                  <a:gd name="T12" fmla="*/ 1 w 5"/>
                  <a:gd name="T13" fmla="*/ 6 h 6"/>
                  <a:gd name="T14" fmla="*/ 1 w 5"/>
                  <a:gd name="T15" fmla="*/ 6 h 6"/>
                  <a:gd name="T16" fmla="*/ 1 w 5"/>
                  <a:gd name="T17" fmla="*/ 4 h 6"/>
                  <a:gd name="T18" fmla="*/ 0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íšḻiḍe">
                <a:extLst>
                  <a:ext uri="{FF2B5EF4-FFF2-40B4-BE49-F238E27FC236}">
                    <a16:creationId xmlns:a16="http://schemas.microsoft.com/office/drawing/2014/main" xmlns="" id="{8CDA52A5-1010-48E9-B2DA-179C0B0173E5}"/>
                  </a:ext>
                </a:extLst>
              </p:cNvPr>
              <p:cNvSpPr/>
              <p:nvPr/>
            </p:nvSpPr>
            <p:spPr bwMode="auto">
              <a:xfrm>
                <a:off x="3970338" y="3002038"/>
                <a:ext cx="18433" cy="12287"/>
              </a:xfrm>
              <a:custGeom>
                <a:avLst/>
                <a:gdLst>
                  <a:gd name="T0" fmla="*/ 0 w 5"/>
                  <a:gd name="T1" fmla="*/ 3 h 6"/>
                  <a:gd name="T2" fmla="*/ 0 w 5"/>
                  <a:gd name="T3" fmla="*/ 3 h 6"/>
                  <a:gd name="T4" fmla="*/ 2 w 5"/>
                  <a:gd name="T5" fmla="*/ 2 h 6"/>
                  <a:gd name="T6" fmla="*/ 5 w 5"/>
                  <a:gd name="T7" fmla="*/ 0 h 6"/>
                  <a:gd name="T8" fmla="*/ 5 w 5"/>
                  <a:gd name="T9" fmla="*/ 0 h 6"/>
                  <a:gd name="T10" fmla="*/ 4 w 5"/>
                  <a:gd name="T11" fmla="*/ 3 h 6"/>
                  <a:gd name="T12" fmla="*/ 1 w 5"/>
                  <a:gd name="T13" fmla="*/ 6 h 6"/>
                  <a:gd name="T14" fmla="*/ 1 w 5"/>
                  <a:gd name="T15" fmla="*/ 6 h 6"/>
                  <a:gd name="T16" fmla="*/ 1 w 5"/>
                  <a:gd name="T17" fmla="*/ 4 h 6"/>
                  <a:gd name="T18" fmla="*/ 0 w 5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iŝ1ïḓê">
                <a:extLst>
                  <a:ext uri="{FF2B5EF4-FFF2-40B4-BE49-F238E27FC236}">
                    <a16:creationId xmlns:a16="http://schemas.microsoft.com/office/drawing/2014/main" xmlns="" id="{451773CF-B1E7-41C4-9E5A-633C3BC307E5}"/>
                  </a:ext>
                </a:extLst>
              </p:cNvPr>
              <p:cNvSpPr/>
              <p:nvPr/>
            </p:nvSpPr>
            <p:spPr bwMode="auto">
              <a:xfrm>
                <a:off x="4050202" y="2909883"/>
                <a:ext cx="30720" cy="30716"/>
              </a:xfrm>
              <a:custGeom>
                <a:avLst/>
                <a:gdLst>
                  <a:gd name="T0" fmla="*/ 3 w 8"/>
                  <a:gd name="T1" fmla="*/ 0 h 10"/>
                  <a:gd name="T2" fmla="*/ 3 w 8"/>
                  <a:gd name="T3" fmla="*/ 0 h 10"/>
                  <a:gd name="T4" fmla="*/ 3 w 8"/>
                  <a:gd name="T5" fmla="*/ 4 h 10"/>
                  <a:gd name="T6" fmla="*/ 4 w 8"/>
                  <a:gd name="T7" fmla="*/ 5 h 10"/>
                  <a:gd name="T8" fmla="*/ 4 w 8"/>
                  <a:gd name="T9" fmla="*/ 5 h 10"/>
                  <a:gd name="T10" fmla="*/ 8 w 8"/>
                  <a:gd name="T11" fmla="*/ 10 h 10"/>
                  <a:gd name="T12" fmla="*/ 8 w 8"/>
                  <a:gd name="T13" fmla="*/ 10 h 10"/>
                  <a:gd name="T14" fmla="*/ 4 w 8"/>
                  <a:gd name="T15" fmla="*/ 10 h 10"/>
                  <a:gd name="T16" fmla="*/ 1 w 8"/>
                  <a:gd name="T17" fmla="*/ 8 h 10"/>
                  <a:gd name="T18" fmla="*/ 1 w 8"/>
                  <a:gd name="T19" fmla="*/ 8 h 10"/>
                  <a:gd name="T20" fmla="*/ 0 w 8"/>
                  <a:gd name="T21" fmla="*/ 8 h 10"/>
                  <a:gd name="T22" fmla="*/ 0 w 8"/>
                  <a:gd name="T23" fmla="*/ 5 h 10"/>
                  <a:gd name="T24" fmla="*/ 3 w 8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3" y="0"/>
                    </a:moveTo>
                    <a:lnTo>
                      <a:pt x="3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4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iṥḻíḓe">
                <a:extLst>
                  <a:ext uri="{FF2B5EF4-FFF2-40B4-BE49-F238E27FC236}">
                    <a16:creationId xmlns:a16="http://schemas.microsoft.com/office/drawing/2014/main" xmlns="" id="{DE71C8EE-0598-4F91-A942-D0F84CC8E29B}"/>
                  </a:ext>
                </a:extLst>
              </p:cNvPr>
              <p:cNvSpPr/>
              <p:nvPr/>
            </p:nvSpPr>
            <p:spPr bwMode="auto">
              <a:xfrm>
                <a:off x="4050202" y="2909883"/>
                <a:ext cx="30720" cy="30716"/>
              </a:xfrm>
              <a:custGeom>
                <a:avLst/>
                <a:gdLst>
                  <a:gd name="T0" fmla="*/ 3 w 8"/>
                  <a:gd name="T1" fmla="*/ 0 h 10"/>
                  <a:gd name="T2" fmla="*/ 3 w 8"/>
                  <a:gd name="T3" fmla="*/ 0 h 10"/>
                  <a:gd name="T4" fmla="*/ 3 w 8"/>
                  <a:gd name="T5" fmla="*/ 4 h 10"/>
                  <a:gd name="T6" fmla="*/ 4 w 8"/>
                  <a:gd name="T7" fmla="*/ 5 h 10"/>
                  <a:gd name="T8" fmla="*/ 4 w 8"/>
                  <a:gd name="T9" fmla="*/ 5 h 10"/>
                  <a:gd name="T10" fmla="*/ 8 w 8"/>
                  <a:gd name="T11" fmla="*/ 10 h 10"/>
                  <a:gd name="T12" fmla="*/ 8 w 8"/>
                  <a:gd name="T13" fmla="*/ 10 h 10"/>
                  <a:gd name="T14" fmla="*/ 4 w 8"/>
                  <a:gd name="T15" fmla="*/ 10 h 10"/>
                  <a:gd name="T16" fmla="*/ 1 w 8"/>
                  <a:gd name="T17" fmla="*/ 8 h 10"/>
                  <a:gd name="T18" fmla="*/ 1 w 8"/>
                  <a:gd name="T19" fmla="*/ 8 h 10"/>
                  <a:gd name="T20" fmla="*/ 0 w 8"/>
                  <a:gd name="T21" fmla="*/ 8 h 10"/>
                  <a:gd name="T22" fmla="*/ 0 w 8"/>
                  <a:gd name="T23" fmla="*/ 5 h 10"/>
                  <a:gd name="T24" fmla="*/ 3 w 8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3" y="0"/>
                    </a:moveTo>
                    <a:lnTo>
                      <a:pt x="3" y="0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4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iśľïḓé">
                <a:extLst>
                  <a:ext uri="{FF2B5EF4-FFF2-40B4-BE49-F238E27FC236}">
                    <a16:creationId xmlns:a16="http://schemas.microsoft.com/office/drawing/2014/main" xmlns="" id="{3A2207E0-281B-4931-89F9-CD0488D01803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íšļîḋé">
                <a:extLst>
                  <a:ext uri="{FF2B5EF4-FFF2-40B4-BE49-F238E27FC236}">
                    <a16:creationId xmlns:a16="http://schemas.microsoft.com/office/drawing/2014/main" xmlns="" id="{B7625E2F-F40E-4419-BA4A-DC9511F5B161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íśḷîḍê">
                <a:extLst>
                  <a:ext uri="{FF2B5EF4-FFF2-40B4-BE49-F238E27FC236}">
                    <a16:creationId xmlns:a16="http://schemas.microsoft.com/office/drawing/2014/main" xmlns="" id="{B4D13B86-AF94-4DB1-AE17-05B1DFE7E9D7}"/>
                  </a:ext>
                </a:extLst>
              </p:cNvPr>
              <p:cNvSpPr/>
              <p:nvPr/>
            </p:nvSpPr>
            <p:spPr bwMode="auto">
              <a:xfrm>
                <a:off x="4228366" y="2830020"/>
                <a:ext cx="24574" cy="12287"/>
              </a:xfrm>
              <a:custGeom>
                <a:avLst/>
                <a:gdLst>
                  <a:gd name="T0" fmla="*/ 0 w 8"/>
                  <a:gd name="T1" fmla="*/ 1 h 4"/>
                  <a:gd name="T2" fmla="*/ 0 w 8"/>
                  <a:gd name="T3" fmla="*/ 1 h 4"/>
                  <a:gd name="T4" fmla="*/ 4 w 8"/>
                  <a:gd name="T5" fmla="*/ 0 h 4"/>
                  <a:gd name="T6" fmla="*/ 5 w 8"/>
                  <a:gd name="T7" fmla="*/ 0 h 4"/>
                  <a:gd name="T8" fmla="*/ 8 w 8"/>
                  <a:gd name="T9" fmla="*/ 1 h 4"/>
                  <a:gd name="T10" fmla="*/ 8 w 8"/>
                  <a:gd name="T11" fmla="*/ 4 h 4"/>
                  <a:gd name="T12" fmla="*/ 8 w 8"/>
                  <a:gd name="T13" fmla="*/ 4 h 4"/>
                  <a:gd name="T14" fmla="*/ 5 w 8"/>
                  <a:gd name="T15" fmla="*/ 4 h 4"/>
                  <a:gd name="T16" fmla="*/ 4 w 8"/>
                  <a:gd name="T17" fmla="*/ 2 h 4"/>
                  <a:gd name="T18" fmla="*/ 3 w 8"/>
                  <a:gd name="T19" fmla="*/ 1 h 4"/>
                  <a:gd name="T20" fmla="*/ 0 w 8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iṥlîďê">
                <a:extLst>
                  <a:ext uri="{FF2B5EF4-FFF2-40B4-BE49-F238E27FC236}">
                    <a16:creationId xmlns:a16="http://schemas.microsoft.com/office/drawing/2014/main" xmlns="" id="{F9D34C42-88CE-4DEE-91E8-1C3868E045F6}"/>
                  </a:ext>
                </a:extLst>
              </p:cNvPr>
              <p:cNvSpPr/>
              <p:nvPr/>
            </p:nvSpPr>
            <p:spPr bwMode="auto">
              <a:xfrm>
                <a:off x="4228366" y="2830020"/>
                <a:ext cx="24574" cy="12287"/>
              </a:xfrm>
              <a:custGeom>
                <a:avLst/>
                <a:gdLst>
                  <a:gd name="T0" fmla="*/ 0 w 8"/>
                  <a:gd name="T1" fmla="*/ 1 h 4"/>
                  <a:gd name="T2" fmla="*/ 0 w 8"/>
                  <a:gd name="T3" fmla="*/ 1 h 4"/>
                  <a:gd name="T4" fmla="*/ 4 w 8"/>
                  <a:gd name="T5" fmla="*/ 0 h 4"/>
                  <a:gd name="T6" fmla="*/ 5 w 8"/>
                  <a:gd name="T7" fmla="*/ 0 h 4"/>
                  <a:gd name="T8" fmla="*/ 8 w 8"/>
                  <a:gd name="T9" fmla="*/ 1 h 4"/>
                  <a:gd name="T10" fmla="*/ 8 w 8"/>
                  <a:gd name="T11" fmla="*/ 4 h 4"/>
                  <a:gd name="T12" fmla="*/ 8 w 8"/>
                  <a:gd name="T13" fmla="*/ 4 h 4"/>
                  <a:gd name="T14" fmla="*/ 5 w 8"/>
                  <a:gd name="T15" fmla="*/ 4 h 4"/>
                  <a:gd name="T16" fmla="*/ 4 w 8"/>
                  <a:gd name="T17" fmla="*/ 2 h 4"/>
                  <a:gd name="T18" fmla="*/ 3 w 8"/>
                  <a:gd name="T19" fmla="*/ 1 h 4"/>
                  <a:gd name="T20" fmla="*/ 0 w 8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">
                    <a:moveTo>
                      <a:pt x="0" y="1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5" y="4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iṡļîḋè">
                <a:extLst>
                  <a:ext uri="{FF2B5EF4-FFF2-40B4-BE49-F238E27FC236}">
                    <a16:creationId xmlns:a16="http://schemas.microsoft.com/office/drawing/2014/main" xmlns="" id="{FD311BE7-4303-43F3-BAFC-FBA4CA01285D}"/>
                  </a:ext>
                </a:extLst>
              </p:cNvPr>
              <p:cNvSpPr/>
              <p:nvPr/>
            </p:nvSpPr>
            <p:spPr bwMode="auto">
              <a:xfrm>
                <a:off x="4136211" y="2916028"/>
                <a:ext cx="18433" cy="18429"/>
              </a:xfrm>
              <a:custGeom>
                <a:avLst/>
                <a:gdLst>
                  <a:gd name="T0" fmla="*/ 1 w 5"/>
                  <a:gd name="T1" fmla="*/ 2 h 6"/>
                  <a:gd name="T2" fmla="*/ 1 w 5"/>
                  <a:gd name="T3" fmla="*/ 2 h 6"/>
                  <a:gd name="T4" fmla="*/ 4 w 5"/>
                  <a:gd name="T5" fmla="*/ 2 h 6"/>
                  <a:gd name="T6" fmla="*/ 4 w 5"/>
                  <a:gd name="T7" fmla="*/ 0 h 6"/>
                  <a:gd name="T8" fmla="*/ 4 w 5"/>
                  <a:gd name="T9" fmla="*/ 0 h 6"/>
                  <a:gd name="T10" fmla="*/ 5 w 5"/>
                  <a:gd name="T11" fmla="*/ 0 h 6"/>
                  <a:gd name="T12" fmla="*/ 5 w 5"/>
                  <a:gd name="T13" fmla="*/ 2 h 6"/>
                  <a:gd name="T14" fmla="*/ 3 w 5"/>
                  <a:gd name="T15" fmla="*/ 6 h 6"/>
                  <a:gd name="T16" fmla="*/ 3 w 5"/>
                  <a:gd name="T17" fmla="*/ 6 h 6"/>
                  <a:gd name="T18" fmla="*/ 1 w 5"/>
                  <a:gd name="T19" fmla="*/ 6 h 6"/>
                  <a:gd name="T20" fmla="*/ 0 w 5"/>
                  <a:gd name="T21" fmla="*/ 4 h 6"/>
                  <a:gd name="T22" fmla="*/ 0 w 5"/>
                  <a:gd name="T23" fmla="*/ 4 h 6"/>
                  <a:gd name="T24" fmla="*/ 1 w 5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íṧḷidê">
                <a:extLst>
                  <a:ext uri="{FF2B5EF4-FFF2-40B4-BE49-F238E27FC236}">
                    <a16:creationId xmlns:a16="http://schemas.microsoft.com/office/drawing/2014/main" xmlns="" id="{414CDDBD-82D0-482C-9614-2F9B1573E489}"/>
                  </a:ext>
                </a:extLst>
              </p:cNvPr>
              <p:cNvSpPr/>
              <p:nvPr/>
            </p:nvSpPr>
            <p:spPr bwMode="auto">
              <a:xfrm>
                <a:off x="4136211" y="2916028"/>
                <a:ext cx="18433" cy="18429"/>
              </a:xfrm>
              <a:custGeom>
                <a:avLst/>
                <a:gdLst>
                  <a:gd name="T0" fmla="*/ 1 w 5"/>
                  <a:gd name="T1" fmla="*/ 2 h 6"/>
                  <a:gd name="T2" fmla="*/ 1 w 5"/>
                  <a:gd name="T3" fmla="*/ 2 h 6"/>
                  <a:gd name="T4" fmla="*/ 4 w 5"/>
                  <a:gd name="T5" fmla="*/ 2 h 6"/>
                  <a:gd name="T6" fmla="*/ 4 w 5"/>
                  <a:gd name="T7" fmla="*/ 0 h 6"/>
                  <a:gd name="T8" fmla="*/ 4 w 5"/>
                  <a:gd name="T9" fmla="*/ 0 h 6"/>
                  <a:gd name="T10" fmla="*/ 5 w 5"/>
                  <a:gd name="T11" fmla="*/ 0 h 6"/>
                  <a:gd name="T12" fmla="*/ 5 w 5"/>
                  <a:gd name="T13" fmla="*/ 2 h 6"/>
                  <a:gd name="T14" fmla="*/ 3 w 5"/>
                  <a:gd name="T15" fmla="*/ 6 h 6"/>
                  <a:gd name="T16" fmla="*/ 3 w 5"/>
                  <a:gd name="T17" fmla="*/ 6 h 6"/>
                  <a:gd name="T18" fmla="*/ 1 w 5"/>
                  <a:gd name="T19" fmla="*/ 6 h 6"/>
                  <a:gd name="T20" fmla="*/ 0 w 5"/>
                  <a:gd name="T21" fmla="*/ 4 h 6"/>
                  <a:gd name="T22" fmla="*/ 0 w 5"/>
                  <a:gd name="T23" fmla="*/ 4 h 6"/>
                  <a:gd name="T24" fmla="*/ 1 w 5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1" y="2"/>
                    </a:move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ïṥ1iďé">
                <a:extLst>
                  <a:ext uri="{FF2B5EF4-FFF2-40B4-BE49-F238E27FC236}">
                    <a16:creationId xmlns:a16="http://schemas.microsoft.com/office/drawing/2014/main" xmlns="" id="{5B32C58D-90DE-4AF1-9EC8-32FDBE3B006A}"/>
                  </a:ext>
                </a:extLst>
              </p:cNvPr>
              <p:cNvSpPr/>
              <p:nvPr/>
            </p:nvSpPr>
            <p:spPr bwMode="auto">
              <a:xfrm>
                <a:off x="4302089" y="2830020"/>
                <a:ext cx="12287" cy="18429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1 w 4"/>
                  <a:gd name="T5" fmla="*/ 0 h 5"/>
                  <a:gd name="T6" fmla="*/ 3 w 4"/>
                  <a:gd name="T7" fmla="*/ 0 h 5"/>
                  <a:gd name="T8" fmla="*/ 3 w 4"/>
                  <a:gd name="T9" fmla="*/ 0 h 5"/>
                  <a:gd name="T10" fmla="*/ 4 w 4"/>
                  <a:gd name="T11" fmla="*/ 2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4 h 5"/>
                  <a:gd name="T22" fmla="*/ 1 w 4"/>
                  <a:gd name="T23" fmla="*/ 4 h 5"/>
                  <a:gd name="T24" fmla="*/ 0 w 4"/>
                  <a:gd name="T25" fmla="*/ 5 h 5"/>
                  <a:gd name="T26" fmla="*/ 0 w 4"/>
                  <a:gd name="T27" fmla="*/ 5 h 5"/>
                  <a:gd name="T28" fmla="*/ 1 w 4"/>
                  <a:gd name="T29" fmla="*/ 2 h 5"/>
                  <a:gd name="T30" fmla="*/ 1 w 4"/>
                  <a:gd name="T31" fmla="*/ 1 h 5"/>
                  <a:gd name="T32" fmla="*/ 0 w 4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îṩľíḑè">
                <a:extLst>
                  <a:ext uri="{FF2B5EF4-FFF2-40B4-BE49-F238E27FC236}">
                    <a16:creationId xmlns:a16="http://schemas.microsoft.com/office/drawing/2014/main" xmlns="" id="{78FF7584-B9C0-45A0-8A78-B9C55AA4CB82}"/>
                  </a:ext>
                </a:extLst>
              </p:cNvPr>
              <p:cNvSpPr/>
              <p:nvPr/>
            </p:nvSpPr>
            <p:spPr bwMode="auto">
              <a:xfrm>
                <a:off x="4302089" y="2830020"/>
                <a:ext cx="12287" cy="18429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1 w 4"/>
                  <a:gd name="T5" fmla="*/ 0 h 5"/>
                  <a:gd name="T6" fmla="*/ 3 w 4"/>
                  <a:gd name="T7" fmla="*/ 0 h 5"/>
                  <a:gd name="T8" fmla="*/ 3 w 4"/>
                  <a:gd name="T9" fmla="*/ 0 h 5"/>
                  <a:gd name="T10" fmla="*/ 4 w 4"/>
                  <a:gd name="T11" fmla="*/ 2 h 5"/>
                  <a:gd name="T12" fmla="*/ 3 w 4"/>
                  <a:gd name="T13" fmla="*/ 4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4 h 5"/>
                  <a:gd name="T22" fmla="*/ 1 w 4"/>
                  <a:gd name="T23" fmla="*/ 4 h 5"/>
                  <a:gd name="T24" fmla="*/ 0 w 4"/>
                  <a:gd name="T25" fmla="*/ 5 h 5"/>
                  <a:gd name="T26" fmla="*/ 0 w 4"/>
                  <a:gd name="T27" fmla="*/ 5 h 5"/>
                  <a:gd name="T28" fmla="*/ 1 w 4"/>
                  <a:gd name="T29" fmla="*/ 2 h 5"/>
                  <a:gd name="T30" fmla="*/ 1 w 4"/>
                  <a:gd name="T31" fmla="*/ 1 h 5"/>
                  <a:gd name="T32" fmla="*/ 0 w 4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iṥ1ïḍe">
                <a:extLst>
                  <a:ext uri="{FF2B5EF4-FFF2-40B4-BE49-F238E27FC236}">
                    <a16:creationId xmlns:a16="http://schemas.microsoft.com/office/drawing/2014/main" xmlns="" id="{EB9F165F-EB7A-4398-897B-2C5CC8BEFF27}"/>
                  </a:ext>
                </a:extLst>
              </p:cNvPr>
              <p:cNvSpPr/>
              <p:nvPr/>
            </p:nvSpPr>
            <p:spPr bwMode="auto">
              <a:xfrm>
                <a:off x="3927331" y="3223205"/>
                <a:ext cx="12287" cy="12287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3 w 5"/>
                  <a:gd name="T5" fmla="*/ 3 h 4"/>
                  <a:gd name="T6" fmla="*/ 2 w 5"/>
                  <a:gd name="T7" fmla="*/ 4 h 4"/>
                  <a:gd name="T8" fmla="*/ 2 w 5"/>
                  <a:gd name="T9" fmla="*/ 4 h 4"/>
                  <a:gd name="T10" fmla="*/ 0 w 5"/>
                  <a:gd name="T11" fmla="*/ 4 h 4"/>
                  <a:gd name="T12" fmla="*/ 0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ïṩlîḑè">
                <a:extLst>
                  <a:ext uri="{FF2B5EF4-FFF2-40B4-BE49-F238E27FC236}">
                    <a16:creationId xmlns:a16="http://schemas.microsoft.com/office/drawing/2014/main" xmlns="" id="{DCEDA90E-AA98-4E31-A8A7-FF70202612BD}"/>
                  </a:ext>
                </a:extLst>
              </p:cNvPr>
              <p:cNvSpPr/>
              <p:nvPr/>
            </p:nvSpPr>
            <p:spPr bwMode="auto">
              <a:xfrm>
                <a:off x="3927331" y="3223205"/>
                <a:ext cx="12287" cy="12287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3 w 5"/>
                  <a:gd name="T5" fmla="*/ 3 h 4"/>
                  <a:gd name="T6" fmla="*/ 2 w 5"/>
                  <a:gd name="T7" fmla="*/ 4 h 4"/>
                  <a:gd name="T8" fmla="*/ 2 w 5"/>
                  <a:gd name="T9" fmla="*/ 4 h 4"/>
                  <a:gd name="T10" fmla="*/ 0 w 5"/>
                  <a:gd name="T11" fmla="*/ 4 h 4"/>
                  <a:gd name="T12" fmla="*/ 0 w 5"/>
                  <a:gd name="T13" fmla="*/ 4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iŝļidè">
                <a:extLst>
                  <a:ext uri="{FF2B5EF4-FFF2-40B4-BE49-F238E27FC236}">
                    <a16:creationId xmlns:a16="http://schemas.microsoft.com/office/drawing/2014/main" xmlns="" id="{D444DE91-EC62-4EE3-996F-5D4916E7E972}"/>
                  </a:ext>
                </a:extLst>
              </p:cNvPr>
              <p:cNvSpPr/>
              <p:nvPr/>
            </p:nvSpPr>
            <p:spPr bwMode="auto">
              <a:xfrm>
                <a:off x="4517109" y="2983605"/>
                <a:ext cx="18433" cy="18429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0 h 6"/>
                  <a:gd name="T4" fmla="*/ 4 w 7"/>
                  <a:gd name="T5" fmla="*/ 0 h 6"/>
                  <a:gd name="T6" fmla="*/ 6 w 7"/>
                  <a:gd name="T7" fmla="*/ 1 h 6"/>
                  <a:gd name="T8" fmla="*/ 6 w 7"/>
                  <a:gd name="T9" fmla="*/ 1 h 6"/>
                  <a:gd name="T10" fmla="*/ 7 w 7"/>
                  <a:gd name="T11" fmla="*/ 6 h 6"/>
                  <a:gd name="T12" fmla="*/ 7 w 7"/>
                  <a:gd name="T13" fmla="*/ 6 h 6"/>
                  <a:gd name="T14" fmla="*/ 6 w 7"/>
                  <a:gd name="T15" fmla="*/ 4 h 6"/>
                  <a:gd name="T16" fmla="*/ 4 w 7"/>
                  <a:gd name="T17" fmla="*/ 3 h 6"/>
                  <a:gd name="T18" fmla="*/ 0 w 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ïślïďê">
                <a:extLst>
                  <a:ext uri="{FF2B5EF4-FFF2-40B4-BE49-F238E27FC236}">
                    <a16:creationId xmlns:a16="http://schemas.microsoft.com/office/drawing/2014/main" xmlns="" id="{850CB899-A79F-4B04-9AD1-A1580400FEEF}"/>
                  </a:ext>
                </a:extLst>
              </p:cNvPr>
              <p:cNvSpPr/>
              <p:nvPr/>
            </p:nvSpPr>
            <p:spPr bwMode="auto">
              <a:xfrm>
                <a:off x="4517109" y="2983605"/>
                <a:ext cx="18433" cy="18429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0 h 6"/>
                  <a:gd name="T4" fmla="*/ 4 w 7"/>
                  <a:gd name="T5" fmla="*/ 0 h 6"/>
                  <a:gd name="T6" fmla="*/ 6 w 7"/>
                  <a:gd name="T7" fmla="*/ 1 h 6"/>
                  <a:gd name="T8" fmla="*/ 6 w 7"/>
                  <a:gd name="T9" fmla="*/ 1 h 6"/>
                  <a:gd name="T10" fmla="*/ 7 w 7"/>
                  <a:gd name="T11" fmla="*/ 6 h 6"/>
                  <a:gd name="T12" fmla="*/ 7 w 7"/>
                  <a:gd name="T13" fmla="*/ 6 h 6"/>
                  <a:gd name="T14" fmla="*/ 6 w 7"/>
                  <a:gd name="T15" fmla="*/ 4 h 6"/>
                  <a:gd name="T16" fmla="*/ 4 w 7"/>
                  <a:gd name="T17" fmla="*/ 3 h 6"/>
                  <a:gd name="T18" fmla="*/ 0 w 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6" y="4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ïšḷïďè">
                <a:extLst>
                  <a:ext uri="{FF2B5EF4-FFF2-40B4-BE49-F238E27FC236}">
                    <a16:creationId xmlns:a16="http://schemas.microsoft.com/office/drawing/2014/main" xmlns="" id="{9E8BD285-61F4-4DDC-80E8-A30F0B867AAD}"/>
                  </a:ext>
                </a:extLst>
              </p:cNvPr>
              <p:cNvSpPr/>
              <p:nvPr/>
            </p:nvSpPr>
            <p:spPr bwMode="auto">
              <a:xfrm>
                <a:off x="4535542" y="3020466"/>
                <a:ext cx="24574" cy="24574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2 w 8"/>
                  <a:gd name="T5" fmla="*/ 0 h 9"/>
                  <a:gd name="T6" fmla="*/ 2 w 8"/>
                  <a:gd name="T7" fmla="*/ 0 h 9"/>
                  <a:gd name="T8" fmla="*/ 4 w 8"/>
                  <a:gd name="T9" fmla="*/ 3 h 9"/>
                  <a:gd name="T10" fmla="*/ 4 w 8"/>
                  <a:gd name="T11" fmla="*/ 3 h 9"/>
                  <a:gd name="T12" fmla="*/ 5 w 8"/>
                  <a:gd name="T13" fmla="*/ 7 h 9"/>
                  <a:gd name="T14" fmla="*/ 5 w 8"/>
                  <a:gd name="T15" fmla="*/ 7 h 9"/>
                  <a:gd name="T16" fmla="*/ 8 w 8"/>
                  <a:gd name="T17" fmla="*/ 9 h 9"/>
                  <a:gd name="T18" fmla="*/ 8 w 8"/>
                  <a:gd name="T19" fmla="*/ 9 h 9"/>
                  <a:gd name="T20" fmla="*/ 5 w 8"/>
                  <a:gd name="T21" fmla="*/ 9 h 9"/>
                  <a:gd name="T22" fmla="*/ 2 w 8"/>
                  <a:gd name="T23" fmla="*/ 6 h 9"/>
                  <a:gd name="T24" fmla="*/ 0 w 8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íŝḻiḑé">
                <a:extLst>
                  <a:ext uri="{FF2B5EF4-FFF2-40B4-BE49-F238E27FC236}">
                    <a16:creationId xmlns:a16="http://schemas.microsoft.com/office/drawing/2014/main" xmlns="" id="{433E7737-611E-4265-9B02-3B57746F6698}"/>
                  </a:ext>
                </a:extLst>
              </p:cNvPr>
              <p:cNvSpPr/>
              <p:nvPr/>
            </p:nvSpPr>
            <p:spPr bwMode="auto">
              <a:xfrm>
                <a:off x="4535542" y="3020466"/>
                <a:ext cx="24574" cy="24574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2 w 8"/>
                  <a:gd name="T5" fmla="*/ 0 h 9"/>
                  <a:gd name="T6" fmla="*/ 2 w 8"/>
                  <a:gd name="T7" fmla="*/ 0 h 9"/>
                  <a:gd name="T8" fmla="*/ 4 w 8"/>
                  <a:gd name="T9" fmla="*/ 3 h 9"/>
                  <a:gd name="T10" fmla="*/ 4 w 8"/>
                  <a:gd name="T11" fmla="*/ 3 h 9"/>
                  <a:gd name="T12" fmla="*/ 5 w 8"/>
                  <a:gd name="T13" fmla="*/ 7 h 9"/>
                  <a:gd name="T14" fmla="*/ 5 w 8"/>
                  <a:gd name="T15" fmla="*/ 7 h 9"/>
                  <a:gd name="T16" fmla="*/ 8 w 8"/>
                  <a:gd name="T17" fmla="*/ 9 h 9"/>
                  <a:gd name="T18" fmla="*/ 8 w 8"/>
                  <a:gd name="T19" fmla="*/ 9 h 9"/>
                  <a:gd name="T20" fmla="*/ 5 w 8"/>
                  <a:gd name="T21" fmla="*/ 9 h 9"/>
                  <a:gd name="T22" fmla="*/ 2 w 8"/>
                  <a:gd name="T23" fmla="*/ 6 h 9"/>
                  <a:gd name="T24" fmla="*/ 0 w 8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íṥľîḍé">
                <a:extLst>
                  <a:ext uri="{FF2B5EF4-FFF2-40B4-BE49-F238E27FC236}">
                    <a16:creationId xmlns:a16="http://schemas.microsoft.com/office/drawing/2014/main" xmlns="" id="{51FF2734-1FA1-4410-98FB-7BD92868211D}"/>
                  </a:ext>
                </a:extLst>
              </p:cNvPr>
              <p:cNvSpPr/>
              <p:nvPr/>
            </p:nvSpPr>
            <p:spPr bwMode="auto">
              <a:xfrm>
                <a:off x="3915043" y="3309214"/>
                <a:ext cx="18433" cy="12287"/>
              </a:xfrm>
              <a:custGeom>
                <a:avLst/>
                <a:gdLst>
                  <a:gd name="T0" fmla="*/ 5 w 6"/>
                  <a:gd name="T1" fmla="*/ 0 h 2"/>
                  <a:gd name="T2" fmla="*/ 5 w 6"/>
                  <a:gd name="T3" fmla="*/ 0 h 2"/>
                  <a:gd name="T4" fmla="*/ 6 w 6"/>
                  <a:gd name="T5" fmla="*/ 0 h 2"/>
                  <a:gd name="T6" fmla="*/ 6 w 6"/>
                  <a:gd name="T7" fmla="*/ 1 h 2"/>
                  <a:gd name="T8" fmla="*/ 5 w 6"/>
                  <a:gd name="T9" fmla="*/ 1 h 2"/>
                  <a:gd name="T10" fmla="*/ 0 w 6"/>
                  <a:gd name="T11" fmla="*/ 2 h 2"/>
                  <a:gd name="T12" fmla="*/ 0 w 6"/>
                  <a:gd name="T13" fmla="*/ 2 h 2"/>
                  <a:gd name="T14" fmla="*/ 2 w 6"/>
                  <a:gd name="T15" fmla="*/ 2 h 2"/>
                  <a:gd name="T16" fmla="*/ 3 w 6"/>
                  <a:gd name="T17" fmla="*/ 1 h 2"/>
                  <a:gd name="T18" fmla="*/ 5 w 6"/>
                  <a:gd name="T19" fmla="*/ 0 h 2"/>
                  <a:gd name="T20" fmla="*/ 5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5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í$ḻîde">
                <a:extLst>
                  <a:ext uri="{FF2B5EF4-FFF2-40B4-BE49-F238E27FC236}">
                    <a16:creationId xmlns:a16="http://schemas.microsoft.com/office/drawing/2014/main" xmlns="" id="{E2130F05-A436-4BBA-9FE9-0040EB500D4A}"/>
                  </a:ext>
                </a:extLst>
              </p:cNvPr>
              <p:cNvSpPr/>
              <p:nvPr/>
            </p:nvSpPr>
            <p:spPr bwMode="auto">
              <a:xfrm>
                <a:off x="3915043" y="3309214"/>
                <a:ext cx="18433" cy="12287"/>
              </a:xfrm>
              <a:custGeom>
                <a:avLst/>
                <a:gdLst>
                  <a:gd name="T0" fmla="*/ 5 w 6"/>
                  <a:gd name="T1" fmla="*/ 0 h 2"/>
                  <a:gd name="T2" fmla="*/ 5 w 6"/>
                  <a:gd name="T3" fmla="*/ 0 h 2"/>
                  <a:gd name="T4" fmla="*/ 6 w 6"/>
                  <a:gd name="T5" fmla="*/ 0 h 2"/>
                  <a:gd name="T6" fmla="*/ 6 w 6"/>
                  <a:gd name="T7" fmla="*/ 1 h 2"/>
                  <a:gd name="T8" fmla="*/ 5 w 6"/>
                  <a:gd name="T9" fmla="*/ 1 h 2"/>
                  <a:gd name="T10" fmla="*/ 0 w 6"/>
                  <a:gd name="T11" fmla="*/ 2 h 2"/>
                  <a:gd name="T12" fmla="*/ 0 w 6"/>
                  <a:gd name="T13" fmla="*/ 2 h 2"/>
                  <a:gd name="T14" fmla="*/ 2 w 6"/>
                  <a:gd name="T15" fmla="*/ 2 h 2"/>
                  <a:gd name="T16" fmla="*/ 3 w 6"/>
                  <a:gd name="T17" fmla="*/ 1 h 2"/>
                  <a:gd name="T18" fmla="*/ 5 w 6"/>
                  <a:gd name="T19" fmla="*/ 0 h 2"/>
                  <a:gd name="T20" fmla="*/ 5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lnTo>
                      <a:pt x="5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ïṥlïḑe">
                <a:extLst>
                  <a:ext uri="{FF2B5EF4-FFF2-40B4-BE49-F238E27FC236}">
                    <a16:creationId xmlns:a16="http://schemas.microsoft.com/office/drawing/2014/main" xmlns="" id="{87295E6D-2315-48FA-A93B-B857DCA79A7B}"/>
                  </a:ext>
                </a:extLst>
              </p:cNvPr>
              <p:cNvSpPr/>
              <p:nvPr/>
            </p:nvSpPr>
            <p:spPr bwMode="auto">
              <a:xfrm>
                <a:off x="4523255" y="3094189"/>
                <a:ext cx="24574" cy="18429"/>
              </a:xfrm>
              <a:custGeom>
                <a:avLst/>
                <a:gdLst>
                  <a:gd name="T0" fmla="*/ 2 w 9"/>
                  <a:gd name="T1" fmla="*/ 0 h 5"/>
                  <a:gd name="T2" fmla="*/ 2 w 9"/>
                  <a:gd name="T3" fmla="*/ 0 h 5"/>
                  <a:gd name="T4" fmla="*/ 5 w 9"/>
                  <a:gd name="T5" fmla="*/ 0 h 5"/>
                  <a:gd name="T6" fmla="*/ 7 w 9"/>
                  <a:gd name="T7" fmla="*/ 1 h 5"/>
                  <a:gd name="T8" fmla="*/ 7 w 9"/>
                  <a:gd name="T9" fmla="*/ 1 h 5"/>
                  <a:gd name="T10" fmla="*/ 7 w 9"/>
                  <a:gd name="T11" fmla="*/ 2 h 5"/>
                  <a:gd name="T12" fmla="*/ 7 w 9"/>
                  <a:gd name="T13" fmla="*/ 2 h 5"/>
                  <a:gd name="T14" fmla="*/ 7 w 9"/>
                  <a:gd name="T15" fmla="*/ 2 h 5"/>
                  <a:gd name="T16" fmla="*/ 7 w 9"/>
                  <a:gd name="T17" fmla="*/ 2 h 5"/>
                  <a:gd name="T18" fmla="*/ 7 w 9"/>
                  <a:gd name="T19" fmla="*/ 1 h 5"/>
                  <a:gd name="T20" fmla="*/ 7 w 9"/>
                  <a:gd name="T21" fmla="*/ 1 h 5"/>
                  <a:gd name="T22" fmla="*/ 7 w 9"/>
                  <a:gd name="T23" fmla="*/ 1 h 5"/>
                  <a:gd name="T24" fmla="*/ 7 w 9"/>
                  <a:gd name="T25" fmla="*/ 1 h 5"/>
                  <a:gd name="T26" fmla="*/ 7 w 9"/>
                  <a:gd name="T27" fmla="*/ 1 h 5"/>
                  <a:gd name="T28" fmla="*/ 7 w 9"/>
                  <a:gd name="T29" fmla="*/ 2 h 5"/>
                  <a:gd name="T30" fmla="*/ 7 w 9"/>
                  <a:gd name="T31" fmla="*/ 2 h 5"/>
                  <a:gd name="T32" fmla="*/ 9 w 9"/>
                  <a:gd name="T33" fmla="*/ 5 h 5"/>
                  <a:gd name="T34" fmla="*/ 9 w 9"/>
                  <a:gd name="T35" fmla="*/ 5 h 5"/>
                  <a:gd name="T36" fmla="*/ 7 w 9"/>
                  <a:gd name="T37" fmla="*/ 5 h 5"/>
                  <a:gd name="T38" fmla="*/ 5 w 9"/>
                  <a:gd name="T39" fmla="*/ 4 h 5"/>
                  <a:gd name="T40" fmla="*/ 3 w 9"/>
                  <a:gd name="T41" fmla="*/ 2 h 5"/>
                  <a:gd name="T42" fmla="*/ 2 w 9"/>
                  <a:gd name="T43" fmla="*/ 4 h 5"/>
                  <a:gd name="T44" fmla="*/ 2 w 9"/>
                  <a:gd name="T45" fmla="*/ 4 h 5"/>
                  <a:gd name="T46" fmla="*/ 0 w 9"/>
                  <a:gd name="T47" fmla="*/ 4 h 5"/>
                  <a:gd name="T48" fmla="*/ 0 w 9"/>
                  <a:gd name="T49" fmla="*/ 4 h 5"/>
                  <a:gd name="T50" fmla="*/ 0 w 9"/>
                  <a:gd name="T51" fmla="*/ 4 h 5"/>
                  <a:gd name="T52" fmla="*/ 0 w 9"/>
                  <a:gd name="T53" fmla="*/ 4 h 5"/>
                  <a:gd name="T54" fmla="*/ 0 w 9"/>
                  <a:gd name="T55" fmla="*/ 4 h 5"/>
                  <a:gd name="T56" fmla="*/ 0 w 9"/>
                  <a:gd name="T57" fmla="*/ 4 h 5"/>
                  <a:gd name="T58" fmla="*/ 0 w 9"/>
                  <a:gd name="T59" fmla="*/ 4 h 5"/>
                  <a:gd name="T60" fmla="*/ 0 w 9"/>
                  <a:gd name="T61" fmla="*/ 5 h 5"/>
                  <a:gd name="T62" fmla="*/ 0 w 9"/>
                  <a:gd name="T63" fmla="*/ 5 h 5"/>
                  <a:gd name="T64" fmla="*/ 0 w 9"/>
                  <a:gd name="T65" fmla="*/ 5 h 5"/>
                  <a:gd name="T66" fmla="*/ 0 w 9"/>
                  <a:gd name="T67" fmla="*/ 5 h 5"/>
                  <a:gd name="T68" fmla="*/ 0 w 9"/>
                  <a:gd name="T69" fmla="*/ 4 h 5"/>
                  <a:gd name="T70" fmla="*/ 0 w 9"/>
                  <a:gd name="T71" fmla="*/ 4 h 5"/>
                  <a:gd name="T72" fmla="*/ 2 w 9"/>
                  <a:gd name="T73" fmla="*/ 4 h 5"/>
                  <a:gd name="T74" fmla="*/ 2 w 9"/>
                  <a:gd name="T75" fmla="*/ 4 h 5"/>
                  <a:gd name="T76" fmla="*/ 2 w 9"/>
                  <a:gd name="T77" fmla="*/ 1 h 5"/>
                  <a:gd name="T78" fmla="*/ 2 w 9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" h="5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i$ļidè">
                <a:extLst>
                  <a:ext uri="{FF2B5EF4-FFF2-40B4-BE49-F238E27FC236}">
                    <a16:creationId xmlns:a16="http://schemas.microsoft.com/office/drawing/2014/main" xmlns="" id="{98668CA4-B1A1-4CCD-8FA5-D5CBE4860207}"/>
                  </a:ext>
                </a:extLst>
              </p:cNvPr>
              <p:cNvSpPr/>
              <p:nvPr/>
            </p:nvSpPr>
            <p:spPr bwMode="auto">
              <a:xfrm>
                <a:off x="4523255" y="3094189"/>
                <a:ext cx="24574" cy="18429"/>
              </a:xfrm>
              <a:custGeom>
                <a:avLst/>
                <a:gdLst>
                  <a:gd name="T0" fmla="*/ 2 w 9"/>
                  <a:gd name="T1" fmla="*/ 0 h 5"/>
                  <a:gd name="T2" fmla="*/ 2 w 9"/>
                  <a:gd name="T3" fmla="*/ 0 h 5"/>
                  <a:gd name="T4" fmla="*/ 5 w 9"/>
                  <a:gd name="T5" fmla="*/ 0 h 5"/>
                  <a:gd name="T6" fmla="*/ 7 w 9"/>
                  <a:gd name="T7" fmla="*/ 1 h 5"/>
                  <a:gd name="T8" fmla="*/ 7 w 9"/>
                  <a:gd name="T9" fmla="*/ 1 h 5"/>
                  <a:gd name="T10" fmla="*/ 7 w 9"/>
                  <a:gd name="T11" fmla="*/ 2 h 5"/>
                  <a:gd name="T12" fmla="*/ 7 w 9"/>
                  <a:gd name="T13" fmla="*/ 2 h 5"/>
                  <a:gd name="T14" fmla="*/ 7 w 9"/>
                  <a:gd name="T15" fmla="*/ 2 h 5"/>
                  <a:gd name="T16" fmla="*/ 7 w 9"/>
                  <a:gd name="T17" fmla="*/ 2 h 5"/>
                  <a:gd name="T18" fmla="*/ 7 w 9"/>
                  <a:gd name="T19" fmla="*/ 1 h 5"/>
                  <a:gd name="T20" fmla="*/ 7 w 9"/>
                  <a:gd name="T21" fmla="*/ 1 h 5"/>
                  <a:gd name="T22" fmla="*/ 7 w 9"/>
                  <a:gd name="T23" fmla="*/ 1 h 5"/>
                  <a:gd name="T24" fmla="*/ 7 w 9"/>
                  <a:gd name="T25" fmla="*/ 1 h 5"/>
                  <a:gd name="T26" fmla="*/ 7 w 9"/>
                  <a:gd name="T27" fmla="*/ 1 h 5"/>
                  <a:gd name="T28" fmla="*/ 7 w 9"/>
                  <a:gd name="T29" fmla="*/ 2 h 5"/>
                  <a:gd name="T30" fmla="*/ 7 w 9"/>
                  <a:gd name="T31" fmla="*/ 2 h 5"/>
                  <a:gd name="T32" fmla="*/ 9 w 9"/>
                  <a:gd name="T33" fmla="*/ 5 h 5"/>
                  <a:gd name="T34" fmla="*/ 9 w 9"/>
                  <a:gd name="T35" fmla="*/ 5 h 5"/>
                  <a:gd name="T36" fmla="*/ 7 w 9"/>
                  <a:gd name="T37" fmla="*/ 5 h 5"/>
                  <a:gd name="T38" fmla="*/ 5 w 9"/>
                  <a:gd name="T39" fmla="*/ 4 h 5"/>
                  <a:gd name="T40" fmla="*/ 3 w 9"/>
                  <a:gd name="T41" fmla="*/ 2 h 5"/>
                  <a:gd name="T42" fmla="*/ 2 w 9"/>
                  <a:gd name="T43" fmla="*/ 4 h 5"/>
                  <a:gd name="T44" fmla="*/ 2 w 9"/>
                  <a:gd name="T45" fmla="*/ 4 h 5"/>
                  <a:gd name="T46" fmla="*/ 0 w 9"/>
                  <a:gd name="T47" fmla="*/ 4 h 5"/>
                  <a:gd name="T48" fmla="*/ 0 w 9"/>
                  <a:gd name="T49" fmla="*/ 4 h 5"/>
                  <a:gd name="T50" fmla="*/ 0 w 9"/>
                  <a:gd name="T51" fmla="*/ 4 h 5"/>
                  <a:gd name="T52" fmla="*/ 0 w 9"/>
                  <a:gd name="T53" fmla="*/ 4 h 5"/>
                  <a:gd name="T54" fmla="*/ 0 w 9"/>
                  <a:gd name="T55" fmla="*/ 4 h 5"/>
                  <a:gd name="T56" fmla="*/ 0 w 9"/>
                  <a:gd name="T57" fmla="*/ 4 h 5"/>
                  <a:gd name="T58" fmla="*/ 0 w 9"/>
                  <a:gd name="T59" fmla="*/ 4 h 5"/>
                  <a:gd name="T60" fmla="*/ 0 w 9"/>
                  <a:gd name="T61" fmla="*/ 5 h 5"/>
                  <a:gd name="T62" fmla="*/ 0 w 9"/>
                  <a:gd name="T63" fmla="*/ 5 h 5"/>
                  <a:gd name="T64" fmla="*/ 0 w 9"/>
                  <a:gd name="T65" fmla="*/ 5 h 5"/>
                  <a:gd name="T66" fmla="*/ 0 w 9"/>
                  <a:gd name="T67" fmla="*/ 5 h 5"/>
                  <a:gd name="T68" fmla="*/ 0 w 9"/>
                  <a:gd name="T69" fmla="*/ 4 h 5"/>
                  <a:gd name="T70" fmla="*/ 0 w 9"/>
                  <a:gd name="T71" fmla="*/ 4 h 5"/>
                  <a:gd name="T72" fmla="*/ 2 w 9"/>
                  <a:gd name="T73" fmla="*/ 4 h 5"/>
                  <a:gd name="T74" fmla="*/ 2 w 9"/>
                  <a:gd name="T75" fmla="*/ 4 h 5"/>
                  <a:gd name="T76" fmla="*/ 2 w 9"/>
                  <a:gd name="T77" fmla="*/ 1 h 5"/>
                  <a:gd name="T78" fmla="*/ 2 w 9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" h="5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íSļïḋê">
                <a:extLst>
                  <a:ext uri="{FF2B5EF4-FFF2-40B4-BE49-F238E27FC236}">
                    <a16:creationId xmlns:a16="http://schemas.microsoft.com/office/drawing/2014/main" xmlns="" id="{2DBA295E-F23D-4C64-820F-9F7B613223A9}"/>
                  </a:ext>
                </a:extLst>
              </p:cNvPr>
              <p:cNvSpPr/>
              <p:nvPr/>
            </p:nvSpPr>
            <p:spPr bwMode="auto">
              <a:xfrm>
                <a:off x="4541683" y="3118763"/>
                <a:ext cx="18433" cy="18429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  <a:gd name="T4" fmla="*/ 5 w 6"/>
                  <a:gd name="T5" fmla="*/ 7 h 7"/>
                  <a:gd name="T6" fmla="*/ 3 w 6"/>
                  <a:gd name="T7" fmla="*/ 7 h 7"/>
                  <a:gd name="T8" fmla="*/ 0 w 6"/>
                  <a:gd name="T9" fmla="*/ 7 h 7"/>
                  <a:gd name="T10" fmla="*/ 0 w 6"/>
                  <a:gd name="T11" fmla="*/ 7 h 7"/>
                  <a:gd name="T12" fmla="*/ 0 w 6"/>
                  <a:gd name="T13" fmla="*/ 3 h 7"/>
                  <a:gd name="T14" fmla="*/ 0 w 6"/>
                  <a:gd name="T15" fmla="*/ 1 h 7"/>
                  <a:gd name="T16" fmla="*/ 3 w 6"/>
                  <a:gd name="T17" fmla="*/ 0 h 7"/>
                  <a:gd name="T18" fmla="*/ 3 w 6"/>
                  <a:gd name="T19" fmla="*/ 0 h 7"/>
                  <a:gd name="T20" fmla="*/ 2 w 6"/>
                  <a:gd name="T21" fmla="*/ 1 h 7"/>
                  <a:gd name="T22" fmla="*/ 2 w 6"/>
                  <a:gd name="T23" fmla="*/ 4 h 7"/>
                  <a:gd name="T24" fmla="*/ 2 w 6"/>
                  <a:gd name="T25" fmla="*/ 4 h 7"/>
                  <a:gd name="T26" fmla="*/ 5 w 6"/>
                  <a:gd name="T27" fmla="*/ 4 h 7"/>
                  <a:gd name="T28" fmla="*/ 6 w 6"/>
                  <a:gd name="T29" fmla="*/ 4 h 7"/>
                  <a:gd name="T30" fmla="*/ 6 w 6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îş1ïďé">
                <a:extLst>
                  <a:ext uri="{FF2B5EF4-FFF2-40B4-BE49-F238E27FC236}">
                    <a16:creationId xmlns:a16="http://schemas.microsoft.com/office/drawing/2014/main" xmlns="" id="{0EF1F0D6-6A59-4312-8F5B-0B79D2171C69}"/>
                  </a:ext>
                </a:extLst>
              </p:cNvPr>
              <p:cNvSpPr/>
              <p:nvPr/>
            </p:nvSpPr>
            <p:spPr bwMode="auto">
              <a:xfrm>
                <a:off x="4541683" y="3118763"/>
                <a:ext cx="18433" cy="18429"/>
              </a:xfrm>
              <a:custGeom>
                <a:avLst/>
                <a:gdLst>
                  <a:gd name="T0" fmla="*/ 6 w 6"/>
                  <a:gd name="T1" fmla="*/ 5 h 7"/>
                  <a:gd name="T2" fmla="*/ 6 w 6"/>
                  <a:gd name="T3" fmla="*/ 5 h 7"/>
                  <a:gd name="T4" fmla="*/ 5 w 6"/>
                  <a:gd name="T5" fmla="*/ 7 h 7"/>
                  <a:gd name="T6" fmla="*/ 3 w 6"/>
                  <a:gd name="T7" fmla="*/ 7 h 7"/>
                  <a:gd name="T8" fmla="*/ 0 w 6"/>
                  <a:gd name="T9" fmla="*/ 7 h 7"/>
                  <a:gd name="T10" fmla="*/ 0 w 6"/>
                  <a:gd name="T11" fmla="*/ 7 h 7"/>
                  <a:gd name="T12" fmla="*/ 0 w 6"/>
                  <a:gd name="T13" fmla="*/ 3 h 7"/>
                  <a:gd name="T14" fmla="*/ 0 w 6"/>
                  <a:gd name="T15" fmla="*/ 1 h 7"/>
                  <a:gd name="T16" fmla="*/ 3 w 6"/>
                  <a:gd name="T17" fmla="*/ 0 h 7"/>
                  <a:gd name="T18" fmla="*/ 3 w 6"/>
                  <a:gd name="T19" fmla="*/ 0 h 7"/>
                  <a:gd name="T20" fmla="*/ 2 w 6"/>
                  <a:gd name="T21" fmla="*/ 1 h 7"/>
                  <a:gd name="T22" fmla="*/ 2 w 6"/>
                  <a:gd name="T23" fmla="*/ 4 h 7"/>
                  <a:gd name="T24" fmla="*/ 2 w 6"/>
                  <a:gd name="T25" fmla="*/ 4 h 7"/>
                  <a:gd name="T26" fmla="*/ 5 w 6"/>
                  <a:gd name="T27" fmla="*/ 4 h 7"/>
                  <a:gd name="T28" fmla="*/ 6 w 6"/>
                  <a:gd name="T29" fmla="*/ 4 h 7"/>
                  <a:gd name="T30" fmla="*/ 6 w 6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7">
                    <a:moveTo>
                      <a:pt x="6" y="5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6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i$ḻîḍê">
                <a:extLst>
                  <a:ext uri="{FF2B5EF4-FFF2-40B4-BE49-F238E27FC236}">
                    <a16:creationId xmlns:a16="http://schemas.microsoft.com/office/drawing/2014/main" xmlns="" id="{AB4E9345-2FA1-446F-99C1-7B1A6E217918}"/>
                  </a:ext>
                </a:extLst>
              </p:cNvPr>
              <p:cNvSpPr/>
              <p:nvPr/>
            </p:nvSpPr>
            <p:spPr bwMode="auto">
              <a:xfrm>
                <a:off x="4553970" y="3131050"/>
                <a:ext cx="18433" cy="24574"/>
              </a:xfrm>
              <a:custGeom>
                <a:avLst/>
                <a:gdLst>
                  <a:gd name="T0" fmla="*/ 3 w 5"/>
                  <a:gd name="T1" fmla="*/ 0 h 9"/>
                  <a:gd name="T2" fmla="*/ 3 w 5"/>
                  <a:gd name="T3" fmla="*/ 0 h 9"/>
                  <a:gd name="T4" fmla="*/ 4 w 5"/>
                  <a:gd name="T5" fmla="*/ 0 h 9"/>
                  <a:gd name="T6" fmla="*/ 4 w 5"/>
                  <a:gd name="T7" fmla="*/ 1 h 9"/>
                  <a:gd name="T8" fmla="*/ 4 w 5"/>
                  <a:gd name="T9" fmla="*/ 4 h 9"/>
                  <a:gd name="T10" fmla="*/ 4 w 5"/>
                  <a:gd name="T11" fmla="*/ 4 h 9"/>
                  <a:gd name="T12" fmla="*/ 4 w 5"/>
                  <a:gd name="T13" fmla="*/ 7 h 9"/>
                  <a:gd name="T14" fmla="*/ 4 w 5"/>
                  <a:gd name="T15" fmla="*/ 7 h 9"/>
                  <a:gd name="T16" fmla="*/ 4 w 5"/>
                  <a:gd name="T17" fmla="*/ 9 h 9"/>
                  <a:gd name="T18" fmla="*/ 4 w 5"/>
                  <a:gd name="T19" fmla="*/ 9 h 9"/>
                  <a:gd name="T20" fmla="*/ 5 w 5"/>
                  <a:gd name="T21" fmla="*/ 9 h 9"/>
                  <a:gd name="T22" fmla="*/ 5 w 5"/>
                  <a:gd name="T23" fmla="*/ 9 h 9"/>
                  <a:gd name="T24" fmla="*/ 3 w 5"/>
                  <a:gd name="T25" fmla="*/ 9 h 9"/>
                  <a:gd name="T26" fmla="*/ 3 w 5"/>
                  <a:gd name="T27" fmla="*/ 9 h 9"/>
                  <a:gd name="T28" fmla="*/ 1 w 5"/>
                  <a:gd name="T29" fmla="*/ 9 h 9"/>
                  <a:gd name="T30" fmla="*/ 1 w 5"/>
                  <a:gd name="T31" fmla="*/ 9 h 9"/>
                  <a:gd name="T32" fmla="*/ 0 w 5"/>
                  <a:gd name="T33" fmla="*/ 6 h 9"/>
                  <a:gd name="T34" fmla="*/ 0 w 5"/>
                  <a:gd name="T35" fmla="*/ 6 h 9"/>
                  <a:gd name="T36" fmla="*/ 0 w 5"/>
                  <a:gd name="T37" fmla="*/ 3 h 9"/>
                  <a:gd name="T38" fmla="*/ 3 w 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i$ḷíďè">
                <a:extLst>
                  <a:ext uri="{FF2B5EF4-FFF2-40B4-BE49-F238E27FC236}">
                    <a16:creationId xmlns:a16="http://schemas.microsoft.com/office/drawing/2014/main" xmlns="" id="{01D0017D-4726-4522-90ED-C98A0AD8F64A}"/>
                  </a:ext>
                </a:extLst>
              </p:cNvPr>
              <p:cNvSpPr/>
              <p:nvPr/>
            </p:nvSpPr>
            <p:spPr bwMode="auto">
              <a:xfrm>
                <a:off x="4553970" y="3131050"/>
                <a:ext cx="18433" cy="24574"/>
              </a:xfrm>
              <a:custGeom>
                <a:avLst/>
                <a:gdLst>
                  <a:gd name="T0" fmla="*/ 3 w 5"/>
                  <a:gd name="T1" fmla="*/ 0 h 9"/>
                  <a:gd name="T2" fmla="*/ 3 w 5"/>
                  <a:gd name="T3" fmla="*/ 0 h 9"/>
                  <a:gd name="T4" fmla="*/ 4 w 5"/>
                  <a:gd name="T5" fmla="*/ 0 h 9"/>
                  <a:gd name="T6" fmla="*/ 4 w 5"/>
                  <a:gd name="T7" fmla="*/ 1 h 9"/>
                  <a:gd name="T8" fmla="*/ 4 w 5"/>
                  <a:gd name="T9" fmla="*/ 4 h 9"/>
                  <a:gd name="T10" fmla="*/ 4 w 5"/>
                  <a:gd name="T11" fmla="*/ 4 h 9"/>
                  <a:gd name="T12" fmla="*/ 4 w 5"/>
                  <a:gd name="T13" fmla="*/ 7 h 9"/>
                  <a:gd name="T14" fmla="*/ 4 w 5"/>
                  <a:gd name="T15" fmla="*/ 7 h 9"/>
                  <a:gd name="T16" fmla="*/ 4 w 5"/>
                  <a:gd name="T17" fmla="*/ 9 h 9"/>
                  <a:gd name="T18" fmla="*/ 4 w 5"/>
                  <a:gd name="T19" fmla="*/ 9 h 9"/>
                  <a:gd name="T20" fmla="*/ 5 w 5"/>
                  <a:gd name="T21" fmla="*/ 9 h 9"/>
                  <a:gd name="T22" fmla="*/ 5 w 5"/>
                  <a:gd name="T23" fmla="*/ 9 h 9"/>
                  <a:gd name="T24" fmla="*/ 3 w 5"/>
                  <a:gd name="T25" fmla="*/ 9 h 9"/>
                  <a:gd name="T26" fmla="*/ 3 w 5"/>
                  <a:gd name="T27" fmla="*/ 9 h 9"/>
                  <a:gd name="T28" fmla="*/ 1 w 5"/>
                  <a:gd name="T29" fmla="*/ 9 h 9"/>
                  <a:gd name="T30" fmla="*/ 1 w 5"/>
                  <a:gd name="T31" fmla="*/ 9 h 9"/>
                  <a:gd name="T32" fmla="*/ 0 w 5"/>
                  <a:gd name="T33" fmla="*/ 6 h 9"/>
                  <a:gd name="T34" fmla="*/ 0 w 5"/>
                  <a:gd name="T35" fmla="*/ 6 h 9"/>
                  <a:gd name="T36" fmla="*/ 0 w 5"/>
                  <a:gd name="T37" fmla="*/ 3 h 9"/>
                  <a:gd name="T38" fmla="*/ 3 w 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9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iṩ1îďè">
                <a:extLst>
                  <a:ext uri="{FF2B5EF4-FFF2-40B4-BE49-F238E27FC236}">
                    <a16:creationId xmlns:a16="http://schemas.microsoft.com/office/drawing/2014/main" xmlns="" id="{1528DE13-CA4E-416A-94FE-C30C0ADCFE6D}"/>
                  </a:ext>
                </a:extLst>
              </p:cNvPr>
              <p:cNvSpPr/>
              <p:nvPr/>
            </p:nvSpPr>
            <p:spPr bwMode="auto">
              <a:xfrm>
                <a:off x="5352629" y="2952889"/>
                <a:ext cx="12287" cy="24574"/>
              </a:xfrm>
              <a:custGeom>
                <a:avLst/>
                <a:gdLst>
                  <a:gd name="T0" fmla="*/ 0 w 5"/>
                  <a:gd name="T1" fmla="*/ 2 h 9"/>
                  <a:gd name="T2" fmla="*/ 0 w 5"/>
                  <a:gd name="T3" fmla="*/ 2 h 9"/>
                  <a:gd name="T4" fmla="*/ 2 w 5"/>
                  <a:gd name="T5" fmla="*/ 0 h 9"/>
                  <a:gd name="T6" fmla="*/ 3 w 5"/>
                  <a:gd name="T7" fmla="*/ 2 h 9"/>
                  <a:gd name="T8" fmla="*/ 5 w 5"/>
                  <a:gd name="T9" fmla="*/ 5 h 9"/>
                  <a:gd name="T10" fmla="*/ 5 w 5"/>
                  <a:gd name="T11" fmla="*/ 8 h 9"/>
                  <a:gd name="T12" fmla="*/ 3 w 5"/>
                  <a:gd name="T13" fmla="*/ 9 h 9"/>
                  <a:gd name="T14" fmla="*/ 3 w 5"/>
                  <a:gd name="T15" fmla="*/ 9 h 9"/>
                  <a:gd name="T16" fmla="*/ 0 w 5"/>
                  <a:gd name="T17" fmla="*/ 9 h 9"/>
                  <a:gd name="T18" fmla="*/ 0 w 5"/>
                  <a:gd name="T19" fmla="*/ 6 h 9"/>
                  <a:gd name="T20" fmla="*/ 2 w 5"/>
                  <a:gd name="T21" fmla="*/ 5 h 9"/>
                  <a:gd name="T22" fmla="*/ 0 w 5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iSļïdè">
                <a:extLst>
                  <a:ext uri="{FF2B5EF4-FFF2-40B4-BE49-F238E27FC236}">
                    <a16:creationId xmlns:a16="http://schemas.microsoft.com/office/drawing/2014/main" xmlns="" id="{363DA4F0-861B-4BBA-8F45-FA66E6EA2374}"/>
                  </a:ext>
                </a:extLst>
              </p:cNvPr>
              <p:cNvSpPr/>
              <p:nvPr/>
            </p:nvSpPr>
            <p:spPr bwMode="auto">
              <a:xfrm>
                <a:off x="5352629" y="2952889"/>
                <a:ext cx="12287" cy="24574"/>
              </a:xfrm>
              <a:custGeom>
                <a:avLst/>
                <a:gdLst>
                  <a:gd name="T0" fmla="*/ 0 w 5"/>
                  <a:gd name="T1" fmla="*/ 2 h 9"/>
                  <a:gd name="T2" fmla="*/ 0 w 5"/>
                  <a:gd name="T3" fmla="*/ 2 h 9"/>
                  <a:gd name="T4" fmla="*/ 2 w 5"/>
                  <a:gd name="T5" fmla="*/ 0 h 9"/>
                  <a:gd name="T6" fmla="*/ 3 w 5"/>
                  <a:gd name="T7" fmla="*/ 2 h 9"/>
                  <a:gd name="T8" fmla="*/ 5 w 5"/>
                  <a:gd name="T9" fmla="*/ 5 h 9"/>
                  <a:gd name="T10" fmla="*/ 5 w 5"/>
                  <a:gd name="T11" fmla="*/ 8 h 9"/>
                  <a:gd name="T12" fmla="*/ 3 w 5"/>
                  <a:gd name="T13" fmla="*/ 9 h 9"/>
                  <a:gd name="T14" fmla="*/ 3 w 5"/>
                  <a:gd name="T15" fmla="*/ 9 h 9"/>
                  <a:gd name="T16" fmla="*/ 0 w 5"/>
                  <a:gd name="T17" fmla="*/ 9 h 9"/>
                  <a:gd name="T18" fmla="*/ 0 w 5"/>
                  <a:gd name="T19" fmla="*/ 6 h 9"/>
                  <a:gd name="T20" fmla="*/ 2 w 5"/>
                  <a:gd name="T21" fmla="*/ 5 h 9"/>
                  <a:gd name="T22" fmla="*/ 0 w 5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iṣ1ïde">
                <a:extLst>
                  <a:ext uri="{FF2B5EF4-FFF2-40B4-BE49-F238E27FC236}">
                    <a16:creationId xmlns:a16="http://schemas.microsoft.com/office/drawing/2014/main" xmlns="" id="{8C62CF5D-F931-4017-ABC2-1C8F6FFBF22E}"/>
                  </a:ext>
                </a:extLst>
              </p:cNvPr>
              <p:cNvSpPr/>
              <p:nvPr/>
            </p:nvSpPr>
            <p:spPr bwMode="auto">
              <a:xfrm>
                <a:off x="4996304" y="3143337"/>
                <a:ext cx="12287" cy="18429"/>
              </a:xfrm>
              <a:custGeom>
                <a:avLst/>
                <a:gdLst>
                  <a:gd name="T0" fmla="*/ 0 w 5"/>
                  <a:gd name="T1" fmla="*/ 0 h 6"/>
                  <a:gd name="T2" fmla="*/ 0 w 5"/>
                  <a:gd name="T3" fmla="*/ 0 h 6"/>
                  <a:gd name="T4" fmla="*/ 3 w 5"/>
                  <a:gd name="T5" fmla="*/ 0 h 6"/>
                  <a:gd name="T6" fmla="*/ 3 w 5"/>
                  <a:gd name="T7" fmla="*/ 0 h 6"/>
                  <a:gd name="T8" fmla="*/ 5 w 5"/>
                  <a:gd name="T9" fmla="*/ 3 h 6"/>
                  <a:gd name="T10" fmla="*/ 3 w 5"/>
                  <a:gd name="T11" fmla="*/ 6 h 6"/>
                  <a:gd name="T12" fmla="*/ 0 w 5"/>
                  <a:gd name="T13" fmla="*/ 6 h 6"/>
                  <a:gd name="T14" fmla="*/ 0 w 5"/>
                  <a:gd name="T15" fmla="*/ 6 h 6"/>
                  <a:gd name="T16" fmla="*/ 2 w 5"/>
                  <a:gd name="T17" fmla="*/ 5 h 6"/>
                  <a:gd name="T18" fmla="*/ 0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işḷïďè">
                <a:extLst>
                  <a:ext uri="{FF2B5EF4-FFF2-40B4-BE49-F238E27FC236}">
                    <a16:creationId xmlns:a16="http://schemas.microsoft.com/office/drawing/2014/main" xmlns="" id="{54AC7B2B-236A-4BBE-9F93-762FDA21078F}"/>
                  </a:ext>
                </a:extLst>
              </p:cNvPr>
              <p:cNvSpPr/>
              <p:nvPr/>
            </p:nvSpPr>
            <p:spPr bwMode="auto">
              <a:xfrm>
                <a:off x="4996304" y="3143337"/>
                <a:ext cx="12287" cy="18429"/>
              </a:xfrm>
              <a:custGeom>
                <a:avLst/>
                <a:gdLst>
                  <a:gd name="T0" fmla="*/ 0 w 5"/>
                  <a:gd name="T1" fmla="*/ 0 h 6"/>
                  <a:gd name="T2" fmla="*/ 0 w 5"/>
                  <a:gd name="T3" fmla="*/ 0 h 6"/>
                  <a:gd name="T4" fmla="*/ 3 w 5"/>
                  <a:gd name="T5" fmla="*/ 0 h 6"/>
                  <a:gd name="T6" fmla="*/ 3 w 5"/>
                  <a:gd name="T7" fmla="*/ 0 h 6"/>
                  <a:gd name="T8" fmla="*/ 5 w 5"/>
                  <a:gd name="T9" fmla="*/ 3 h 6"/>
                  <a:gd name="T10" fmla="*/ 3 w 5"/>
                  <a:gd name="T11" fmla="*/ 6 h 6"/>
                  <a:gd name="T12" fmla="*/ 0 w 5"/>
                  <a:gd name="T13" fmla="*/ 6 h 6"/>
                  <a:gd name="T14" fmla="*/ 0 w 5"/>
                  <a:gd name="T15" fmla="*/ 6 h 6"/>
                  <a:gd name="T16" fmla="*/ 2 w 5"/>
                  <a:gd name="T17" fmla="*/ 5 h 6"/>
                  <a:gd name="T18" fmla="*/ 0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iṥḷïḋê">
                <a:extLst>
                  <a:ext uri="{FF2B5EF4-FFF2-40B4-BE49-F238E27FC236}">
                    <a16:creationId xmlns:a16="http://schemas.microsoft.com/office/drawing/2014/main" xmlns="" id="{A7F962E4-08CB-4A79-8959-22AA3CF1DB1E}"/>
                  </a:ext>
                </a:extLst>
              </p:cNvPr>
              <p:cNvSpPr/>
              <p:nvPr/>
            </p:nvSpPr>
            <p:spPr bwMode="auto">
              <a:xfrm>
                <a:off x="5229758" y="3180198"/>
                <a:ext cx="12287" cy="24574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0 h 8"/>
                  <a:gd name="T4" fmla="*/ 3 w 5"/>
                  <a:gd name="T5" fmla="*/ 1 h 8"/>
                  <a:gd name="T6" fmla="*/ 5 w 5"/>
                  <a:gd name="T7" fmla="*/ 3 h 8"/>
                  <a:gd name="T8" fmla="*/ 5 w 5"/>
                  <a:gd name="T9" fmla="*/ 5 h 8"/>
                  <a:gd name="T10" fmla="*/ 3 w 5"/>
                  <a:gd name="T11" fmla="*/ 8 h 8"/>
                  <a:gd name="T12" fmla="*/ 3 w 5"/>
                  <a:gd name="T13" fmla="*/ 8 h 8"/>
                  <a:gd name="T14" fmla="*/ 2 w 5"/>
                  <a:gd name="T15" fmla="*/ 7 h 8"/>
                  <a:gd name="T16" fmla="*/ 2 w 5"/>
                  <a:gd name="T17" fmla="*/ 5 h 8"/>
                  <a:gd name="T18" fmla="*/ 0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ïş1íḓé">
                <a:extLst>
                  <a:ext uri="{FF2B5EF4-FFF2-40B4-BE49-F238E27FC236}">
                    <a16:creationId xmlns:a16="http://schemas.microsoft.com/office/drawing/2014/main" xmlns="" id="{CA1F1A3B-BFD4-48AA-8156-11A411C82055}"/>
                  </a:ext>
                </a:extLst>
              </p:cNvPr>
              <p:cNvSpPr/>
              <p:nvPr/>
            </p:nvSpPr>
            <p:spPr bwMode="auto">
              <a:xfrm>
                <a:off x="5229758" y="3180198"/>
                <a:ext cx="12287" cy="24574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0 h 8"/>
                  <a:gd name="T4" fmla="*/ 3 w 5"/>
                  <a:gd name="T5" fmla="*/ 1 h 8"/>
                  <a:gd name="T6" fmla="*/ 5 w 5"/>
                  <a:gd name="T7" fmla="*/ 3 h 8"/>
                  <a:gd name="T8" fmla="*/ 5 w 5"/>
                  <a:gd name="T9" fmla="*/ 5 h 8"/>
                  <a:gd name="T10" fmla="*/ 3 w 5"/>
                  <a:gd name="T11" fmla="*/ 8 h 8"/>
                  <a:gd name="T12" fmla="*/ 3 w 5"/>
                  <a:gd name="T13" fmla="*/ 8 h 8"/>
                  <a:gd name="T14" fmla="*/ 2 w 5"/>
                  <a:gd name="T15" fmla="*/ 7 h 8"/>
                  <a:gd name="T16" fmla="*/ 2 w 5"/>
                  <a:gd name="T17" fmla="*/ 5 h 8"/>
                  <a:gd name="T18" fmla="*/ 0 w 5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ïš1ïḓê">
                <a:extLst>
                  <a:ext uri="{FF2B5EF4-FFF2-40B4-BE49-F238E27FC236}">
                    <a16:creationId xmlns:a16="http://schemas.microsoft.com/office/drawing/2014/main" xmlns="" id="{E1E31119-B8A6-44FF-ABCC-90BDAF685DC1}"/>
                  </a:ext>
                </a:extLst>
              </p:cNvPr>
              <p:cNvSpPr/>
              <p:nvPr/>
            </p:nvSpPr>
            <p:spPr bwMode="auto">
              <a:xfrm>
                <a:off x="6065278" y="3137196"/>
                <a:ext cx="24574" cy="30716"/>
              </a:xfrm>
              <a:custGeom>
                <a:avLst/>
                <a:gdLst>
                  <a:gd name="T0" fmla="*/ 3 w 7"/>
                  <a:gd name="T1" fmla="*/ 0 h 12"/>
                  <a:gd name="T2" fmla="*/ 3 w 7"/>
                  <a:gd name="T3" fmla="*/ 0 h 12"/>
                  <a:gd name="T4" fmla="*/ 5 w 7"/>
                  <a:gd name="T5" fmla="*/ 3 h 12"/>
                  <a:gd name="T6" fmla="*/ 7 w 7"/>
                  <a:gd name="T7" fmla="*/ 9 h 12"/>
                  <a:gd name="T8" fmla="*/ 7 w 7"/>
                  <a:gd name="T9" fmla="*/ 9 h 12"/>
                  <a:gd name="T10" fmla="*/ 4 w 7"/>
                  <a:gd name="T11" fmla="*/ 9 h 12"/>
                  <a:gd name="T12" fmla="*/ 4 w 7"/>
                  <a:gd name="T13" fmla="*/ 10 h 12"/>
                  <a:gd name="T14" fmla="*/ 3 w 7"/>
                  <a:gd name="T15" fmla="*/ 10 h 12"/>
                  <a:gd name="T16" fmla="*/ 0 w 7"/>
                  <a:gd name="T17" fmla="*/ 12 h 12"/>
                  <a:gd name="T18" fmla="*/ 0 w 7"/>
                  <a:gd name="T19" fmla="*/ 12 h 12"/>
                  <a:gd name="T20" fmla="*/ 0 w 7"/>
                  <a:gd name="T21" fmla="*/ 6 h 12"/>
                  <a:gd name="T22" fmla="*/ 0 w 7"/>
                  <a:gd name="T23" fmla="*/ 6 h 12"/>
                  <a:gd name="T24" fmla="*/ 1 w 7"/>
                  <a:gd name="T25" fmla="*/ 6 h 12"/>
                  <a:gd name="T26" fmla="*/ 3 w 7"/>
                  <a:gd name="T27" fmla="*/ 6 h 12"/>
                  <a:gd name="T28" fmla="*/ 3 w 7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2">
                    <a:moveTo>
                      <a:pt x="3" y="0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iS1îḓê">
                <a:extLst>
                  <a:ext uri="{FF2B5EF4-FFF2-40B4-BE49-F238E27FC236}">
                    <a16:creationId xmlns:a16="http://schemas.microsoft.com/office/drawing/2014/main" xmlns="" id="{46641A4D-138F-48A5-9358-32274B839DEE}"/>
                  </a:ext>
                </a:extLst>
              </p:cNvPr>
              <p:cNvSpPr/>
              <p:nvPr/>
            </p:nvSpPr>
            <p:spPr bwMode="auto">
              <a:xfrm>
                <a:off x="6065278" y="3137196"/>
                <a:ext cx="24574" cy="30716"/>
              </a:xfrm>
              <a:custGeom>
                <a:avLst/>
                <a:gdLst>
                  <a:gd name="T0" fmla="*/ 3 w 7"/>
                  <a:gd name="T1" fmla="*/ 0 h 12"/>
                  <a:gd name="T2" fmla="*/ 3 w 7"/>
                  <a:gd name="T3" fmla="*/ 0 h 12"/>
                  <a:gd name="T4" fmla="*/ 5 w 7"/>
                  <a:gd name="T5" fmla="*/ 3 h 12"/>
                  <a:gd name="T6" fmla="*/ 7 w 7"/>
                  <a:gd name="T7" fmla="*/ 9 h 12"/>
                  <a:gd name="T8" fmla="*/ 7 w 7"/>
                  <a:gd name="T9" fmla="*/ 9 h 12"/>
                  <a:gd name="T10" fmla="*/ 4 w 7"/>
                  <a:gd name="T11" fmla="*/ 9 h 12"/>
                  <a:gd name="T12" fmla="*/ 4 w 7"/>
                  <a:gd name="T13" fmla="*/ 10 h 12"/>
                  <a:gd name="T14" fmla="*/ 3 w 7"/>
                  <a:gd name="T15" fmla="*/ 10 h 12"/>
                  <a:gd name="T16" fmla="*/ 0 w 7"/>
                  <a:gd name="T17" fmla="*/ 12 h 12"/>
                  <a:gd name="T18" fmla="*/ 0 w 7"/>
                  <a:gd name="T19" fmla="*/ 12 h 12"/>
                  <a:gd name="T20" fmla="*/ 0 w 7"/>
                  <a:gd name="T21" fmla="*/ 6 h 12"/>
                  <a:gd name="T22" fmla="*/ 0 w 7"/>
                  <a:gd name="T23" fmla="*/ 6 h 12"/>
                  <a:gd name="T24" fmla="*/ 1 w 7"/>
                  <a:gd name="T25" fmla="*/ 6 h 12"/>
                  <a:gd name="T26" fmla="*/ 3 w 7"/>
                  <a:gd name="T27" fmla="*/ 6 h 12"/>
                  <a:gd name="T28" fmla="*/ 3 w 7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2">
                    <a:moveTo>
                      <a:pt x="3" y="0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îS1îḍê">
                <a:extLst>
                  <a:ext uri="{FF2B5EF4-FFF2-40B4-BE49-F238E27FC236}">
                    <a16:creationId xmlns:a16="http://schemas.microsoft.com/office/drawing/2014/main" xmlns="" id="{E9331593-A8C6-46B8-978C-258C879B65D4}"/>
                  </a:ext>
                </a:extLst>
              </p:cNvPr>
              <p:cNvSpPr/>
              <p:nvPr/>
            </p:nvSpPr>
            <p:spPr bwMode="auto">
              <a:xfrm>
                <a:off x="4750562" y="3438226"/>
                <a:ext cx="30720" cy="129012"/>
              </a:xfrm>
              <a:custGeom>
                <a:avLst/>
                <a:gdLst>
                  <a:gd name="T0" fmla="*/ 7 w 8"/>
                  <a:gd name="T1" fmla="*/ 0 h 41"/>
                  <a:gd name="T2" fmla="*/ 7 w 8"/>
                  <a:gd name="T3" fmla="*/ 0 h 41"/>
                  <a:gd name="T4" fmla="*/ 8 w 8"/>
                  <a:gd name="T5" fmla="*/ 11 h 41"/>
                  <a:gd name="T6" fmla="*/ 8 w 8"/>
                  <a:gd name="T7" fmla="*/ 11 h 41"/>
                  <a:gd name="T8" fmla="*/ 8 w 8"/>
                  <a:gd name="T9" fmla="*/ 21 h 41"/>
                  <a:gd name="T10" fmla="*/ 8 w 8"/>
                  <a:gd name="T11" fmla="*/ 21 h 41"/>
                  <a:gd name="T12" fmla="*/ 7 w 8"/>
                  <a:gd name="T13" fmla="*/ 31 h 41"/>
                  <a:gd name="T14" fmla="*/ 7 w 8"/>
                  <a:gd name="T15" fmla="*/ 31 h 41"/>
                  <a:gd name="T16" fmla="*/ 4 w 8"/>
                  <a:gd name="T17" fmla="*/ 41 h 41"/>
                  <a:gd name="T18" fmla="*/ 4 w 8"/>
                  <a:gd name="T19" fmla="*/ 41 h 41"/>
                  <a:gd name="T20" fmla="*/ 0 w 8"/>
                  <a:gd name="T21" fmla="*/ 37 h 41"/>
                  <a:gd name="T22" fmla="*/ 0 w 8"/>
                  <a:gd name="T23" fmla="*/ 31 h 41"/>
                  <a:gd name="T24" fmla="*/ 0 w 8"/>
                  <a:gd name="T25" fmla="*/ 31 h 41"/>
                  <a:gd name="T26" fmla="*/ 0 w 8"/>
                  <a:gd name="T27" fmla="*/ 26 h 41"/>
                  <a:gd name="T28" fmla="*/ 1 w 8"/>
                  <a:gd name="T29" fmla="*/ 21 h 41"/>
                  <a:gd name="T30" fmla="*/ 1 w 8"/>
                  <a:gd name="T31" fmla="*/ 21 h 41"/>
                  <a:gd name="T32" fmla="*/ 7 w 8"/>
                  <a:gd name="T33" fmla="*/ 11 h 41"/>
                  <a:gd name="T34" fmla="*/ 7 w 8"/>
                  <a:gd name="T35" fmla="*/ 11 h 41"/>
                  <a:gd name="T36" fmla="*/ 7 w 8"/>
                  <a:gd name="T37" fmla="*/ 6 h 41"/>
                  <a:gd name="T38" fmla="*/ 7 w 8"/>
                  <a:gd name="T3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1">
                    <a:moveTo>
                      <a:pt x="7" y="0"/>
                    </a:moveTo>
                    <a:lnTo>
                      <a:pt x="7" y="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0" y="3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6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îṡļîḍè">
                <a:extLst>
                  <a:ext uri="{FF2B5EF4-FFF2-40B4-BE49-F238E27FC236}">
                    <a16:creationId xmlns:a16="http://schemas.microsoft.com/office/drawing/2014/main" xmlns="" id="{75948AC0-C501-4415-9B39-E8A6FFF493E3}"/>
                  </a:ext>
                </a:extLst>
              </p:cNvPr>
              <p:cNvSpPr/>
              <p:nvPr/>
            </p:nvSpPr>
            <p:spPr bwMode="auto">
              <a:xfrm>
                <a:off x="4750562" y="3438226"/>
                <a:ext cx="30720" cy="129012"/>
              </a:xfrm>
              <a:custGeom>
                <a:avLst/>
                <a:gdLst>
                  <a:gd name="T0" fmla="*/ 7 w 8"/>
                  <a:gd name="T1" fmla="*/ 0 h 41"/>
                  <a:gd name="T2" fmla="*/ 7 w 8"/>
                  <a:gd name="T3" fmla="*/ 0 h 41"/>
                  <a:gd name="T4" fmla="*/ 8 w 8"/>
                  <a:gd name="T5" fmla="*/ 11 h 41"/>
                  <a:gd name="T6" fmla="*/ 8 w 8"/>
                  <a:gd name="T7" fmla="*/ 11 h 41"/>
                  <a:gd name="T8" fmla="*/ 8 w 8"/>
                  <a:gd name="T9" fmla="*/ 21 h 41"/>
                  <a:gd name="T10" fmla="*/ 8 w 8"/>
                  <a:gd name="T11" fmla="*/ 21 h 41"/>
                  <a:gd name="T12" fmla="*/ 7 w 8"/>
                  <a:gd name="T13" fmla="*/ 31 h 41"/>
                  <a:gd name="T14" fmla="*/ 7 w 8"/>
                  <a:gd name="T15" fmla="*/ 31 h 41"/>
                  <a:gd name="T16" fmla="*/ 4 w 8"/>
                  <a:gd name="T17" fmla="*/ 41 h 41"/>
                  <a:gd name="T18" fmla="*/ 4 w 8"/>
                  <a:gd name="T19" fmla="*/ 41 h 41"/>
                  <a:gd name="T20" fmla="*/ 0 w 8"/>
                  <a:gd name="T21" fmla="*/ 37 h 41"/>
                  <a:gd name="T22" fmla="*/ 0 w 8"/>
                  <a:gd name="T23" fmla="*/ 31 h 41"/>
                  <a:gd name="T24" fmla="*/ 0 w 8"/>
                  <a:gd name="T25" fmla="*/ 31 h 41"/>
                  <a:gd name="T26" fmla="*/ 0 w 8"/>
                  <a:gd name="T27" fmla="*/ 26 h 41"/>
                  <a:gd name="T28" fmla="*/ 1 w 8"/>
                  <a:gd name="T29" fmla="*/ 21 h 41"/>
                  <a:gd name="T30" fmla="*/ 1 w 8"/>
                  <a:gd name="T31" fmla="*/ 21 h 41"/>
                  <a:gd name="T32" fmla="*/ 7 w 8"/>
                  <a:gd name="T33" fmla="*/ 11 h 41"/>
                  <a:gd name="T34" fmla="*/ 7 w 8"/>
                  <a:gd name="T35" fmla="*/ 11 h 41"/>
                  <a:gd name="T36" fmla="*/ 7 w 8"/>
                  <a:gd name="T37" fmla="*/ 6 h 41"/>
                  <a:gd name="T38" fmla="*/ 7 w 8"/>
                  <a:gd name="T3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41">
                    <a:moveTo>
                      <a:pt x="7" y="0"/>
                    </a:moveTo>
                    <a:lnTo>
                      <a:pt x="7" y="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0" y="3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6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îṡḻîḋe">
                <a:extLst>
                  <a:ext uri="{FF2B5EF4-FFF2-40B4-BE49-F238E27FC236}">
                    <a16:creationId xmlns:a16="http://schemas.microsoft.com/office/drawing/2014/main" xmlns="" id="{BE2C2319-B514-4C7F-96D4-B132D0BFA1AE}"/>
                  </a:ext>
                </a:extLst>
              </p:cNvPr>
              <p:cNvSpPr/>
              <p:nvPr/>
            </p:nvSpPr>
            <p:spPr bwMode="auto">
              <a:xfrm>
                <a:off x="5610657" y="3419797"/>
                <a:ext cx="12287" cy="2457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3 w 6"/>
                  <a:gd name="T5" fmla="*/ 0 h 7"/>
                  <a:gd name="T6" fmla="*/ 4 w 6"/>
                  <a:gd name="T7" fmla="*/ 0 h 7"/>
                  <a:gd name="T8" fmla="*/ 6 w 6"/>
                  <a:gd name="T9" fmla="*/ 3 h 7"/>
                  <a:gd name="T10" fmla="*/ 4 w 6"/>
                  <a:gd name="T11" fmla="*/ 7 h 7"/>
                  <a:gd name="T12" fmla="*/ 3 w 6"/>
                  <a:gd name="T13" fmla="*/ 7 h 7"/>
                  <a:gd name="T14" fmla="*/ 1 w 6"/>
                  <a:gd name="T15" fmla="*/ 7 h 7"/>
                  <a:gd name="T16" fmla="*/ 1 w 6"/>
                  <a:gd name="T17" fmla="*/ 7 h 7"/>
                  <a:gd name="T18" fmla="*/ 0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iŝḻídè">
                <a:extLst>
                  <a:ext uri="{FF2B5EF4-FFF2-40B4-BE49-F238E27FC236}">
                    <a16:creationId xmlns:a16="http://schemas.microsoft.com/office/drawing/2014/main" xmlns="" id="{7074B00B-A1C0-42F8-822B-E877A48C6B8C}"/>
                  </a:ext>
                </a:extLst>
              </p:cNvPr>
              <p:cNvSpPr/>
              <p:nvPr/>
            </p:nvSpPr>
            <p:spPr bwMode="auto">
              <a:xfrm>
                <a:off x="5610657" y="3419797"/>
                <a:ext cx="12287" cy="2457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3 w 6"/>
                  <a:gd name="T5" fmla="*/ 0 h 7"/>
                  <a:gd name="T6" fmla="*/ 4 w 6"/>
                  <a:gd name="T7" fmla="*/ 0 h 7"/>
                  <a:gd name="T8" fmla="*/ 6 w 6"/>
                  <a:gd name="T9" fmla="*/ 3 h 7"/>
                  <a:gd name="T10" fmla="*/ 4 w 6"/>
                  <a:gd name="T11" fmla="*/ 7 h 7"/>
                  <a:gd name="T12" fmla="*/ 3 w 6"/>
                  <a:gd name="T13" fmla="*/ 7 h 7"/>
                  <a:gd name="T14" fmla="*/ 1 w 6"/>
                  <a:gd name="T15" fmla="*/ 7 h 7"/>
                  <a:gd name="T16" fmla="*/ 1 w 6"/>
                  <a:gd name="T17" fmla="*/ 7 h 7"/>
                  <a:gd name="T18" fmla="*/ 0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i$lïḓê">
                <a:extLst>
                  <a:ext uri="{FF2B5EF4-FFF2-40B4-BE49-F238E27FC236}">
                    <a16:creationId xmlns:a16="http://schemas.microsoft.com/office/drawing/2014/main" xmlns="" id="{1C30ACA7-A071-4E7C-8800-3FE189C853A3}"/>
                  </a:ext>
                </a:extLst>
              </p:cNvPr>
              <p:cNvSpPr/>
              <p:nvPr/>
            </p:nvSpPr>
            <p:spPr bwMode="auto">
              <a:xfrm>
                <a:off x="5813395" y="3450513"/>
                <a:ext cx="12287" cy="43003"/>
              </a:xfrm>
              <a:custGeom>
                <a:avLst/>
                <a:gdLst>
                  <a:gd name="T0" fmla="*/ 1 w 4"/>
                  <a:gd name="T1" fmla="*/ 0 h 13"/>
                  <a:gd name="T2" fmla="*/ 1 w 4"/>
                  <a:gd name="T3" fmla="*/ 0 h 13"/>
                  <a:gd name="T4" fmla="*/ 4 w 4"/>
                  <a:gd name="T5" fmla="*/ 2 h 13"/>
                  <a:gd name="T6" fmla="*/ 4 w 4"/>
                  <a:gd name="T7" fmla="*/ 6 h 13"/>
                  <a:gd name="T8" fmla="*/ 3 w 4"/>
                  <a:gd name="T9" fmla="*/ 13 h 13"/>
                  <a:gd name="T10" fmla="*/ 3 w 4"/>
                  <a:gd name="T11" fmla="*/ 13 h 13"/>
                  <a:gd name="T12" fmla="*/ 0 w 4"/>
                  <a:gd name="T13" fmla="*/ 10 h 13"/>
                  <a:gd name="T14" fmla="*/ 1 w 4"/>
                  <a:gd name="T15" fmla="*/ 7 h 13"/>
                  <a:gd name="T16" fmla="*/ 1 w 4"/>
                  <a:gd name="T17" fmla="*/ 3 h 13"/>
                  <a:gd name="T18" fmla="*/ 1 w 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íṣḻïde">
                <a:extLst>
                  <a:ext uri="{FF2B5EF4-FFF2-40B4-BE49-F238E27FC236}">
                    <a16:creationId xmlns:a16="http://schemas.microsoft.com/office/drawing/2014/main" xmlns="" id="{BE71DA49-6B18-49AC-AEAB-16EBB4A330D9}"/>
                  </a:ext>
                </a:extLst>
              </p:cNvPr>
              <p:cNvSpPr/>
              <p:nvPr/>
            </p:nvSpPr>
            <p:spPr bwMode="auto">
              <a:xfrm>
                <a:off x="5813395" y="3450513"/>
                <a:ext cx="12287" cy="43003"/>
              </a:xfrm>
              <a:custGeom>
                <a:avLst/>
                <a:gdLst>
                  <a:gd name="T0" fmla="*/ 1 w 4"/>
                  <a:gd name="T1" fmla="*/ 0 h 13"/>
                  <a:gd name="T2" fmla="*/ 1 w 4"/>
                  <a:gd name="T3" fmla="*/ 0 h 13"/>
                  <a:gd name="T4" fmla="*/ 4 w 4"/>
                  <a:gd name="T5" fmla="*/ 2 h 13"/>
                  <a:gd name="T6" fmla="*/ 4 w 4"/>
                  <a:gd name="T7" fmla="*/ 6 h 13"/>
                  <a:gd name="T8" fmla="*/ 3 w 4"/>
                  <a:gd name="T9" fmla="*/ 13 h 13"/>
                  <a:gd name="T10" fmla="*/ 3 w 4"/>
                  <a:gd name="T11" fmla="*/ 13 h 13"/>
                  <a:gd name="T12" fmla="*/ 0 w 4"/>
                  <a:gd name="T13" fmla="*/ 10 h 13"/>
                  <a:gd name="T14" fmla="*/ 1 w 4"/>
                  <a:gd name="T15" fmla="*/ 7 h 13"/>
                  <a:gd name="T16" fmla="*/ 1 w 4"/>
                  <a:gd name="T17" fmla="*/ 3 h 13"/>
                  <a:gd name="T18" fmla="*/ 1 w 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ï$ļiḓè">
                <a:extLst>
                  <a:ext uri="{FF2B5EF4-FFF2-40B4-BE49-F238E27FC236}">
                    <a16:creationId xmlns:a16="http://schemas.microsoft.com/office/drawing/2014/main" xmlns="" id="{78F4BD77-C167-4023-8652-B40BD3B5F353}"/>
                  </a:ext>
                </a:extLst>
              </p:cNvPr>
              <p:cNvSpPr/>
              <p:nvPr/>
            </p:nvSpPr>
            <p:spPr bwMode="auto">
              <a:xfrm>
                <a:off x="5610657" y="3518093"/>
                <a:ext cx="12287" cy="36861"/>
              </a:xfrm>
              <a:custGeom>
                <a:avLst/>
                <a:gdLst>
                  <a:gd name="T0" fmla="*/ 2 w 5"/>
                  <a:gd name="T1" fmla="*/ 0 h 11"/>
                  <a:gd name="T2" fmla="*/ 2 w 5"/>
                  <a:gd name="T3" fmla="*/ 0 h 11"/>
                  <a:gd name="T4" fmla="*/ 3 w 5"/>
                  <a:gd name="T5" fmla="*/ 4 h 11"/>
                  <a:gd name="T6" fmla="*/ 5 w 5"/>
                  <a:gd name="T7" fmla="*/ 11 h 11"/>
                  <a:gd name="T8" fmla="*/ 5 w 5"/>
                  <a:gd name="T9" fmla="*/ 11 h 11"/>
                  <a:gd name="T10" fmla="*/ 2 w 5"/>
                  <a:gd name="T11" fmla="*/ 11 h 11"/>
                  <a:gd name="T12" fmla="*/ 2 w 5"/>
                  <a:gd name="T13" fmla="*/ 10 h 11"/>
                  <a:gd name="T14" fmla="*/ 0 w 5"/>
                  <a:gd name="T15" fmla="*/ 7 h 11"/>
                  <a:gd name="T16" fmla="*/ 2 w 5"/>
                  <a:gd name="T17" fmla="*/ 2 h 11"/>
                  <a:gd name="T18" fmla="*/ 2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iśľîḋè">
                <a:extLst>
                  <a:ext uri="{FF2B5EF4-FFF2-40B4-BE49-F238E27FC236}">
                    <a16:creationId xmlns:a16="http://schemas.microsoft.com/office/drawing/2014/main" xmlns="" id="{86930932-5478-4C41-BDC7-215969E94ED1}"/>
                  </a:ext>
                </a:extLst>
              </p:cNvPr>
              <p:cNvSpPr/>
              <p:nvPr/>
            </p:nvSpPr>
            <p:spPr bwMode="auto">
              <a:xfrm>
                <a:off x="5610657" y="3518093"/>
                <a:ext cx="12287" cy="36861"/>
              </a:xfrm>
              <a:custGeom>
                <a:avLst/>
                <a:gdLst>
                  <a:gd name="T0" fmla="*/ 2 w 5"/>
                  <a:gd name="T1" fmla="*/ 0 h 11"/>
                  <a:gd name="T2" fmla="*/ 2 w 5"/>
                  <a:gd name="T3" fmla="*/ 0 h 11"/>
                  <a:gd name="T4" fmla="*/ 3 w 5"/>
                  <a:gd name="T5" fmla="*/ 4 h 11"/>
                  <a:gd name="T6" fmla="*/ 5 w 5"/>
                  <a:gd name="T7" fmla="*/ 11 h 11"/>
                  <a:gd name="T8" fmla="*/ 5 w 5"/>
                  <a:gd name="T9" fmla="*/ 11 h 11"/>
                  <a:gd name="T10" fmla="*/ 2 w 5"/>
                  <a:gd name="T11" fmla="*/ 11 h 11"/>
                  <a:gd name="T12" fmla="*/ 2 w 5"/>
                  <a:gd name="T13" fmla="*/ 10 h 11"/>
                  <a:gd name="T14" fmla="*/ 0 w 5"/>
                  <a:gd name="T15" fmla="*/ 7 h 11"/>
                  <a:gd name="T16" fmla="*/ 2 w 5"/>
                  <a:gd name="T17" fmla="*/ 2 h 11"/>
                  <a:gd name="T18" fmla="*/ 2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ïśḷïḍê">
                <a:extLst>
                  <a:ext uri="{FF2B5EF4-FFF2-40B4-BE49-F238E27FC236}">
                    <a16:creationId xmlns:a16="http://schemas.microsoft.com/office/drawing/2014/main" xmlns="" id="{6F951218-1C48-42C8-BD64-A458FCC91B85}"/>
                  </a:ext>
                </a:extLst>
              </p:cNvPr>
              <p:cNvSpPr/>
              <p:nvPr/>
            </p:nvSpPr>
            <p:spPr bwMode="auto">
              <a:xfrm>
                <a:off x="5665950" y="3579529"/>
                <a:ext cx="18433" cy="36861"/>
              </a:xfrm>
              <a:custGeom>
                <a:avLst/>
                <a:gdLst>
                  <a:gd name="T0" fmla="*/ 1 w 4"/>
                  <a:gd name="T1" fmla="*/ 1 h 11"/>
                  <a:gd name="T2" fmla="*/ 1 w 4"/>
                  <a:gd name="T3" fmla="*/ 1 h 11"/>
                  <a:gd name="T4" fmla="*/ 1 w 4"/>
                  <a:gd name="T5" fmla="*/ 0 h 11"/>
                  <a:gd name="T6" fmla="*/ 3 w 4"/>
                  <a:gd name="T7" fmla="*/ 0 h 11"/>
                  <a:gd name="T8" fmla="*/ 4 w 4"/>
                  <a:gd name="T9" fmla="*/ 4 h 11"/>
                  <a:gd name="T10" fmla="*/ 4 w 4"/>
                  <a:gd name="T11" fmla="*/ 4 h 11"/>
                  <a:gd name="T12" fmla="*/ 3 w 4"/>
                  <a:gd name="T13" fmla="*/ 10 h 11"/>
                  <a:gd name="T14" fmla="*/ 3 w 4"/>
                  <a:gd name="T15" fmla="*/ 11 h 11"/>
                  <a:gd name="T16" fmla="*/ 0 w 4"/>
                  <a:gd name="T17" fmla="*/ 10 h 11"/>
                  <a:gd name="T18" fmla="*/ 0 w 4"/>
                  <a:gd name="T19" fmla="*/ 10 h 11"/>
                  <a:gd name="T20" fmla="*/ 0 w 4"/>
                  <a:gd name="T21" fmla="*/ 7 h 11"/>
                  <a:gd name="T22" fmla="*/ 1 w 4"/>
                  <a:gd name="T23" fmla="*/ 5 h 11"/>
                  <a:gd name="T24" fmla="*/ 3 w 4"/>
                  <a:gd name="T25" fmla="*/ 2 h 11"/>
                  <a:gd name="T26" fmla="*/ 1 w 4"/>
                  <a:gd name="T2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1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ïṡḻîḍe">
                <a:extLst>
                  <a:ext uri="{FF2B5EF4-FFF2-40B4-BE49-F238E27FC236}">
                    <a16:creationId xmlns:a16="http://schemas.microsoft.com/office/drawing/2014/main" xmlns="" id="{D21BBF7A-3EC8-46F3-96D9-FA0B4B57A8D0}"/>
                  </a:ext>
                </a:extLst>
              </p:cNvPr>
              <p:cNvSpPr/>
              <p:nvPr/>
            </p:nvSpPr>
            <p:spPr bwMode="auto">
              <a:xfrm>
                <a:off x="5665950" y="3579529"/>
                <a:ext cx="18433" cy="36861"/>
              </a:xfrm>
              <a:custGeom>
                <a:avLst/>
                <a:gdLst>
                  <a:gd name="T0" fmla="*/ 1 w 4"/>
                  <a:gd name="T1" fmla="*/ 1 h 11"/>
                  <a:gd name="T2" fmla="*/ 1 w 4"/>
                  <a:gd name="T3" fmla="*/ 1 h 11"/>
                  <a:gd name="T4" fmla="*/ 1 w 4"/>
                  <a:gd name="T5" fmla="*/ 0 h 11"/>
                  <a:gd name="T6" fmla="*/ 3 w 4"/>
                  <a:gd name="T7" fmla="*/ 0 h 11"/>
                  <a:gd name="T8" fmla="*/ 4 w 4"/>
                  <a:gd name="T9" fmla="*/ 4 h 11"/>
                  <a:gd name="T10" fmla="*/ 4 w 4"/>
                  <a:gd name="T11" fmla="*/ 4 h 11"/>
                  <a:gd name="T12" fmla="*/ 3 w 4"/>
                  <a:gd name="T13" fmla="*/ 10 h 11"/>
                  <a:gd name="T14" fmla="*/ 3 w 4"/>
                  <a:gd name="T15" fmla="*/ 11 h 11"/>
                  <a:gd name="T16" fmla="*/ 0 w 4"/>
                  <a:gd name="T17" fmla="*/ 10 h 11"/>
                  <a:gd name="T18" fmla="*/ 0 w 4"/>
                  <a:gd name="T19" fmla="*/ 10 h 11"/>
                  <a:gd name="T20" fmla="*/ 0 w 4"/>
                  <a:gd name="T21" fmla="*/ 7 h 11"/>
                  <a:gd name="T22" fmla="*/ 1 w 4"/>
                  <a:gd name="T23" fmla="*/ 5 h 11"/>
                  <a:gd name="T24" fmla="*/ 3 w 4"/>
                  <a:gd name="T25" fmla="*/ 2 h 11"/>
                  <a:gd name="T26" fmla="*/ 1 w 4"/>
                  <a:gd name="T2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1">
                    <a:moveTo>
                      <a:pt x="1" y="1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1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îṣļîḋê">
                <a:extLst>
                  <a:ext uri="{FF2B5EF4-FFF2-40B4-BE49-F238E27FC236}">
                    <a16:creationId xmlns:a16="http://schemas.microsoft.com/office/drawing/2014/main" xmlns="" id="{F218470B-1016-45F3-9EE5-98083BABAA52}"/>
                  </a:ext>
                </a:extLst>
              </p:cNvPr>
              <p:cNvSpPr/>
              <p:nvPr/>
            </p:nvSpPr>
            <p:spPr bwMode="auto">
              <a:xfrm>
                <a:off x="5665950" y="3622532"/>
                <a:ext cx="12287" cy="36861"/>
              </a:xfrm>
              <a:custGeom>
                <a:avLst/>
                <a:gdLst>
                  <a:gd name="T0" fmla="*/ 1 w 4"/>
                  <a:gd name="T1" fmla="*/ 0 h 13"/>
                  <a:gd name="T2" fmla="*/ 1 w 4"/>
                  <a:gd name="T3" fmla="*/ 0 h 13"/>
                  <a:gd name="T4" fmla="*/ 2 w 4"/>
                  <a:gd name="T5" fmla="*/ 0 h 13"/>
                  <a:gd name="T6" fmla="*/ 4 w 4"/>
                  <a:gd name="T7" fmla="*/ 1 h 13"/>
                  <a:gd name="T8" fmla="*/ 4 w 4"/>
                  <a:gd name="T9" fmla="*/ 7 h 13"/>
                  <a:gd name="T10" fmla="*/ 4 w 4"/>
                  <a:gd name="T11" fmla="*/ 11 h 13"/>
                  <a:gd name="T12" fmla="*/ 2 w 4"/>
                  <a:gd name="T13" fmla="*/ 13 h 13"/>
                  <a:gd name="T14" fmla="*/ 0 w 4"/>
                  <a:gd name="T15" fmla="*/ 13 h 13"/>
                  <a:gd name="T16" fmla="*/ 0 w 4"/>
                  <a:gd name="T17" fmla="*/ 13 h 13"/>
                  <a:gd name="T18" fmla="*/ 1 w 4"/>
                  <a:gd name="T19" fmla="*/ 10 h 13"/>
                  <a:gd name="T20" fmla="*/ 1 w 4"/>
                  <a:gd name="T21" fmla="*/ 7 h 13"/>
                  <a:gd name="T22" fmla="*/ 1 w 4"/>
                  <a:gd name="T23" fmla="*/ 4 h 13"/>
                  <a:gd name="T24" fmla="*/ 1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4" y="7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íŝlîďe">
                <a:extLst>
                  <a:ext uri="{FF2B5EF4-FFF2-40B4-BE49-F238E27FC236}">
                    <a16:creationId xmlns:a16="http://schemas.microsoft.com/office/drawing/2014/main" xmlns="" id="{9B9E00E0-872B-4118-8EA2-0142D8711460}"/>
                  </a:ext>
                </a:extLst>
              </p:cNvPr>
              <p:cNvSpPr/>
              <p:nvPr/>
            </p:nvSpPr>
            <p:spPr bwMode="auto">
              <a:xfrm>
                <a:off x="5665950" y="3622532"/>
                <a:ext cx="12287" cy="36861"/>
              </a:xfrm>
              <a:custGeom>
                <a:avLst/>
                <a:gdLst>
                  <a:gd name="T0" fmla="*/ 1 w 4"/>
                  <a:gd name="T1" fmla="*/ 0 h 13"/>
                  <a:gd name="T2" fmla="*/ 1 w 4"/>
                  <a:gd name="T3" fmla="*/ 0 h 13"/>
                  <a:gd name="T4" fmla="*/ 2 w 4"/>
                  <a:gd name="T5" fmla="*/ 0 h 13"/>
                  <a:gd name="T6" fmla="*/ 4 w 4"/>
                  <a:gd name="T7" fmla="*/ 1 h 13"/>
                  <a:gd name="T8" fmla="*/ 4 w 4"/>
                  <a:gd name="T9" fmla="*/ 7 h 13"/>
                  <a:gd name="T10" fmla="*/ 4 w 4"/>
                  <a:gd name="T11" fmla="*/ 11 h 13"/>
                  <a:gd name="T12" fmla="*/ 2 w 4"/>
                  <a:gd name="T13" fmla="*/ 13 h 13"/>
                  <a:gd name="T14" fmla="*/ 0 w 4"/>
                  <a:gd name="T15" fmla="*/ 13 h 13"/>
                  <a:gd name="T16" fmla="*/ 0 w 4"/>
                  <a:gd name="T17" fmla="*/ 13 h 13"/>
                  <a:gd name="T18" fmla="*/ 1 w 4"/>
                  <a:gd name="T19" fmla="*/ 10 h 13"/>
                  <a:gd name="T20" fmla="*/ 1 w 4"/>
                  <a:gd name="T21" fmla="*/ 7 h 13"/>
                  <a:gd name="T22" fmla="*/ 1 w 4"/>
                  <a:gd name="T23" fmla="*/ 4 h 13"/>
                  <a:gd name="T24" fmla="*/ 1 w 4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4" y="7"/>
                    </a:lnTo>
                    <a:lnTo>
                      <a:pt x="4" y="11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îS1îḋê">
                <a:extLst>
                  <a:ext uri="{FF2B5EF4-FFF2-40B4-BE49-F238E27FC236}">
                    <a16:creationId xmlns:a16="http://schemas.microsoft.com/office/drawing/2014/main" xmlns="" id="{ECC4E8EF-A233-4B8C-9F30-DF1BB9012290}"/>
                  </a:ext>
                </a:extLst>
              </p:cNvPr>
              <p:cNvSpPr/>
              <p:nvPr/>
            </p:nvSpPr>
            <p:spPr bwMode="auto">
              <a:xfrm>
                <a:off x="4750562" y="3567242"/>
                <a:ext cx="24574" cy="36861"/>
              </a:xfrm>
              <a:custGeom>
                <a:avLst/>
                <a:gdLst>
                  <a:gd name="T0" fmla="*/ 2 w 9"/>
                  <a:gd name="T1" fmla="*/ 0 h 11"/>
                  <a:gd name="T2" fmla="*/ 2 w 9"/>
                  <a:gd name="T3" fmla="*/ 0 h 11"/>
                  <a:gd name="T4" fmla="*/ 5 w 9"/>
                  <a:gd name="T5" fmla="*/ 1 h 11"/>
                  <a:gd name="T6" fmla="*/ 6 w 9"/>
                  <a:gd name="T7" fmla="*/ 3 h 11"/>
                  <a:gd name="T8" fmla="*/ 6 w 9"/>
                  <a:gd name="T9" fmla="*/ 5 h 11"/>
                  <a:gd name="T10" fmla="*/ 9 w 9"/>
                  <a:gd name="T11" fmla="*/ 7 h 11"/>
                  <a:gd name="T12" fmla="*/ 9 w 9"/>
                  <a:gd name="T13" fmla="*/ 7 h 11"/>
                  <a:gd name="T14" fmla="*/ 8 w 9"/>
                  <a:gd name="T15" fmla="*/ 10 h 11"/>
                  <a:gd name="T16" fmla="*/ 5 w 9"/>
                  <a:gd name="T17" fmla="*/ 11 h 11"/>
                  <a:gd name="T18" fmla="*/ 2 w 9"/>
                  <a:gd name="T19" fmla="*/ 11 h 11"/>
                  <a:gd name="T20" fmla="*/ 2 w 9"/>
                  <a:gd name="T21" fmla="*/ 11 h 11"/>
                  <a:gd name="T22" fmla="*/ 0 w 9"/>
                  <a:gd name="T23" fmla="*/ 8 h 11"/>
                  <a:gd name="T24" fmla="*/ 2 w 9"/>
                  <a:gd name="T25" fmla="*/ 5 h 11"/>
                  <a:gd name="T26" fmla="*/ 2 w 9"/>
                  <a:gd name="T27" fmla="*/ 3 h 11"/>
                  <a:gd name="T28" fmla="*/ 2 w 9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1">
                    <a:moveTo>
                      <a:pt x="2" y="0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ïṡ1ïďè">
                <a:extLst>
                  <a:ext uri="{FF2B5EF4-FFF2-40B4-BE49-F238E27FC236}">
                    <a16:creationId xmlns:a16="http://schemas.microsoft.com/office/drawing/2014/main" xmlns="" id="{3D9F2A48-D096-4FD8-8CC7-F7344C304FE9}"/>
                  </a:ext>
                </a:extLst>
              </p:cNvPr>
              <p:cNvSpPr/>
              <p:nvPr/>
            </p:nvSpPr>
            <p:spPr bwMode="auto">
              <a:xfrm>
                <a:off x="4750562" y="3567242"/>
                <a:ext cx="24574" cy="36861"/>
              </a:xfrm>
              <a:custGeom>
                <a:avLst/>
                <a:gdLst>
                  <a:gd name="T0" fmla="*/ 2 w 9"/>
                  <a:gd name="T1" fmla="*/ 0 h 11"/>
                  <a:gd name="T2" fmla="*/ 2 w 9"/>
                  <a:gd name="T3" fmla="*/ 0 h 11"/>
                  <a:gd name="T4" fmla="*/ 5 w 9"/>
                  <a:gd name="T5" fmla="*/ 1 h 11"/>
                  <a:gd name="T6" fmla="*/ 6 w 9"/>
                  <a:gd name="T7" fmla="*/ 3 h 11"/>
                  <a:gd name="T8" fmla="*/ 6 w 9"/>
                  <a:gd name="T9" fmla="*/ 5 h 11"/>
                  <a:gd name="T10" fmla="*/ 9 w 9"/>
                  <a:gd name="T11" fmla="*/ 7 h 11"/>
                  <a:gd name="T12" fmla="*/ 9 w 9"/>
                  <a:gd name="T13" fmla="*/ 7 h 11"/>
                  <a:gd name="T14" fmla="*/ 8 w 9"/>
                  <a:gd name="T15" fmla="*/ 10 h 11"/>
                  <a:gd name="T16" fmla="*/ 5 w 9"/>
                  <a:gd name="T17" fmla="*/ 11 h 11"/>
                  <a:gd name="T18" fmla="*/ 2 w 9"/>
                  <a:gd name="T19" fmla="*/ 11 h 11"/>
                  <a:gd name="T20" fmla="*/ 2 w 9"/>
                  <a:gd name="T21" fmla="*/ 11 h 11"/>
                  <a:gd name="T22" fmla="*/ 0 w 9"/>
                  <a:gd name="T23" fmla="*/ 8 h 11"/>
                  <a:gd name="T24" fmla="*/ 2 w 9"/>
                  <a:gd name="T25" fmla="*/ 5 h 11"/>
                  <a:gd name="T26" fmla="*/ 2 w 9"/>
                  <a:gd name="T27" fmla="*/ 3 h 11"/>
                  <a:gd name="T28" fmla="*/ 2 w 9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1">
                    <a:moveTo>
                      <a:pt x="2" y="0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iṥlïďé">
                <a:extLst>
                  <a:ext uri="{FF2B5EF4-FFF2-40B4-BE49-F238E27FC236}">
                    <a16:creationId xmlns:a16="http://schemas.microsoft.com/office/drawing/2014/main" xmlns="" id="{CF5F5D56-3918-4419-86C6-143AE7D936DA}"/>
                  </a:ext>
                </a:extLst>
              </p:cNvPr>
              <p:cNvSpPr/>
              <p:nvPr/>
            </p:nvSpPr>
            <p:spPr bwMode="auto">
              <a:xfrm>
                <a:off x="4959443" y="3640964"/>
                <a:ext cx="18433" cy="24574"/>
              </a:xfrm>
              <a:custGeom>
                <a:avLst/>
                <a:gdLst>
                  <a:gd name="T0" fmla="*/ 3 w 6"/>
                  <a:gd name="T1" fmla="*/ 0 h 8"/>
                  <a:gd name="T2" fmla="*/ 3 w 6"/>
                  <a:gd name="T3" fmla="*/ 0 h 8"/>
                  <a:gd name="T4" fmla="*/ 4 w 6"/>
                  <a:gd name="T5" fmla="*/ 0 h 8"/>
                  <a:gd name="T6" fmla="*/ 6 w 6"/>
                  <a:gd name="T7" fmla="*/ 0 h 8"/>
                  <a:gd name="T8" fmla="*/ 6 w 6"/>
                  <a:gd name="T9" fmla="*/ 1 h 8"/>
                  <a:gd name="T10" fmla="*/ 4 w 6"/>
                  <a:gd name="T11" fmla="*/ 8 h 8"/>
                  <a:gd name="T12" fmla="*/ 4 w 6"/>
                  <a:gd name="T13" fmla="*/ 8 h 8"/>
                  <a:gd name="T14" fmla="*/ 3 w 6"/>
                  <a:gd name="T15" fmla="*/ 8 h 8"/>
                  <a:gd name="T16" fmla="*/ 3 w 6"/>
                  <a:gd name="T17" fmla="*/ 7 h 8"/>
                  <a:gd name="T18" fmla="*/ 3 w 6"/>
                  <a:gd name="T19" fmla="*/ 7 h 8"/>
                  <a:gd name="T20" fmla="*/ 0 w 6"/>
                  <a:gd name="T21" fmla="*/ 7 h 8"/>
                  <a:gd name="T22" fmla="*/ 0 w 6"/>
                  <a:gd name="T23" fmla="*/ 7 h 8"/>
                  <a:gd name="T24" fmla="*/ 1 w 6"/>
                  <a:gd name="T25" fmla="*/ 4 h 8"/>
                  <a:gd name="T26" fmla="*/ 3 w 6"/>
                  <a:gd name="T27" fmla="*/ 2 h 8"/>
                  <a:gd name="T28" fmla="*/ 3 w 6"/>
                  <a:gd name="T29" fmla="*/ 1 h 8"/>
                  <a:gd name="T30" fmla="*/ 3 w 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iSḷíḑe">
                <a:extLst>
                  <a:ext uri="{FF2B5EF4-FFF2-40B4-BE49-F238E27FC236}">
                    <a16:creationId xmlns:a16="http://schemas.microsoft.com/office/drawing/2014/main" xmlns="" id="{8E05ED7A-1D00-48F7-AD62-A25DF93164FA}"/>
                  </a:ext>
                </a:extLst>
              </p:cNvPr>
              <p:cNvSpPr/>
              <p:nvPr/>
            </p:nvSpPr>
            <p:spPr bwMode="auto">
              <a:xfrm>
                <a:off x="4959443" y="3640964"/>
                <a:ext cx="18433" cy="24574"/>
              </a:xfrm>
              <a:custGeom>
                <a:avLst/>
                <a:gdLst>
                  <a:gd name="T0" fmla="*/ 3 w 6"/>
                  <a:gd name="T1" fmla="*/ 0 h 8"/>
                  <a:gd name="T2" fmla="*/ 3 w 6"/>
                  <a:gd name="T3" fmla="*/ 0 h 8"/>
                  <a:gd name="T4" fmla="*/ 4 w 6"/>
                  <a:gd name="T5" fmla="*/ 0 h 8"/>
                  <a:gd name="T6" fmla="*/ 6 w 6"/>
                  <a:gd name="T7" fmla="*/ 0 h 8"/>
                  <a:gd name="T8" fmla="*/ 6 w 6"/>
                  <a:gd name="T9" fmla="*/ 1 h 8"/>
                  <a:gd name="T10" fmla="*/ 4 w 6"/>
                  <a:gd name="T11" fmla="*/ 8 h 8"/>
                  <a:gd name="T12" fmla="*/ 4 w 6"/>
                  <a:gd name="T13" fmla="*/ 8 h 8"/>
                  <a:gd name="T14" fmla="*/ 3 w 6"/>
                  <a:gd name="T15" fmla="*/ 8 h 8"/>
                  <a:gd name="T16" fmla="*/ 3 w 6"/>
                  <a:gd name="T17" fmla="*/ 7 h 8"/>
                  <a:gd name="T18" fmla="*/ 3 w 6"/>
                  <a:gd name="T19" fmla="*/ 7 h 8"/>
                  <a:gd name="T20" fmla="*/ 0 w 6"/>
                  <a:gd name="T21" fmla="*/ 7 h 8"/>
                  <a:gd name="T22" fmla="*/ 0 w 6"/>
                  <a:gd name="T23" fmla="*/ 7 h 8"/>
                  <a:gd name="T24" fmla="*/ 1 w 6"/>
                  <a:gd name="T25" fmla="*/ 4 h 8"/>
                  <a:gd name="T26" fmla="*/ 3 w 6"/>
                  <a:gd name="T27" fmla="*/ 2 h 8"/>
                  <a:gd name="T28" fmla="*/ 3 w 6"/>
                  <a:gd name="T29" fmla="*/ 1 h 8"/>
                  <a:gd name="T30" fmla="*/ 3 w 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îṩ1îḋè">
                <a:extLst>
                  <a:ext uri="{FF2B5EF4-FFF2-40B4-BE49-F238E27FC236}">
                    <a16:creationId xmlns:a16="http://schemas.microsoft.com/office/drawing/2014/main" xmlns="" id="{E9236620-A272-4F26-87AD-9EF32B4722ED}"/>
                  </a:ext>
                </a:extLst>
              </p:cNvPr>
              <p:cNvSpPr/>
              <p:nvPr/>
            </p:nvSpPr>
            <p:spPr bwMode="auto">
              <a:xfrm>
                <a:off x="4934870" y="3702400"/>
                <a:ext cx="18433" cy="24574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5 w 6"/>
                  <a:gd name="T5" fmla="*/ 2 h 8"/>
                  <a:gd name="T6" fmla="*/ 6 w 6"/>
                  <a:gd name="T7" fmla="*/ 5 h 8"/>
                  <a:gd name="T8" fmla="*/ 6 w 6"/>
                  <a:gd name="T9" fmla="*/ 8 h 8"/>
                  <a:gd name="T10" fmla="*/ 6 w 6"/>
                  <a:gd name="T11" fmla="*/ 8 h 8"/>
                  <a:gd name="T12" fmla="*/ 3 w 6"/>
                  <a:gd name="T13" fmla="*/ 4 h 8"/>
                  <a:gd name="T14" fmla="*/ 2 w 6"/>
                  <a:gd name="T15" fmla="*/ 1 h 8"/>
                  <a:gd name="T16" fmla="*/ 0 w 6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iśľïḋè">
                <a:extLst>
                  <a:ext uri="{FF2B5EF4-FFF2-40B4-BE49-F238E27FC236}">
                    <a16:creationId xmlns:a16="http://schemas.microsoft.com/office/drawing/2014/main" xmlns="" id="{C0F2DF78-163C-4F03-BFF1-A16D0A05976E}"/>
                  </a:ext>
                </a:extLst>
              </p:cNvPr>
              <p:cNvSpPr/>
              <p:nvPr/>
            </p:nvSpPr>
            <p:spPr bwMode="auto">
              <a:xfrm>
                <a:off x="4934870" y="3702400"/>
                <a:ext cx="18433" cy="24574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0 h 8"/>
                  <a:gd name="T4" fmla="*/ 5 w 6"/>
                  <a:gd name="T5" fmla="*/ 2 h 8"/>
                  <a:gd name="T6" fmla="*/ 6 w 6"/>
                  <a:gd name="T7" fmla="*/ 5 h 8"/>
                  <a:gd name="T8" fmla="*/ 6 w 6"/>
                  <a:gd name="T9" fmla="*/ 8 h 8"/>
                  <a:gd name="T10" fmla="*/ 6 w 6"/>
                  <a:gd name="T11" fmla="*/ 8 h 8"/>
                  <a:gd name="T12" fmla="*/ 3 w 6"/>
                  <a:gd name="T13" fmla="*/ 4 h 8"/>
                  <a:gd name="T14" fmla="*/ 2 w 6"/>
                  <a:gd name="T15" fmla="*/ 1 h 8"/>
                  <a:gd name="T16" fmla="*/ 0 w 6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0" y="0"/>
                    </a:lnTo>
                    <a:lnTo>
                      <a:pt x="5" y="2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4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ïśliḓe">
                <a:extLst>
                  <a:ext uri="{FF2B5EF4-FFF2-40B4-BE49-F238E27FC236}">
                    <a16:creationId xmlns:a16="http://schemas.microsoft.com/office/drawing/2014/main" xmlns="" id="{DE3BFF99-8C94-45DE-AEB1-4A6DB99CE57A}"/>
                  </a:ext>
                </a:extLst>
              </p:cNvPr>
              <p:cNvSpPr/>
              <p:nvPr/>
            </p:nvSpPr>
            <p:spPr bwMode="auto">
              <a:xfrm>
                <a:off x="5389490" y="3800697"/>
                <a:ext cx="12287" cy="30716"/>
              </a:xfrm>
              <a:custGeom>
                <a:avLst/>
                <a:gdLst>
                  <a:gd name="T0" fmla="*/ 3 w 4"/>
                  <a:gd name="T1" fmla="*/ 0 h 10"/>
                  <a:gd name="T2" fmla="*/ 3 w 4"/>
                  <a:gd name="T3" fmla="*/ 0 h 10"/>
                  <a:gd name="T4" fmla="*/ 4 w 4"/>
                  <a:gd name="T5" fmla="*/ 5 h 10"/>
                  <a:gd name="T6" fmla="*/ 4 w 4"/>
                  <a:gd name="T7" fmla="*/ 10 h 10"/>
                  <a:gd name="T8" fmla="*/ 4 w 4"/>
                  <a:gd name="T9" fmla="*/ 10 h 10"/>
                  <a:gd name="T10" fmla="*/ 1 w 4"/>
                  <a:gd name="T11" fmla="*/ 9 h 10"/>
                  <a:gd name="T12" fmla="*/ 0 w 4"/>
                  <a:gd name="T13" fmla="*/ 6 h 10"/>
                  <a:gd name="T14" fmla="*/ 1 w 4"/>
                  <a:gd name="T15" fmla="*/ 3 h 10"/>
                  <a:gd name="T16" fmla="*/ 3 w 4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0">
                    <a:moveTo>
                      <a:pt x="3" y="0"/>
                    </a:moveTo>
                    <a:lnTo>
                      <a:pt x="3" y="0"/>
                    </a:lnTo>
                    <a:lnTo>
                      <a:pt x="4" y="5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iŝļiḑé">
                <a:extLst>
                  <a:ext uri="{FF2B5EF4-FFF2-40B4-BE49-F238E27FC236}">
                    <a16:creationId xmlns:a16="http://schemas.microsoft.com/office/drawing/2014/main" xmlns="" id="{5EC755F3-7464-47CD-A797-5F6530E0C419}"/>
                  </a:ext>
                </a:extLst>
              </p:cNvPr>
              <p:cNvSpPr/>
              <p:nvPr/>
            </p:nvSpPr>
            <p:spPr bwMode="auto">
              <a:xfrm>
                <a:off x="5389490" y="3800697"/>
                <a:ext cx="12287" cy="30716"/>
              </a:xfrm>
              <a:custGeom>
                <a:avLst/>
                <a:gdLst>
                  <a:gd name="T0" fmla="*/ 3 w 4"/>
                  <a:gd name="T1" fmla="*/ 0 h 10"/>
                  <a:gd name="T2" fmla="*/ 3 w 4"/>
                  <a:gd name="T3" fmla="*/ 0 h 10"/>
                  <a:gd name="T4" fmla="*/ 4 w 4"/>
                  <a:gd name="T5" fmla="*/ 5 h 10"/>
                  <a:gd name="T6" fmla="*/ 4 w 4"/>
                  <a:gd name="T7" fmla="*/ 10 h 10"/>
                  <a:gd name="T8" fmla="*/ 4 w 4"/>
                  <a:gd name="T9" fmla="*/ 10 h 10"/>
                  <a:gd name="T10" fmla="*/ 1 w 4"/>
                  <a:gd name="T11" fmla="*/ 9 h 10"/>
                  <a:gd name="T12" fmla="*/ 0 w 4"/>
                  <a:gd name="T13" fmla="*/ 6 h 10"/>
                  <a:gd name="T14" fmla="*/ 1 w 4"/>
                  <a:gd name="T15" fmla="*/ 3 h 10"/>
                  <a:gd name="T16" fmla="*/ 3 w 4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0">
                    <a:moveTo>
                      <a:pt x="3" y="0"/>
                    </a:moveTo>
                    <a:lnTo>
                      <a:pt x="3" y="0"/>
                    </a:lnTo>
                    <a:lnTo>
                      <a:pt x="4" y="5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îṥḷîḍê">
                <a:extLst>
                  <a:ext uri="{FF2B5EF4-FFF2-40B4-BE49-F238E27FC236}">
                    <a16:creationId xmlns:a16="http://schemas.microsoft.com/office/drawing/2014/main" xmlns="" id="{A753F913-2367-4AFB-98DD-2089BEFB1356}"/>
                  </a:ext>
                </a:extLst>
              </p:cNvPr>
              <p:cNvSpPr/>
              <p:nvPr/>
            </p:nvSpPr>
            <p:spPr bwMode="auto">
              <a:xfrm>
                <a:off x="5641375" y="3855986"/>
                <a:ext cx="24574" cy="36861"/>
              </a:xfrm>
              <a:custGeom>
                <a:avLst/>
                <a:gdLst>
                  <a:gd name="T0" fmla="*/ 6 w 9"/>
                  <a:gd name="T1" fmla="*/ 0 h 11"/>
                  <a:gd name="T2" fmla="*/ 6 w 9"/>
                  <a:gd name="T3" fmla="*/ 0 h 11"/>
                  <a:gd name="T4" fmla="*/ 8 w 9"/>
                  <a:gd name="T5" fmla="*/ 1 h 11"/>
                  <a:gd name="T6" fmla="*/ 8 w 9"/>
                  <a:gd name="T7" fmla="*/ 3 h 11"/>
                  <a:gd name="T8" fmla="*/ 9 w 9"/>
                  <a:gd name="T9" fmla="*/ 4 h 11"/>
                  <a:gd name="T10" fmla="*/ 9 w 9"/>
                  <a:gd name="T11" fmla="*/ 4 h 11"/>
                  <a:gd name="T12" fmla="*/ 6 w 9"/>
                  <a:gd name="T13" fmla="*/ 6 h 11"/>
                  <a:gd name="T14" fmla="*/ 5 w 9"/>
                  <a:gd name="T15" fmla="*/ 7 h 11"/>
                  <a:gd name="T16" fmla="*/ 2 w 9"/>
                  <a:gd name="T17" fmla="*/ 11 h 11"/>
                  <a:gd name="T18" fmla="*/ 2 w 9"/>
                  <a:gd name="T19" fmla="*/ 11 h 11"/>
                  <a:gd name="T20" fmla="*/ 0 w 9"/>
                  <a:gd name="T21" fmla="*/ 9 h 11"/>
                  <a:gd name="T22" fmla="*/ 2 w 9"/>
                  <a:gd name="T23" fmla="*/ 6 h 11"/>
                  <a:gd name="T24" fmla="*/ 6 w 9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6" y="0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íṡľiďê">
                <a:extLst>
                  <a:ext uri="{FF2B5EF4-FFF2-40B4-BE49-F238E27FC236}">
                    <a16:creationId xmlns:a16="http://schemas.microsoft.com/office/drawing/2014/main" xmlns="" id="{D274BFF4-553E-41B0-AE03-B9FEBD6BE40D}"/>
                  </a:ext>
                </a:extLst>
              </p:cNvPr>
              <p:cNvSpPr/>
              <p:nvPr/>
            </p:nvSpPr>
            <p:spPr bwMode="auto">
              <a:xfrm>
                <a:off x="5641375" y="3855986"/>
                <a:ext cx="24574" cy="36861"/>
              </a:xfrm>
              <a:custGeom>
                <a:avLst/>
                <a:gdLst>
                  <a:gd name="T0" fmla="*/ 6 w 9"/>
                  <a:gd name="T1" fmla="*/ 0 h 11"/>
                  <a:gd name="T2" fmla="*/ 6 w 9"/>
                  <a:gd name="T3" fmla="*/ 0 h 11"/>
                  <a:gd name="T4" fmla="*/ 8 w 9"/>
                  <a:gd name="T5" fmla="*/ 1 h 11"/>
                  <a:gd name="T6" fmla="*/ 8 w 9"/>
                  <a:gd name="T7" fmla="*/ 3 h 11"/>
                  <a:gd name="T8" fmla="*/ 9 w 9"/>
                  <a:gd name="T9" fmla="*/ 4 h 11"/>
                  <a:gd name="T10" fmla="*/ 9 w 9"/>
                  <a:gd name="T11" fmla="*/ 4 h 11"/>
                  <a:gd name="T12" fmla="*/ 6 w 9"/>
                  <a:gd name="T13" fmla="*/ 6 h 11"/>
                  <a:gd name="T14" fmla="*/ 5 w 9"/>
                  <a:gd name="T15" fmla="*/ 7 h 11"/>
                  <a:gd name="T16" fmla="*/ 2 w 9"/>
                  <a:gd name="T17" fmla="*/ 11 h 11"/>
                  <a:gd name="T18" fmla="*/ 2 w 9"/>
                  <a:gd name="T19" fmla="*/ 11 h 11"/>
                  <a:gd name="T20" fmla="*/ 0 w 9"/>
                  <a:gd name="T21" fmla="*/ 9 h 11"/>
                  <a:gd name="T22" fmla="*/ 2 w 9"/>
                  <a:gd name="T23" fmla="*/ 6 h 11"/>
                  <a:gd name="T24" fmla="*/ 6 w 9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6" y="0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5" y="7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ïṡ1îḓé">
                <a:extLst>
                  <a:ext uri="{FF2B5EF4-FFF2-40B4-BE49-F238E27FC236}">
                    <a16:creationId xmlns:a16="http://schemas.microsoft.com/office/drawing/2014/main" xmlns="" id="{1ACF37E9-2258-4891-9F04-A4D5EE1187AE}"/>
                  </a:ext>
                </a:extLst>
              </p:cNvPr>
              <p:cNvSpPr/>
              <p:nvPr/>
            </p:nvSpPr>
            <p:spPr bwMode="auto">
              <a:xfrm>
                <a:off x="6046849" y="3960428"/>
                <a:ext cx="12287" cy="43003"/>
              </a:xfrm>
              <a:custGeom>
                <a:avLst/>
                <a:gdLst>
                  <a:gd name="T0" fmla="*/ 1 w 4"/>
                  <a:gd name="T1" fmla="*/ 0 h 14"/>
                  <a:gd name="T2" fmla="*/ 1 w 4"/>
                  <a:gd name="T3" fmla="*/ 0 h 14"/>
                  <a:gd name="T4" fmla="*/ 3 w 4"/>
                  <a:gd name="T5" fmla="*/ 0 h 14"/>
                  <a:gd name="T6" fmla="*/ 4 w 4"/>
                  <a:gd name="T7" fmla="*/ 0 h 14"/>
                  <a:gd name="T8" fmla="*/ 4 w 4"/>
                  <a:gd name="T9" fmla="*/ 4 h 14"/>
                  <a:gd name="T10" fmla="*/ 1 w 4"/>
                  <a:gd name="T11" fmla="*/ 14 h 14"/>
                  <a:gd name="T12" fmla="*/ 1 w 4"/>
                  <a:gd name="T13" fmla="*/ 14 h 14"/>
                  <a:gd name="T14" fmla="*/ 0 w 4"/>
                  <a:gd name="T15" fmla="*/ 11 h 14"/>
                  <a:gd name="T16" fmla="*/ 0 w 4"/>
                  <a:gd name="T17" fmla="*/ 8 h 14"/>
                  <a:gd name="T18" fmla="*/ 0 w 4"/>
                  <a:gd name="T19" fmla="*/ 8 h 14"/>
                  <a:gd name="T20" fmla="*/ 1 w 4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ïśľïdé">
                <a:extLst>
                  <a:ext uri="{FF2B5EF4-FFF2-40B4-BE49-F238E27FC236}">
                    <a16:creationId xmlns:a16="http://schemas.microsoft.com/office/drawing/2014/main" xmlns="" id="{B1402E68-CB9F-49CB-B761-F5F84792FDF4}"/>
                  </a:ext>
                </a:extLst>
              </p:cNvPr>
              <p:cNvSpPr/>
              <p:nvPr/>
            </p:nvSpPr>
            <p:spPr bwMode="auto">
              <a:xfrm>
                <a:off x="6046849" y="3960428"/>
                <a:ext cx="12287" cy="43003"/>
              </a:xfrm>
              <a:custGeom>
                <a:avLst/>
                <a:gdLst>
                  <a:gd name="T0" fmla="*/ 1 w 4"/>
                  <a:gd name="T1" fmla="*/ 0 h 14"/>
                  <a:gd name="T2" fmla="*/ 1 w 4"/>
                  <a:gd name="T3" fmla="*/ 0 h 14"/>
                  <a:gd name="T4" fmla="*/ 3 w 4"/>
                  <a:gd name="T5" fmla="*/ 0 h 14"/>
                  <a:gd name="T6" fmla="*/ 4 w 4"/>
                  <a:gd name="T7" fmla="*/ 0 h 14"/>
                  <a:gd name="T8" fmla="*/ 4 w 4"/>
                  <a:gd name="T9" fmla="*/ 4 h 14"/>
                  <a:gd name="T10" fmla="*/ 1 w 4"/>
                  <a:gd name="T11" fmla="*/ 14 h 14"/>
                  <a:gd name="T12" fmla="*/ 1 w 4"/>
                  <a:gd name="T13" fmla="*/ 14 h 14"/>
                  <a:gd name="T14" fmla="*/ 0 w 4"/>
                  <a:gd name="T15" fmla="*/ 11 h 14"/>
                  <a:gd name="T16" fmla="*/ 0 w 4"/>
                  <a:gd name="T17" fmla="*/ 8 h 14"/>
                  <a:gd name="T18" fmla="*/ 0 w 4"/>
                  <a:gd name="T19" fmla="*/ 8 h 14"/>
                  <a:gd name="T20" fmla="*/ 1 w 4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4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îSlîdê">
                <a:extLst>
                  <a:ext uri="{FF2B5EF4-FFF2-40B4-BE49-F238E27FC236}">
                    <a16:creationId xmlns:a16="http://schemas.microsoft.com/office/drawing/2014/main" xmlns="" id="{8DCFE8DA-B211-4FBB-81BA-BB611141B190}"/>
                  </a:ext>
                </a:extLst>
              </p:cNvPr>
              <p:cNvSpPr/>
              <p:nvPr/>
            </p:nvSpPr>
            <p:spPr bwMode="auto">
              <a:xfrm>
                <a:off x="3743025" y="3518093"/>
                <a:ext cx="24574" cy="6142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1 h 2"/>
                  <a:gd name="T10" fmla="*/ 3 w 7"/>
                  <a:gd name="T11" fmla="*/ 1 h 2"/>
                  <a:gd name="T12" fmla="*/ 0 w 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íṩḷíďé">
                <a:extLst>
                  <a:ext uri="{FF2B5EF4-FFF2-40B4-BE49-F238E27FC236}">
                    <a16:creationId xmlns:a16="http://schemas.microsoft.com/office/drawing/2014/main" xmlns="" id="{81BC29AE-EEDE-4D0F-9FF1-6815B8A5C6B3}"/>
                  </a:ext>
                </a:extLst>
              </p:cNvPr>
              <p:cNvSpPr/>
              <p:nvPr/>
            </p:nvSpPr>
            <p:spPr bwMode="auto">
              <a:xfrm>
                <a:off x="3743025" y="3518093"/>
                <a:ext cx="24574" cy="6142"/>
              </a:xfrm>
              <a:custGeom>
                <a:avLst/>
                <a:gdLst>
                  <a:gd name="T0" fmla="*/ 0 w 7"/>
                  <a:gd name="T1" fmla="*/ 0 h 2"/>
                  <a:gd name="T2" fmla="*/ 0 w 7"/>
                  <a:gd name="T3" fmla="*/ 0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1 h 2"/>
                  <a:gd name="T10" fmla="*/ 3 w 7"/>
                  <a:gd name="T11" fmla="*/ 1 h 2"/>
                  <a:gd name="T12" fmla="*/ 0 w 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0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îṩḷîḍê">
                <a:extLst>
                  <a:ext uri="{FF2B5EF4-FFF2-40B4-BE49-F238E27FC236}">
                    <a16:creationId xmlns:a16="http://schemas.microsoft.com/office/drawing/2014/main" xmlns="" id="{6E232FB2-DE38-4BBC-B1F1-61D7BEB88FEE}"/>
                  </a:ext>
                </a:extLst>
              </p:cNvPr>
              <p:cNvSpPr/>
              <p:nvPr/>
            </p:nvSpPr>
            <p:spPr bwMode="auto">
              <a:xfrm>
                <a:off x="5500072" y="4064866"/>
                <a:ext cx="24574" cy="49148"/>
              </a:xfrm>
              <a:custGeom>
                <a:avLst/>
                <a:gdLst>
                  <a:gd name="T0" fmla="*/ 7 w 9"/>
                  <a:gd name="T1" fmla="*/ 0 h 16"/>
                  <a:gd name="T2" fmla="*/ 7 w 9"/>
                  <a:gd name="T3" fmla="*/ 0 h 16"/>
                  <a:gd name="T4" fmla="*/ 9 w 9"/>
                  <a:gd name="T5" fmla="*/ 4 h 16"/>
                  <a:gd name="T6" fmla="*/ 6 w 9"/>
                  <a:gd name="T7" fmla="*/ 10 h 16"/>
                  <a:gd name="T8" fmla="*/ 3 w 9"/>
                  <a:gd name="T9" fmla="*/ 14 h 16"/>
                  <a:gd name="T10" fmla="*/ 2 w 9"/>
                  <a:gd name="T11" fmla="*/ 14 h 16"/>
                  <a:gd name="T12" fmla="*/ 0 w 9"/>
                  <a:gd name="T13" fmla="*/ 16 h 16"/>
                  <a:gd name="T14" fmla="*/ 0 w 9"/>
                  <a:gd name="T15" fmla="*/ 16 h 16"/>
                  <a:gd name="T16" fmla="*/ 5 w 9"/>
                  <a:gd name="T17" fmla="*/ 9 h 16"/>
                  <a:gd name="T18" fmla="*/ 5 w 9"/>
                  <a:gd name="T19" fmla="*/ 9 h 16"/>
                  <a:gd name="T20" fmla="*/ 6 w 9"/>
                  <a:gd name="T21" fmla="*/ 4 h 16"/>
                  <a:gd name="T22" fmla="*/ 6 w 9"/>
                  <a:gd name="T23" fmla="*/ 4 h 16"/>
                  <a:gd name="T24" fmla="*/ 7 w 9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6">
                    <a:moveTo>
                      <a:pt x="7" y="0"/>
                    </a:moveTo>
                    <a:lnTo>
                      <a:pt x="7" y="0"/>
                    </a:lnTo>
                    <a:lnTo>
                      <a:pt x="9" y="4"/>
                    </a:lnTo>
                    <a:lnTo>
                      <a:pt x="6" y="10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ïšľíḋè">
                <a:extLst>
                  <a:ext uri="{FF2B5EF4-FFF2-40B4-BE49-F238E27FC236}">
                    <a16:creationId xmlns:a16="http://schemas.microsoft.com/office/drawing/2014/main" xmlns="" id="{0C4AD1B6-C582-44A3-B55D-96654995A7B2}"/>
                  </a:ext>
                </a:extLst>
              </p:cNvPr>
              <p:cNvSpPr/>
              <p:nvPr/>
            </p:nvSpPr>
            <p:spPr bwMode="auto">
              <a:xfrm>
                <a:off x="5500072" y="4064866"/>
                <a:ext cx="24574" cy="49148"/>
              </a:xfrm>
              <a:custGeom>
                <a:avLst/>
                <a:gdLst>
                  <a:gd name="T0" fmla="*/ 7 w 9"/>
                  <a:gd name="T1" fmla="*/ 0 h 16"/>
                  <a:gd name="T2" fmla="*/ 7 w 9"/>
                  <a:gd name="T3" fmla="*/ 0 h 16"/>
                  <a:gd name="T4" fmla="*/ 9 w 9"/>
                  <a:gd name="T5" fmla="*/ 4 h 16"/>
                  <a:gd name="T6" fmla="*/ 6 w 9"/>
                  <a:gd name="T7" fmla="*/ 10 h 16"/>
                  <a:gd name="T8" fmla="*/ 3 w 9"/>
                  <a:gd name="T9" fmla="*/ 14 h 16"/>
                  <a:gd name="T10" fmla="*/ 2 w 9"/>
                  <a:gd name="T11" fmla="*/ 14 h 16"/>
                  <a:gd name="T12" fmla="*/ 0 w 9"/>
                  <a:gd name="T13" fmla="*/ 16 h 16"/>
                  <a:gd name="T14" fmla="*/ 0 w 9"/>
                  <a:gd name="T15" fmla="*/ 16 h 16"/>
                  <a:gd name="T16" fmla="*/ 5 w 9"/>
                  <a:gd name="T17" fmla="*/ 9 h 16"/>
                  <a:gd name="T18" fmla="*/ 5 w 9"/>
                  <a:gd name="T19" fmla="*/ 9 h 16"/>
                  <a:gd name="T20" fmla="*/ 6 w 9"/>
                  <a:gd name="T21" fmla="*/ 4 h 16"/>
                  <a:gd name="T22" fmla="*/ 6 w 9"/>
                  <a:gd name="T23" fmla="*/ 4 h 16"/>
                  <a:gd name="T24" fmla="*/ 7 w 9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6">
                    <a:moveTo>
                      <a:pt x="7" y="0"/>
                    </a:moveTo>
                    <a:lnTo>
                      <a:pt x="7" y="0"/>
                    </a:lnTo>
                    <a:lnTo>
                      <a:pt x="9" y="4"/>
                    </a:lnTo>
                    <a:lnTo>
                      <a:pt x="6" y="10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iṣḻïḋè">
                <a:extLst>
                  <a:ext uri="{FF2B5EF4-FFF2-40B4-BE49-F238E27FC236}">
                    <a16:creationId xmlns:a16="http://schemas.microsoft.com/office/drawing/2014/main" xmlns="" id="{A95FC45F-9955-4D57-AC43-8DF05B7DD138}"/>
                  </a:ext>
                </a:extLst>
              </p:cNvPr>
              <p:cNvSpPr/>
              <p:nvPr/>
            </p:nvSpPr>
            <p:spPr bwMode="auto">
              <a:xfrm>
                <a:off x="3638587" y="3493520"/>
                <a:ext cx="24574" cy="0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7 w 7"/>
                  <a:gd name="T5" fmla="*/ 1 h 1"/>
                  <a:gd name="T6" fmla="*/ 7 w 7"/>
                  <a:gd name="T7" fmla="*/ 1 h 1"/>
                  <a:gd name="T8" fmla="*/ 2 w 7"/>
                  <a:gd name="T9" fmla="*/ 1 h 1"/>
                  <a:gd name="T10" fmla="*/ 4 w 7"/>
                  <a:gd name="T11" fmla="*/ 1 h 1"/>
                  <a:gd name="T12" fmla="*/ 4 w 7"/>
                  <a:gd name="T13" fmla="*/ 1 h 1"/>
                  <a:gd name="T14" fmla="*/ 0 w 7"/>
                  <a:gd name="T15" fmla="*/ 0 h 1"/>
                  <a:gd name="T16" fmla="*/ 0 w 7"/>
                  <a:gd name="T17" fmla="*/ 0 h 1"/>
                  <a:gd name="T18" fmla="*/ 1 w 7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lnTo>
                      <a:pt x="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íŝļidè">
                <a:extLst>
                  <a:ext uri="{FF2B5EF4-FFF2-40B4-BE49-F238E27FC236}">
                    <a16:creationId xmlns:a16="http://schemas.microsoft.com/office/drawing/2014/main" xmlns="" id="{4DB70C15-CC5C-43EF-9D2D-2A6B09992BD8}"/>
                  </a:ext>
                </a:extLst>
              </p:cNvPr>
              <p:cNvSpPr/>
              <p:nvPr/>
            </p:nvSpPr>
            <p:spPr bwMode="auto">
              <a:xfrm>
                <a:off x="3638587" y="3493520"/>
                <a:ext cx="24574" cy="0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7 w 7"/>
                  <a:gd name="T5" fmla="*/ 1 h 1"/>
                  <a:gd name="T6" fmla="*/ 7 w 7"/>
                  <a:gd name="T7" fmla="*/ 1 h 1"/>
                  <a:gd name="T8" fmla="*/ 2 w 7"/>
                  <a:gd name="T9" fmla="*/ 1 h 1"/>
                  <a:gd name="T10" fmla="*/ 4 w 7"/>
                  <a:gd name="T11" fmla="*/ 1 h 1"/>
                  <a:gd name="T12" fmla="*/ 4 w 7"/>
                  <a:gd name="T13" fmla="*/ 1 h 1"/>
                  <a:gd name="T14" fmla="*/ 0 w 7"/>
                  <a:gd name="T15" fmla="*/ 0 h 1"/>
                  <a:gd name="T16" fmla="*/ 0 w 7"/>
                  <a:gd name="T17" fmla="*/ 0 h 1"/>
                  <a:gd name="T18" fmla="*/ 1 w 7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lnTo>
                      <a:pt x="1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îŝlîḑè">
                <a:extLst>
                  <a:ext uri="{FF2B5EF4-FFF2-40B4-BE49-F238E27FC236}">
                    <a16:creationId xmlns:a16="http://schemas.microsoft.com/office/drawing/2014/main" xmlns="" id="{57BBD570-5B2D-437A-84DA-BA86510C1C78}"/>
                  </a:ext>
                </a:extLst>
              </p:cNvPr>
              <p:cNvSpPr/>
              <p:nvPr/>
            </p:nvSpPr>
            <p:spPr bwMode="auto">
              <a:xfrm>
                <a:off x="3816748" y="3554956"/>
                <a:ext cx="6145" cy="1228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2 w 2"/>
                  <a:gd name="T5" fmla="*/ 2 h 5"/>
                  <a:gd name="T6" fmla="*/ 2 w 2"/>
                  <a:gd name="T7" fmla="*/ 2 h 5"/>
                  <a:gd name="T8" fmla="*/ 1 w 2"/>
                  <a:gd name="T9" fmla="*/ 5 h 5"/>
                  <a:gd name="T10" fmla="*/ 1 w 2"/>
                  <a:gd name="T11" fmla="*/ 5 h 5"/>
                  <a:gd name="T12" fmla="*/ 0 w 2"/>
                  <a:gd name="T13" fmla="*/ 2 h 5"/>
                  <a:gd name="T14" fmla="*/ 0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ïṥľíḓè">
                <a:extLst>
                  <a:ext uri="{FF2B5EF4-FFF2-40B4-BE49-F238E27FC236}">
                    <a16:creationId xmlns:a16="http://schemas.microsoft.com/office/drawing/2014/main" xmlns="" id="{B4807951-57D8-482C-97FE-74648F259E25}"/>
                  </a:ext>
                </a:extLst>
              </p:cNvPr>
              <p:cNvSpPr/>
              <p:nvPr/>
            </p:nvSpPr>
            <p:spPr bwMode="auto">
              <a:xfrm>
                <a:off x="3816748" y="3554956"/>
                <a:ext cx="6145" cy="1228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2 w 2"/>
                  <a:gd name="T5" fmla="*/ 2 h 5"/>
                  <a:gd name="T6" fmla="*/ 2 w 2"/>
                  <a:gd name="T7" fmla="*/ 2 h 5"/>
                  <a:gd name="T8" fmla="*/ 1 w 2"/>
                  <a:gd name="T9" fmla="*/ 5 h 5"/>
                  <a:gd name="T10" fmla="*/ 1 w 2"/>
                  <a:gd name="T11" fmla="*/ 5 h 5"/>
                  <a:gd name="T12" fmla="*/ 0 w 2"/>
                  <a:gd name="T13" fmla="*/ 2 h 5"/>
                  <a:gd name="T14" fmla="*/ 0 w 2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ïṡḷîďe">
                <a:extLst>
                  <a:ext uri="{FF2B5EF4-FFF2-40B4-BE49-F238E27FC236}">
                    <a16:creationId xmlns:a16="http://schemas.microsoft.com/office/drawing/2014/main" xmlns="" id="{A85D8841-DEF4-439B-A0AD-AEE392CDC493}"/>
                  </a:ext>
                </a:extLst>
              </p:cNvPr>
              <p:cNvSpPr/>
              <p:nvPr/>
            </p:nvSpPr>
            <p:spPr bwMode="auto">
              <a:xfrm>
                <a:off x="3638587" y="3493520"/>
                <a:ext cx="24574" cy="12287"/>
              </a:xfrm>
              <a:custGeom>
                <a:avLst/>
                <a:gdLst>
                  <a:gd name="T0" fmla="*/ 1 w 7"/>
                  <a:gd name="T1" fmla="*/ 0 h 3"/>
                  <a:gd name="T2" fmla="*/ 1 w 7"/>
                  <a:gd name="T3" fmla="*/ 0 h 3"/>
                  <a:gd name="T4" fmla="*/ 4 w 7"/>
                  <a:gd name="T5" fmla="*/ 2 h 3"/>
                  <a:gd name="T6" fmla="*/ 4 w 7"/>
                  <a:gd name="T7" fmla="*/ 2 h 3"/>
                  <a:gd name="T8" fmla="*/ 5 w 7"/>
                  <a:gd name="T9" fmla="*/ 2 h 3"/>
                  <a:gd name="T10" fmla="*/ 5 w 7"/>
                  <a:gd name="T11" fmla="*/ 2 h 3"/>
                  <a:gd name="T12" fmla="*/ 7 w 7"/>
                  <a:gd name="T13" fmla="*/ 3 h 3"/>
                  <a:gd name="T14" fmla="*/ 4 w 7"/>
                  <a:gd name="T15" fmla="*/ 2 h 3"/>
                  <a:gd name="T16" fmla="*/ 4 w 7"/>
                  <a:gd name="T17" fmla="*/ 2 h 3"/>
                  <a:gd name="T18" fmla="*/ 4 w 7"/>
                  <a:gd name="T19" fmla="*/ 3 h 3"/>
                  <a:gd name="T20" fmla="*/ 2 w 7"/>
                  <a:gd name="T21" fmla="*/ 2 h 3"/>
                  <a:gd name="T22" fmla="*/ 2 w 7"/>
                  <a:gd name="T23" fmla="*/ 2 h 3"/>
                  <a:gd name="T24" fmla="*/ 2 w 7"/>
                  <a:gd name="T25" fmla="*/ 2 h 3"/>
                  <a:gd name="T26" fmla="*/ 2 w 7"/>
                  <a:gd name="T27" fmla="*/ 2 h 3"/>
                  <a:gd name="T28" fmla="*/ 0 w 7"/>
                  <a:gd name="T29" fmla="*/ 0 h 3"/>
                  <a:gd name="T30" fmla="*/ 0 w 7"/>
                  <a:gd name="T31" fmla="*/ 0 h 3"/>
                  <a:gd name="T32" fmla="*/ 1 w 7"/>
                  <a:gd name="T33" fmla="*/ 0 h 3"/>
                  <a:gd name="T34" fmla="*/ 1 w 7"/>
                  <a:gd name="T3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ísḷïḑè">
                <a:extLst>
                  <a:ext uri="{FF2B5EF4-FFF2-40B4-BE49-F238E27FC236}">
                    <a16:creationId xmlns:a16="http://schemas.microsoft.com/office/drawing/2014/main" xmlns="" id="{AE864032-5650-4C88-A6B7-2984FCA07507}"/>
                  </a:ext>
                </a:extLst>
              </p:cNvPr>
              <p:cNvSpPr/>
              <p:nvPr/>
            </p:nvSpPr>
            <p:spPr bwMode="auto">
              <a:xfrm>
                <a:off x="3638587" y="3493520"/>
                <a:ext cx="24574" cy="12287"/>
              </a:xfrm>
              <a:custGeom>
                <a:avLst/>
                <a:gdLst>
                  <a:gd name="T0" fmla="*/ 1 w 7"/>
                  <a:gd name="T1" fmla="*/ 0 h 3"/>
                  <a:gd name="T2" fmla="*/ 1 w 7"/>
                  <a:gd name="T3" fmla="*/ 0 h 3"/>
                  <a:gd name="T4" fmla="*/ 4 w 7"/>
                  <a:gd name="T5" fmla="*/ 2 h 3"/>
                  <a:gd name="T6" fmla="*/ 4 w 7"/>
                  <a:gd name="T7" fmla="*/ 2 h 3"/>
                  <a:gd name="T8" fmla="*/ 5 w 7"/>
                  <a:gd name="T9" fmla="*/ 2 h 3"/>
                  <a:gd name="T10" fmla="*/ 5 w 7"/>
                  <a:gd name="T11" fmla="*/ 2 h 3"/>
                  <a:gd name="T12" fmla="*/ 7 w 7"/>
                  <a:gd name="T13" fmla="*/ 3 h 3"/>
                  <a:gd name="T14" fmla="*/ 4 w 7"/>
                  <a:gd name="T15" fmla="*/ 2 h 3"/>
                  <a:gd name="T16" fmla="*/ 4 w 7"/>
                  <a:gd name="T17" fmla="*/ 2 h 3"/>
                  <a:gd name="T18" fmla="*/ 4 w 7"/>
                  <a:gd name="T19" fmla="*/ 3 h 3"/>
                  <a:gd name="T20" fmla="*/ 2 w 7"/>
                  <a:gd name="T21" fmla="*/ 2 h 3"/>
                  <a:gd name="T22" fmla="*/ 2 w 7"/>
                  <a:gd name="T23" fmla="*/ 2 h 3"/>
                  <a:gd name="T24" fmla="*/ 2 w 7"/>
                  <a:gd name="T25" fmla="*/ 2 h 3"/>
                  <a:gd name="T26" fmla="*/ 2 w 7"/>
                  <a:gd name="T27" fmla="*/ 2 h 3"/>
                  <a:gd name="T28" fmla="*/ 0 w 7"/>
                  <a:gd name="T29" fmla="*/ 0 h 3"/>
                  <a:gd name="T30" fmla="*/ 0 w 7"/>
                  <a:gd name="T31" fmla="*/ 0 h 3"/>
                  <a:gd name="T32" fmla="*/ 1 w 7"/>
                  <a:gd name="T33" fmla="*/ 0 h 3"/>
                  <a:gd name="T34" fmla="*/ 1 w 7"/>
                  <a:gd name="T3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lnTo>
                      <a:pt x="1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7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ïṩlíďe">
                <a:extLst>
                  <a:ext uri="{FF2B5EF4-FFF2-40B4-BE49-F238E27FC236}">
                    <a16:creationId xmlns:a16="http://schemas.microsoft.com/office/drawing/2014/main" xmlns="" id="{44B8BC16-EBF9-4146-8550-D7E03B387256}"/>
                  </a:ext>
                </a:extLst>
              </p:cNvPr>
              <p:cNvSpPr/>
              <p:nvPr/>
            </p:nvSpPr>
            <p:spPr bwMode="auto">
              <a:xfrm>
                <a:off x="5665950" y="4304466"/>
                <a:ext cx="12287" cy="30716"/>
              </a:xfrm>
              <a:custGeom>
                <a:avLst/>
                <a:gdLst>
                  <a:gd name="T0" fmla="*/ 1 w 3"/>
                  <a:gd name="T1" fmla="*/ 0 h 12"/>
                  <a:gd name="T2" fmla="*/ 1 w 3"/>
                  <a:gd name="T3" fmla="*/ 0 h 12"/>
                  <a:gd name="T4" fmla="*/ 3 w 3"/>
                  <a:gd name="T5" fmla="*/ 3 h 12"/>
                  <a:gd name="T6" fmla="*/ 3 w 3"/>
                  <a:gd name="T7" fmla="*/ 6 h 12"/>
                  <a:gd name="T8" fmla="*/ 3 w 3"/>
                  <a:gd name="T9" fmla="*/ 10 h 12"/>
                  <a:gd name="T10" fmla="*/ 0 w 3"/>
                  <a:gd name="T11" fmla="*/ 12 h 12"/>
                  <a:gd name="T12" fmla="*/ 0 w 3"/>
                  <a:gd name="T13" fmla="*/ 12 h 12"/>
                  <a:gd name="T14" fmla="*/ 0 w 3"/>
                  <a:gd name="T15" fmla="*/ 7 h 12"/>
                  <a:gd name="T16" fmla="*/ 1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lnTo>
                      <a:pt x="1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iṣľídê">
                <a:extLst>
                  <a:ext uri="{FF2B5EF4-FFF2-40B4-BE49-F238E27FC236}">
                    <a16:creationId xmlns:a16="http://schemas.microsoft.com/office/drawing/2014/main" xmlns="" id="{DD9DE49A-C5FA-4224-BA55-0760C6F94527}"/>
                  </a:ext>
                </a:extLst>
              </p:cNvPr>
              <p:cNvSpPr/>
              <p:nvPr/>
            </p:nvSpPr>
            <p:spPr bwMode="auto">
              <a:xfrm>
                <a:off x="5665950" y="4304466"/>
                <a:ext cx="12287" cy="30716"/>
              </a:xfrm>
              <a:custGeom>
                <a:avLst/>
                <a:gdLst>
                  <a:gd name="T0" fmla="*/ 1 w 3"/>
                  <a:gd name="T1" fmla="*/ 0 h 12"/>
                  <a:gd name="T2" fmla="*/ 1 w 3"/>
                  <a:gd name="T3" fmla="*/ 0 h 12"/>
                  <a:gd name="T4" fmla="*/ 3 w 3"/>
                  <a:gd name="T5" fmla="*/ 3 h 12"/>
                  <a:gd name="T6" fmla="*/ 3 w 3"/>
                  <a:gd name="T7" fmla="*/ 6 h 12"/>
                  <a:gd name="T8" fmla="*/ 3 w 3"/>
                  <a:gd name="T9" fmla="*/ 10 h 12"/>
                  <a:gd name="T10" fmla="*/ 0 w 3"/>
                  <a:gd name="T11" fmla="*/ 12 h 12"/>
                  <a:gd name="T12" fmla="*/ 0 w 3"/>
                  <a:gd name="T13" fmla="*/ 12 h 12"/>
                  <a:gd name="T14" fmla="*/ 0 w 3"/>
                  <a:gd name="T15" fmla="*/ 7 h 12"/>
                  <a:gd name="T16" fmla="*/ 1 w 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lnTo>
                      <a:pt x="1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íślïḍê">
                <a:extLst>
                  <a:ext uri="{FF2B5EF4-FFF2-40B4-BE49-F238E27FC236}">
                    <a16:creationId xmlns:a16="http://schemas.microsoft.com/office/drawing/2014/main" xmlns="" id="{2C679650-D093-4F6E-9443-A58697A7BFAE}"/>
                  </a:ext>
                </a:extLst>
              </p:cNvPr>
              <p:cNvSpPr/>
              <p:nvPr/>
            </p:nvSpPr>
            <p:spPr bwMode="auto">
              <a:xfrm>
                <a:off x="5438638" y="4249172"/>
                <a:ext cx="30720" cy="55290"/>
              </a:xfrm>
              <a:custGeom>
                <a:avLst/>
                <a:gdLst>
                  <a:gd name="T0" fmla="*/ 10 w 10"/>
                  <a:gd name="T1" fmla="*/ 1 h 17"/>
                  <a:gd name="T2" fmla="*/ 10 w 10"/>
                  <a:gd name="T3" fmla="*/ 1 h 17"/>
                  <a:gd name="T4" fmla="*/ 8 w 10"/>
                  <a:gd name="T5" fmla="*/ 3 h 17"/>
                  <a:gd name="T6" fmla="*/ 6 w 10"/>
                  <a:gd name="T7" fmla="*/ 4 h 17"/>
                  <a:gd name="T8" fmla="*/ 5 w 10"/>
                  <a:gd name="T9" fmla="*/ 9 h 17"/>
                  <a:gd name="T10" fmla="*/ 6 w 10"/>
                  <a:gd name="T11" fmla="*/ 17 h 17"/>
                  <a:gd name="T12" fmla="*/ 6 w 10"/>
                  <a:gd name="T13" fmla="*/ 17 h 17"/>
                  <a:gd name="T14" fmla="*/ 3 w 10"/>
                  <a:gd name="T15" fmla="*/ 14 h 17"/>
                  <a:gd name="T16" fmla="*/ 0 w 10"/>
                  <a:gd name="T17" fmla="*/ 13 h 17"/>
                  <a:gd name="T18" fmla="*/ 0 w 10"/>
                  <a:gd name="T19" fmla="*/ 13 h 17"/>
                  <a:gd name="T20" fmla="*/ 3 w 10"/>
                  <a:gd name="T21" fmla="*/ 6 h 17"/>
                  <a:gd name="T22" fmla="*/ 3 w 10"/>
                  <a:gd name="T23" fmla="*/ 0 h 17"/>
                  <a:gd name="T24" fmla="*/ 3 w 10"/>
                  <a:gd name="T25" fmla="*/ 0 h 17"/>
                  <a:gd name="T26" fmla="*/ 8 w 10"/>
                  <a:gd name="T27" fmla="*/ 0 h 17"/>
                  <a:gd name="T28" fmla="*/ 10 w 10"/>
                  <a:gd name="T2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7">
                    <a:moveTo>
                      <a:pt x="10" y="1"/>
                    </a:moveTo>
                    <a:lnTo>
                      <a:pt x="10" y="1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9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ïŝḷîďê">
                <a:extLst>
                  <a:ext uri="{FF2B5EF4-FFF2-40B4-BE49-F238E27FC236}">
                    <a16:creationId xmlns:a16="http://schemas.microsoft.com/office/drawing/2014/main" xmlns="" id="{854EB582-F0BB-4550-923C-2DDBCC834D74}"/>
                  </a:ext>
                </a:extLst>
              </p:cNvPr>
              <p:cNvSpPr/>
              <p:nvPr/>
            </p:nvSpPr>
            <p:spPr bwMode="auto">
              <a:xfrm>
                <a:off x="5438638" y="4249172"/>
                <a:ext cx="30720" cy="55290"/>
              </a:xfrm>
              <a:custGeom>
                <a:avLst/>
                <a:gdLst>
                  <a:gd name="T0" fmla="*/ 10 w 10"/>
                  <a:gd name="T1" fmla="*/ 1 h 17"/>
                  <a:gd name="T2" fmla="*/ 10 w 10"/>
                  <a:gd name="T3" fmla="*/ 1 h 17"/>
                  <a:gd name="T4" fmla="*/ 8 w 10"/>
                  <a:gd name="T5" fmla="*/ 3 h 17"/>
                  <a:gd name="T6" fmla="*/ 6 w 10"/>
                  <a:gd name="T7" fmla="*/ 4 h 17"/>
                  <a:gd name="T8" fmla="*/ 5 w 10"/>
                  <a:gd name="T9" fmla="*/ 9 h 17"/>
                  <a:gd name="T10" fmla="*/ 6 w 10"/>
                  <a:gd name="T11" fmla="*/ 17 h 17"/>
                  <a:gd name="T12" fmla="*/ 6 w 10"/>
                  <a:gd name="T13" fmla="*/ 17 h 17"/>
                  <a:gd name="T14" fmla="*/ 3 w 10"/>
                  <a:gd name="T15" fmla="*/ 14 h 17"/>
                  <a:gd name="T16" fmla="*/ 0 w 10"/>
                  <a:gd name="T17" fmla="*/ 13 h 17"/>
                  <a:gd name="T18" fmla="*/ 0 w 10"/>
                  <a:gd name="T19" fmla="*/ 13 h 17"/>
                  <a:gd name="T20" fmla="*/ 3 w 10"/>
                  <a:gd name="T21" fmla="*/ 6 h 17"/>
                  <a:gd name="T22" fmla="*/ 3 w 10"/>
                  <a:gd name="T23" fmla="*/ 0 h 17"/>
                  <a:gd name="T24" fmla="*/ 3 w 10"/>
                  <a:gd name="T25" fmla="*/ 0 h 17"/>
                  <a:gd name="T26" fmla="*/ 8 w 10"/>
                  <a:gd name="T27" fmla="*/ 0 h 17"/>
                  <a:gd name="T28" fmla="*/ 10 w 10"/>
                  <a:gd name="T2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7">
                    <a:moveTo>
                      <a:pt x="10" y="1"/>
                    </a:moveTo>
                    <a:lnTo>
                      <a:pt x="10" y="1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9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îṧḷíḓê">
                <a:extLst>
                  <a:ext uri="{FF2B5EF4-FFF2-40B4-BE49-F238E27FC236}">
                    <a16:creationId xmlns:a16="http://schemas.microsoft.com/office/drawing/2014/main" xmlns="" id="{DCA938E2-B6AC-4E4B-A0E2-88F9A67D767E}"/>
                  </a:ext>
                </a:extLst>
              </p:cNvPr>
              <p:cNvSpPr/>
              <p:nvPr/>
            </p:nvSpPr>
            <p:spPr bwMode="auto">
              <a:xfrm>
                <a:off x="5481644" y="4286033"/>
                <a:ext cx="36861" cy="110582"/>
              </a:xfrm>
              <a:custGeom>
                <a:avLst/>
                <a:gdLst>
                  <a:gd name="T0" fmla="*/ 12 w 12"/>
                  <a:gd name="T1" fmla="*/ 0 h 36"/>
                  <a:gd name="T2" fmla="*/ 12 w 12"/>
                  <a:gd name="T3" fmla="*/ 0 h 36"/>
                  <a:gd name="T4" fmla="*/ 11 w 12"/>
                  <a:gd name="T5" fmla="*/ 10 h 36"/>
                  <a:gd name="T6" fmla="*/ 11 w 12"/>
                  <a:gd name="T7" fmla="*/ 20 h 36"/>
                  <a:gd name="T8" fmla="*/ 11 w 12"/>
                  <a:gd name="T9" fmla="*/ 20 h 36"/>
                  <a:gd name="T10" fmla="*/ 10 w 12"/>
                  <a:gd name="T11" fmla="*/ 29 h 36"/>
                  <a:gd name="T12" fmla="*/ 8 w 12"/>
                  <a:gd name="T13" fmla="*/ 33 h 36"/>
                  <a:gd name="T14" fmla="*/ 5 w 12"/>
                  <a:gd name="T15" fmla="*/ 36 h 36"/>
                  <a:gd name="T16" fmla="*/ 5 w 12"/>
                  <a:gd name="T17" fmla="*/ 36 h 36"/>
                  <a:gd name="T18" fmla="*/ 4 w 12"/>
                  <a:gd name="T19" fmla="*/ 35 h 36"/>
                  <a:gd name="T20" fmla="*/ 5 w 12"/>
                  <a:gd name="T21" fmla="*/ 32 h 36"/>
                  <a:gd name="T22" fmla="*/ 8 w 12"/>
                  <a:gd name="T23" fmla="*/ 26 h 36"/>
                  <a:gd name="T24" fmla="*/ 8 w 12"/>
                  <a:gd name="T25" fmla="*/ 26 h 36"/>
                  <a:gd name="T26" fmla="*/ 5 w 12"/>
                  <a:gd name="T27" fmla="*/ 26 h 36"/>
                  <a:gd name="T28" fmla="*/ 3 w 12"/>
                  <a:gd name="T29" fmla="*/ 29 h 36"/>
                  <a:gd name="T30" fmla="*/ 0 w 12"/>
                  <a:gd name="T31" fmla="*/ 36 h 36"/>
                  <a:gd name="T32" fmla="*/ 0 w 12"/>
                  <a:gd name="T33" fmla="*/ 36 h 36"/>
                  <a:gd name="T34" fmla="*/ 1 w 12"/>
                  <a:gd name="T35" fmla="*/ 28 h 36"/>
                  <a:gd name="T36" fmla="*/ 3 w 12"/>
                  <a:gd name="T37" fmla="*/ 18 h 36"/>
                  <a:gd name="T38" fmla="*/ 7 w 12"/>
                  <a:gd name="T39" fmla="*/ 8 h 36"/>
                  <a:gd name="T40" fmla="*/ 12 w 12"/>
                  <a:gd name="T4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36">
                    <a:moveTo>
                      <a:pt x="12" y="0"/>
                    </a:moveTo>
                    <a:lnTo>
                      <a:pt x="12" y="0"/>
                    </a:lnTo>
                    <a:lnTo>
                      <a:pt x="11" y="1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0" y="29"/>
                    </a:lnTo>
                    <a:lnTo>
                      <a:pt x="8" y="33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4" y="35"/>
                    </a:lnTo>
                    <a:lnTo>
                      <a:pt x="5" y="3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5" y="26"/>
                    </a:lnTo>
                    <a:lnTo>
                      <a:pt x="3" y="29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1" y="28"/>
                    </a:lnTo>
                    <a:lnTo>
                      <a:pt x="3" y="18"/>
                    </a:lnTo>
                    <a:lnTo>
                      <a:pt x="7" y="8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îṧlïḑe">
                <a:extLst>
                  <a:ext uri="{FF2B5EF4-FFF2-40B4-BE49-F238E27FC236}">
                    <a16:creationId xmlns:a16="http://schemas.microsoft.com/office/drawing/2014/main" xmlns="" id="{61F73E78-7AC5-4DC5-A998-32479954937B}"/>
                  </a:ext>
                </a:extLst>
              </p:cNvPr>
              <p:cNvSpPr/>
              <p:nvPr/>
            </p:nvSpPr>
            <p:spPr bwMode="auto">
              <a:xfrm>
                <a:off x="5481644" y="4286033"/>
                <a:ext cx="36861" cy="110582"/>
              </a:xfrm>
              <a:custGeom>
                <a:avLst/>
                <a:gdLst>
                  <a:gd name="T0" fmla="*/ 12 w 12"/>
                  <a:gd name="T1" fmla="*/ 0 h 36"/>
                  <a:gd name="T2" fmla="*/ 12 w 12"/>
                  <a:gd name="T3" fmla="*/ 0 h 36"/>
                  <a:gd name="T4" fmla="*/ 11 w 12"/>
                  <a:gd name="T5" fmla="*/ 10 h 36"/>
                  <a:gd name="T6" fmla="*/ 11 w 12"/>
                  <a:gd name="T7" fmla="*/ 20 h 36"/>
                  <a:gd name="T8" fmla="*/ 11 w 12"/>
                  <a:gd name="T9" fmla="*/ 20 h 36"/>
                  <a:gd name="T10" fmla="*/ 10 w 12"/>
                  <a:gd name="T11" fmla="*/ 29 h 36"/>
                  <a:gd name="T12" fmla="*/ 8 w 12"/>
                  <a:gd name="T13" fmla="*/ 33 h 36"/>
                  <a:gd name="T14" fmla="*/ 5 w 12"/>
                  <a:gd name="T15" fmla="*/ 36 h 36"/>
                  <a:gd name="T16" fmla="*/ 5 w 12"/>
                  <a:gd name="T17" fmla="*/ 36 h 36"/>
                  <a:gd name="T18" fmla="*/ 4 w 12"/>
                  <a:gd name="T19" fmla="*/ 35 h 36"/>
                  <a:gd name="T20" fmla="*/ 5 w 12"/>
                  <a:gd name="T21" fmla="*/ 32 h 36"/>
                  <a:gd name="T22" fmla="*/ 8 w 12"/>
                  <a:gd name="T23" fmla="*/ 26 h 36"/>
                  <a:gd name="T24" fmla="*/ 8 w 12"/>
                  <a:gd name="T25" fmla="*/ 26 h 36"/>
                  <a:gd name="T26" fmla="*/ 5 w 12"/>
                  <a:gd name="T27" fmla="*/ 26 h 36"/>
                  <a:gd name="T28" fmla="*/ 3 w 12"/>
                  <a:gd name="T29" fmla="*/ 29 h 36"/>
                  <a:gd name="T30" fmla="*/ 0 w 12"/>
                  <a:gd name="T31" fmla="*/ 36 h 36"/>
                  <a:gd name="T32" fmla="*/ 0 w 12"/>
                  <a:gd name="T33" fmla="*/ 36 h 36"/>
                  <a:gd name="T34" fmla="*/ 1 w 12"/>
                  <a:gd name="T35" fmla="*/ 28 h 36"/>
                  <a:gd name="T36" fmla="*/ 3 w 12"/>
                  <a:gd name="T37" fmla="*/ 18 h 36"/>
                  <a:gd name="T38" fmla="*/ 7 w 12"/>
                  <a:gd name="T39" fmla="*/ 8 h 36"/>
                  <a:gd name="T40" fmla="*/ 12 w 12"/>
                  <a:gd name="T4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36">
                    <a:moveTo>
                      <a:pt x="12" y="0"/>
                    </a:moveTo>
                    <a:lnTo>
                      <a:pt x="12" y="0"/>
                    </a:lnTo>
                    <a:lnTo>
                      <a:pt x="11" y="1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0" y="29"/>
                    </a:lnTo>
                    <a:lnTo>
                      <a:pt x="8" y="33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4" y="35"/>
                    </a:lnTo>
                    <a:lnTo>
                      <a:pt x="5" y="3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5" y="26"/>
                    </a:lnTo>
                    <a:lnTo>
                      <a:pt x="3" y="29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1" y="28"/>
                    </a:lnTo>
                    <a:lnTo>
                      <a:pt x="3" y="18"/>
                    </a:lnTo>
                    <a:lnTo>
                      <a:pt x="7" y="8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iṩļíde">
                <a:extLst>
                  <a:ext uri="{FF2B5EF4-FFF2-40B4-BE49-F238E27FC236}">
                    <a16:creationId xmlns:a16="http://schemas.microsoft.com/office/drawing/2014/main" xmlns="" id="{CD559C47-8ADC-43B5-8503-284422A732BA}"/>
                  </a:ext>
                </a:extLst>
              </p:cNvPr>
              <p:cNvSpPr/>
              <p:nvPr/>
            </p:nvSpPr>
            <p:spPr bwMode="auto">
              <a:xfrm>
                <a:off x="3644729" y="3499660"/>
                <a:ext cx="6145" cy="6142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1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1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ïṣlidé">
                <a:extLst>
                  <a:ext uri="{FF2B5EF4-FFF2-40B4-BE49-F238E27FC236}">
                    <a16:creationId xmlns:a16="http://schemas.microsoft.com/office/drawing/2014/main" xmlns="" id="{105574E3-A338-4994-919A-23F621D8CA5C}"/>
                  </a:ext>
                </a:extLst>
              </p:cNvPr>
              <p:cNvSpPr/>
              <p:nvPr/>
            </p:nvSpPr>
            <p:spPr bwMode="auto">
              <a:xfrm>
                <a:off x="3644729" y="3499660"/>
                <a:ext cx="6145" cy="6142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1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1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ïśļïḓê">
                <a:extLst>
                  <a:ext uri="{FF2B5EF4-FFF2-40B4-BE49-F238E27FC236}">
                    <a16:creationId xmlns:a16="http://schemas.microsoft.com/office/drawing/2014/main" xmlns="" id="{6C2F1A54-2938-45FE-B8F9-21E5FAE37FC1}"/>
                  </a:ext>
                </a:extLst>
              </p:cNvPr>
              <p:cNvSpPr/>
              <p:nvPr/>
            </p:nvSpPr>
            <p:spPr bwMode="auto">
              <a:xfrm>
                <a:off x="3638587" y="3499660"/>
                <a:ext cx="12287" cy="6142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îṡľíďe">
                <a:extLst>
                  <a:ext uri="{FF2B5EF4-FFF2-40B4-BE49-F238E27FC236}">
                    <a16:creationId xmlns:a16="http://schemas.microsoft.com/office/drawing/2014/main" xmlns="" id="{6C476A05-E8DF-47C2-A660-6405680ED784}"/>
                  </a:ext>
                </a:extLst>
              </p:cNvPr>
              <p:cNvSpPr/>
              <p:nvPr/>
            </p:nvSpPr>
            <p:spPr bwMode="auto">
              <a:xfrm>
                <a:off x="3638587" y="3499660"/>
                <a:ext cx="12287" cy="6142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4 w 4"/>
                  <a:gd name="T5" fmla="*/ 3 h 3"/>
                  <a:gd name="T6" fmla="*/ 4 w 4"/>
                  <a:gd name="T7" fmla="*/ 3 h 3"/>
                  <a:gd name="T8" fmla="*/ 4 w 4"/>
                  <a:gd name="T9" fmla="*/ 3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íŝḻíḑè">
                <a:extLst>
                  <a:ext uri="{FF2B5EF4-FFF2-40B4-BE49-F238E27FC236}">
                    <a16:creationId xmlns:a16="http://schemas.microsoft.com/office/drawing/2014/main" xmlns="" id="{B00742C6-C317-49EA-AB7D-3AEA8A1EAE49}"/>
                  </a:ext>
                </a:extLst>
              </p:cNvPr>
              <p:cNvSpPr/>
              <p:nvPr/>
            </p:nvSpPr>
            <p:spPr bwMode="auto">
              <a:xfrm>
                <a:off x="3638587" y="3505807"/>
                <a:ext cx="24574" cy="12287"/>
              </a:xfrm>
              <a:custGeom>
                <a:avLst/>
                <a:gdLst>
                  <a:gd name="T0" fmla="*/ 4 w 9"/>
                  <a:gd name="T1" fmla="*/ 2 h 5"/>
                  <a:gd name="T2" fmla="*/ 4 w 9"/>
                  <a:gd name="T3" fmla="*/ 2 h 5"/>
                  <a:gd name="T4" fmla="*/ 6 w 9"/>
                  <a:gd name="T5" fmla="*/ 3 h 5"/>
                  <a:gd name="T6" fmla="*/ 4 w 9"/>
                  <a:gd name="T7" fmla="*/ 2 h 5"/>
                  <a:gd name="T8" fmla="*/ 4 w 9"/>
                  <a:gd name="T9" fmla="*/ 2 h 5"/>
                  <a:gd name="T10" fmla="*/ 4 w 9"/>
                  <a:gd name="T11" fmla="*/ 2 h 5"/>
                  <a:gd name="T12" fmla="*/ 9 w 9"/>
                  <a:gd name="T13" fmla="*/ 5 h 5"/>
                  <a:gd name="T14" fmla="*/ 9 w 9"/>
                  <a:gd name="T15" fmla="*/ 5 h 5"/>
                  <a:gd name="T16" fmla="*/ 0 w 9"/>
                  <a:gd name="T17" fmla="*/ 0 h 5"/>
                  <a:gd name="T18" fmla="*/ 0 w 9"/>
                  <a:gd name="T19" fmla="*/ 0 h 5"/>
                  <a:gd name="T20" fmla="*/ 4 w 9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4" y="2"/>
                    </a:moveTo>
                    <a:lnTo>
                      <a:pt x="4" y="2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îṣļiďe">
                <a:extLst>
                  <a:ext uri="{FF2B5EF4-FFF2-40B4-BE49-F238E27FC236}">
                    <a16:creationId xmlns:a16="http://schemas.microsoft.com/office/drawing/2014/main" xmlns="" id="{36080597-B600-448F-8A67-9B81D625D48D}"/>
                  </a:ext>
                </a:extLst>
              </p:cNvPr>
              <p:cNvSpPr/>
              <p:nvPr/>
            </p:nvSpPr>
            <p:spPr bwMode="auto">
              <a:xfrm>
                <a:off x="3638587" y="3505807"/>
                <a:ext cx="24574" cy="12287"/>
              </a:xfrm>
              <a:custGeom>
                <a:avLst/>
                <a:gdLst>
                  <a:gd name="T0" fmla="*/ 4 w 9"/>
                  <a:gd name="T1" fmla="*/ 2 h 5"/>
                  <a:gd name="T2" fmla="*/ 4 w 9"/>
                  <a:gd name="T3" fmla="*/ 2 h 5"/>
                  <a:gd name="T4" fmla="*/ 6 w 9"/>
                  <a:gd name="T5" fmla="*/ 3 h 5"/>
                  <a:gd name="T6" fmla="*/ 4 w 9"/>
                  <a:gd name="T7" fmla="*/ 2 h 5"/>
                  <a:gd name="T8" fmla="*/ 4 w 9"/>
                  <a:gd name="T9" fmla="*/ 2 h 5"/>
                  <a:gd name="T10" fmla="*/ 4 w 9"/>
                  <a:gd name="T11" fmla="*/ 2 h 5"/>
                  <a:gd name="T12" fmla="*/ 9 w 9"/>
                  <a:gd name="T13" fmla="*/ 5 h 5"/>
                  <a:gd name="T14" fmla="*/ 9 w 9"/>
                  <a:gd name="T15" fmla="*/ 5 h 5"/>
                  <a:gd name="T16" fmla="*/ 0 w 9"/>
                  <a:gd name="T17" fmla="*/ 0 h 5"/>
                  <a:gd name="T18" fmla="*/ 0 w 9"/>
                  <a:gd name="T19" fmla="*/ 0 h 5"/>
                  <a:gd name="T20" fmla="*/ 4 w 9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4" y="2"/>
                    </a:moveTo>
                    <a:lnTo>
                      <a:pt x="4" y="2"/>
                    </a:lnTo>
                    <a:lnTo>
                      <a:pt x="6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íŝļîḑè">
                <a:extLst>
                  <a:ext uri="{FF2B5EF4-FFF2-40B4-BE49-F238E27FC236}">
                    <a16:creationId xmlns:a16="http://schemas.microsoft.com/office/drawing/2014/main" xmlns="" id="{2CA9D5F6-658D-4772-AEC8-5A3E403C24FF}"/>
                  </a:ext>
                </a:extLst>
              </p:cNvPr>
              <p:cNvSpPr/>
              <p:nvPr/>
            </p:nvSpPr>
            <p:spPr bwMode="auto">
              <a:xfrm>
                <a:off x="5426351" y="4470339"/>
                <a:ext cx="36861" cy="49148"/>
              </a:xfrm>
              <a:custGeom>
                <a:avLst/>
                <a:gdLst>
                  <a:gd name="T0" fmla="*/ 7 w 11"/>
                  <a:gd name="T1" fmla="*/ 0 h 16"/>
                  <a:gd name="T2" fmla="*/ 11 w 11"/>
                  <a:gd name="T3" fmla="*/ 2 h 16"/>
                  <a:gd name="T4" fmla="*/ 11 w 11"/>
                  <a:gd name="T5" fmla="*/ 2 h 16"/>
                  <a:gd name="T6" fmla="*/ 5 w 11"/>
                  <a:gd name="T7" fmla="*/ 7 h 16"/>
                  <a:gd name="T8" fmla="*/ 5 w 11"/>
                  <a:gd name="T9" fmla="*/ 7 h 16"/>
                  <a:gd name="T10" fmla="*/ 0 w 11"/>
                  <a:gd name="T11" fmla="*/ 16 h 16"/>
                  <a:gd name="T12" fmla="*/ 0 w 11"/>
                  <a:gd name="T13" fmla="*/ 16 h 16"/>
                  <a:gd name="T14" fmla="*/ 0 w 11"/>
                  <a:gd name="T15" fmla="*/ 15 h 16"/>
                  <a:gd name="T16" fmla="*/ 0 w 11"/>
                  <a:gd name="T17" fmla="*/ 15 h 16"/>
                  <a:gd name="T18" fmla="*/ 1 w 11"/>
                  <a:gd name="T19" fmla="*/ 12 h 16"/>
                  <a:gd name="T20" fmla="*/ 2 w 11"/>
                  <a:gd name="T21" fmla="*/ 9 h 16"/>
                  <a:gd name="T22" fmla="*/ 1 w 11"/>
                  <a:gd name="T23" fmla="*/ 7 h 16"/>
                  <a:gd name="T24" fmla="*/ 0 w 11"/>
                  <a:gd name="T25" fmla="*/ 7 h 16"/>
                  <a:gd name="T26" fmla="*/ 0 w 11"/>
                  <a:gd name="T27" fmla="*/ 7 h 16"/>
                  <a:gd name="T28" fmla="*/ 4 w 11"/>
                  <a:gd name="T29" fmla="*/ 5 h 16"/>
                  <a:gd name="T30" fmla="*/ 5 w 11"/>
                  <a:gd name="T31" fmla="*/ 3 h 16"/>
                  <a:gd name="T32" fmla="*/ 7 w 11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6">
                    <a:moveTo>
                      <a:pt x="7" y="0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îṩļiḑè">
                <a:extLst>
                  <a:ext uri="{FF2B5EF4-FFF2-40B4-BE49-F238E27FC236}">
                    <a16:creationId xmlns:a16="http://schemas.microsoft.com/office/drawing/2014/main" xmlns="" id="{2FE05887-18C0-4F1A-8BB0-13CEDC8E55AC}"/>
                  </a:ext>
                </a:extLst>
              </p:cNvPr>
              <p:cNvSpPr/>
              <p:nvPr/>
            </p:nvSpPr>
            <p:spPr bwMode="auto">
              <a:xfrm>
                <a:off x="5426351" y="4470339"/>
                <a:ext cx="36861" cy="49148"/>
              </a:xfrm>
              <a:custGeom>
                <a:avLst/>
                <a:gdLst>
                  <a:gd name="T0" fmla="*/ 7 w 11"/>
                  <a:gd name="T1" fmla="*/ 0 h 16"/>
                  <a:gd name="T2" fmla="*/ 11 w 11"/>
                  <a:gd name="T3" fmla="*/ 2 h 16"/>
                  <a:gd name="T4" fmla="*/ 11 w 11"/>
                  <a:gd name="T5" fmla="*/ 2 h 16"/>
                  <a:gd name="T6" fmla="*/ 5 w 11"/>
                  <a:gd name="T7" fmla="*/ 7 h 16"/>
                  <a:gd name="T8" fmla="*/ 5 w 11"/>
                  <a:gd name="T9" fmla="*/ 7 h 16"/>
                  <a:gd name="T10" fmla="*/ 0 w 11"/>
                  <a:gd name="T11" fmla="*/ 16 h 16"/>
                  <a:gd name="T12" fmla="*/ 0 w 11"/>
                  <a:gd name="T13" fmla="*/ 16 h 16"/>
                  <a:gd name="T14" fmla="*/ 0 w 11"/>
                  <a:gd name="T15" fmla="*/ 15 h 16"/>
                  <a:gd name="T16" fmla="*/ 0 w 11"/>
                  <a:gd name="T17" fmla="*/ 15 h 16"/>
                  <a:gd name="T18" fmla="*/ 1 w 11"/>
                  <a:gd name="T19" fmla="*/ 12 h 16"/>
                  <a:gd name="T20" fmla="*/ 2 w 11"/>
                  <a:gd name="T21" fmla="*/ 9 h 16"/>
                  <a:gd name="T22" fmla="*/ 1 w 11"/>
                  <a:gd name="T23" fmla="*/ 7 h 16"/>
                  <a:gd name="T24" fmla="*/ 0 w 11"/>
                  <a:gd name="T25" fmla="*/ 7 h 16"/>
                  <a:gd name="T26" fmla="*/ 0 w 11"/>
                  <a:gd name="T27" fmla="*/ 7 h 16"/>
                  <a:gd name="T28" fmla="*/ 4 w 11"/>
                  <a:gd name="T29" fmla="*/ 5 h 16"/>
                  <a:gd name="T30" fmla="*/ 5 w 11"/>
                  <a:gd name="T31" fmla="*/ 3 h 16"/>
                  <a:gd name="T32" fmla="*/ 7 w 11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16">
                    <a:moveTo>
                      <a:pt x="7" y="0"/>
                    </a:moveTo>
                    <a:lnTo>
                      <a:pt x="11" y="2"/>
                    </a:lnTo>
                    <a:lnTo>
                      <a:pt x="11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9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íṧḻíḋè">
                <a:extLst>
                  <a:ext uri="{FF2B5EF4-FFF2-40B4-BE49-F238E27FC236}">
                    <a16:creationId xmlns:a16="http://schemas.microsoft.com/office/drawing/2014/main" xmlns="" id="{8291DC92-B456-4E7E-B869-7CCD44BB57F9}"/>
                  </a:ext>
                </a:extLst>
              </p:cNvPr>
              <p:cNvSpPr/>
              <p:nvPr/>
            </p:nvSpPr>
            <p:spPr bwMode="auto">
              <a:xfrm>
                <a:off x="4695273" y="4089440"/>
                <a:ext cx="24574" cy="18429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  <a:gd name="T4" fmla="*/ 5 w 9"/>
                  <a:gd name="T5" fmla="*/ 5 h 5"/>
                  <a:gd name="T6" fmla="*/ 3 w 9"/>
                  <a:gd name="T7" fmla="*/ 5 h 5"/>
                  <a:gd name="T8" fmla="*/ 0 w 9"/>
                  <a:gd name="T9" fmla="*/ 5 h 5"/>
                  <a:gd name="T10" fmla="*/ 0 w 9"/>
                  <a:gd name="T11" fmla="*/ 5 h 5"/>
                  <a:gd name="T12" fmla="*/ 3 w 9"/>
                  <a:gd name="T13" fmla="*/ 0 h 5"/>
                  <a:gd name="T14" fmla="*/ 5 w 9"/>
                  <a:gd name="T15" fmla="*/ 0 h 5"/>
                  <a:gd name="T16" fmla="*/ 9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îŝļíďè">
                <a:extLst>
                  <a:ext uri="{FF2B5EF4-FFF2-40B4-BE49-F238E27FC236}">
                    <a16:creationId xmlns:a16="http://schemas.microsoft.com/office/drawing/2014/main" xmlns="" id="{4277E3EC-66A0-4930-A4DC-4547A9A309E5}"/>
                  </a:ext>
                </a:extLst>
              </p:cNvPr>
              <p:cNvSpPr/>
              <p:nvPr/>
            </p:nvSpPr>
            <p:spPr bwMode="auto">
              <a:xfrm>
                <a:off x="4695273" y="4089440"/>
                <a:ext cx="24574" cy="18429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  <a:gd name="T4" fmla="*/ 5 w 9"/>
                  <a:gd name="T5" fmla="*/ 5 h 5"/>
                  <a:gd name="T6" fmla="*/ 3 w 9"/>
                  <a:gd name="T7" fmla="*/ 5 h 5"/>
                  <a:gd name="T8" fmla="*/ 0 w 9"/>
                  <a:gd name="T9" fmla="*/ 5 h 5"/>
                  <a:gd name="T10" fmla="*/ 0 w 9"/>
                  <a:gd name="T11" fmla="*/ 5 h 5"/>
                  <a:gd name="T12" fmla="*/ 3 w 9"/>
                  <a:gd name="T13" fmla="*/ 0 h 5"/>
                  <a:gd name="T14" fmla="*/ 5 w 9"/>
                  <a:gd name="T15" fmla="*/ 0 h 5"/>
                  <a:gd name="T16" fmla="*/ 9 w 9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0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íṩḻiḑè">
                <a:extLst>
                  <a:ext uri="{FF2B5EF4-FFF2-40B4-BE49-F238E27FC236}">
                    <a16:creationId xmlns:a16="http://schemas.microsoft.com/office/drawing/2014/main" xmlns="" id="{C6E72FA3-5AB8-48E7-8889-B9799FCA6295}"/>
                  </a:ext>
                </a:extLst>
              </p:cNvPr>
              <p:cNvSpPr/>
              <p:nvPr/>
            </p:nvSpPr>
            <p:spPr bwMode="auto">
              <a:xfrm>
                <a:off x="5395634" y="4501058"/>
                <a:ext cx="30720" cy="552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5 w 10"/>
                  <a:gd name="T5" fmla="*/ 4 h 17"/>
                  <a:gd name="T6" fmla="*/ 10 w 10"/>
                  <a:gd name="T7" fmla="*/ 5 h 17"/>
                  <a:gd name="T8" fmla="*/ 10 w 10"/>
                  <a:gd name="T9" fmla="*/ 5 h 17"/>
                  <a:gd name="T10" fmla="*/ 7 w 10"/>
                  <a:gd name="T11" fmla="*/ 7 h 17"/>
                  <a:gd name="T12" fmla="*/ 5 w 10"/>
                  <a:gd name="T13" fmla="*/ 10 h 17"/>
                  <a:gd name="T14" fmla="*/ 7 w 10"/>
                  <a:gd name="T15" fmla="*/ 13 h 17"/>
                  <a:gd name="T16" fmla="*/ 8 w 10"/>
                  <a:gd name="T17" fmla="*/ 14 h 17"/>
                  <a:gd name="T18" fmla="*/ 8 w 10"/>
                  <a:gd name="T19" fmla="*/ 14 h 17"/>
                  <a:gd name="T20" fmla="*/ 7 w 10"/>
                  <a:gd name="T21" fmla="*/ 15 h 17"/>
                  <a:gd name="T22" fmla="*/ 5 w 10"/>
                  <a:gd name="T23" fmla="*/ 17 h 17"/>
                  <a:gd name="T24" fmla="*/ 4 w 10"/>
                  <a:gd name="T25" fmla="*/ 15 h 17"/>
                  <a:gd name="T26" fmla="*/ 1 w 10"/>
                  <a:gd name="T27" fmla="*/ 15 h 17"/>
                  <a:gd name="T28" fmla="*/ 0 w 10"/>
                  <a:gd name="T29" fmla="*/ 15 h 17"/>
                  <a:gd name="T30" fmla="*/ 0 w 10"/>
                  <a:gd name="T31" fmla="*/ 17 h 17"/>
                  <a:gd name="T32" fmla="*/ 0 w 10"/>
                  <a:gd name="T33" fmla="*/ 17 h 17"/>
                  <a:gd name="T34" fmla="*/ 1 w 10"/>
                  <a:gd name="T35" fmla="*/ 8 h 17"/>
                  <a:gd name="T36" fmla="*/ 1 w 10"/>
                  <a:gd name="T37" fmla="*/ 4 h 17"/>
                  <a:gd name="T38" fmla="*/ 2 w 10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5" y="4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5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8"/>
                    </a:lnTo>
                    <a:lnTo>
                      <a:pt x="1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iŝľîḑe">
                <a:extLst>
                  <a:ext uri="{FF2B5EF4-FFF2-40B4-BE49-F238E27FC236}">
                    <a16:creationId xmlns:a16="http://schemas.microsoft.com/office/drawing/2014/main" xmlns="" id="{EF6B2E3B-1C18-446B-8F38-D0868721F0E0}"/>
                  </a:ext>
                </a:extLst>
              </p:cNvPr>
              <p:cNvSpPr/>
              <p:nvPr/>
            </p:nvSpPr>
            <p:spPr bwMode="auto">
              <a:xfrm>
                <a:off x="5395634" y="4501058"/>
                <a:ext cx="30720" cy="55290"/>
              </a:xfrm>
              <a:custGeom>
                <a:avLst/>
                <a:gdLst>
                  <a:gd name="T0" fmla="*/ 2 w 10"/>
                  <a:gd name="T1" fmla="*/ 0 h 17"/>
                  <a:gd name="T2" fmla="*/ 2 w 10"/>
                  <a:gd name="T3" fmla="*/ 0 h 17"/>
                  <a:gd name="T4" fmla="*/ 5 w 10"/>
                  <a:gd name="T5" fmla="*/ 4 h 17"/>
                  <a:gd name="T6" fmla="*/ 10 w 10"/>
                  <a:gd name="T7" fmla="*/ 5 h 17"/>
                  <a:gd name="T8" fmla="*/ 10 w 10"/>
                  <a:gd name="T9" fmla="*/ 5 h 17"/>
                  <a:gd name="T10" fmla="*/ 7 w 10"/>
                  <a:gd name="T11" fmla="*/ 7 h 17"/>
                  <a:gd name="T12" fmla="*/ 5 w 10"/>
                  <a:gd name="T13" fmla="*/ 10 h 17"/>
                  <a:gd name="T14" fmla="*/ 7 w 10"/>
                  <a:gd name="T15" fmla="*/ 13 h 17"/>
                  <a:gd name="T16" fmla="*/ 8 w 10"/>
                  <a:gd name="T17" fmla="*/ 14 h 17"/>
                  <a:gd name="T18" fmla="*/ 8 w 10"/>
                  <a:gd name="T19" fmla="*/ 14 h 17"/>
                  <a:gd name="T20" fmla="*/ 7 w 10"/>
                  <a:gd name="T21" fmla="*/ 15 h 17"/>
                  <a:gd name="T22" fmla="*/ 5 w 10"/>
                  <a:gd name="T23" fmla="*/ 17 h 17"/>
                  <a:gd name="T24" fmla="*/ 4 w 10"/>
                  <a:gd name="T25" fmla="*/ 15 h 17"/>
                  <a:gd name="T26" fmla="*/ 1 w 10"/>
                  <a:gd name="T27" fmla="*/ 15 h 17"/>
                  <a:gd name="T28" fmla="*/ 0 w 10"/>
                  <a:gd name="T29" fmla="*/ 15 h 17"/>
                  <a:gd name="T30" fmla="*/ 0 w 10"/>
                  <a:gd name="T31" fmla="*/ 17 h 17"/>
                  <a:gd name="T32" fmla="*/ 0 w 10"/>
                  <a:gd name="T33" fmla="*/ 17 h 17"/>
                  <a:gd name="T34" fmla="*/ 1 w 10"/>
                  <a:gd name="T35" fmla="*/ 8 h 17"/>
                  <a:gd name="T36" fmla="*/ 1 w 10"/>
                  <a:gd name="T37" fmla="*/ 4 h 17"/>
                  <a:gd name="T38" fmla="*/ 2 w 10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7">
                    <a:moveTo>
                      <a:pt x="2" y="0"/>
                    </a:moveTo>
                    <a:lnTo>
                      <a:pt x="2" y="0"/>
                    </a:lnTo>
                    <a:lnTo>
                      <a:pt x="5" y="4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7" y="15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1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8"/>
                    </a:lnTo>
                    <a:lnTo>
                      <a:pt x="1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iSḷiďè">
                <a:extLst>
                  <a:ext uri="{FF2B5EF4-FFF2-40B4-BE49-F238E27FC236}">
                    <a16:creationId xmlns:a16="http://schemas.microsoft.com/office/drawing/2014/main" xmlns="" id="{2B0ECC42-B939-4498-AE81-47BBD6A79A98}"/>
                  </a:ext>
                </a:extLst>
              </p:cNvPr>
              <p:cNvSpPr/>
              <p:nvPr/>
            </p:nvSpPr>
            <p:spPr bwMode="auto">
              <a:xfrm>
                <a:off x="5469358" y="4568635"/>
                <a:ext cx="24574" cy="24574"/>
              </a:xfrm>
              <a:custGeom>
                <a:avLst/>
                <a:gdLst>
                  <a:gd name="T0" fmla="*/ 6 w 7"/>
                  <a:gd name="T1" fmla="*/ 0 h 9"/>
                  <a:gd name="T2" fmla="*/ 6 w 7"/>
                  <a:gd name="T3" fmla="*/ 0 h 9"/>
                  <a:gd name="T4" fmla="*/ 7 w 7"/>
                  <a:gd name="T5" fmla="*/ 3 h 9"/>
                  <a:gd name="T6" fmla="*/ 6 w 7"/>
                  <a:gd name="T7" fmla="*/ 7 h 9"/>
                  <a:gd name="T8" fmla="*/ 3 w 7"/>
                  <a:gd name="T9" fmla="*/ 9 h 9"/>
                  <a:gd name="T10" fmla="*/ 1 w 7"/>
                  <a:gd name="T11" fmla="*/ 9 h 9"/>
                  <a:gd name="T12" fmla="*/ 0 w 7"/>
                  <a:gd name="T13" fmla="*/ 9 h 9"/>
                  <a:gd name="T14" fmla="*/ 0 w 7"/>
                  <a:gd name="T15" fmla="*/ 9 h 9"/>
                  <a:gd name="T16" fmla="*/ 3 w 7"/>
                  <a:gd name="T17" fmla="*/ 4 h 9"/>
                  <a:gd name="T18" fmla="*/ 6 w 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lnTo>
                      <a:pt x="6" y="0"/>
                    </a:lnTo>
                    <a:lnTo>
                      <a:pt x="7" y="3"/>
                    </a:lnTo>
                    <a:lnTo>
                      <a:pt x="6" y="7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îṡ1ídê">
                <a:extLst>
                  <a:ext uri="{FF2B5EF4-FFF2-40B4-BE49-F238E27FC236}">
                    <a16:creationId xmlns:a16="http://schemas.microsoft.com/office/drawing/2014/main" xmlns="" id="{A4A33EE4-9602-4235-957A-48365E8B1E50}"/>
                  </a:ext>
                </a:extLst>
              </p:cNvPr>
              <p:cNvSpPr/>
              <p:nvPr/>
            </p:nvSpPr>
            <p:spPr bwMode="auto">
              <a:xfrm>
                <a:off x="5469358" y="4568635"/>
                <a:ext cx="24574" cy="24574"/>
              </a:xfrm>
              <a:custGeom>
                <a:avLst/>
                <a:gdLst>
                  <a:gd name="T0" fmla="*/ 6 w 7"/>
                  <a:gd name="T1" fmla="*/ 0 h 9"/>
                  <a:gd name="T2" fmla="*/ 6 w 7"/>
                  <a:gd name="T3" fmla="*/ 0 h 9"/>
                  <a:gd name="T4" fmla="*/ 7 w 7"/>
                  <a:gd name="T5" fmla="*/ 3 h 9"/>
                  <a:gd name="T6" fmla="*/ 6 w 7"/>
                  <a:gd name="T7" fmla="*/ 7 h 9"/>
                  <a:gd name="T8" fmla="*/ 3 w 7"/>
                  <a:gd name="T9" fmla="*/ 9 h 9"/>
                  <a:gd name="T10" fmla="*/ 1 w 7"/>
                  <a:gd name="T11" fmla="*/ 9 h 9"/>
                  <a:gd name="T12" fmla="*/ 0 w 7"/>
                  <a:gd name="T13" fmla="*/ 9 h 9"/>
                  <a:gd name="T14" fmla="*/ 0 w 7"/>
                  <a:gd name="T15" fmla="*/ 9 h 9"/>
                  <a:gd name="T16" fmla="*/ 3 w 7"/>
                  <a:gd name="T17" fmla="*/ 4 h 9"/>
                  <a:gd name="T18" fmla="*/ 6 w 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6" y="0"/>
                    </a:moveTo>
                    <a:lnTo>
                      <a:pt x="6" y="0"/>
                    </a:lnTo>
                    <a:lnTo>
                      <a:pt x="7" y="3"/>
                    </a:lnTo>
                    <a:lnTo>
                      <a:pt x="6" y="7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4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ísľíḍe">
                <a:extLst>
                  <a:ext uri="{FF2B5EF4-FFF2-40B4-BE49-F238E27FC236}">
                    <a16:creationId xmlns:a16="http://schemas.microsoft.com/office/drawing/2014/main" xmlns="" id="{EF29C797-3CC1-4684-852E-D08A73BC4653}"/>
                  </a:ext>
                </a:extLst>
              </p:cNvPr>
              <p:cNvSpPr/>
              <p:nvPr/>
            </p:nvSpPr>
            <p:spPr bwMode="auto">
              <a:xfrm>
                <a:off x="5371061" y="4556348"/>
                <a:ext cx="12287" cy="43003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0 h 14"/>
                  <a:gd name="T4" fmla="*/ 4 w 4"/>
                  <a:gd name="T5" fmla="*/ 4 h 14"/>
                  <a:gd name="T6" fmla="*/ 4 w 4"/>
                  <a:gd name="T7" fmla="*/ 7 h 14"/>
                  <a:gd name="T8" fmla="*/ 3 w 4"/>
                  <a:gd name="T9" fmla="*/ 11 h 14"/>
                  <a:gd name="T10" fmla="*/ 0 w 4"/>
                  <a:gd name="T11" fmla="*/ 14 h 14"/>
                  <a:gd name="T12" fmla="*/ 0 w 4"/>
                  <a:gd name="T13" fmla="*/ 14 h 14"/>
                  <a:gd name="T14" fmla="*/ 0 w 4"/>
                  <a:gd name="T15" fmla="*/ 11 h 14"/>
                  <a:gd name="T16" fmla="*/ 0 w 4"/>
                  <a:gd name="T17" fmla="*/ 7 h 14"/>
                  <a:gd name="T18" fmla="*/ 4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0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íšḻiḋe">
                <a:extLst>
                  <a:ext uri="{FF2B5EF4-FFF2-40B4-BE49-F238E27FC236}">
                    <a16:creationId xmlns:a16="http://schemas.microsoft.com/office/drawing/2014/main" xmlns="" id="{5DF9FE19-1FCA-4810-B72C-4BED41434A9A}"/>
                  </a:ext>
                </a:extLst>
              </p:cNvPr>
              <p:cNvSpPr/>
              <p:nvPr/>
            </p:nvSpPr>
            <p:spPr bwMode="auto">
              <a:xfrm>
                <a:off x="5371061" y="4556348"/>
                <a:ext cx="12287" cy="43003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0 h 14"/>
                  <a:gd name="T4" fmla="*/ 4 w 4"/>
                  <a:gd name="T5" fmla="*/ 4 h 14"/>
                  <a:gd name="T6" fmla="*/ 4 w 4"/>
                  <a:gd name="T7" fmla="*/ 7 h 14"/>
                  <a:gd name="T8" fmla="*/ 3 w 4"/>
                  <a:gd name="T9" fmla="*/ 11 h 14"/>
                  <a:gd name="T10" fmla="*/ 0 w 4"/>
                  <a:gd name="T11" fmla="*/ 14 h 14"/>
                  <a:gd name="T12" fmla="*/ 0 w 4"/>
                  <a:gd name="T13" fmla="*/ 14 h 14"/>
                  <a:gd name="T14" fmla="*/ 0 w 4"/>
                  <a:gd name="T15" fmla="*/ 11 h 14"/>
                  <a:gd name="T16" fmla="*/ 0 w 4"/>
                  <a:gd name="T17" fmla="*/ 7 h 14"/>
                  <a:gd name="T18" fmla="*/ 4 w 4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0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íṩḻiďê">
                <a:extLst>
                  <a:ext uri="{FF2B5EF4-FFF2-40B4-BE49-F238E27FC236}">
                    <a16:creationId xmlns:a16="http://schemas.microsoft.com/office/drawing/2014/main" xmlns="" id="{DE46A20B-00EB-45AE-A287-6ADEC3B4C1AD}"/>
                  </a:ext>
                </a:extLst>
              </p:cNvPr>
              <p:cNvSpPr/>
              <p:nvPr/>
            </p:nvSpPr>
            <p:spPr bwMode="auto">
              <a:xfrm>
                <a:off x="5346487" y="4556348"/>
                <a:ext cx="18433" cy="30716"/>
              </a:xfrm>
              <a:custGeom>
                <a:avLst/>
                <a:gdLst>
                  <a:gd name="T0" fmla="*/ 4 w 6"/>
                  <a:gd name="T1" fmla="*/ 0 h 10"/>
                  <a:gd name="T2" fmla="*/ 4 w 6"/>
                  <a:gd name="T3" fmla="*/ 0 h 10"/>
                  <a:gd name="T4" fmla="*/ 6 w 6"/>
                  <a:gd name="T5" fmla="*/ 3 h 10"/>
                  <a:gd name="T6" fmla="*/ 6 w 6"/>
                  <a:gd name="T7" fmla="*/ 6 h 10"/>
                  <a:gd name="T8" fmla="*/ 3 w 6"/>
                  <a:gd name="T9" fmla="*/ 8 h 10"/>
                  <a:gd name="T10" fmla="*/ 0 w 6"/>
                  <a:gd name="T11" fmla="*/ 10 h 10"/>
                  <a:gd name="T12" fmla="*/ 0 w 6"/>
                  <a:gd name="T13" fmla="*/ 10 h 10"/>
                  <a:gd name="T14" fmla="*/ 0 w 6"/>
                  <a:gd name="T15" fmla="*/ 7 h 10"/>
                  <a:gd name="T16" fmla="*/ 1 w 6"/>
                  <a:gd name="T17" fmla="*/ 6 h 10"/>
                  <a:gd name="T18" fmla="*/ 4 w 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4" y="0"/>
                    </a:moveTo>
                    <a:lnTo>
                      <a:pt x="4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iṧ1ïḋe">
                <a:extLst>
                  <a:ext uri="{FF2B5EF4-FFF2-40B4-BE49-F238E27FC236}">
                    <a16:creationId xmlns:a16="http://schemas.microsoft.com/office/drawing/2014/main" xmlns="" id="{0EF22C93-A371-405C-B4CE-54B64D80D575}"/>
                  </a:ext>
                </a:extLst>
              </p:cNvPr>
              <p:cNvSpPr/>
              <p:nvPr/>
            </p:nvSpPr>
            <p:spPr bwMode="auto">
              <a:xfrm>
                <a:off x="5346487" y="4556348"/>
                <a:ext cx="18433" cy="30716"/>
              </a:xfrm>
              <a:custGeom>
                <a:avLst/>
                <a:gdLst>
                  <a:gd name="T0" fmla="*/ 4 w 6"/>
                  <a:gd name="T1" fmla="*/ 0 h 10"/>
                  <a:gd name="T2" fmla="*/ 4 w 6"/>
                  <a:gd name="T3" fmla="*/ 0 h 10"/>
                  <a:gd name="T4" fmla="*/ 6 w 6"/>
                  <a:gd name="T5" fmla="*/ 3 h 10"/>
                  <a:gd name="T6" fmla="*/ 6 w 6"/>
                  <a:gd name="T7" fmla="*/ 6 h 10"/>
                  <a:gd name="T8" fmla="*/ 3 w 6"/>
                  <a:gd name="T9" fmla="*/ 8 h 10"/>
                  <a:gd name="T10" fmla="*/ 0 w 6"/>
                  <a:gd name="T11" fmla="*/ 10 h 10"/>
                  <a:gd name="T12" fmla="*/ 0 w 6"/>
                  <a:gd name="T13" fmla="*/ 10 h 10"/>
                  <a:gd name="T14" fmla="*/ 0 w 6"/>
                  <a:gd name="T15" fmla="*/ 7 h 10"/>
                  <a:gd name="T16" fmla="*/ 1 w 6"/>
                  <a:gd name="T17" fmla="*/ 6 h 10"/>
                  <a:gd name="T18" fmla="*/ 4 w 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0">
                    <a:moveTo>
                      <a:pt x="4" y="0"/>
                    </a:moveTo>
                    <a:lnTo>
                      <a:pt x="4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îṥḷiḓé">
                <a:extLst>
                  <a:ext uri="{FF2B5EF4-FFF2-40B4-BE49-F238E27FC236}">
                    <a16:creationId xmlns:a16="http://schemas.microsoft.com/office/drawing/2014/main" xmlns="" id="{5C64A147-0591-4102-8633-E68A97B8B762}"/>
                  </a:ext>
                </a:extLst>
              </p:cNvPr>
              <p:cNvSpPr/>
              <p:nvPr/>
            </p:nvSpPr>
            <p:spPr bwMode="auto">
              <a:xfrm>
                <a:off x="5407922" y="4666930"/>
                <a:ext cx="30720" cy="49148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8 w 8"/>
                  <a:gd name="T5" fmla="*/ 0 h 16"/>
                  <a:gd name="T6" fmla="*/ 8 w 8"/>
                  <a:gd name="T7" fmla="*/ 1 h 16"/>
                  <a:gd name="T8" fmla="*/ 6 w 8"/>
                  <a:gd name="T9" fmla="*/ 7 h 16"/>
                  <a:gd name="T10" fmla="*/ 3 w 8"/>
                  <a:gd name="T11" fmla="*/ 13 h 16"/>
                  <a:gd name="T12" fmla="*/ 0 w 8"/>
                  <a:gd name="T13" fmla="*/ 16 h 16"/>
                  <a:gd name="T14" fmla="*/ 0 w 8"/>
                  <a:gd name="T15" fmla="*/ 16 h 16"/>
                  <a:gd name="T16" fmla="*/ 0 w 8"/>
                  <a:gd name="T17" fmla="*/ 13 h 16"/>
                  <a:gd name="T18" fmla="*/ 3 w 8"/>
                  <a:gd name="T19" fmla="*/ 9 h 16"/>
                  <a:gd name="T20" fmla="*/ 8 w 8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6" y="7"/>
                    </a:lnTo>
                    <a:lnTo>
                      <a:pt x="3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3"/>
                    </a:lnTo>
                    <a:lnTo>
                      <a:pt x="3" y="9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íşľiḓè">
                <a:extLst>
                  <a:ext uri="{FF2B5EF4-FFF2-40B4-BE49-F238E27FC236}">
                    <a16:creationId xmlns:a16="http://schemas.microsoft.com/office/drawing/2014/main" xmlns="" id="{B740EF87-DA93-49C9-B809-134D6111635C}"/>
                  </a:ext>
                </a:extLst>
              </p:cNvPr>
              <p:cNvSpPr/>
              <p:nvPr/>
            </p:nvSpPr>
            <p:spPr bwMode="auto">
              <a:xfrm>
                <a:off x="5407922" y="4666930"/>
                <a:ext cx="30720" cy="49148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8 w 8"/>
                  <a:gd name="T5" fmla="*/ 0 h 16"/>
                  <a:gd name="T6" fmla="*/ 8 w 8"/>
                  <a:gd name="T7" fmla="*/ 1 h 16"/>
                  <a:gd name="T8" fmla="*/ 6 w 8"/>
                  <a:gd name="T9" fmla="*/ 7 h 16"/>
                  <a:gd name="T10" fmla="*/ 3 w 8"/>
                  <a:gd name="T11" fmla="*/ 13 h 16"/>
                  <a:gd name="T12" fmla="*/ 0 w 8"/>
                  <a:gd name="T13" fmla="*/ 16 h 16"/>
                  <a:gd name="T14" fmla="*/ 0 w 8"/>
                  <a:gd name="T15" fmla="*/ 16 h 16"/>
                  <a:gd name="T16" fmla="*/ 0 w 8"/>
                  <a:gd name="T17" fmla="*/ 13 h 16"/>
                  <a:gd name="T18" fmla="*/ 3 w 8"/>
                  <a:gd name="T19" fmla="*/ 9 h 16"/>
                  <a:gd name="T20" fmla="*/ 8 w 8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6" y="7"/>
                    </a:lnTo>
                    <a:lnTo>
                      <a:pt x="3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3"/>
                    </a:lnTo>
                    <a:lnTo>
                      <a:pt x="3" y="9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iŝlídê">
                <a:extLst>
                  <a:ext uri="{FF2B5EF4-FFF2-40B4-BE49-F238E27FC236}">
                    <a16:creationId xmlns:a16="http://schemas.microsoft.com/office/drawing/2014/main" xmlns="" id="{E70FED15-51EE-4014-A276-2C03125736DC}"/>
                  </a:ext>
                </a:extLst>
              </p:cNvPr>
              <p:cNvSpPr/>
              <p:nvPr/>
            </p:nvSpPr>
            <p:spPr bwMode="auto">
              <a:xfrm>
                <a:off x="3657016" y="3530381"/>
                <a:ext cx="24574" cy="18429"/>
              </a:xfrm>
              <a:custGeom>
                <a:avLst/>
                <a:gdLst>
                  <a:gd name="T0" fmla="*/ 5 w 7"/>
                  <a:gd name="T1" fmla="*/ 3 h 6"/>
                  <a:gd name="T2" fmla="*/ 5 w 7"/>
                  <a:gd name="T3" fmla="*/ 3 h 6"/>
                  <a:gd name="T4" fmla="*/ 7 w 7"/>
                  <a:gd name="T5" fmla="*/ 6 h 6"/>
                  <a:gd name="T6" fmla="*/ 7 w 7"/>
                  <a:gd name="T7" fmla="*/ 6 h 6"/>
                  <a:gd name="T8" fmla="*/ 7 w 7"/>
                  <a:gd name="T9" fmla="*/ 6 h 6"/>
                  <a:gd name="T10" fmla="*/ 0 w 7"/>
                  <a:gd name="T11" fmla="*/ 0 h 6"/>
                  <a:gd name="T12" fmla="*/ 0 w 7"/>
                  <a:gd name="T13" fmla="*/ 0 h 6"/>
                  <a:gd name="T14" fmla="*/ 5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5" y="3"/>
                    </a:moveTo>
                    <a:lnTo>
                      <a:pt x="5" y="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íSḷîḑè">
                <a:extLst>
                  <a:ext uri="{FF2B5EF4-FFF2-40B4-BE49-F238E27FC236}">
                    <a16:creationId xmlns:a16="http://schemas.microsoft.com/office/drawing/2014/main" xmlns="" id="{BFCECA69-D0F4-4811-84C9-9E1B45E77C48}"/>
                  </a:ext>
                </a:extLst>
              </p:cNvPr>
              <p:cNvSpPr/>
              <p:nvPr/>
            </p:nvSpPr>
            <p:spPr bwMode="auto">
              <a:xfrm>
                <a:off x="3657016" y="3530381"/>
                <a:ext cx="24574" cy="18429"/>
              </a:xfrm>
              <a:custGeom>
                <a:avLst/>
                <a:gdLst>
                  <a:gd name="T0" fmla="*/ 5 w 7"/>
                  <a:gd name="T1" fmla="*/ 3 h 6"/>
                  <a:gd name="T2" fmla="*/ 5 w 7"/>
                  <a:gd name="T3" fmla="*/ 3 h 6"/>
                  <a:gd name="T4" fmla="*/ 7 w 7"/>
                  <a:gd name="T5" fmla="*/ 6 h 6"/>
                  <a:gd name="T6" fmla="*/ 7 w 7"/>
                  <a:gd name="T7" fmla="*/ 6 h 6"/>
                  <a:gd name="T8" fmla="*/ 7 w 7"/>
                  <a:gd name="T9" fmla="*/ 6 h 6"/>
                  <a:gd name="T10" fmla="*/ 0 w 7"/>
                  <a:gd name="T11" fmla="*/ 0 h 6"/>
                  <a:gd name="T12" fmla="*/ 0 w 7"/>
                  <a:gd name="T13" fmla="*/ 0 h 6"/>
                  <a:gd name="T14" fmla="*/ 5 w 7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5" y="3"/>
                    </a:moveTo>
                    <a:lnTo>
                      <a:pt x="5" y="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íṡľiḍè">
                <a:extLst>
                  <a:ext uri="{FF2B5EF4-FFF2-40B4-BE49-F238E27FC236}">
                    <a16:creationId xmlns:a16="http://schemas.microsoft.com/office/drawing/2014/main" xmlns="" id="{B75735CF-E3B3-41BC-8003-1713D85F6565}"/>
                  </a:ext>
                </a:extLst>
              </p:cNvPr>
              <p:cNvSpPr/>
              <p:nvPr/>
            </p:nvSpPr>
            <p:spPr bwMode="auto">
              <a:xfrm>
                <a:off x="5266619" y="4623929"/>
                <a:ext cx="24574" cy="55290"/>
              </a:xfrm>
              <a:custGeom>
                <a:avLst/>
                <a:gdLst>
                  <a:gd name="T0" fmla="*/ 7 w 8"/>
                  <a:gd name="T1" fmla="*/ 0 h 19"/>
                  <a:gd name="T2" fmla="*/ 7 w 8"/>
                  <a:gd name="T3" fmla="*/ 0 h 19"/>
                  <a:gd name="T4" fmla="*/ 8 w 8"/>
                  <a:gd name="T5" fmla="*/ 2 h 19"/>
                  <a:gd name="T6" fmla="*/ 8 w 8"/>
                  <a:gd name="T7" fmla="*/ 3 h 19"/>
                  <a:gd name="T8" fmla="*/ 7 w 8"/>
                  <a:gd name="T9" fmla="*/ 10 h 19"/>
                  <a:gd name="T10" fmla="*/ 7 w 8"/>
                  <a:gd name="T11" fmla="*/ 10 h 19"/>
                  <a:gd name="T12" fmla="*/ 3 w 8"/>
                  <a:gd name="T13" fmla="*/ 17 h 19"/>
                  <a:gd name="T14" fmla="*/ 1 w 8"/>
                  <a:gd name="T15" fmla="*/ 19 h 19"/>
                  <a:gd name="T16" fmla="*/ 0 w 8"/>
                  <a:gd name="T17" fmla="*/ 19 h 19"/>
                  <a:gd name="T18" fmla="*/ 0 w 8"/>
                  <a:gd name="T19" fmla="*/ 19 h 19"/>
                  <a:gd name="T20" fmla="*/ 0 w 8"/>
                  <a:gd name="T21" fmla="*/ 16 h 19"/>
                  <a:gd name="T22" fmla="*/ 3 w 8"/>
                  <a:gd name="T23" fmla="*/ 10 h 19"/>
                  <a:gd name="T24" fmla="*/ 5 w 8"/>
                  <a:gd name="T25" fmla="*/ 5 h 19"/>
                  <a:gd name="T26" fmla="*/ 7 w 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îṥḻíḓê">
                <a:extLst>
                  <a:ext uri="{FF2B5EF4-FFF2-40B4-BE49-F238E27FC236}">
                    <a16:creationId xmlns:a16="http://schemas.microsoft.com/office/drawing/2014/main" xmlns="" id="{83FC3DFD-6777-48B2-8CBB-365D549D3714}"/>
                  </a:ext>
                </a:extLst>
              </p:cNvPr>
              <p:cNvSpPr/>
              <p:nvPr/>
            </p:nvSpPr>
            <p:spPr bwMode="auto">
              <a:xfrm>
                <a:off x="5266619" y="4623929"/>
                <a:ext cx="24574" cy="55290"/>
              </a:xfrm>
              <a:custGeom>
                <a:avLst/>
                <a:gdLst>
                  <a:gd name="T0" fmla="*/ 7 w 8"/>
                  <a:gd name="T1" fmla="*/ 0 h 19"/>
                  <a:gd name="T2" fmla="*/ 7 w 8"/>
                  <a:gd name="T3" fmla="*/ 0 h 19"/>
                  <a:gd name="T4" fmla="*/ 8 w 8"/>
                  <a:gd name="T5" fmla="*/ 2 h 19"/>
                  <a:gd name="T6" fmla="*/ 8 w 8"/>
                  <a:gd name="T7" fmla="*/ 3 h 19"/>
                  <a:gd name="T8" fmla="*/ 7 w 8"/>
                  <a:gd name="T9" fmla="*/ 10 h 19"/>
                  <a:gd name="T10" fmla="*/ 7 w 8"/>
                  <a:gd name="T11" fmla="*/ 10 h 19"/>
                  <a:gd name="T12" fmla="*/ 3 w 8"/>
                  <a:gd name="T13" fmla="*/ 17 h 19"/>
                  <a:gd name="T14" fmla="*/ 1 w 8"/>
                  <a:gd name="T15" fmla="*/ 19 h 19"/>
                  <a:gd name="T16" fmla="*/ 0 w 8"/>
                  <a:gd name="T17" fmla="*/ 19 h 19"/>
                  <a:gd name="T18" fmla="*/ 0 w 8"/>
                  <a:gd name="T19" fmla="*/ 19 h 19"/>
                  <a:gd name="T20" fmla="*/ 0 w 8"/>
                  <a:gd name="T21" fmla="*/ 16 h 19"/>
                  <a:gd name="T22" fmla="*/ 3 w 8"/>
                  <a:gd name="T23" fmla="*/ 10 h 19"/>
                  <a:gd name="T24" fmla="*/ 5 w 8"/>
                  <a:gd name="T25" fmla="*/ 5 h 19"/>
                  <a:gd name="T26" fmla="*/ 7 w 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3" y="17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3" y="10"/>
                    </a:lnTo>
                    <a:lnTo>
                      <a:pt x="5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íṡ1íďè">
                <a:extLst>
                  <a:ext uri="{FF2B5EF4-FFF2-40B4-BE49-F238E27FC236}">
                    <a16:creationId xmlns:a16="http://schemas.microsoft.com/office/drawing/2014/main" xmlns="" id="{9B788F0C-0506-437B-A0AB-E7D1A85E0DD5}"/>
                  </a:ext>
                </a:extLst>
              </p:cNvPr>
              <p:cNvSpPr/>
              <p:nvPr/>
            </p:nvSpPr>
            <p:spPr bwMode="auto">
              <a:xfrm>
                <a:off x="5555367" y="4881957"/>
                <a:ext cx="30720" cy="24574"/>
              </a:xfrm>
              <a:custGeom>
                <a:avLst/>
                <a:gdLst>
                  <a:gd name="T0" fmla="*/ 10 w 10"/>
                  <a:gd name="T1" fmla="*/ 3 h 9"/>
                  <a:gd name="T2" fmla="*/ 6 w 10"/>
                  <a:gd name="T3" fmla="*/ 9 h 9"/>
                  <a:gd name="T4" fmla="*/ 6 w 10"/>
                  <a:gd name="T5" fmla="*/ 9 h 9"/>
                  <a:gd name="T6" fmla="*/ 4 w 10"/>
                  <a:gd name="T7" fmla="*/ 9 h 9"/>
                  <a:gd name="T8" fmla="*/ 1 w 10"/>
                  <a:gd name="T9" fmla="*/ 6 h 9"/>
                  <a:gd name="T10" fmla="*/ 0 w 10"/>
                  <a:gd name="T11" fmla="*/ 5 h 9"/>
                  <a:gd name="T12" fmla="*/ 1 w 10"/>
                  <a:gd name="T13" fmla="*/ 0 h 9"/>
                  <a:gd name="T14" fmla="*/ 1 w 10"/>
                  <a:gd name="T15" fmla="*/ 0 h 9"/>
                  <a:gd name="T16" fmla="*/ 4 w 10"/>
                  <a:gd name="T17" fmla="*/ 2 h 9"/>
                  <a:gd name="T18" fmla="*/ 6 w 10"/>
                  <a:gd name="T19" fmla="*/ 2 h 9"/>
                  <a:gd name="T20" fmla="*/ 7 w 10"/>
                  <a:gd name="T21" fmla="*/ 2 h 9"/>
                  <a:gd name="T22" fmla="*/ 10 w 10"/>
                  <a:gd name="T2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îṡḷîde">
                <a:extLst>
                  <a:ext uri="{FF2B5EF4-FFF2-40B4-BE49-F238E27FC236}">
                    <a16:creationId xmlns:a16="http://schemas.microsoft.com/office/drawing/2014/main" xmlns="" id="{F06B9FD4-E753-4DA2-A56C-87C12EF62E06}"/>
                  </a:ext>
                </a:extLst>
              </p:cNvPr>
              <p:cNvSpPr/>
              <p:nvPr/>
            </p:nvSpPr>
            <p:spPr bwMode="auto">
              <a:xfrm>
                <a:off x="5555367" y="4881957"/>
                <a:ext cx="30720" cy="24574"/>
              </a:xfrm>
              <a:custGeom>
                <a:avLst/>
                <a:gdLst>
                  <a:gd name="T0" fmla="*/ 10 w 10"/>
                  <a:gd name="T1" fmla="*/ 3 h 9"/>
                  <a:gd name="T2" fmla="*/ 6 w 10"/>
                  <a:gd name="T3" fmla="*/ 9 h 9"/>
                  <a:gd name="T4" fmla="*/ 6 w 10"/>
                  <a:gd name="T5" fmla="*/ 9 h 9"/>
                  <a:gd name="T6" fmla="*/ 4 w 10"/>
                  <a:gd name="T7" fmla="*/ 9 h 9"/>
                  <a:gd name="T8" fmla="*/ 1 w 10"/>
                  <a:gd name="T9" fmla="*/ 6 h 9"/>
                  <a:gd name="T10" fmla="*/ 0 w 10"/>
                  <a:gd name="T11" fmla="*/ 5 h 9"/>
                  <a:gd name="T12" fmla="*/ 1 w 10"/>
                  <a:gd name="T13" fmla="*/ 0 h 9"/>
                  <a:gd name="T14" fmla="*/ 1 w 10"/>
                  <a:gd name="T15" fmla="*/ 0 h 9"/>
                  <a:gd name="T16" fmla="*/ 4 w 10"/>
                  <a:gd name="T17" fmla="*/ 2 h 9"/>
                  <a:gd name="T18" fmla="*/ 6 w 10"/>
                  <a:gd name="T19" fmla="*/ 2 h 9"/>
                  <a:gd name="T20" fmla="*/ 7 w 10"/>
                  <a:gd name="T21" fmla="*/ 2 h 9"/>
                  <a:gd name="T22" fmla="*/ 10 w 10"/>
                  <a:gd name="T2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lnTo>
                      <a:pt x="6" y="9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1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îŝļíḑe">
                <a:extLst>
                  <a:ext uri="{FF2B5EF4-FFF2-40B4-BE49-F238E27FC236}">
                    <a16:creationId xmlns:a16="http://schemas.microsoft.com/office/drawing/2014/main" xmlns="" id="{9FACC3FE-82FA-4A41-84A1-71F2D6FC2A93}"/>
                  </a:ext>
                </a:extLst>
              </p:cNvPr>
              <p:cNvSpPr/>
              <p:nvPr/>
            </p:nvSpPr>
            <p:spPr bwMode="auto">
              <a:xfrm>
                <a:off x="3736884" y="3597958"/>
                <a:ext cx="12287" cy="12287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3 w 4"/>
                  <a:gd name="T5" fmla="*/ 3 h 5"/>
                  <a:gd name="T6" fmla="*/ 4 w 4"/>
                  <a:gd name="T7" fmla="*/ 5 h 5"/>
                  <a:gd name="T8" fmla="*/ 4 w 4"/>
                  <a:gd name="T9" fmla="*/ 5 h 5"/>
                  <a:gd name="T10" fmla="*/ 1 w 4"/>
                  <a:gd name="T11" fmla="*/ 2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íşḻíḑè">
                <a:extLst>
                  <a:ext uri="{FF2B5EF4-FFF2-40B4-BE49-F238E27FC236}">
                    <a16:creationId xmlns:a16="http://schemas.microsoft.com/office/drawing/2014/main" xmlns="" id="{A7EA899E-503E-4CD5-A8EE-66F06C31D3BD}"/>
                  </a:ext>
                </a:extLst>
              </p:cNvPr>
              <p:cNvSpPr/>
              <p:nvPr/>
            </p:nvSpPr>
            <p:spPr bwMode="auto">
              <a:xfrm>
                <a:off x="3736884" y="3597958"/>
                <a:ext cx="12287" cy="12287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3 w 4"/>
                  <a:gd name="T5" fmla="*/ 3 h 5"/>
                  <a:gd name="T6" fmla="*/ 4 w 4"/>
                  <a:gd name="T7" fmla="*/ 5 h 5"/>
                  <a:gd name="T8" fmla="*/ 4 w 4"/>
                  <a:gd name="T9" fmla="*/ 5 h 5"/>
                  <a:gd name="T10" fmla="*/ 1 w 4"/>
                  <a:gd name="T11" fmla="*/ 2 h 5"/>
                  <a:gd name="T12" fmla="*/ 0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isļiḍe">
                <a:extLst>
                  <a:ext uri="{FF2B5EF4-FFF2-40B4-BE49-F238E27FC236}">
                    <a16:creationId xmlns:a16="http://schemas.microsoft.com/office/drawing/2014/main" xmlns="" id="{32B8FC82-96D3-4DA0-AEEB-FD535B809DE4}"/>
                  </a:ext>
                </a:extLst>
              </p:cNvPr>
              <p:cNvSpPr/>
              <p:nvPr/>
            </p:nvSpPr>
            <p:spPr bwMode="auto">
              <a:xfrm>
                <a:off x="3730738" y="3597958"/>
                <a:ext cx="12287" cy="18429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2 w 2"/>
                  <a:gd name="T5" fmla="*/ 3 h 4"/>
                  <a:gd name="T6" fmla="*/ 2 w 2"/>
                  <a:gd name="T7" fmla="*/ 4 h 4"/>
                  <a:gd name="T8" fmla="*/ 2 w 2"/>
                  <a:gd name="T9" fmla="*/ 4 h 4"/>
                  <a:gd name="T10" fmla="*/ 0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îṧḻíďê">
                <a:extLst>
                  <a:ext uri="{FF2B5EF4-FFF2-40B4-BE49-F238E27FC236}">
                    <a16:creationId xmlns:a16="http://schemas.microsoft.com/office/drawing/2014/main" xmlns="" id="{3634FE39-488A-4652-8D1A-551775A89B70}"/>
                  </a:ext>
                </a:extLst>
              </p:cNvPr>
              <p:cNvSpPr/>
              <p:nvPr/>
            </p:nvSpPr>
            <p:spPr bwMode="auto">
              <a:xfrm>
                <a:off x="3730738" y="3597958"/>
                <a:ext cx="12287" cy="18429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2 w 2"/>
                  <a:gd name="T5" fmla="*/ 3 h 4"/>
                  <a:gd name="T6" fmla="*/ 2 w 2"/>
                  <a:gd name="T7" fmla="*/ 4 h 4"/>
                  <a:gd name="T8" fmla="*/ 2 w 2"/>
                  <a:gd name="T9" fmla="*/ 4 h 4"/>
                  <a:gd name="T10" fmla="*/ 0 w 2"/>
                  <a:gd name="T11" fmla="*/ 1 h 4"/>
                  <a:gd name="T12" fmla="*/ 0 w 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îşlíďè">
                <a:extLst>
                  <a:ext uri="{FF2B5EF4-FFF2-40B4-BE49-F238E27FC236}">
                    <a16:creationId xmlns:a16="http://schemas.microsoft.com/office/drawing/2014/main" xmlns="" id="{D67573F9-E4CA-4604-B903-780732BE62A4}"/>
                  </a:ext>
                </a:extLst>
              </p:cNvPr>
              <p:cNvSpPr/>
              <p:nvPr/>
            </p:nvSpPr>
            <p:spPr bwMode="auto">
              <a:xfrm>
                <a:off x="5223617" y="4789802"/>
                <a:ext cx="30720" cy="18429"/>
              </a:xfrm>
              <a:custGeom>
                <a:avLst/>
                <a:gdLst>
                  <a:gd name="T0" fmla="*/ 4 w 10"/>
                  <a:gd name="T1" fmla="*/ 0 h 6"/>
                  <a:gd name="T2" fmla="*/ 4 w 10"/>
                  <a:gd name="T3" fmla="*/ 0 h 6"/>
                  <a:gd name="T4" fmla="*/ 4 w 10"/>
                  <a:gd name="T5" fmla="*/ 1 h 6"/>
                  <a:gd name="T6" fmla="*/ 6 w 10"/>
                  <a:gd name="T7" fmla="*/ 1 h 6"/>
                  <a:gd name="T8" fmla="*/ 7 w 10"/>
                  <a:gd name="T9" fmla="*/ 1 h 6"/>
                  <a:gd name="T10" fmla="*/ 10 w 10"/>
                  <a:gd name="T11" fmla="*/ 3 h 6"/>
                  <a:gd name="T12" fmla="*/ 10 w 10"/>
                  <a:gd name="T13" fmla="*/ 3 h 6"/>
                  <a:gd name="T14" fmla="*/ 4 w 10"/>
                  <a:gd name="T15" fmla="*/ 6 h 6"/>
                  <a:gd name="T16" fmla="*/ 3 w 10"/>
                  <a:gd name="T17" fmla="*/ 6 h 6"/>
                  <a:gd name="T18" fmla="*/ 0 w 10"/>
                  <a:gd name="T19" fmla="*/ 4 h 6"/>
                  <a:gd name="T20" fmla="*/ 0 w 10"/>
                  <a:gd name="T21" fmla="*/ 4 h 6"/>
                  <a:gd name="T22" fmla="*/ 4 w 10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îšliḍé">
                <a:extLst>
                  <a:ext uri="{FF2B5EF4-FFF2-40B4-BE49-F238E27FC236}">
                    <a16:creationId xmlns:a16="http://schemas.microsoft.com/office/drawing/2014/main" xmlns="" id="{25714F0E-C022-44B0-94FB-07F6CE68B567}"/>
                  </a:ext>
                </a:extLst>
              </p:cNvPr>
              <p:cNvSpPr/>
              <p:nvPr/>
            </p:nvSpPr>
            <p:spPr bwMode="auto">
              <a:xfrm>
                <a:off x="5223617" y="4789802"/>
                <a:ext cx="30720" cy="18429"/>
              </a:xfrm>
              <a:custGeom>
                <a:avLst/>
                <a:gdLst>
                  <a:gd name="T0" fmla="*/ 4 w 10"/>
                  <a:gd name="T1" fmla="*/ 0 h 6"/>
                  <a:gd name="T2" fmla="*/ 4 w 10"/>
                  <a:gd name="T3" fmla="*/ 0 h 6"/>
                  <a:gd name="T4" fmla="*/ 4 w 10"/>
                  <a:gd name="T5" fmla="*/ 1 h 6"/>
                  <a:gd name="T6" fmla="*/ 6 w 10"/>
                  <a:gd name="T7" fmla="*/ 1 h 6"/>
                  <a:gd name="T8" fmla="*/ 7 w 10"/>
                  <a:gd name="T9" fmla="*/ 1 h 6"/>
                  <a:gd name="T10" fmla="*/ 10 w 10"/>
                  <a:gd name="T11" fmla="*/ 3 h 6"/>
                  <a:gd name="T12" fmla="*/ 10 w 10"/>
                  <a:gd name="T13" fmla="*/ 3 h 6"/>
                  <a:gd name="T14" fmla="*/ 4 w 10"/>
                  <a:gd name="T15" fmla="*/ 6 h 6"/>
                  <a:gd name="T16" fmla="*/ 3 w 10"/>
                  <a:gd name="T17" fmla="*/ 6 h 6"/>
                  <a:gd name="T18" fmla="*/ 0 w 10"/>
                  <a:gd name="T19" fmla="*/ 4 h 6"/>
                  <a:gd name="T20" fmla="*/ 0 w 10"/>
                  <a:gd name="T21" fmla="*/ 4 h 6"/>
                  <a:gd name="T22" fmla="*/ 4 w 10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îś1îḓê">
                <a:extLst>
                  <a:ext uri="{FF2B5EF4-FFF2-40B4-BE49-F238E27FC236}">
                    <a16:creationId xmlns:a16="http://schemas.microsoft.com/office/drawing/2014/main" xmlns="" id="{13466996-F42B-48B5-A02A-2B1353AC8C94}"/>
                  </a:ext>
                </a:extLst>
              </p:cNvPr>
              <p:cNvSpPr/>
              <p:nvPr/>
            </p:nvSpPr>
            <p:spPr bwMode="auto">
              <a:xfrm>
                <a:off x="5149894" y="4808234"/>
                <a:ext cx="18433" cy="24574"/>
              </a:xfrm>
              <a:custGeom>
                <a:avLst/>
                <a:gdLst>
                  <a:gd name="T0" fmla="*/ 4 w 5"/>
                  <a:gd name="T1" fmla="*/ 9 h 9"/>
                  <a:gd name="T2" fmla="*/ 4 w 5"/>
                  <a:gd name="T3" fmla="*/ 9 h 9"/>
                  <a:gd name="T4" fmla="*/ 3 w 5"/>
                  <a:gd name="T5" fmla="*/ 7 h 9"/>
                  <a:gd name="T6" fmla="*/ 3 w 5"/>
                  <a:gd name="T7" fmla="*/ 6 h 9"/>
                  <a:gd name="T8" fmla="*/ 4 w 5"/>
                  <a:gd name="T9" fmla="*/ 5 h 9"/>
                  <a:gd name="T10" fmla="*/ 4 w 5"/>
                  <a:gd name="T11" fmla="*/ 5 h 9"/>
                  <a:gd name="T12" fmla="*/ 1 w 5"/>
                  <a:gd name="T13" fmla="*/ 3 h 9"/>
                  <a:gd name="T14" fmla="*/ 0 w 5"/>
                  <a:gd name="T15" fmla="*/ 3 h 9"/>
                  <a:gd name="T16" fmla="*/ 0 w 5"/>
                  <a:gd name="T17" fmla="*/ 3 h 9"/>
                  <a:gd name="T18" fmla="*/ 0 w 5"/>
                  <a:gd name="T19" fmla="*/ 2 h 9"/>
                  <a:gd name="T20" fmla="*/ 1 w 5"/>
                  <a:gd name="T21" fmla="*/ 0 h 9"/>
                  <a:gd name="T22" fmla="*/ 4 w 5"/>
                  <a:gd name="T23" fmla="*/ 2 h 9"/>
                  <a:gd name="T24" fmla="*/ 5 w 5"/>
                  <a:gd name="T25" fmla="*/ 5 h 9"/>
                  <a:gd name="T26" fmla="*/ 5 w 5"/>
                  <a:gd name="T27" fmla="*/ 6 h 9"/>
                  <a:gd name="T28" fmla="*/ 4 w 5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9">
                    <a:moveTo>
                      <a:pt x="4" y="9"/>
                    </a:moveTo>
                    <a:lnTo>
                      <a:pt x="4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ïşḷîḋé">
                <a:extLst>
                  <a:ext uri="{FF2B5EF4-FFF2-40B4-BE49-F238E27FC236}">
                    <a16:creationId xmlns:a16="http://schemas.microsoft.com/office/drawing/2014/main" xmlns="" id="{442E42A2-010B-4C25-859B-A9AB080BEE02}"/>
                  </a:ext>
                </a:extLst>
              </p:cNvPr>
              <p:cNvSpPr/>
              <p:nvPr/>
            </p:nvSpPr>
            <p:spPr bwMode="auto">
              <a:xfrm>
                <a:off x="5149894" y="4808234"/>
                <a:ext cx="18433" cy="24574"/>
              </a:xfrm>
              <a:custGeom>
                <a:avLst/>
                <a:gdLst>
                  <a:gd name="T0" fmla="*/ 4 w 5"/>
                  <a:gd name="T1" fmla="*/ 9 h 9"/>
                  <a:gd name="T2" fmla="*/ 4 w 5"/>
                  <a:gd name="T3" fmla="*/ 9 h 9"/>
                  <a:gd name="T4" fmla="*/ 3 w 5"/>
                  <a:gd name="T5" fmla="*/ 7 h 9"/>
                  <a:gd name="T6" fmla="*/ 3 w 5"/>
                  <a:gd name="T7" fmla="*/ 6 h 9"/>
                  <a:gd name="T8" fmla="*/ 4 w 5"/>
                  <a:gd name="T9" fmla="*/ 5 h 9"/>
                  <a:gd name="T10" fmla="*/ 4 w 5"/>
                  <a:gd name="T11" fmla="*/ 5 h 9"/>
                  <a:gd name="T12" fmla="*/ 1 w 5"/>
                  <a:gd name="T13" fmla="*/ 3 h 9"/>
                  <a:gd name="T14" fmla="*/ 0 w 5"/>
                  <a:gd name="T15" fmla="*/ 3 h 9"/>
                  <a:gd name="T16" fmla="*/ 0 w 5"/>
                  <a:gd name="T17" fmla="*/ 3 h 9"/>
                  <a:gd name="T18" fmla="*/ 0 w 5"/>
                  <a:gd name="T19" fmla="*/ 2 h 9"/>
                  <a:gd name="T20" fmla="*/ 1 w 5"/>
                  <a:gd name="T21" fmla="*/ 0 h 9"/>
                  <a:gd name="T22" fmla="*/ 4 w 5"/>
                  <a:gd name="T23" fmla="*/ 2 h 9"/>
                  <a:gd name="T24" fmla="*/ 5 w 5"/>
                  <a:gd name="T25" fmla="*/ 5 h 9"/>
                  <a:gd name="T26" fmla="*/ 5 w 5"/>
                  <a:gd name="T27" fmla="*/ 6 h 9"/>
                  <a:gd name="T28" fmla="*/ 4 w 5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9">
                    <a:moveTo>
                      <a:pt x="4" y="9"/>
                    </a:moveTo>
                    <a:lnTo>
                      <a:pt x="4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4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ïṥḻîdè">
                <a:extLst>
                  <a:ext uri="{FF2B5EF4-FFF2-40B4-BE49-F238E27FC236}">
                    <a16:creationId xmlns:a16="http://schemas.microsoft.com/office/drawing/2014/main" xmlns="" id="{9E58193F-F11F-4E7D-8BBD-F805765EF6D5}"/>
                  </a:ext>
                </a:extLst>
              </p:cNvPr>
              <p:cNvSpPr/>
              <p:nvPr/>
            </p:nvSpPr>
            <p:spPr bwMode="auto">
              <a:xfrm>
                <a:off x="5303481" y="4980253"/>
                <a:ext cx="55294" cy="61435"/>
              </a:xfrm>
              <a:custGeom>
                <a:avLst/>
                <a:gdLst>
                  <a:gd name="T0" fmla="*/ 17 w 17"/>
                  <a:gd name="T1" fmla="*/ 0 h 20"/>
                  <a:gd name="T2" fmla="*/ 17 w 17"/>
                  <a:gd name="T3" fmla="*/ 0 h 20"/>
                  <a:gd name="T4" fmla="*/ 12 w 17"/>
                  <a:gd name="T5" fmla="*/ 6 h 20"/>
                  <a:gd name="T6" fmla="*/ 8 w 17"/>
                  <a:gd name="T7" fmla="*/ 10 h 20"/>
                  <a:gd name="T8" fmla="*/ 5 w 17"/>
                  <a:gd name="T9" fmla="*/ 15 h 20"/>
                  <a:gd name="T10" fmla="*/ 1 w 17"/>
                  <a:gd name="T11" fmla="*/ 20 h 20"/>
                  <a:gd name="T12" fmla="*/ 1 w 17"/>
                  <a:gd name="T13" fmla="*/ 20 h 20"/>
                  <a:gd name="T14" fmla="*/ 0 w 17"/>
                  <a:gd name="T15" fmla="*/ 17 h 20"/>
                  <a:gd name="T16" fmla="*/ 1 w 17"/>
                  <a:gd name="T17" fmla="*/ 15 h 20"/>
                  <a:gd name="T18" fmla="*/ 5 w 17"/>
                  <a:gd name="T19" fmla="*/ 9 h 20"/>
                  <a:gd name="T20" fmla="*/ 11 w 17"/>
                  <a:gd name="T21" fmla="*/ 3 h 20"/>
                  <a:gd name="T22" fmla="*/ 17 w 17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7" y="0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5" y="9"/>
                    </a:lnTo>
                    <a:lnTo>
                      <a:pt x="11" y="3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íṡḷïḓé">
                <a:extLst>
                  <a:ext uri="{FF2B5EF4-FFF2-40B4-BE49-F238E27FC236}">
                    <a16:creationId xmlns:a16="http://schemas.microsoft.com/office/drawing/2014/main" xmlns="" id="{71047CE1-6D1E-4FEC-A53A-D43398CC5497}"/>
                  </a:ext>
                </a:extLst>
              </p:cNvPr>
              <p:cNvSpPr/>
              <p:nvPr/>
            </p:nvSpPr>
            <p:spPr bwMode="auto">
              <a:xfrm>
                <a:off x="5303481" y="4980253"/>
                <a:ext cx="55294" cy="61435"/>
              </a:xfrm>
              <a:custGeom>
                <a:avLst/>
                <a:gdLst>
                  <a:gd name="T0" fmla="*/ 17 w 17"/>
                  <a:gd name="T1" fmla="*/ 0 h 20"/>
                  <a:gd name="T2" fmla="*/ 17 w 17"/>
                  <a:gd name="T3" fmla="*/ 0 h 20"/>
                  <a:gd name="T4" fmla="*/ 12 w 17"/>
                  <a:gd name="T5" fmla="*/ 6 h 20"/>
                  <a:gd name="T6" fmla="*/ 8 w 17"/>
                  <a:gd name="T7" fmla="*/ 10 h 20"/>
                  <a:gd name="T8" fmla="*/ 5 w 17"/>
                  <a:gd name="T9" fmla="*/ 15 h 20"/>
                  <a:gd name="T10" fmla="*/ 1 w 17"/>
                  <a:gd name="T11" fmla="*/ 20 h 20"/>
                  <a:gd name="T12" fmla="*/ 1 w 17"/>
                  <a:gd name="T13" fmla="*/ 20 h 20"/>
                  <a:gd name="T14" fmla="*/ 0 w 17"/>
                  <a:gd name="T15" fmla="*/ 17 h 20"/>
                  <a:gd name="T16" fmla="*/ 1 w 17"/>
                  <a:gd name="T17" fmla="*/ 15 h 20"/>
                  <a:gd name="T18" fmla="*/ 5 w 17"/>
                  <a:gd name="T19" fmla="*/ 9 h 20"/>
                  <a:gd name="T20" fmla="*/ 11 w 17"/>
                  <a:gd name="T21" fmla="*/ 3 h 20"/>
                  <a:gd name="T22" fmla="*/ 17 w 17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7" y="0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5" y="9"/>
                    </a:lnTo>
                    <a:lnTo>
                      <a:pt x="11" y="3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ï$1îḓê">
                <a:extLst>
                  <a:ext uri="{FF2B5EF4-FFF2-40B4-BE49-F238E27FC236}">
                    <a16:creationId xmlns:a16="http://schemas.microsoft.com/office/drawing/2014/main" xmlns="" id="{CFCB4178-39DF-4880-ABC6-2FC1A2EB11C9}"/>
                  </a:ext>
                </a:extLst>
              </p:cNvPr>
              <p:cNvSpPr/>
              <p:nvPr/>
            </p:nvSpPr>
            <p:spPr bwMode="auto">
              <a:xfrm>
                <a:off x="5113033" y="4851237"/>
                <a:ext cx="24574" cy="36861"/>
              </a:xfrm>
              <a:custGeom>
                <a:avLst/>
                <a:gdLst>
                  <a:gd name="T0" fmla="*/ 7 w 8"/>
                  <a:gd name="T1" fmla="*/ 0 h 12"/>
                  <a:gd name="T2" fmla="*/ 7 w 8"/>
                  <a:gd name="T3" fmla="*/ 0 h 12"/>
                  <a:gd name="T4" fmla="*/ 8 w 8"/>
                  <a:gd name="T5" fmla="*/ 2 h 12"/>
                  <a:gd name="T6" fmla="*/ 8 w 8"/>
                  <a:gd name="T7" fmla="*/ 5 h 12"/>
                  <a:gd name="T8" fmla="*/ 7 w 8"/>
                  <a:gd name="T9" fmla="*/ 12 h 12"/>
                  <a:gd name="T10" fmla="*/ 7 w 8"/>
                  <a:gd name="T11" fmla="*/ 12 h 12"/>
                  <a:gd name="T12" fmla="*/ 6 w 8"/>
                  <a:gd name="T13" fmla="*/ 9 h 12"/>
                  <a:gd name="T14" fmla="*/ 4 w 8"/>
                  <a:gd name="T15" fmla="*/ 8 h 12"/>
                  <a:gd name="T16" fmla="*/ 3 w 8"/>
                  <a:gd name="T17" fmla="*/ 11 h 12"/>
                  <a:gd name="T18" fmla="*/ 3 w 8"/>
                  <a:gd name="T19" fmla="*/ 11 h 12"/>
                  <a:gd name="T20" fmla="*/ 1 w 8"/>
                  <a:gd name="T21" fmla="*/ 9 h 12"/>
                  <a:gd name="T22" fmla="*/ 1 w 8"/>
                  <a:gd name="T23" fmla="*/ 7 h 12"/>
                  <a:gd name="T24" fmla="*/ 1 w 8"/>
                  <a:gd name="T25" fmla="*/ 5 h 12"/>
                  <a:gd name="T26" fmla="*/ 0 w 8"/>
                  <a:gd name="T27" fmla="*/ 7 h 12"/>
                  <a:gd name="T28" fmla="*/ 0 w 8"/>
                  <a:gd name="T29" fmla="*/ 7 h 12"/>
                  <a:gd name="T30" fmla="*/ 0 w 8"/>
                  <a:gd name="T31" fmla="*/ 4 h 12"/>
                  <a:gd name="T32" fmla="*/ 1 w 8"/>
                  <a:gd name="T33" fmla="*/ 2 h 12"/>
                  <a:gd name="T34" fmla="*/ 3 w 8"/>
                  <a:gd name="T35" fmla="*/ 2 h 12"/>
                  <a:gd name="T36" fmla="*/ 6 w 8"/>
                  <a:gd name="T37" fmla="*/ 2 h 12"/>
                  <a:gd name="T38" fmla="*/ 7 w 8"/>
                  <a:gd name="T39" fmla="*/ 2 h 12"/>
                  <a:gd name="T40" fmla="*/ 7 w 8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2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íşļïḑe">
                <a:extLst>
                  <a:ext uri="{FF2B5EF4-FFF2-40B4-BE49-F238E27FC236}">
                    <a16:creationId xmlns:a16="http://schemas.microsoft.com/office/drawing/2014/main" xmlns="" id="{57BCF2C9-5E9A-4D24-844B-71597983DB29}"/>
                  </a:ext>
                </a:extLst>
              </p:cNvPr>
              <p:cNvSpPr/>
              <p:nvPr/>
            </p:nvSpPr>
            <p:spPr bwMode="auto">
              <a:xfrm>
                <a:off x="5113033" y="4851237"/>
                <a:ext cx="24574" cy="36861"/>
              </a:xfrm>
              <a:custGeom>
                <a:avLst/>
                <a:gdLst>
                  <a:gd name="T0" fmla="*/ 7 w 8"/>
                  <a:gd name="T1" fmla="*/ 0 h 12"/>
                  <a:gd name="T2" fmla="*/ 7 w 8"/>
                  <a:gd name="T3" fmla="*/ 0 h 12"/>
                  <a:gd name="T4" fmla="*/ 8 w 8"/>
                  <a:gd name="T5" fmla="*/ 2 h 12"/>
                  <a:gd name="T6" fmla="*/ 8 w 8"/>
                  <a:gd name="T7" fmla="*/ 5 h 12"/>
                  <a:gd name="T8" fmla="*/ 7 w 8"/>
                  <a:gd name="T9" fmla="*/ 12 h 12"/>
                  <a:gd name="T10" fmla="*/ 7 w 8"/>
                  <a:gd name="T11" fmla="*/ 12 h 12"/>
                  <a:gd name="T12" fmla="*/ 6 w 8"/>
                  <a:gd name="T13" fmla="*/ 9 h 12"/>
                  <a:gd name="T14" fmla="*/ 4 w 8"/>
                  <a:gd name="T15" fmla="*/ 8 h 12"/>
                  <a:gd name="T16" fmla="*/ 3 w 8"/>
                  <a:gd name="T17" fmla="*/ 11 h 12"/>
                  <a:gd name="T18" fmla="*/ 3 w 8"/>
                  <a:gd name="T19" fmla="*/ 11 h 12"/>
                  <a:gd name="T20" fmla="*/ 1 w 8"/>
                  <a:gd name="T21" fmla="*/ 9 h 12"/>
                  <a:gd name="T22" fmla="*/ 1 w 8"/>
                  <a:gd name="T23" fmla="*/ 7 h 12"/>
                  <a:gd name="T24" fmla="*/ 1 w 8"/>
                  <a:gd name="T25" fmla="*/ 5 h 12"/>
                  <a:gd name="T26" fmla="*/ 0 w 8"/>
                  <a:gd name="T27" fmla="*/ 7 h 12"/>
                  <a:gd name="T28" fmla="*/ 0 w 8"/>
                  <a:gd name="T29" fmla="*/ 7 h 12"/>
                  <a:gd name="T30" fmla="*/ 0 w 8"/>
                  <a:gd name="T31" fmla="*/ 4 h 12"/>
                  <a:gd name="T32" fmla="*/ 1 w 8"/>
                  <a:gd name="T33" fmla="*/ 2 h 12"/>
                  <a:gd name="T34" fmla="*/ 3 w 8"/>
                  <a:gd name="T35" fmla="*/ 2 h 12"/>
                  <a:gd name="T36" fmla="*/ 6 w 8"/>
                  <a:gd name="T37" fmla="*/ 2 h 12"/>
                  <a:gd name="T38" fmla="*/ 7 w 8"/>
                  <a:gd name="T39" fmla="*/ 2 h 12"/>
                  <a:gd name="T40" fmla="*/ 7 w 8"/>
                  <a:gd name="T4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2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4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išḻiḍê">
                <a:extLst>
                  <a:ext uri="{FF2B5EF4-FFF2-40B4-BE49-F238E27FC236}">
                    <a16:creationId xmlns:a16="http://schemas.microsoft.com/office/drawing/2014/main" xmlns="" id="{9B42F2BB-4AD3-4D56-9F69-0E8E3DB3F398}"/>
                  </a:ext>
                </a:extLst>
              </p:cNvPr>
              <p:cNvSpPr/>
              <p:nvPr/>
            </p:nvSpPr>
            <p:spPr bwMode="auto">
              <a:xfrm>
                <a:off x="5131462" y="4888098"/>
                <a:ext cx="49148" cy="55290"/>
              </a:xfrm>
              <a:custGeom>
                <a:avLst/>
                <a:gdLst>
                  <a:gd name="T0" fmla="*/ 17 w 17"/>
                  <a:gd name="T1" fmla="*/ 0 h 17"/>
                  <a:gd name="T2" fmla="*/ 17 w 17"/>
                  <a:gd name="T3" fmla="*/ 0 h 17"/>
                  <a:gd name="T4" fmla="*/ 17 w 17"/>
                  <a:gd name="T5" fmla="*/ 3 h 17"/>
                  <a:gd name="T6" fmla="*/ 15 w 17"/>
                  <a:gd name="T7" fmla="*/ 5 h 17"/>
                  <a:gd name="T8" fmla="*/ 11 w 17"/>
                  <a:gd name="T9" fmla="*/ 10 h 17"/>
                  <a:gd name="T10" fmla="*/ 11 w 17"/>
                  <a:gd name="T11" fmla="*/ 10 h 17"/>
                  <a:gd name="T12" fmla="*/ 0 w 17"/>
                  <a:gd name="T13" fmla="*/ 17 h 17"/>
                  <a:gd name="T14" fmla="*/ 0 w 17"/>
                  <a:gd name="T15" fmla="*/ 17 h 17"/>
                  <a:gd name="T16" fmla="*/ 1 w 17"/>
                  <a:gd name="T17" fmla="*/ 15 h 17"/>
                  <a:gd name="T18" fmla="*/ 4 w 17"/>
                  <a:gd name="T19" fmla="*/ 12 h 17"/>
                  <a:gd name="T20" fmla="*/ 8 w 17"/>
                  <a:gd name="T21" fmla="*/ 9 h 17"/>
                  <a:gd name="T22" fmla="*/ 8 w 17"/>
                  <a:gd name="T23" fmla="*/ 9 h 17"/>
                  <a:gd name="T24" fmla="*/ 12 w 17"/>
                  <a:gd name="T25" fmla="*/ 5 h 17"/>
                  <a:gd name="T26" fmla="*/ 15 w 17"/>
                  <a:gd name="T27" fmla="*/ 3 h 17"/>
                  <a:gd name="T28" fmla="*/ 17 w 17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17" y="0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iSḷîḍè">
                <a:extLst>
                  <a:ext uri="{FF2B5EF4-FFF2-40B4-BE49-F238E27FC236}">
                    <a16:creationId xmlns:a16="http://schemas.microsoft.com/office/drawing/2014/main" xmlns="" id="{B5D3CEC7-40BE-4FA1-BA44-05F45AC8B8C7}"/>
                  </a:ext>
                </a:extLst>
              </p:cNvPr>
              <p:cNvSpPr/>
              <p:nvPr/>
            </p:nvSpPr>
            <p:spPr bwMode="auto">
              <a:xfrm>
                <a:off x="5131462" y="4888098"/>
                <a:ext cx="49148" cy="55290"/>
              </a:xfrm>
              <a:custGeom>
                <a:avLst/>
                <a:gdLst>
                  <a:gd name="T0" fmla="*/ 17 w 17"/>
                  <a:gd name="T1" fmla="*/ 0 h 17"/>
                  <a:gd name="T2" fmla="*/ 17 w 17"/>
                  <a:gd name="T3" fmla="*/ 0 h 17"/>
                  <a:gd name="T4" fmla="*/ 17 w 17"/>
                  <a:gd name="T5" fmla="*/ 3 h 17"/>
                  <a:gd name="T6" fmla="*/ 15 w 17"/>
                  <a:gd name="T7" fmla="*/ 5 h 17"/>
                  <a:gd name="T8" fmla="*/ 11 w 17"/>
                  <a:gd name="T9" fmla="*/ 10 h 17"/>
                  <a:gd name="T10" fmla="*/ 11 w 17"/>
                  <a:gd name="T11" fmla="*/ 10 h 17"/>
                  <a:gd name="T12" fmla="*/ 0 w 17"/>
                  <a:gd name="T13" fmla="*/ 17 h 17"/>
                  <a:gd name="T14" fmla="*/ 0 w 17"/>
                  <a:gd name="T15" fmla="*/ 17 h 17"/>
                  <a:gd name="T16" fmla="*/ 1 w 17"/>
                  <a:gd name="T17" fmla="*/ 15 h 17"/>
                  <a:gd name="T18" fmla="*/ 4 w 17"/>
                  <a:gd name="T19" fmla="*/ 12 h 17"/>
                  <a:gd name="T20" fmla="*/ 8 w 17"/>
                  <a:gd name="T21" fmla="*/ 9 h 17"/>
                  <a:gd name="T22" fmla="*/ 8 w 17"/>
                  <a:gd name="T23" fmla="*/ 9 h 17"/>
                  <a:gd name="T24" fmla="*/ 12 w 17"/>
                  <a:gd name="T25" fmla="*/ 5 h 17"/>
                  <a:gd name="T26" fmla="*/ 15 w 17"/>
                  <a:gd name="T27" fmla="*/ 3 h 17"/>
                  <a:gd name="T28" fmla="*/ 17 w 17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17" y="0"/>
                    </a:lnTo>
                    <a:lnTo>
                      <a:pt x="17" y="3"/>
                    </a:lnTo>
                    <a:lnTo>
                      <a:pt x="15" y="5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5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íšḻïďe">
                <a:extLst>
                  <a:ext uri="{FF2B5EF4-FFF2-40B4-BE49-F238E27FC236}">
                    <a16:creationId xmlns:a16="http://schemas.microsoft.com/office/drawing/2014/main" xmlns="" id="{C0F26FEA-541E-4563-AD0F-71483F6B9130}"/>
                  </a:ext>
                </a:extLst>
              </p:cNvPr>
              <p:cNvSpPr/>
              <p:nvPr/>
            </p:nvSpPr>
            <p:spPr bwMode="auto">
              <a:xfrm>
                <a:off x="3687735" y="3591817"/>
                <a:ext cx="12287" cy="6142"/>
              </a:xfrm>
              <a:custGeom>
                <a:avLst/>
                <a:gdLst>
                  <a:gd name="T0" fmla="*/ 3 w 5"/>
                  <a:gd name="T1" fmla="*/ 1 h 3"/>
                  <a:gd name="T2" fmla="*/ 3 w 5"/>
                  <a:gd name="T3" fmla="*/ 1 h 3"/>
                  <a:gd name="T4" fmla="*/ 5 w 5"/>
                  <a:gd name="T5" fmla="*/ 3 h 3"/>
                  <a:gd name="T6" fmla="*/ 3 w 5"/>
                  <a:gd name="T7" fmla="*/ 1 h 3"/>
                  <a:gd name="T8" fmla="*/ 2 w 5"/>
                  <a:gd name="T9" fmla="*/ 1 h 3"/>
                  <a:gd name="T10" fmla="*/ 0 w 5"/>
                  <a:gd name="T11" fmla="*/ 1 h 3"/>
                  <a:gd name="T12" fmla="*/ 0 w 5"/>
                  <a:gd name="T13" fmla="*/ 1 h 3"/>
                  <a:gd name="T14" fmla="*/ 0 w 5"/>
                  <a:gd name="T15" fmla="*/ 0 h 3"/>
                  <a:gd name="T16" fmla="*/ 0 w 5"/>
                  <a:gd name="T17" fmla="*/ 0 h 3"/>
                  <a:gd name="T18" fmla="*/ 3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lnTo>
                      <a:pt x="3" y="1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ïŝļíḓé">
                <a:extLst>
                  <a:ext uri="{FF2B5EF4-FFF2-40B4-BE49-F238E27FC236}">
                    <a16:creationId xmlns:a16="http://schemas.microsoft.com/office/drawing/2014/main" xmlns="" id="{C50F1699-8CAD-4791-AFFD-CBD1B4BE9E56}"/>
                  </a:ext>
                </a:extLst>
              </p:cNvPr>
              <p:cNvSpPr/>
              <p:nvPr/>
            </p:nvSpPr>
            <p:spPr bwMode="auto">
              <a:xfrm>
                <a:off x="3687735" y="3591817"/>
                <a:ext cx="12287" cy="6142"/>
              </a:xfrm>
              <a:custGeom>
                <a:avLst/>
                <a:gdLst>
                  <a:gd name="T0" fmla="*/ 3 w 5"/>
                  <a:gd name="T1" fmla="*/ 1 h 3"/>
                  <a:gd name="T2" fmla="*/ 3 w 5"/>
                  <a:gd name="T3" fmla="*/ 1 h 3"/>
                  <a:gd name="T4" fmla="*/ 5 w 5"/>
                  <a:gd name="T5" fmla="*/ 3 h 3"/>
                  <a:gd name="T6" fmla="*/ 3 w 5"/>
                  <a:gd name="T7" fmla="*/ 1 h 3"/>
                  <a:gd name="T8" fmla="*/ 2 w 5"/>
                  <a:gd name="T9" fmla="*/ 1 h 3"/>
                  <a:gd name="T10" fmla="*/ 0 w 5"/>
                  <a:gd name="T11" fmla="*/ 1 h 3"/>
                  <a:gd name="T12" fmla="*/ 0 w 5"/>
                  <a:gd name="T13" fmla="*/ 1 h 3"/>
                  <a:gd name="T14" fmla="*/ 0 w 5"/>
                  <a:gd name="T15" fmla="*/ 0 h 3"/>
                  <a:gd name="T16" fmla="*/ 0 w 5"/>
                  <a:gd name="T17" fmla="*/ 0 h 3"/>
                  <a:gd name="T18" fmla="*/ 3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lnTo>
                      <a:pt x="3" y="1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î$lïḍe">
                <a:extLst>
                  <a:ext uri="{FF2B5EF4-FFF2-40B4-BE49-F238E27FC236}">
                    <a16:creationId xmlns:a16="http://schemas.microsoft.com/office/drawing/2014/main" xmlns="" id="{760E1122-20C3-45FD-80C1-EBE50ED39825}"/>
                  </a:ext>
                </a:extLst>
              </p:cNvPr>
              <p:cNvSpPr/>
              <p:nvPr/>
            </p:nvSpPr>
            <p:spPr bwMode="auto">
              <a:xfrm>
                <a:off x="5125320" y="5152271"/>
                <a:ext cx="79868" cy="104438"/>
              </a:xfrm>
              <a:custGeom>
                <a:avLst/>
                <a:gdLst>
                  <a:gd name="T0" fmla="*/ 20 w 26"/>
                  <a:gd name="T1" fmla="*/ 0 h 34"/>
                  <a:gd name="T2" fmla="*/ 20 w 26"/>
                  <a:gd name="T3" fmla="*/ 0 h 34"/>
                  <a:gd name="T4" fmla="*/ 22 w 26"/>
                  <a:gd name="T5" fmla="*/ 0 h 34"/>
                  <a:gd name="T6" fmla="*/ 23 w 26"/>
                  <a:gd name="T7" fmla="*/ 0 h 34"/>
                  <a:gd name="T8" fmla="*/ 26 w 26"/>
                  <a:gd name="T9" fmla="*/ 1 h 34"/>
                  <a:gd name="T10" fmla="*/ 26 w 26"/>
                  <a:gd name="T11" fmla="*/ 1 h 34"/>
                  <a:gd name="T12" fmla="*/ 23 w 26"/>
                  <a:gd name="T13" fmla="*/ 6 h 34"/>
                  <a:gd name="T14" fmla="*/ 22 w 26"/>
                  <a:gd name="T15" fmla="*/ 10 h 34"/>
                  <a:gd name="T16" fmla="*/ 22 w 26"/>
                  <a:gd name="T17" fmla="*/ 13 h 34"/>
                  <a:gd name="T18" fmla="*/ 22 w 26"/>
                  <a:gd name="T19" fmla="*/ 13 h 34"/>
                  <a:gd name="T20" fmla="*/ 23 w 26"/>
                  <a:gd name="T21" fmla="*/ 13 h 34"/>
                  <a:gd name="T22" fmla="*/ 23 w 26"/>
                  <a:gd name="T23" fmla="*/ 13 h 34"/>
                  <a:gd name="T24" fmla="*/ 19 w 26"/>
                  <a:gd name="T25" fmla="*/ 19 h 34"/>
                  <a:gd name="T26" fmla="*/ 14 w 26"/>
                  <a:gd name="T27" fmla="*/ 24 h 34"/>
                  <a:gd name="T28" fmla="*/ 14 w 26"/>
                  <a:gd name="T29" fmla="*/ 24 h 34"/>
                  <a:gd name="T30" fmla="*/ 9 w 26"/>
                  <a:gd name="T31" fmla="*/ 29 h 34"/>
                  <a:gd name="T32" fmla="*/ 3 w 26"/>
                  <a:gd name="T33" fmla="*/ 34 h 34"/>
                  <a:gd name="T34" fmla="*/ 3 w 26"/>
                  <a:gd name="T35" fmla="*/ 34 h 34"/>
                  <a:gd name="T36" fmla="*/ 3 w 26"/>
                  <a:gd name="T37" fmla="*/ 31 h 34"/>
                  <a:gd name="T38" fmla="*/ 0 w 26"/>
                  <a:gd name="T39" fmla="*/ 29 h 34"/>
                  <a:gd name="T40" fmla="*/ 0 w 26"/>
                  <a:gd name="T41" fmla="*/ 29 h 34"/>
                  <a:gd name="T42" fmla="*/ 6 w 26"/>
                  <a:gd name="T43" fmla="*/ 26 h 34"/>
                  <a:gd name="T44" fmla="*/ 9 w 26"/>
                  <a:gd name="T45" fmla="*/ 23 h 34"/>
                  <a:gd name="T46" fmla="*/ 12 w 26"/>
                  <a:gd name="T47" fmla="*/ 20 h 34"/>
                  <a:gd name="T48" fmla="*/ 13 w 26"/>
                  <a:gd name="T49" fmla="*/ 16 h 34"/>
                  <a:gd name="T50" fmla="*/ 13 w 26"/>
                  <a:gd name="T51" fmla="*/ 16 h 34"/>
                  <a:gd name="T52" fmla="*/ 16 w 26"/>
                  <a:gd name="T53" fmla="*/ 9 h 34"/>
                  <a:gd name="T54" fmla="*/ 20 w 26"/>
                  <a:gd name="T5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34">
                    <a:moveTo>
                      <a:pt x="20" y="0"/>
                    </a:moveTo>
                    <a:lnTo>
                      <a:pt x="20" y="0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3" y="6"/>
                    </a:lnTo>
                    <a:lnTo>
                      <a:pt x="22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19" y="19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9" y="29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6" y="26"/>
                    </a:lnTo>
                    <a:lnTo>
                      <a:pt x="9" y="23"/>
                    </a:lnTo>
                    <a:lnTo>
                      <a:pt x="12" y="20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6" y="9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išḻïḑe">
                <a:extLst>
                  <a:ext uri="{FF2B5EF4-FFF2-40B4-BE49-F238E27FC236}">
                    <a16:creationId xmlns:a16="http://schemas.microsoft.com/office/drawing/2014/main" xmlns="" id="{3D0970ED-4F3D-43D6-8201-923220CB8BD1}"/>
                  </a:ext>
                </a:extLst>
              </p:cNvPr>
              <p:cNvSpPr/>
              <p:nvPr/>
            </p:nvSpPr>
            <p:spPr bwMode="auto">
              <a:xfrm>
                <a:off x="5125320" y="5152271"/>
                <a:ext cx="79868" cy="104438"/>
              </a:xfrm>
              <a:custGeom>
                <a:avLst/>
                <a:gdLst>
                  <a:gd name="T0" fmla="*/ 20 w 26"/>
                  <a:gd name="T1" fmla="*/ 0 h 34"/>
                  <a:gd name="T2" fmla="*/ 20 w 26"/>
                  <a:gd name="T3" fmla="*/ 0 h 34"/>
                  <a:gd name="T4" fmla="*/ 22 w 26"/>
                  <a:gd name="T5" fmla="*/ 0 h 34"/>
                  <a:gd name="T6" fmla="*/ 23 w 26"/>
                  <a:gd name="T7" fmla="*/ 0 h 34"/>
                  <a:gd name="T8" fmla="*/ 26 w 26"/>
                  <a:gd name="T9" fmla="*/ 1 h 34"/>
                  <a:gd name="T10" fmla="*/ 26 w 26"/>
                  <a:gd name="T11" fmla="*/ 1 h 34"/>
                  <a:gd name="T12" fmla="*/ 23 w 26"/>
                  <a:gd name="T13" fmla="*/ 6 h 34"/>
                  <a:gd name="T14" fmla="*/ 22 w 26"/>
                  <a:gd name="T15" fmla="*/ 10 h 34"/>
                  <a:gd name="T16" fmla="*/ 22 w 26"/>
                  <a:gd name="T17" fmla="*/ 13 h 34"/>
                  <a:gd name="T18" fmla="*/ 22 w 26"/>
                  <a:gd name="T19" fmla="*/ 13 h 34"/>
                  <a:gd name="T20" fmla="*/ 23 w 26"/>
                  <a:gd name="T21" fmla="*/ 13 h 34"/>
                  <a:gd name="T22" fmla="*/ 23 w 26"/>
                  <a:gd name="T23" fmla="*/ 13 h 34"/>
                  <a:gd name="T24" fmla="*/ 19 w 26"/>
                  <a:gd name="T25" fmla="*/ 19 h 34"/>
                  <a:gd name="T26" fmla="*/ 14 w 26"/>
                  <a:gd name="T27" fmla="*/ 24 h 34"/>
                  <a:gd name="T28" fmla="*/ 14 w 26"/>
                  <a:gd name="T29" fmla="*/ 24 h 34"/>
                  <a:gd name="T30" fmla="*/ 9 w 26"/>
                  <a:gd name="T31" fmla="*/ 29 h 34"/>
                  <a:gd name="T32" fmla="*/ 3 w 26"/>
                  <a:gd name="T33" fmla="*/ 34 h 34"/>
                  <a:gd name="T34" fmla="*/ 3 w 26"/>
                  <a:gd name="T35" fmla="*/ 34 h 34"/>
                  <a:gd name="T36" fmla="*/ 3 w 26"/>
                  <a:gd name="T37" fmla="*/ 31 h 34"/>
                  <a:gd name="T38" fmla="*/ 0 w 26"/>
                  <a:gd name="T39" fmla="*/ 29 h 34"/>
                  <a:gd name="T40" fmla="*/ 0 w 26"/>
                  <a:gd name="T41" fmla="*/ 29 h 34"/>
                  <a:gd name="T42" fmla="*/ 6 w 26"/>
                  <a:gd name="T43" fmla="*/ 26 h 34"/>
                  <a:gd name="T44" fmla="*/ 9 w 26"/>
                  <a:gd name="T45" fmla="*/ 23 h 34"/>
                  <a:gd name="T46" fmla="*/ 12 w 26"/>
                  <a:gd name="T47" fmla="*/ 20 h 34"/>
                  <a:gd name="T48" fmla="*/ 13 w 26"/>
                  <a:gd name="T49" fmla="*/ 16 h 34"/>
                  <a:gd name="T50" fmla="*/ 13 w 26"/>
                  <a:gd name="T51" fmla="*/ 16 h 34"/>
                  <a:gd name="T52" fmla="*/ 16 w 26"/>
                  <a:gd name="T53" fmla="*/ 9 h 34"/>
                  <a:gd name="T54" fmla="*/ 20 w 26"/>
                  <a:gd name="T5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34">
                    <a:moveTo>
                      <a:pt x="20" y="0"/>
                    </a:moveTo>
                    <a:lnTo>
                      <a:pt x="20" y="0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3" y="6"/>
                    </a:lnTo>
                    <a:lnTo>
                      <a:pt x="22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19" y="19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9" y="29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6" y="26"/>
                    </a:lnTo>
                    <a:lnTo>
                      <a:pt x="9" y="23"/>
                    </a:lnTo>
                    <a:lnTo>
                      <a:pt x="12" y="20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6" y="9"/>
                    </a:lnTo>
                    <a:lnTo>
                      <a:pt x="2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íS1îďé">
                <a:extLst>
                  <a:ext uri="{FF2B5EF4-FFF2-40B4-BE49-F238E27FC236}">
                    <a16:creationId xmlns:a16="http://schemas.microsoft.com/office/drawing/2014/main" xmlns="" id="{596E9F05-82C5-4113-A065-150CA8DF5B03}"/>
                  </a:ext>
                </a:extLst>
              </p:cNvPr>
              <p:cNvSpPr/>
              <p:nvPr/>
            </p:nvSpPr>
            <p:spPr bwMode="auto">
              <a:xfrm>
                <a:off x="4197646" y="4408902"/>
                <a:ext cx="18433" cy="18429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0 h 4"/>
                  <a:gd name="T4" fmla="*/ 4 w 5"/>
                  <a:gd name="T5" fmla="*/ 0 h 4"/>
                  <a:gd name="T6" fmla="*/ 5 w 5"/>
                  <a:gd name="T7" fmla="*/ 3 h 4"/>
                  <a:gd name="T8" fmla="*/ 5 w 5"/>
                  <a:gd name="T9" fmla="*/ 3 h 4"/>
                  <a:gd name="T10" fmla="*/ 5 w 5"/>
                  <a:gd name="T11" fmla="*/ 4 h 4"/>
                  <a:gd name="T12" fmla="*/ 4 w 5"/>
                  <a:gd name="T13" fmla="*/ 4 h 4"/>
                  <a:gd name="T14" fmla="*/ 1 w 5"/>
                  <a:gd name="T15" fmla="*/ 3 h 4"/>
                  <a:gd name="T16" fmla="*/ 1 w 5"/>
                  <a:gd name="T17" fmla="*/ 3 h 4"/>
                  <a:gd name="T18" fmla="*/ 0 w 5"/>
                  <a:gd name="T19" fmla="*/ 1 h 4"/>
                  <a:gd name="T20" fmla="*/ 1 w 5"/>
                  <a:gd name="T21" fmla="*/ 1 h 4"/>
                  <a:gd name="T22" fmla="*/ 3 w 5"/>
                  <a:gd name="T23" fmla="*/ 1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ïṩḷïḍê">
                <a:extLst>
                  <a:ext uri="{FF2B5EF4-FFF2-40B4-BE49-F238E27FC236}">
                    <a16:creationId xmlns:a16="http://schemas.microsoft.com/office/drawing/2014/main" xmlns="" id="{14579F91-8EDC-428B-8F6E-F22F22A2297F}"/>
                  </a:ext>
                </a:extLst>
              </p:cNvPr>
              <p:cNvSpPr/>
              <p:nvPr/>
            </p:nvSpPr>
            <p:spPr bwMode="auto">
              <a:xfrm>
                <a:off x="4197646" y="4408902"/>
                <a:ext cx="18433" cy="18429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0 h 4"/>
                  <a:gd name="T4" fmla="*/ 4 w 5"/>
                  <a:gd name="T5" fmla="*/ 0 h 4"/>
                  <a:gd name="T6" fmla="*/ 5 w 5"/>
                  <a:gd name="T7" fmla="*/ 3 h 4"/>
                  <a:gd name="T8" fmla="*/ 5 w 5"/>
                  <a:gd name="T9" fmla="*/ 3 h 4"/>
                  <a:gd name="T10" fmla="*/ 5 w 5"/>
                  <a:gd name="T11" fmla="*/ 4 h 4"/>
                  <a:gd name="T12" fmla="*/ 4 w 5"/>
                  <a:gd name="T13" fmla="*/ 4 h 4"/>
                  <a:gd name="T14" fmla="*/ 1 w 5"/>
                  <a:gd name="T15" fmla="*/ 3 h 4"/>
                  <a:gd name="T16" fmla="*/ 1 w 5"/>
                  <a:gd name="T17" fmla="*/ 3 h 4"/>
                  <a:gd name="T18" fmla="*/ 0 w 5"/>
                  <a:gd name="T19" fmla="*/ 1 h 4"/>
                  <a:gd name="T20" fmla="*/ 1 w 5"/>
                  <a:gd name="T21" fmla="*/ 1 h 4"/>
                  <a:gd name="T22" fmla="*/ 3 w 5"/>
                  <a:gd name="T23" fmla="*/ 1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ïṡ1îdê">
                <a:extLst>
                  <a:ext uri="{FF2B5EF4-FFF2-40B4-BE49-F238E27FC236}">
                    <a16:creationId xmlns:a16="http://schemas.microsoft.com/office/drawing/2014/main" xmlns="" id="{A8814EE1-18BC-4DCE-A2E1-3CBC47B6EB65}"/>
                  </a:ext>
                </a:extLst>
              </p:cNvPr>
              <p:cNvSpPr/>
              <p:nvPr/>
            </p:nvSpPr>
            <p:spPr bwMode="auto">
              <a:xfrm>
                <a:off x="4117782" y="4396616"/>
                <a:ext cx="12287" cy="12287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4 w 4"/>
                  <a:gd name="T5" fmla="*/ 4 h 6"/>
                  <a:gd name="T6" fmla="*/ 4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0 w 4"/>
                  <a:gd name="T13" fmla="*/ 1 h 6"/>
                  <a:gd name="T14" fmla="*/ 0 w 4"/>
                  <a:gd name="T15" fmla="*/ 1 h 6"/>
                  <a:gd name="T16" fmla="*/ 3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îṣ1íḑe">
                <a:extLst>
                  <a:ext uri="{FF2B5EF4-FFF2-40B4-BE49-F238E27FC236}">
                    <a16:creationId xmlns:a16="http://schemas.microsoft.com/office/drawing/2014/main" xmlns="" id="{336A7F5C-D9BD-4AA1-B9AB-821965B3B6DB}"/>
                  </a:ext>
                </a:extLst>
              </p:cNvPr>
              <p:cNvSpPr/>
              <p:nvPr/>
            </p:nvSpPr>
            <p:spPr bwMode="auto">
              <a:xfrm>
                <a:off x="4117782" y="4396616"/>
                <a:ext cx="12287" cy="12287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0 h 6"/>
                  <a:gd name="T4" fmla="*/ 4 w 4"/>
                  <a:gd name="T5" fmla="*/ 4 h 6"/>
                  <a:gd name="T6" fmla="*/ 4 w 4"/>
                  <a:gd name="T7" fmla="*/ 6 h 6"/>
                  <a:gd name="T8" fmla="*/ 3 w 4"/>
                  <a:gd name="T9" fmla="*/ 6 h 6"/>
                  <a:gd name="T10" fmla="*/ 3 w 4"/>
                  <a:gd name="T11" fmla="*/ 6 h 6"/>
                  <a:gd name="T12" fmla="*/ 0 w 4"/>
                  <a:gd name="T13" fmla="*/ 1 h 6"/>
                  <a:gd name="T14" fmla="*/ 0 w 4"/>
                  <a:gd name="T15" fmla="*/ 1 h 6"/>
                  <a:gd name="T16" fmla="*/ 3 w 4"/>
                  <a:gd name="T17" fmla="*/ 0 h 6"/>
                  <a:gd name="T18" fmla="*/ 4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lnTo>
                      <a:pt x="4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îSļîḍé">
                <a:extLst>
                  <a:ext uri="{FF2B5EF4-FFF2-40B4-BE49-F238E27FC236}">
                    <a16:creationId xmlns:a16="http://schemas.microsoft.com/office/drawing/2014/main" xmlns="" id="{BABEDCFD-17AE-4014-9427-BE322FC0408F}"/>
                  </a:ext>
                </a:extLst>
              </p:cNvPr>
              <p:cNvSpPr/>
              <p:nvPr/>
            </p:nvSpPr>
            <p:spPr bwMode="auto">
              <a:xfrm>
                <a:off x="4123924" y="4476484"/>
                <a:ext cx="18433" cy="24574"/>
              </a:xfrm>
              <a:custGeom>
                <a:avLst/>
                <a:gdLst>
                  <a:gd name="T0" fmla="*/ 8 w 8"/>
                  <a:gd name="T1" fmla="*/ 0 h 7"/>
                  <a:gd name="T2" fmla="*/ 8 w 8"/>
                  <a:gd name="T3" fmla="*/ 0 h 7"/>
                  <a:gd name="T4" fmla="*/ 8 w 8"/>
                  <a:gd name="T5" fmla="*/ 2 h 7"/>
                  <a:gd name="T6" fmla="*/ 6 w 8"/>
                  <a:gd name="T7" fmla="*/ 3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4 h 7"/>
                  <a:gd name="T14" fmla="*/ 2 w 8"/>
                  <a:gd name="T15" fmla="*/ 3 h 7"/>
                  <a:gd name="T16" fmla="*/ 8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íṩlïḍê">
                <a:extLst>
                  <a:ext uri="{FF2B5EF4-FFF2-40B4-BE49-F238E27FC236}">
                    <a16:creationId xmlns:a16="http://schemas.microsoft.com/office/drawing/2014/main" xmlns="" id="{7F2904A9-115B-4AA1-BFFC-BCAF6D05F0B3}"/>
                  </a:ext>
                </a:extLst>
              </p:cNvPr>
              <p:cNvSpPr/>
              <p:nvPr/>
            </p:nvSpPr>
            <p:spPr bwMode="auto">
              <a:xfrm>
                <a:off x="4123924" y="4476484"/>
                <a:ext cx="18433" cy="24574"/>
              </a:xfrm>
              <a:custGeom>
                <a:avLst/>
                <a:gdLst>
                  <a:gd name="T0" fmla="*/ 8 w 8"/>
                  <a:gd name="T1" fmla="*/ 0 h 7"/>
                  <a:gd name="T2" fmla="*/ 8 w 8"/>
                  <a:gd name="T3" fmla="*/ 0 h 7"/>
                  <a:gd name="T4" fmla="*/ 8 w 8"/>
                  <a:gd name="T5" fmla="*/ 2 h 7"/>
                  <a:gd name="T6" fmla="*/ 6 w 8"/>
                  <a:gd name="T7" fmla="*/ 3 h 7"/>
                  <a:gd name="T8" fmla="*/ 0 w 8"/>
                  <a:gd name="T9" fmla="*/ 7 h 7"/>
                  <a:gd name="T10" fmla="*/ 0 w 8"/>
                  <a:gd name="T11" fmla="*/ 7 h 7"/>
                  <a:gd name="T12" fmla="*/ 0 w 8"/>
                  <a:gd name="T13" fmla="*/ 4 h 7"/>
                  <a:gd name="T14" fmla="*/ 2 w 8"/>
                  <a:gd name="T15" fmla="*/ 3 h 7"/>
                  <a:gd name="T16" fmla="*/ 8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6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i$ḻïḑè">
                <a:extLst>
                  <a:ext uri="{FF2B5EF4-FFF2-40B4-BE49-F238E27FC236}">
                    <a16:creationId xmlns:a16="http://schemas.microsoft.com/office/drawing/2014/main" xmlns="" id="{C36750E6-5B16-4EDC-93A4-7F1836E82C8A}"/>
                  </a:ext>
                </a:extLst>
              </p:cNvPr>
              <p:cNvSpPr/>
              <p:nvPr/>
            </p:nvSpPr>
            <p:spPr bwMode="auto">
              <a:xfrm>
                <a:off x="3614013" y="3579529"/>
                <a:ext cx="6145" cy="12287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0 w 3"/>
                  <a:gd name="T5" fmla="*/ 1 h 4"/>
                  <a:gd name="T6" fmla="*/ 0 w 3"/>
                  <a:gd name="T7" fmla="*/ 1 h 4"/>
                  <a:gd name="T8" fmla="*/ 0 w 3"/>
                  <a:gd name="T9" fmla="*/ 0 h 4"/>
                  <a:gd name="T10" fmla="*/ 0 w 3"/>
                  <a:gd name="T11" fmla="*/ 0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ïšḻídê">
                <a:extLst>
                  <a:ext uri="{FF2B5EF4-FFF2-40B4-BE49-F238E27FC236}">
                    <a16:creationId xmlns:a16="http://schemas.microsoft.com/office/drawing/2014/main" xmlns="" id="{E2C07AEB-DD1E-4AF3-B4E5-12D83A009854}"/>
                  </a:ext>
                </a:extLst>
              </p:cNvPr>
              <p:cNvSpPr/>
              <p:nvPr/>
            </p:nvSpPr>
            <p:spPr bwMode="auto">
              <a:xfrm>
                <a:off x="3614013" y="3579529"/>
                <a:ext cx="6145" cy="12287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0 w 3"/>
                  <a:gd name="T5" fmla="*/ 1 h 4"/>
                  <a:gd name="T6" fmla="*/ 0 w 3"/>
                  <a:gd name="T7" fmla="*/ 1 h 4"/>
                  <a:gd name="T8" fmla="*/ 0 w 3"/>
                  <a:gd name="T9" fmla="*/ 0 h 4"/>
                  <a:gd name="T10" fmla="*/ 0 w 3"/>
                  <a:gd name="T11" fmla="*/ 0 h 4"/>
                  <a:gd name="T12" fmla="*/ 3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iṩḻiḋê">
                <a:extLst>
                  <a:ext uri="{FF2B5EF4-FFF2-40B4-BE49-F238E27FC236}">
                    <a16:creationId xmlns:a16="http://schemas.microsoft.com/office/drawing/2014/main" xmlns="" id="{A9392A9D-18E0-4676-B84E-08C49D6A3CAB}"/>
                  </a:ext>
                </a:extLst>
              </p:cNvPr>
              <p:cNvSpPr/>
              <p:nvPr/>
            </p:nvSpPr>
            <p:spPr bwMode="auto">
              <a:xfrm>
                <a:off x="4062490" y="4439622"/>
                <a:ext cx="0" cy="30716"/>
              </a:xfrm>
              <a:custGeom>
                <a:avLst/>
                <a:gdLst>
                  <a:gd name="T0" fmla="*/ 1 w 1"/>
                  <a:gd name="T1" fmla="*/ 0 h 10"/>
                  <a:gd name="T2" fmla="*/ 1 w 1"/>
                  <a:gd name="T3" fmla="*/ 0 h 10"/>
                  <a:gd name="T4" fmla="*/ 1 w 1"/>
                  <a:gd name="T5" fmla="*/ 5 h 10"/>
                  <a:gd name="T6" fmla="*/ 1 w 1"/>
                  <a:gd name="T7" fmla="*/ 8 h 10"/>
                  <a:gd name="T8" fmla="*/ 0 w 1"/>
                  <a:gd name="T9" fmla="*/ 10 h 10"/>
                  <a:gd name="T10" fmla="*/ 0 w 1"/>
                  <a:gd name="T11" fmla="*/ 10 h 10"/>
                  <a:gd name="T12" fmla="*/ 0 w 1"/>
                  <a:gd name="T13" fmla="*/ 4 h 10"/>
                  <a:gd name="T14" fmla="*/ 0 w 1"/>
                  <a:gd name="T15" fmla="*/ 3 h 10"/>
                  <a:gd name="T16" fmla="*/ 1 w 1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lnTo>
                      <a:pt x="1" y="0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ïşļïďê">
                <a:extLst>
                  <a:ext uri="{FF2B5EF4-FFF2-40B4-BE49-F238E27FC236}">
                    <a16:creationId xmlns:a16="http://schemas.microsoft.com/office/drawing/2014/main" xmlns="" id="{A47D19D4-F980-48AF-BBD3-E8C500776D53}"/>
                  </a:ext>
                </a:extLst>
              </p:cNvPr>
              <p:cNvSpPr/>
              <p:nvPr/>
            </p:nvSpPr>
            <p:spPr bwMode="auto">
              <a:xfrm>
                <a:off x="4062490" y="4439622"/>
                <a:ext cx="0" cy="30716"/>
              </a:xfrm>
              <a:custGeom>
                <a:avLst/>
                <a:gdLst>
                  <a:gd name="T0" fmla="*/ 1 w 1"/>
                  <a:gd name="T1" fmla="*/ 0 h 10"/>
                  <a:gd name="T2" fmla="*/ 1 w 1"/>
                  <a:gd name="T3" fmla="*/ 0 h 10"/>
                  <a:gd name="T4" fmla="*/ 1 w 1"/>
                  <a:gd name="T5" fmla="*/ 5 h 10"/>
                  <a:gd name="T6" fmla="*/ 1 w 1"/>
                  <a:gd name="T7" fmla="*/ 8 h 10"/>
                  <a:gd name="T8" fmla="*/ 0 w 1"/>
                  <a:gd name="T9" fmla="*/ 10 h 10"/>
                  <a:gd name="T10" fmla="*/ 0 w 1"/>
                  <a:gd name="T11" fmla="*/ 10 h 10"/>
                  <a:gd name="T12" fmla="*/ 0 w 1"/>
                  <a:gd name="T13" fmla="*/ 4 h 10"/>
                  <a:gd name="T14" fmla="*/ 0 w 1"/>
                  <a:gd name="T15" fmla="*/ 3 h 10"/>
                  <a:gd name="T16" fmla="*/ 1 w 1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lnTo>
                      <a:pt x="1" y="0"/>
                    </a:lnTo>
                    <a:lnTo>
                      <a:pt x="1" y="5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iṡ1iḍê">
                <a:extLst>
                  <a:ext uri="{FF2B5EF4-FFF2-40B4-BE49-F238E27FC236}">
                    <a16:creationId xmlns:a16="http://schemas.microsoft.com/office/drawing/2014/main" xmlns="" id="{D440FF8F-A31A-4DEB-B61D-6702E18CAC1D}"/>
                  </a:ext>
                </a:extLst>
              </p:cNvPr>
              <p:cNvSpPr/>
              <p:nvPr/>
            </p:nvSpPr>
            <p:spPr bwMode="auto">
              <a:xfrm>
                <a:off x="4031773" y="4488771"/>
                <a:ext cx="18433" cy="24574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0 h 8"/>
                  <a:gd name="T4" fmla="*/ 4 w 4"/>
                  <a:gd name="T5" fmla="*/ 3 h 8"/>
                  <a:gd name="T6" fmla="*/ 3 w 4"/>
                  <a:gd name="T7" fmla="*/ 3 h 8"/>
                  <a:gd name="T8" fmla="*/ 3 w 4"/>
                  <a:gd name="T9" fmla="*/ 5 h 8"/>
                  <a:gd name="T10" fmla="*/ 3 w 4"/>
                  <a:gd name="T11" fmla="*/ 8 h 8"/>
                  <a:gd name="T12" fmla="*/ 3 w 4"/>
                  <a:gd name="T13" fmla="*/ 8 h 8"/>
                  <a:gd name="T14" fmla="*/ 1 w 4"/>
                  <a:gd name="T15" fmla="*/ 8 h 8"/>
                  <a:gd name="T16" fmla="*/ 1 w 4"/>
                  <a:gd name="T17" fmla="*/ 6 h 8"/>
                  <a:gd name="T18" fmla="*/ 1 w 4"/>
                  <a:gd name="T19" fmla="*/ 6 h 8"/>
                  <a:gd name="T20" fmla="*/ 0 w 4"/>
                  <a:gd name="T21" fmla="*/ 5 h 8"/>
                  <a:gd name="T22" fmla="*/ 0 w 4"/>
                  <a:gd name="T23" fmla="*/ 5 h 8"/>
                  <a:gd name="T24" fmla="*/ 0 w 4"/>
                  <a:gd name="T25" fmla="*/ 5 h 8"/>
                  <a:gd name="T26" fmla="*/ 0 w 4"/>
                  <a:gd name="T27" fmla="*/ 3 h 8"/>
                  <a:gd name="T28" fmla="*/ 0 w 4"/>
                  <a:gd name="T29" fmla="*/ 0 h 8"/>
                  <a:gd name="T30" fmla="*/ 1 w 4"/>
                  <a:gd name="T31" fmla="*/ 0 h 8"/>
                  <a:gd name="T32" fmla="*/ 4 w 4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0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îsḻíḑê">
                <a:extLst>
                  <a:ext uri="{FF2B5EF4-FFF2-40B4-BE49-F238E27FC236}">
                    <a16:creationId xmlns:a16="http://schemas.microsoft.com/office/drawing/2014/main" xmlns="" id="{9AE92476-3F03-477C-9534-BA06974E6101}"/>
                  </a:ext>
                </a:extLst>
              </p:cNvPr>
              <p:cNvSpPr/>
              <p:nvPr/>
            </p:nvSpPr>
            <p:spPr bwMode="auto">
              <a:xfrm>
                <a:off x="4031773" y="4488771"/>
                <a:ext cx="18433" cy="24574"/>
              </a:xfrm>
              <a:custGeom>
                <a:avLst/>
                <a:gdLst>
                  <a:gd name="T0" fmla="*/ 4 w 4"/>
                  <a:gd name="T1" fmla="*/ 0 h 8"/>
                  <a:gd name="T2" fmla="*/ 4 w 4"/>
                  <a:gd name="T3" fmla="*/ 0 h 8"/>
                  <a:gd name="T4" fmla="*/ 4 w 4"/>
                  <a:gd name="T5" fmla="*/ 3 h 8"/>
                  <a:gd name="T6" fmla="*/ 3 w 4"/>
                  <a:gd name="T7" fmla="*/ 3 h 8"/>
                  <a:gd name="T8" fmla="*/ 3 w 4"/>
                  <a:gd name="T9" fmla="*/ 5 h 8"/>
                  <a:gd name="T10" fmla="*/ 3 w 4"/>
                  <a:gd name="T11" fmla="*/ 8 h 8"/>
                  <a:gd name="T12" fmla="*/ 3 w 4"/>
                  <a:gd name="T13" fmla="*/ 8 h 8"/>
                  <a:gd name="T14" fmla="*/ 1 w 4"/>
                  <a:gd name="T15" fmla="*/ 8 h 8"/>
                  <a:gd name="T16" fmla="*/ 1 w 4"/>
                  <a:gd name="T17" fmla="*/ 6 h 8"/>
                  <a:gd name="T18" fmla="*/ 1 w 4"/>
                  <a:gd name="T19" fmla="*/ 6 h 8"/>
                  <a:gd name="T20" fmla="*/ 0 w 4"/>
                  <a:gd name="T21" fmla="*/ 5 h 8"/>
                  <a:gd name="T22" fmla="*/ 0 w 4"/>
                  <a:gd name="T23" fmla="*/ 5 h 8"/>
                  <a:gd name="T24" fmla="*/ 0 w 4"/>
                  <a:gd name="T25" fmla="*/ 5 h 8"/>
                  <a:gd name="T26" fmla="*/ 0 w 4"/>
                  <a:gd name="T27" fmla="*/ 3 h 8"/>
                  <a:gd name="T28" fmla="*/ 0 w 4"/>
                  <a:gd name="T29" fmla="*/ 0 h 8"/>
                  <a:gd name="T30" fmla="*/ 1 w 4"/>
                  <a:gd name="T31" fmla="*/ 0 h 8"/>
                  <a:gd name="T32" fmla="*/ 4 w 4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4" y="0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ïŝ1ïḑé">
                <a:extLst>
                  <a:ext uri="{FF2B5EF4-FFF2-40B4-BE49-F238E27FC236}">
                    <a16:creationId xmlns:a16="http://schemas.microsoft.com/office/drawing/2014/main" xmlns="" id="{925BE250-E108-41EB-9827-4837F9C6D3CF}"/>
                  </a:ext>
                </a:extLst>
              </p:cNvPr>
              <p:cNvSpPr/>
              <p:nvPr/>
            </p:nvSpPr>
            <p:spPr bwMode="auto">
              <a:xfrm>
                <a:off x="3601726" y="3591817"/>
                <a:ext cx="6145" cy="12287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4 h 4"/>
                  <a:gd name="T8" fmla="*/ 1 w 3"/>
                  <a:gd name="T9" fmla="*/ 3 h 4"/>
                  <a:gd name="T10" fmla="*/ 1 w 3"/>
                  <a:gd name="T11" fmla="*/ 4 h 4"/>
                  <a:gd name="T12" fmla="*/ 1 w 3"/>
                  <a:gd name="T13" fmla="*/ 3 h 4"/>
                  <a:gd name="T14" fmla="*/ 1 w 3"/>
                  <a:gd name="T15" fmla="*/ 3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iśḻîḍê">
                <a:extLst>
                  <a:ext uri="{FF2B5EF4-FFF2-40B4-BE49-F238E27FC236}">
                    <a16:creationId xmlns:a16="http://schemas.microsoft.com/office/drawing/2014/main" xmlns="" id="{81C1658F-2EAC-4533-A247-420FE58D2F9B}"/>
                  </a:ext>
                </a:extLst>
              </p:cNvPr>
              <p:cNvSpPr/>
              <p:nvPr/>
            </p:nvSpPr>
            <p:spPr bwMode="auto">
              <a:xfrm>
                <a:off x="3601726" y="3591817"/>
                <a:ext cx="6145" cy="12287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3 w 3"/>
                  <a:gd name="T5" fmla="*/ 4 h 4"/>
                  <a:gd name="T6" fmla="*/ 3 w 3"/>
                  <a:gd name="T7" fmla="*/ 4 h 4"/>
                  <a:gd name="T8" fmla="*/ 1 w 3"/>
                  <a:gd name="T9" fmla="*/ 3 h 4"/>
                  <a:gd name="T10" fmla="*/ 1 w 3"/>
                  <a:gd name="T11" fmla="*/ 4 h 4"/>
                  <a:gd name="T12" fmla="*/ 1 w 3"/>
                  <a:gd name="T13" fmla="*/ 3 h 4"/>
                  <a:gd name="T14" fmla="*/ 1 w 3"/>
                  <a:gd name="T15" fmla="*/ 3 h 4"/>
                  <a:gd name="T16" fmla="*/ 0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ïślíḓé">
                <a:extLst>
                  <a:ext uri="{FF2B5EF4-FFF2-40B4-BE49-F238E27FC236}">
                    <a16:creationId xmlns:a16="http://schemas.microsoft.com/office/drawing/2014/main" xmlns="" id="{DA2C9E24-484F-42D3-AFCF-A593FFDF0DE1}"/>
                  </a:ext>
                </a:extLst>
              </p:cNvPr>
              <p:cNvSpPr/>
              <p:nvPr/>
            </p:nvSpPr>
            <p:spPr bwMode="auto">
              <a:xfrm>
                <a:off x="3540291" y="343208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ísliḓè">
                <a:extLst>
                  <a:ext uri="{FF2B5EF4-FFF2-40B4-BE49-F238E27FC236}">
                    <a16:creationId xmlns:a16="http://schemas.microsoft.com/office/drawing/2014/main" xmlns="" id="{B94983A8-A8A7-4B19-9AA1-5E5938D46592}"/>
                  </a:ext>
                </a:extLst>
              </p:cNvPr>
              <p:cNvSpPr/>
              <p:nvPr/>
            </p:nvSpPr>
            <p:spPr bwMode="auto">
              <a:xfrm>
                <a:off x="3540291" y="343208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íṧľiďe">
                <a:extLst>
                  <a:ext uri="{FF2B5EF4-FFF2-40B4-BE49-F238E27FC236}">
                    <a16:creationId xmlns:a16="http://schemas.microsoft.com/office/drawing/2014/main" xmlns="" id="{B6A31C63-0271-4D08-8DFC-B8D0B723C3A9}"/>
                  </a:ext>
                </a:extLst>
              </p:cNvPr>
              <p:cNvSpPr/>
              <p:nvPr/>
            </p:nvSpPr>
            <p:spPr bwMode="auto">
              <a:xfrm>
                <a:off x="3915043" y="4562493"/>
                <a:ext cx="30720" cy="18429"/>
              </a:xfrm>
              <a:custGeom>
                <a:avLst/>
                <a:gdLst>
                  <a:gd name="T0" fmla="*/ 10 w 10"/>
                  <a:gd name="T1" fmla="*/ 0 h 6"/>
                  <a:gd name="T2" fmla="*/ 10 w 10"/>
                  <a:gd name="T3" fmla="*/ 0 h 6"/>
                  <a:gd name="T4" fmla="*/ 10 w 10"/>
                  <a:gd name="T5" fmla="*/ 2 h 6"/>
                  <a:gd name="T6" fmla="*/ 10 w 10"/>
                  <a:gd name="T7" fmla="*/ 3 h 6"/>
                  <a:gd name="T8" fmla="*/ 10 w 10"/>
                  <a:gd name="T9" fmla="*/ 3 h 6"/>
                  <a:gd name="T10" fmla="*/ 9 w 10"/>
                  <a:gd name="T11" fmla="*/ 5 h 6"/>
                  <a:gd name="T12" fmla="*/ 9 w 10"/>
                  <a:gd name="T13" fmla="*/ 5 h 6"/>
                  <a:gd name="T14" fmla="*/ 7 w 10"/>
                  <a:gd name="T15" fmla="*/ 5 h 6"/>
                  <a:gd name="T16" fmla="*/ 7 w 10"/>
                  <a:gd name="T17" fmla="*/ 5 h 6"/>
                  <a:gd name="T18" fmla="*/ 7 w 10"/>
                  <a:gd name="T19" fmla="*/ 5 h 6"/>
                  <a:gd name="T20" fmla="*/ 7 w 10"/>
                  <a:gd name="T21" fmla="*/ 5 h 6"/>
                  <a:gd name="T22" fmla="*/ 7 w 10"/>
                  <a:gd name="T23" fmla="*/ 5 h 6"/>
                  <a:gd name="T24" fmla="*/ 7 w 10"/>
                  <a:gd name="T25" fmla="*/ 5 h 6"/>
                  <a:gd name="T26" fmla="*/ 7 w 10"/>
                  <a:gd name="T27" fmla="*/ 5 h 6"/>
                  <a:gd name="T28" fmla="*/ 7 w 10"/>
                  <a:gd name="T29" fmla="*/ 5 h 6"/>
                  <a:gd name="T30" fmla="*/ 7 w 10"/>
                  <a:gd name="T31" fmla="*/ 5 h 6"/>
                  <a:gd name="T32" fmla="*/ 7 w 10"/>
                  <a:gd name="T33" fmla="*/ 5 h 6"/>
                  <a:gd name="T34" fmla="*/ 7 w 10"/>
                  <a:gd name="T35" fmla="*/ 5 h 6"/>
                  <a:gd name="T36" fmla="*/ 3 w 10"/>
                  <a:gd name="T37" fmla="*/ 6 h 6"/>
                  <a:gd name="T38" fmla="*/ 0 w 10"/>
                  <a:gd name="T39" fmla="*/ 5 h 6"/>
                  <a:gd name="T40" fmla="*/ 0 w 10"/>
                  <a:gd name="T41" fmla="*/ 5 h 6"/>
                  <a:gd name="T42" fmla="*/ 3 w 10"/>
                  <a:gd name="T43" fmla="*/ 5 h 6"/>
                  <a:gd name="T44" fmla="*/ 6 w 10"/>
                  <a:gd name="T45" fmla="*/ 3 h 6"/>
                  <a:gd name="T46" fmla="*/ 6 w 10"/>
                  <a:gd name="T47" fmla="*/ 3 h 6"/>
                  <a:gd name="T48" fmla="*/ 7 w 10"/>
                  <a:gd name="T49" fmla="*/ 3 h 6"/>
                  <a:gd name="T50" fmla="*/ 7 w 10"/>
                  <a:gd name="T51" fmla="*/ 3 h 6"/>
                  <a:gd name="T52" fmla="*/ 7 w 10"/>
                  <a:gd name="T53" fmla="*/ 3 h 6"/>
                  <a:gd name="T54" fmla="*/ 7 w 10"/>
                  <a:gd name="T55" fmla="*/ 3 h 6"/>
                  <a:gd name="T56" fmla="*/ 7 w 10"/>
                  <a:gd name="T57" fmla="*/ 3 h 6"/>
                  <a:gd name="T58" fmla="*/ 6 w 10"/>
                  <a:gd name="T59" fmla="*/ 3 h 6"/>
                  <a:gd name="T60" fmla="*/ 6 w 10"/>
                  <a:gd name="T61" fmla="*/ 3 h 6"/>
                  <a:gd name="T62" fmla="*/ 6 w 10"/>
                  <a:gd name="T63" fmla="*/ 3 h 6"/>
                  <a:gd name="T64" fmla="*/ 7 w 10"/>
                  <a:gd name="T65" fmla="*/ 3 h 6"/>
                  <a:gd name="T66" fmla="*/ 7 w 10"/>
                  <a:gd name="T67" fmla="*/ 3 h 6"/>
                  <a:gd name="T68" fmla="*/ 9 w 10"/>
                  <a:gd name="T69" fmla="*/ 2 h 6"/>
                  <a:gd name="T70" fmla="*/ 9 w 10"/>
                  <a:gd name="T71" fmla="*/ 2 h 6"/>
                  <a:gd name="T72" fmla="*/ 10 w 10"/>
                  <a:gd name="T7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iṧḻiḋé">
                <a:extLst>
                  <a:ext uri="{FF2B5EF4-FFF2-40B4-BE49-F238E27FC236}">
                    <a16:creationId xmlns:a16="http://schemas.microsoft.com/office/drawing/2014/main" xmlns="" id="{D182C5A0-F2F2-428C-9912-E42CC746622B}"/>
                  </a:ext>
                </a:extLst>
              </p:cNvPr>
              <p:cNvSpPr/>
              <p:nvPr/>
            </p:nvSpPr>
            <p:spPr bwMode="auto">
              <a:xfrm>
                <a:off x="3915043" y="4562493"/>
                <a:ext cx="30720" cy="18429"/>
              </a:xfrm>
              <a:custGeom>
                <a:avLst/>
                <a:gdLst>
                  <a:gd name="T0" fmla="*/ 10 w 10"/>
                  <a:gd name="T1" fmla="*/ 0 h 6"/>
                  <a:gd name="T2" fmla="*/ 10 w 10"/>
                  <a:gd name="T3" fmla="*/ 0 h 6"/>
                  <a:gd name="T4" fmla="*/ 10 w 10"/>
                  <a:gd name="T5" fmla="*/ 2 h 6"/>
                  <a:gd name="T6" fmla="*/ 10 w 10"/>
                  <a:gd name="T7" fmla="*/ 3 h 6"/>
                  <a:gd name="T8" fmla="*/ 10 w 10"/>
                  <a:gd name="T9" fmla="*/ 3 h 6"/>
                  <a:gd name="T10" fmla="*/ 9 w 10"/>
                  <a:gd name="T11" fmla="*/ 5 h 6"/>
                  <a:gd name="T12" fmla="*/ 9 w 10"/>
                  <a:gd name="T13" fmla="*/ 5 h 6"/>
                  <a:gd name="T14" fmla="*/ 7 w 10"/>
                  <a:gd name="T15" fmla="*/ 5 h 6"/>
                  <a:gd name="T16" fmla="*/ 7 w 10"/>
                  <a:gd name="T17" fmla="*/ 5 h 6"/>
                  <a:gd name="T18" fmla="*/ 7 w 10"/>
                  <a:gd name="T19" fmla="*/ 5 h 6"/>
                  <a:gd name="T20" fmla="*/ 7 w 10"/>
                  <a:gd name="T21" fmla="*/ 5 h 6"/>
                  <a:gd name="T22" fmla="*/ 7 w 10"/>
                  <a:gd name="T23" fmla="*/ 5 h 6"/>
                  <a:gd name="T24" fmla="*/ 7 w 10"/>
                  <a:gd name="T25" fmla="*/ 5 h 6"/>
                  <a:gd name="T26" fmla="*/ 7 w 10"/>
                  <a:gd name="T27" fmla="*/ 5 h 6"/>
                  <a:gd name="T28" fmla="*/ 7 w 10"/>
                  <a:gd name="T29" fmla="*/ 5 h 6"/>
                  <a:gd name="T30" fmla="*/ 7 w 10"/>
                  <a:gd name="T31" fmla="*/ 5 h 6"/>
                  <a:gd name="T32" fmla="*/ 7 w 10"/>
                  <a:gd name="T33" fmla="*/ 5 h 6"/>
                  <a:gd name="T34" fmla="*/ 7 w 10"/>
                  <a:gd name="T35" fmla="*/ 5 h 6"/>
                  <a:gd name="T36" fmla="*/ 3 w 10"/>
                  <a:gd name="T37" fmla="*/ 6 h 6"/>
                  <a:gd name="T38" fmla="*/ 0 w 10"/>
                  <a:gd name="T39" fmla="*/ 5 h 6"/>
                  <a:gd name="T40" fmla="*/ 0 w 10"/>
                  <a:gd name="T41" fmla="*/ 5 h 6"/>
                  <a:gd name="T42" fmla="*/ 3 w 10"/>
                  <a:gd name="T43" fmla="*/ 5 h 6"/>
                  <a:gd name="T44" fmla="*/ 6 w 10"/>
                  <a:gd name="T45" fmla="*/ 3 h 6"/>
                  <a:gd name="T46" fmla="*/ 6 w 10"/>
                  <a:gd name="T47" fmla="*/ 3 h 6"/>
                  <a:gd name="T48" fmla="*/ 7 w 10"/>
                  <a:gd name="T49" fmla="*/ 3 h 6"/>
                  <a:gd name="T50" fmla="*/ 7 w 10"/>
                  <a:gd name="T51" fmla="*/ 3 h 6"/>
                  <a:gd name="T52" fmla="*/ 7 w 10"/>
                  <a:gd name="T53" fmla="*/ 3 h 6"/>
                  <a:gd name="T54" fmla="*/ 7 w 10"/>
                  <a:gd name="T55" fmla="*/ 3 h 6"/>
                  <a:gd name="T56" fmla="*/ 7 w 10"/>
                  <a:gd name="T57" fmla="*/ 3 h 6"/>
                  <a:gd name="T58" fmla="*/ 6 w 10"/>
                  <a:gd name="T59" fmla="*/ 3 h 6"/>
                  <a:gd name="T60" fmla="*/ 6 w 10"/>
                  <a:gd name="T61" fmla="*/ 3 h 6"/>
                  <a:gd name="T62" fmla="*/ 6 w 10"/>
                  <a:gd name="T63" fmla="*/ 3 h 6"/>
                  <a:gd name="T64" fmla="*/ 7 w 10"/>
                  <a:gd name="T65" fmla="*/ 3 h 6"/>
                  <a:gd name="T66" fmla="*/ 7 w 10"/>
                  <a:gd name="T67" fmla="*/ 3 h 6"/>
                  <a:gd name="T68" fmla="*/ 9 w 10"/>
                  <a:gd name="T69" fmla="*/ 2 h 6"/>
                  <a:gd name="T70" fmla="*/ 9 w 10"/>
                  <a:gd name="T71" fmla="*/ 2 h 6"/>
                  <a:gd name="T72" fmla="*/ 10 w 10"/>
                  <a:gd name="T7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3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ïsľïḑé">
                <a:extLst>
                  <a:ext uri="{FF2B5EF4-FFF2-40B4-BE49-F238E27FC236}">
                    <a16:creationId xmlns:a16="http://schemas.microsoft.com/office/drawing/2014/main" xmlns="" id="{D34FF5E1-7C42-4C28-AC9F-92BFDC89B0F5}"/>
                  </a:ext>
                </a:extLst>
              </p:cNvPr>
              <p:cNvSpPr/>
              <p:nvPr/>
            </p:nvSpPr>
            <p:spPr bwMode="auto">
              <a:xfrm>
                <a:off x="3546432" y="3419797"/>
                <a:ext cx="12287" cy="12287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0 h 4"/>
                  <a:gd name="T4" fmla="*/ 3 w 4"/>
                  <a:gd name="T5" fmla="*/ 2 h 4"/>
                  <a:gd name="T6" fmla="*/ 3 w 4"/>
                  <a:gd name="T7" fmla="*/ 2 h 4"/>
                  <a:gd name="T8" fmla="*/ 2 w 4"/>
                  <a:gd name="T9" fmla="*/ 3 h 4"/>
                  <a:gd name="T10" fmla="*/ 2 w 4"/>
                  <a:gd name="T11" fmla="*/ 3 h 4"/>
                  <a:gd name="T12" fmla="*/ 2 w 4"/>
                  <a:gd name="T13" fmla="*/ 4 h 4"/>
                  <a:gd name="T14" fmla="*/ 2 w 4"/>
                  <a:gd name="T15" fmla="*/ 4 h 4"/>
                  <a:gd name="T16" fmla="*/ 0 w 4"/>
                  <a:gd name="T17" fmla="*/ 4 h 4"/>
                  <a:gd name="T18" fmla="*/ 0 w 4"/>
                  <a:gd name="T19" fmla="*/ 4 h 4"/>
                  <a:gd name="T20" fmla="*/ 0 w 4"/>
                  <a:gd name="T21" fmla="*/ 3 h 4"/>
                  <a:gd name="T22" fmla="*/ 0 w 4"/>
                  <a:gd name="T23" fmla="*/ 3 h 4"/>
                  <a:gd name="T24" fmla="*/ 0 w 4"/>
                  <a:gd name="T25" fmla="*/ 3 h 4"/>
                  <a:gd name="T26" fmla="*/ 0 w 4"/>
                  <a:gd name="T27" fmla="*/ 3 h 4"/>
                  <a:gd name="T28" fmla="*/ 0 w 4"/>
                  <a:gd name="T29" fmla="*/ 3 h 4"/>
                  <a:gd name="T30" fmla="*/ 0 w 4"/>
                  <a:gd name="T31" fmla="*/ 3 h 4"/>
                  <a:gd name="T32" fmla="*/ 4 w 4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ïṡḻiḋe">
                <a:extLst>
                  <a:ext uri="{FF2B5EF4-FFF2-40B4-BE49-F238E27FC236}">
                    <a16:creationId xmlns:a16="http://schemas.microsoft.com/office/drawing/2014/main" xmlns="" id="{753698D8-7295-427C-A821-AFD1ABEED128}"/>
                  </a:ext>
                </a:extLst>
              </p:cNvPr>
              <p:cNvSpPr/>
              <p:nvPr/>
            </p:nvSpPr>
            <p:spPr bwMode="auto">
              <a:xfrm>
                <a:off x="3546432" y="3419797"/>
                <a:ext cx="12287" cy="12287"/>
              </a:xfrm>
              <a:custGeom>
                <a:avLst/>
                <a:gdLst>
                  <a:gd name="T0" fmla="*/ 4 w 4"/>
                  <a:gd name="T1" fmla="*/ 0 h 4"/>
                  <a:gd name="T2" fmla="*/ 4 w 4"/>
                  <a:gd name="T3" fmla="*/ 0 h 4"/>
                  <a:gd name="T4" fmla="*/ 3 w 4"/>
                  <a:gd name="T5" fmla="*/ 2 h 4"/>
                  <a:gd name="T6" fmla="*/ 3 w 4"/>
                  <a:gd name="T7" fmla="*/ 2 h 4"/>
                  <a:gd name="T8" fmla="*/ 2 w 4"/>
                  <a:gd name="T9" fmla="*/ 3 h 4"/>
                  <a:gd name="T10" fmla="*/ 2 w 4"/>
                  <a:gd name="T11" fmla="*/ 3 h 4"/>
                  <a:gd name="T12" fmla="*/ 2 w 4"/>
                  <a:gd name="T13" fmla="*/ 4 h 4"/>
                  <a:gd name="T14" fmla="*/ 2 w 4"/>
                  <a:gd name="T15" fmla="*/ 4 h 4"/>
                  <a:gd name="T16" fmla="*/ 0 w 4"/>
                  <a:gd name="T17" fmla="*/ 4 h 4"/>
                  <a:gd name="T18" fmla="*/ 0 w 4"/>
                  <a:gd name="T19" fmla="*/ 4 h 4"/>
                  <a:gd name="T20" fmla="*/ 0 w 4"/>
                  <a:gd name="T21" fmla="*/ 3 h 4"/>
                  <a:gd name="T22" fmla="*/ 0 w 4"/>
                  <a:gd name="T23" fmla="*/ 3 h 4"/>
                  <a:gd name="T24" fmla="*/ 0 w 4"/>
                  <a:gd name="T25" fmla="*/ 3 h 4"/>
                  <a:gd name="T26" fmla="*/ 0 w 4"/>
                  <a:gd name="T27" fmla="*/ 3 h 4"/>
                  <a:gd name="T28" fmla="*/ 0 w 4"/>
                  <a:gd name="T29" fmla="*/ 3 h 4"/>
                  <a:gd name="T30" fmla="*/ 0 w 4"/>
                  <a:gd name="T31" fmla="*/ 3 h 4"/>
                  <a:gd name="T32" fmla="*/ 4 w 4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î$lídè">
                <a:extLst>
                  <a:ext uri="{FF2B5EF4-FFF2-40B4-BE49-F238E27FC236}">
                    <a16:creationId xmlns:a16="http://schemas.microsoft.com/office/drawing/2014/main" xmlns="" id="{572B6E05-3AED-4F9D-956B-0642EFAF2868}"/>
                  </a:ext>
                </a:extLst>
              </p:cNvPr>
              <p:cNvSpPr/>
              <p:nvPr/>
            </p:nvSpPr>
            <p:spPr bwMode="auto">
              <a:xfrm>
                <a:off x="3528004" y="3432083"/>
                <a:ext cx="6145" cy="614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îṧḻïḑé">
                <a:extLst>
                  <a:ext uri="{FF2B5EF4-FFF2-40B4-BE49-F238E27FC236}">
                    <a16:creationId xmlns:a16="http://schemas.microsoft.com/office/drawing/2014/main" xmlns="" id="{8E24DE1D-FBEF-440F-9631-DF6DCCFAA264}"/>
                  </a:ext>
                </a:extLst>
              </p:cNvPr>
              <p:cNvSpPr/>
              <p:nvPr/>
            </p:nvSpPr>
            <p:spPr bwMode="auto">
              <a:xfrm>
                <a:off x="3528004" y="3432083"/>
                <a:ext cx="6145" cy="614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  <a:gd name="T8" fmla="*/ 0 w 2"/>
                  <a:gd name="T9" fmla="*/ 2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i$ľïḓé">
                <a:extLst>
                  <a:ext uri="{FF2B5EF4-FFF2-40B4-BE49-F238E27FC236}">
                    <a16:creationId xmlns:a16="http://schemas.microsoft.com/office/drawing/2014/main" xmlns="" id="{0834EFA5-EE6C-4796-AA54-DE514B15CA82}"/>
                  </a:ext>
                </a:extLst>
              </p:cNvPr>
              <p:cNvSpPr/>
              <p:nvPr/>
            </p:nvSpPr>
            <p:spPr bwMode="auto">
              <a:xfrm>
                <a:off x="3571007" y="3616390"/>
                <a:ext cx="6145" cy="18429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0 h 7"/>
                  <a:gd name="T4" fmla="*/ 0 w 1"/>
                  <a:gd name="T5" fmla="*/ 3 h 7"/>
                  <a:gd name="T6" fmla="*/ 0 w 1"/>
                  <a:gd name="T7" fmla="*/ 3 h 7"/>
                  <a:gd name="T8" fmla="*/ 1 w 1"/>
                  <a:gd name="T9" fmla="*/ 7 h 7"/>
                  <a:gd name="T10" fmla="*/ 1 w 1"/>
                  <a:gd name="T11" fmla="*/ 7 h 7"/>
                  <a:gd name="T12" fmla="*/ 1 w 1"/>
                  <a:gd name="T13" fmla="*/ 0 h 7"/>
                  <a:gd name="T14" fmla="*/ 1 w 1"/>
                  <a:gd name="T15" fmla="*/ 0 h 7"/>
                  <a:gd name="T16" fmla="*/ 0 w 1"/>
                  <a:gd name="T17" fmla="*/ 0 h 7"/>
                  <a:gd name="T18" fmla="*/ 0 w 1"/>
                  <a:gd name="T19" fmla="*/ 1 h 7"/>
                  <a:gd name="T20" fmla="*/ 0 w 1"/>
                  <a:gd name="T21" fmla="*/ 1 h 7"/>
                  <a:gd name="T22" fmla="*/ 0 w 1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iŝ1îḍé">
                <a:extLst>
                  <a:ext uri="{FF2B5EF4-FFF2-40B4-BE49-F238E27FC236}">
                    <a16:creationId xmlns:a16="http://schemas.microsoft.com/office/drawing/2014/main" xmlns="" id="{AC64B93C-F773-4BAA-B494-88F898634D0E}"/>
                  </a:ext>
                </a:extLst>
              </p:cNvPr>
              <p:cNvSpPr/>
              <p:nvPr/>
            </p:nvSpPr>
            <p:spPr bwMode="auto">
              <a:xfrm>
                <a:off x="3571007" y="3616390"/>
                <a:ext cx="6145" cy="18429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0 h 7"/>
                  <a:gd name="T4" fmla="*/ 0 w 1"/>
                  <a:gd name="T5" fmla="*/ 3 h 7"/>
                  <a:gd name="T6" fmla="*/ 0 w 1"/>
                  <a:gd name="T7" fmla="*/ 3 h 7"/>
                  <a:gd name="T8" fmla="*/ 1 w 1"/>
                  <a:gd name="T9" fmla="*/ 7 h 7"/>
                  <a:gd name="T10" fmla="*/ 1 w 1"/>
                  <a:gd name="T11" fmla="*/ 7 h 7"/>
                  <a:gd name="T12" fmla="*/ 1 w 1"/>
                  <a:gd name="T13" fmla="*/ 0 h 7"/>
                  <a:gd name="T14" fmla="*/ 1 w 1"/>
                  <a:gd name="T15" fmla="*/ 0 h 7"/>
                  <a:gd name="T16" fmla="*/ 0 w 1"/>
                  <a:gd name="T17" fmla="*/ 0 h 7"/>
                  <a:gd name="T18" fmla="*/ 0 w 1"/>
                  <a:gd name="T19" fmla="*/ 1 h 7"/>
                  <a:gd name="T20" fmla="*/ 0 w 1"/>
                  <a:gd name="T21" fmla="*/ 1 h 7"/>
                  <a:gd name="T22" fmla="*/ 0 w 1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iṩľîḋè">
                <a:extLst>
                  <a:ext uri="{FF2B5EF4-FFF2-40B4-BE49-F238E27FC236}">
                    <a16:creationId xmlns:a16="http://schemas.microsoft.com/office/drawing/2014/main" xmlns="" id="{A12B1668-9D8C-4E59-AA35-530946807792}"/>
                  </a:ext>
                </a:extLst>
              </p:cNvPr>
              <p:cNvSpPr/>
              <p:nvPr/>
            </p:nvSpPr>
            <p:spPr bwMode="auto">
              <a:xfrm>
                <a:off x="3528004" y="3444372"/>
                <a:ext cx="6145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2 w 2"/>
                  <a:gd name="T6" fmla="*/ 2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íśľíḍé">
                <a:extLst>
                  <a:ext uri="{FF2B5EF4-FFF2-40B4-BE49-F238E27FC236}">
                    <a16:creationId xmlns:a16="http://schemas.microsoft.com/office/drawing/2014/main" xmlns="" id="{448BD2F7-4093-473C-B5AB-5AA43892DAB0}"/>
                  </a:ext>
                </a:extLst>
              </p:cNvPr>
              <p:cNvSpPr/>
              <p:nvPr/>
            </p:nvSpPr>
            <p:spPr bwMode="auto">
              <a:xfrm>
                <a:off x="3528004" y="3444372"/>
                <a:ext cx="6145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2 w 2"/>
                  <a:gd name="T6" fmla="*/ 2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îṥḷíḍè">
                <a:extLst>
                  <a:ext uri="{FF2B5EF4-FFF2-40B4-BE49-F238E27FC236}">
                    <a16:creationId xmlns:a16="http://schemas.microsoft.com/office/drawing/2014/main" xmlns="" id="{4908AE51-218D-441A-96D9-6037328A7F77}"/>
                  </a:ext>
                </a:extLst>
              </p:cNvPr>
              <p:cNvSpPr/>
              <p:nvPr/>
            </p:nvSpPr>
            <p:spPr bwMode="auto">
              <a:xfrm>
                <a:off x="3546432" y="3493520"/>
                <a:ext cx="12287" cy="12287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1 h 6"/>
                  <a:gd name="T6" fmla="*/ 2 w 4"/>
                  <a:gd name="T7" fmla="*/ 1 h 6"/>
                  <a:gd name="T8" fmla="*/ 3 w 4"/>
                  <a:gd name="T9" fmla="*/ 3 h 6"/>
                  <a:gd name="T10" fmla="*/ 4 w 4"/>
                  <a:gd name="T11" fmla="*/ 6 h 6"/>
                  <a:gd name="T12" fmla="*/ 4 w 4"/>
                  <a:gd name="T13" fmla="*/ 6 h 6"/>
                  <a:gd name="T14" fmla="*/ 4 w 4"/>
                  <a:gd name="T15" fmla="*/ 6 h 6"/>
                  <a:gd name="T16" fmla="*/ 4 w 4"/>
                  <a:gd name="T17" fmla="*/ 6 h 6"/>
                  <a:gd name="T18" fmla="*/ 3 w 4"/>
                  <a:gd name="T19" fmla="*/ 4 h 6"/>
                  <a:gd name="T20" fmla="*/ 3 w 4"/>
                  <a:gd name="T21" fmla="*/ 4 h 6"/>
                  <a:gd name="T22" fmla="*/ 3 w 4"/>
                  <a:gd name="T23" fmla="*/ 3 h 6"/>
                  <a:gd name="T24" fmla="*/ 3 w 4"/>
                  <a:gd name="T25" fmla="*/ 3 h 6"/>
                  <a:gd name="T26" fmla="*/ 3 w 4"/>
                  <a:gd name="T27" fmla="*/ 1 h 6"/>
                  <a:gd name="T28" fmla="*/ 3 w 4"/>
                  <a:gd name="T29" fmla="*/ 1 h 6"/>
                  <a:gd name="T30" fmla="*/ 2 w 4"/>
                  <a:gd name="T31" fmla="*/ 0 h 6"/>
                  <a:gd name="T32" fmla="*/ 2 w 4"/>
                  <a:gd name="T33" fmla="*/ 0 h 6"/>
                  <a:gd name="T34" fmla="*/ 0 w 4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îsļîḑè">
                <a:extLst>
                  <a:ext uri="{FF2B5EF4-FFF2-40B4-BE49-F238E27FC236}">
                    <a16:creationId xmlns:a16="http://schemas.microsoft.com/office/drawing/2014/main" xmlns="" id="{8D5E8090-D273-4D69-A2DE-440C9923457D}"/>
                  </a:ext>
                </a:extLst>
              </p:cNvPr>
              <p:cNvSpPr/>
              <p:nvPr/>
            </p:nvSpPr>
            <p:spPr bwMode="auto">
              <a:xfrm>
                <a:off x="3546432" y="3493520"/>
                <a:ext cx="12287" cy="12287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1 h 6"/>
                  <a:gd name="T6" fmla="*/ 2 w 4"/>
                  <a:gd name="T7" fmla="*/ 1 h 6"/>
                  <a:gd name="T8" fmla="*/ 3 w 4"/>
                  <a:gd name="T9" fmla="*/ 3 h 6"/>
                  <a:gd name="T10" fmla="*/ 4 w 4"/>
                  <a:gd name="T11" fmla="*/ 6 h 6"/>
                  <a:gd name="T12" fmla="*/ 4 w 4"/>
                  <a:gd name="T13" fmla="*/ 6 h 6"/>
                  <a:gd name="T14" fmla="*/ 4 w 4"/>
                  <a:gd name="T15" fmla="*/ 6 h 6"/>
                  <a:gd name="T16" fmla="*/ 4 w 4"/>
                  <a:gd name="T17" fmla="*/ 6 h 6"/>
                  <a:gd name="T18" fmla="*/ 3 w 4"/>
                  <a:gd name="T19" fmla="*/ 4 h 6"/>
                  <a:gd name="T20" fmla="*/ 3 w 4"/>
                  <a:gd name="T21" fmla="*/ 4 h 6"/>
                  <a:gd name="T22" fmla="*/ 3 w 4"/>
                  <a:gd name="T23" fmla="*/ 3 h 6"/>
                  <a:gd name="T24" fmla="*/ 3 w 4"/>
                  <a:gd name="T25" fmla="*/ 3 h 6"/>
                  <a:gd name="T26" fmla="*/ 3 w 4"/>
                  <a:gd name="T27" fmla="*/ 1 h 6"/>
                  <a:gd name="T28" fmla="*/ 3 w 4"/>
                  <a:gd name="T29" fmla="*/ 1 h 6"/>
                  <a:gd name="T30" fmla="*/ 2 w 4"/>
                  <a:gd name="T31" fmla="*/ 0 h 6"/>
                  <a:gd name="T32" fmla="*/ 2 w 4"/>
                  <a:gd name="T33" fmla="*/ 0 h 6"/>
                  <a:gd name="T34" fmla="*/ 0 w 4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išḷíďé">
                <a:extLst>
                  <a:ext uri="{FF2B5EF4-FFF2-40B4-BE49-F238E27FC236}">
                    <a16:creationId xmlns:a16="http://schemas.microsoft.com/office/drawing/2014/main" xmlns="" id="{4C71A329-3965-49ED-99A3-CC44CBD430FE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iSḷîḍé">
                <a:extLst>
                  <a:ext uri="{FF2B5EF4-FFF2-40B4-BE49-F238E27FC236}">
                    <a16:creationId xmlns:a16="http://schemas.microsoft.com/office/drawing/2014/main" xmlns="" id="{829FE4A8-7B0F-45CE-A0D0-2453130CA59D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ïsľíḑè">
                <a:extLst>
                  <a:ext uri="{FF2B5EF4-FFF2-40B4-BE49-F238E27FC236}">
                    <a16:creationId xmlns:a16="http://schemas.microsoft.com/office/drawing/2014/main" xmlns="" id="{35720485-B172-4D58-948F-C817ED4E8AF4}"/>
                  </a:ext>
                </a:extLst>
              </p:cNvPr>
              <p:cNvSpPr/>
              <p:nvPr/>
            </p:nvSpPr>
            <p:spPr bwMode="auto">
              <a:xfrm>
                <a:off x="3546432" y="3493520"/>
                <a:ext cx="6145" cy="24574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0 h 8"/>
                  <a:gd name="T4" fmla="*/ 1 w 1"/>
                  <a:gd name="T5" fmla="*/ 8 h 8"/>
                  <a:gd name="T6" fmla="*/ 1 w 1"/>
                  <a:gd name="T7" fmla="*/ 8 h 8"/>
                  <a:gd name="T8" fmla="*/ 1 w 1"/>
                  <a:gd name="T9" fmla="*/ 6 h 8"/>
                  <a:gd name="T10" fmla="*/ 1 w 1"/>
                  <a:gd name="T11" fmla="*/ 6 h 8"/>
                  <a:gd name="T12" fmla="*/ 0 w 1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íşḻïḋe">
                <a:extLst>
                  <a:ext uri="{FF2B5EF4-FFF2-40B4-BE49-F238E27FC236}">
                    <a16:creationId xmlns:a16="http://schemas.microsoft.com/office/drawing/2014/main" xmlns="" id="{80256286-2431-4F61-B194-08EE1F5934E8}"/>
                  </a:ext>
                </a:extLst>
              </p:cNvPr>
              <p:cNvSpPr/>
              <p:nvPr/>
            </p:nvSpPr>
            <p:spPr bwMode="auto">
              <a:xfrm>
                <a:off x="3546432" y="3493520"/>
                <a:ext cx="6145" cy="24574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0 h 8"/>
                  <a:gd name="T4" fmla="*/ 1 w 1"/>
                  <a:gd name="T5" fmla="*/ 8 h 8"/>
                  <a:gd name="T6" fmla="*/ 1 w 1"/>
                  <a:gd name="T7" fmla="*/ 8 h 8"/>
                  <a:gd name="T8" fmla="*/ 1 w 1"/>
                  <a:gd name="T9" fmla="*/ 6 h 8"/>
                  <a:gd name="T10" fmla="*/ 1 w 1"/>
                  <a:gd name="T11" fmla="*/ 6 h 8"/>
                  <a:gd name="T12" fmla="*/ 0 w 1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ïṣlîďè">
                <a:extLst>
                  <a:ext uri="{FF2B5EF4-FFF2-40B4-BE49-F238E27FC236}">
                    <a16:creationId xmlns:a16="http://schemas.microsoft.com/office/drawing/2014/main" xmlns="" id="{C6767A8F-2308-4683-8237-070A3F7F757C}"/>
                  </a:ext>
                </a:extLst>
              </p:cNvPr>
              <p:cNvSpPr/>
              <p:nvPr/>
            </p:nvSpPr>
            <p:spPr bwMode="auto">
              <a:xfrm>
                <a:off x="3546432" y="3462800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iṡḻiḋè">
                <a:extLst>
                  <a:ext uri="{FF2B5EF4-FFF2-40B4-BE49-F238E27FC236}">
                    <a16:creationId xmlns:a16="http://schemas.microsoft.com/office/drawing/2014/main" xmlns="" id="{891CB211-A189-4E63-AC3A-9A316AF55D49}"/>
                  </a:ext>
                </a:extLst>
              </p:cNvPr>
              <p:cNvSpPr/>
              <p:nvPr/>
            </p:nvSpPr>
            <p:spPr bwMode="auto">
              <a:xfrm>
                <a:off x="3546432" y="3462800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ïšlïḋè">
                <a:extLst>
                  <a:ext uri="{FF2B5EF4-FFF2-40B4-BE49-F238E27FC236}">
                    <a16:creationId xmlns:a16="http://schemas.microsoft.com/office/drawing/2014/main" xmlns="" id="{1AB936BF-8302-4615-93FD-F4C4CEB984CB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ïSliḑè">
                <a:extLst>
                  <a:ext uri="{FF2B5EF4-FFF2-40B4-BE49-F238E27FC236}">
                    <a16:creationId xmlns:a16="http://schemas.microsoft.com/office/drawing/2014/main" xmlns="" id="{531C6831-FE8E-4C14-A295-18E4664CFE10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ïśļiḍé">
                <a:extLst>
                  <a:ext uri="{FF2B5EF4-FFF2-40B4-BE49-F238E27FC236}">
                    <a16:creationId xmlns:a16="http://schemas.microsoft.com/office/drawing/2014/main" xmlns="" id="{BAFE689F-E2B8-49A6-8BA5-E8013EE6B2E0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îṩļîḑè">
                <a:extLst>
                  <a:ext uri="{FF2B5EF4-FFF2-40B4-BE49-F238E27FC236}">
                    <a16:creationId xmlns:a16="http://schemas.microsoft.com/office/drawing/2014/main" xmlns="" id="{A704156C-BC34-409F-B795-5588D194A87B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íṡlíḍe">
                <a:extLst>
                  <a:ext uri="{FF2B5EF4-FFF2-40B4-BE49-F238E27FC236}">
                    <a16:creationId xmlns:a16="http://schemas.microsoft.com/office/drawing/2014/main" xmlns="" id="{AA696908-5087-4BBC-A47B-1F17BA3789A7}"/>
                  </a:ext>
                </a:extLst>
              </p:cNvPr>
              <p:cNvSpPr/>
              <p:nvPr/>
            </p:nvSpPr>
            <p:spPr bwMode="auto">
              <a:xfrm>
                <a:off x="3521858" y="3518093"/>
                <a:ext cx="6145" cy="12287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4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ïšḷiḓé">
                <a:extLst>
                  <a:ext uri="{FF2B5EF4-FFF2-40B4-BE49-F238E27FC236}">
                    <a16:creationId xmlns:a16="http://schemas.microsoft.com/office/drawing/2014/main" xmlns="" id="{3A745E9F-9D36-4059-B9D9-F5F6C118581C}"/>
                  </a:ext>
                </a:extLst>
              </p:cNvPr>
              <p:cNvSpPr/>
              <p:nvPr/>
            </p:nvSpPr>
            <p:spPr bwMode="auto">
              <a:xfrm>
                <a:off x="3521858" y="3518093"/>
                <a:ext cx="6145" cy="12287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0 w 2"/>
                  <a:gd name="T5" fmla="*/ 2 h 4"/>
                  <a:gd name="T6" fmla="*/ 0 w 2"/>
                  <a:gd name="T7" fmla="*/ 2 h 4"/>
                  <a:gd name="T8" fmla="*/ 0 w 2"/>
                  <a:gd name="T9" fmla="*/ 4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2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iṡḷîďe">
                <a:extLst>
                  <a:ext uri="{FF2B5EF4-FFF2-40B4-BE49-F238E27FC236}">
                    <a16:creationId xmlns:a16="http://schemas.microsoft.com/office/drawing/2014/main" xmlns="" id="{BFF340E5-F615-46E2-BFC3-15243FE9F730}"/>
                  </a:ext>
                </a:extLst>
              </p:cNvPr>
              <p:cNvSpPr/>
              <p:nvPr/>
            </p:nvSpPr>
            <p:spPr bwMode="auto">
              <a:xfrm>
                <a:off x="3540291" y="3462800"/>
                <a:ext cx="0" cy="12287"/>
              </a:xfrm>
              <a:custGeom>
                <a:avLst/>
                <a:gdLst>
                  <a:gd name="T0" fmla="*/ 3 h 4"/>
                  <a:gd name="T1" fmla="*/ 3 h 4"/>
                  <a:gd name="T2" fmla="*/ 4 h 4"/>
                  <a:gd name="T3" fmla="*/ 3 h 4"/>
                  <a:gd name="T4" fmla="*/ 3 h 4"/>
                  <a:gd name="T5" fmla="*/ 0 h 4"/>
                  <a:gd name="T6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ïṣ1ïḓé">
                <a:extLst>
                  <a:ext uri="{FF2B5EF4-FFF2-40B4-BE49-F238E27FC236}">
                    <a16:creationId xmlns:a16="http://schemas.microsoft.com/office/drawing/2014/main" xmlns="" id="{6C230EF1-AD29-44B3-A112-1BBEEB8920FC}"/>
                  </a:ext>
                </a:extLst>
              </p:cNvPr>
              <p:cNvSpPr/>
              <p:nvPr/>
            </p:nvSpPr>
            <p:spPr bwMode="auto">
              <a:xfrm>
                <a:off x="3540291" y="3462800"/>
                <a:ext cx="0" cy="12287"/>
              </a:xfrm>
              <a:custGeom>
                <a:avLst/>
                <a:gdLst>
                  <a:gd name="T0" fmla="*/ 3 h 4"/>
                  <a:gd name="T1" fmla="*/ 3 h 4"/>
                  <a:gd name="T2" fmla="*/ 4 h 4"/>
                  <a:gd name="T3" fmla="*/ 3 h 4"/>
                  <a:gd name="T4" fmla="*/ 3 h 4"/>
                  <a:gd name="T5" fmla="*/ 0 h 4"/>
                  <a:gd name="T6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îşḻiḑê">
                <a:extLst>
                  <a:ext uri="{FF2B5EF4-FFF2-40B4-BE49-F238E27FC236}">
                    <a16:creationId xmlns:a16="http://schemas.microsoft.com/office/drawing/2014/main" xmlns="" id="{C4780356-D13C-496D-A3FE-2CE8071A8FCC}"/>
                  </a:ext>
                </a:extLst>
              </p:cNvPr>
              <p:cNvSpPr/>
              <p:nvPr/>
            </p:nvSpPr>
            <p:spPr bwMode="auto">
              <a:xfrm>
                <a:off x="3515717" y="3518093"/>
                <a:ext cx="6145" cy="12287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2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2 h 4"/>
                  <a:gd name="T10" fmla="*/ 1 w 1"/>
                  <a:gd name="T11" fmla="*/ 0 h 4"/>
                  <a:gd name="T12" fmla="*/ 1 w 1"/>
                  <a:gd name="T13" fmla="*/ 0 h 4"/>
                  <a:gd name="T14" fmla="*/ 1 w 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ïslïḑê">
                <a:extLst>
                  <a:ext uri="{FF2B5EF4-FFF2-40B4-BE49-F238E27FC236}">
                    <a16:creationId xmlns:a16="http://schemas.microsoft.com/office/drawing/2014/main" xmlns="" id="{2572F6A8-C050-4642-B023-591B20EE56F6}"/>
                  </a:ext>
                </a:extLst>
              </p:cNvPr>
              <p:cNvSpPr/>
              <p:nvPr/>
            </p:nvSpPr>
            <p:spPr bwMode="auto">
              <a:xfrm>
                <a:off x="3515717" y="3518093"/>
                <a:ext cx="6145" cy="12287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2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2 h 4"/>
                  <a:gd name="T10" fmla="*/ 1 w 1"/>
                  <a:gd name="T11" fmla="*/ 0 h 4"/>
                  <a:gd name="T12" fmla="*/ 1 w 1"/>
                  <a:gd name="T13" fmla="*/ 0 h 4"/>
                  <a:gd name="T14" fmla="*/ 1 w 1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iṩļiḍé">
                <a:extLst>
                  <a:ext uri="{FF2B5EF4-FFF2-40B4-BE49-F238E27FC236}">
                    <a16:creationId xmlns:a16="http://schemas.microsoft.com/office/drawing/2014/main" xmlns="" id="{6A4A00A7-A240-4B07-A2A3-1E369519579A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îšļide">
                <a:extLst>
                  <a:ext uri="{FF2B5EF4-FFF2-40B4-BE49-F238E27FC236}">
                    <a16:creationId xmlns:a16="http://schemas.microsoft.com/office/drawing/2014/main" xmlns="" id="{4443C8FE-2D78-4539-9662-AD4520CD5F6F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ïšļíḓê">
                <a:extLst>
                  <a:ext uri="{FF2B5EF4-FFF2-40B4-BE49-F238E27FC236}">
                    <a16:creationId xmlns:a16="http://schemas.microsoft.com/office/drawing/2014/main" xmlns="" id="{3FFFD610-0E09-4A66-A046-47D057642DE4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íśļîḓé">
                <a:extLst>
                  <a:ext uri="{FF2B5EF4-FFF2-40B4-BE49-F238E27FC236}">
                    <a16:creationId xmlns:a16="http://schemas.microsoft.com/office/drawing/2014/main" xmlns="" id="{A9C04D21-4F38-41A6-8263-CD8AFCBCFB11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iṥlïdé">
                <a:extLst>
                  <a:ext uri="{FF2B5EF4-FFF2-40B4-BE49-F238E27FC236}">
                    <a16:creationId xmlns:a16="http://schemas.microsoft.com/office/drawing/2014/main" xmlns="" id="{9DE05B0C-10EC-44FB-9BE0-7669299CF3DC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íSḻïḑè">
                <a:extLst>
                  <a:ext uri="{FF2B5EF4-FFF2-40B4-BE49-F238E27FC236}">
                    <a16:creationId xmlns:a16="http://schemas.microsoft.com/office/drawing/2014/main" xmlns="" id="{E787520C-704A-4D65-BEDD-25CBE0419F20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îŝlíḍê">
                <a:extLst>
                  <a:ext uri="{FF2B5EF4-FFF2-40B4-BE49-F238E27FC236}">
                    <a16:creationId xmlns:a16="http://schemas.microsoft.com/office/drawing/2014/main" xmlns="" id="{CC351CA6-924C-4BF9-8B35-77615F6BBD5D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ïŝḷïḋé">
                <a:extLst>
                  <a:ext uri="{FF2B5EF4-FFF2-40B4-BE49-F238E27FC236}">
                    <a16:creationId xmlns:a16="http://schemas.microsoft.com/office/drawing/2014/main" xmlns="" id="{0972B8EC-B08F-4AA0-A988-9D8839A2F15A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íṥľíḓè">
                <a:extLst>
                  <a:ext uri="{FF2B5EF4-FFF2-40B4-BE49-F238E27FC236}">
                    <a16:creationId xmlns:a16="http://schemas.microsoft.com/office/drawing/2014/main" xmlns="" id="{C93AE5F3-8A46-46A2-A246-D8987BA3079C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íṩḷidê">
                <a:extLst>
                  <a:ext uri="{FF2B5EF4-FFF2-40B4-BE49-F238E27FC236}">
                    <a16:creationId xmlns:a16="http://schemas.microsoft.com/office/drawing/2014/main" xmlns="" id="{CFBBBA75-D3A4-4393-BE62-10C15853071B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0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íṣḷiḓe">
                <a:extLst>
                  <a:ext uri="{FF2B5EF4-FFF2-40B4-BE49-F238E27FC236}">
                    <a16:creationId xmlns:a16="http://schemas.microsoft.com/office/drawing/2014/main" xmlns="" id="{330A857A-5D89-4B62-A884-8993235D639A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isliḓê">
                <a:extLst>
                  <a:ext uri="{FF2B5EF4-FFF2-40B4-BE49-F238E27FC236}">
                    <a16:creationId xmlns:a16="http://schemas.microsoft.com/office/drawing/2014/main" xmlns="" id="{A2DD8610-CDAB-4AF6-8D14-3CC6CEF71C54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ïšḻîḓe">
                <a:extLst>
                  <a:ext uri="{FF2B5EF4-FFF2-40B4-BE49-F238E27FC236}">
                    <a16:creationId xmlns:a16="http://schemas.microsoft.com/office/drawing/2014/main" xmlns="" id="{C649E2A2-1190-42CC-A6BD-6E2DEEE5A2A9}"/>
                  </a:ext>
                </a:extLst>
              </p:cNvPr>
              <p:cNvSpPr/>
              <p:nvPr/>
            </p:nvSpPr>
            <p:spPr bwMode="auto">
              <a:xfrm>
                <a:off x="3546432" y="3444372"/>
                <a:ext cx="0" cy="614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î$lîḑé">
                <a:extLst>
                  <a:ext uri="{FF2B5EF4-FFF2-40B4-BE49-F238E27FC236}">
                    <a16:creationId xmlns:a16="http://schemas.microsoft.com/office/drawing/2014/main" xmlns="" id="{886E6FA6-213F-4543-B83D-FC5207025FAE}"/>
                  </a:ext>
                </a:extLst>
              </p:cNvPr>
              <p:cNvSpPr/>
              <p:nvPr/>
            </p:nvSpPr>
            <p:spPr bwMode="auto">
              <a:xfrm>
                <a:off x="3540291" y="3456659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išľîḍe">
                <a:extLst>
                  <a:ext uri="{FF2B5EF4-FFF2-40B4-BE49-F238E27FC236}">
                    <a16:creationId xmlns:a16="http://schemas.microsoft.com/office/drawing/2014/main" xmlns="" id="{685145B8-56BC-4056-95DE-3B9DF0BFB300}"/>
                  </a:ext>
                </a:extLst>
              </p:cNvPr>
              <p:cNvSpPr/>
              <p:nvPr/>
            </p:nvSpPr>
            <p:spPr bwMode="auto">
              <a:xfrm>
                <a:off x="3540291" y="3456659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îṥļíďê">
                <a:extLst>
                  <a:ext uri="{FF2B5EF4-FFF2-40B4-BE49-F238E27FC236}">
                    <a16:creationId xmlns:a16="http://schemas.microsoft.com/office/drawing/2014/main" xmlns="" id="{AE682DB1-2ADC-40DE-926D-1927BA0EC71C}"/>
                  </a:ext>
                </a:extLst>
              </p:cNvPr>
              <p:cNvSpPr/>
              <p:nvPr/>
            </p:nvSpPr>
            <p:spPr bwMode="auto">
              <a:xfrm>
                <a:off x="3546432" y="3432083"/>
                <a:ext cx="6145" cy="122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íṧḻîḓe">
                <a:extLst>
                  <a:ext uri="{FF2B5EF4-FFF2-40B4-BE49-F238E27FC236}">
                    <a16:creationId xmlns:a16="http://schemas.microsoft.com/office/drawing/2014/main" xmlns="" id="{19E1E504-AD4A-489C-BC1C-A8B8AAD8E868}"/>
                  </a:ext>
                </a:extLst>
              </p:cNvPr>
              <p:cNvSpPr/>
              <p:nvPr/>
            </p:nvSpPr>
            <p:spPr bwMode="auto">
              <a:xfrm>
                <a:off x="3546432" y="3432083"/>
                <a:ext cx="6145" cy="122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ísḷíḑê">
                <a:extLst>
                  <a:ext uri="{FF2B5EF4-FFF2-40B4-BE49-F238E27FC236}">
                    <a16:creationId xmlns:a16="http://schemas.microsoft.com/office/drawing/2014/main" xmlns="" id="{8A02FF30-26E2-40F1-BF50-C23347B273EE}"/>
                  </a:ext>
                </a:extLst>
              </p:cNvPr>
              <p:cNvSpPr/>
              <p:nvPr/>
            </p:nvSpPr>
            <p:spPr bwMode="auto">
              <a:xfrm>
                <a:off x="3534145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íṧḷîḍê">
                <a:extLst>
                  <a:ext uri="{FF2B5EF4-FFF2-40B4-BE49-F238E27FC236}">
                    <a16:creationId xmlns:a16="http://schemas.microsoft.com/office/drawing/2014/main" xmlns="" id="{A96BAC4F-A8FC-4FBE-A913-4701392A6103}"/>
                  </a:ext>
                </a:extLst>
              </p:cNvPr>
              <p:cNvSpPr/>
              <p:nvPr/>
            </p:nvSpPr>
            <p:spPr bwMode="auto">
              <a:xfrm>
                <a:off x="3534145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îš1idê">
                <a:extLst>
                  <a:ext uri="{FF2B5EF4-FFF2-40B4-BE49-F238E27FC236}">
                    <a16:creationId xmlns:a16="http://schemas.microsoft.com/office/drawing/2014/main" xmlns="" id="{5AD23CD5-AE36-423C-9323-06FFC05738D1}"/>
                  </a:ext>
                </a:extLst>
              </p:cNvPr>
              <p:cNvSpPr/>
              <p:nvPr/>
            </p:nvSpPr>
            <p:spPr bwMode="auto">
              <a:xfrm>
                <a:off x="1605079" y="3579529"/>
                <a:ext cx="24574" cy="43003"/>
              </a:xfrm>
              <a:custGeom>
                <a:avLst/>
                <a:gdLst>
                  <a:gd name="T0" fmla="*/ 7 w 7"/>
                  <a:gd name="T1" fmla="*/ 12 h 14"/>
                  <a:gd name="T2" fmla="*/ 7 w 7"/>
                  <a:gd name="T3" fmla="*/ 12 h 14"/>
                  <a:gd name="T4" fmla="*/ 3 w 7"/>
                  <a:gd name="T5" fmla="*/ 14 h 14"/>
                  <a:gd name="T6" fmla="*/ 3 w 7"/>
                  <a:gd name="T7" fmla="*/ 14 h 14"/>
                  <a:gd name="T8" fmla="*/ 0 w 7"/>
                  <a:gd name="T9" fmla="*/ 10 h 14"/>
                  <a:gd name="T10" fmla="*/ 0 w 7"/>
                  <a:gd name="T11" fmla="*/ 7 h 14"/>
                  <a:gd name="T12" fmla="*/ 1 w 7"/>
                  <a:gd name="T13" fmla="*/ 0 h 14"/>
                  <a:gd name="T14" fmla="*/ 1 w 7"/>
                  <a:gd name="T15" fmla="*/ 0 h 14"/>
                  <a:gd name="T16" fmla="*/ 4 w 7"/>
                  <a:gd name="T17" fmla="*/ 5 h 14"/>
                  <a:gd name="T18" fmla="*/ 5 w 7"/>
                  <a:gd name="T19" fmla="*/ 8 h 14"/>
                  <a:gd name="T20" fmla="*/ 7 w 7"/>
                  <a:gd name="T2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4">
                    <a:moveTo>
                      <a:pt x="7" y="12"/>
                    </a:moveTo>
                    <a:lnTo>
                      <a:pt x="7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5"/>
                    </a:lnTo>
                    <a:lnTo>
                      <a:pt x="5" y="8"/>
                    </a:ln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îṣļiḍe">
                <a:extLst>
                  <a:ext uri="{FF2B5EF4-FFF2-40B4-BE49-F238E27FC236}">
                    <a16:creationId xmlns:a16="http://schemas.microsoft.com/office/drawing/2014/main" xmlns="" id="{CD8D0E1D-BEF5-4AB3-BD4B-8177A8E3C55E}"/>
                  </a:ext>
                </a:extLst>
              </p:cNvPr>
              <p:cNvSpPr/>
              <p:nvPr/>
            </p:nvSpPr>
            <p:spPr bwMode="auto">
              <a:xfrm>
                <a:off x="1605079" y="3579529"/>
                <a:ext cx="24574" cy="43003"/>
              </a:xfrm>
              <a:custGeom>
                <a:avLst/>
                <a:gdLst>
                  <a:gd name="T0" fmla="*/ 7 w 7"/>
                  <a:gd name="T1" fmla="*/ 12 h 14"/>
                  <a:gd name="T2" fmla="*/ 7 w 7"/>
                  <a:gd name="T3" fmla="*/ 12 h 14"/>
                  <a:gd name="T4" fmla="*/ 3 w 7"/>
                  <a:gd name="T5" fmla="*/ 14 h 14"/>
                  <a:gd name="T6" fmla="*/ 3 w 7"/>
                  <a:gd name="T7" fmla="*/ 14 h 14"/>
                  <a:gd name="T8" fmla="*/ 0 w 7"/>
                  <a:gd name="T9" fmla="*/ 10 h 14"/>
                  <a:gd name="T10" fmla="*/ 0 w 7"/>
                  <a:gd name="T11" fmla="*/ 7 h 14"/>
                  <a:gd name="T12" fmla="*/ 1 w 7"/>
                  <a:gd name="T13" fmla="*/ 0 h 14"/>
                  <a:gd name="T14" fmla="*/ 1 w 7"/>
                  <a:gd name="T15" fmla="*/ 0 h 14"/>
                  <a:gd name="T16" fmla="*/ 4 w 7"/>
                  <a:gd name="T17" fmla="*/ 5 h 14"/>
                  <a:gd name="T18" fmla="*/ 5 w 7"/>
                  <a:gd name="T19" fmla="*/ 8 h 14"/>
                  <a:gd name="T20" fmla="*/ 7 w 7"/>
                  <a:gd name="T2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4">
                    <a:moveTo>
                      <a:pt x="7" y="12"/>
                    </a:moveTo>
                    <a:lnTo>
                      <a:pt x="7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5"/>
                    </a:lnTo>
                    <a:lnTo>
                      <a:pt x="5" y="8"/>
                    </a:lnTo>
                    <a:lnTo>
                      <a:pt x="7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íṡḻiḋê">
                <a:extLst>
                  <a:ext uri="{FF2B5EF4-FFF2-40B4-BE49-F238E27FC236}">
                    <a16:creationId xmlns:a16="http://schemas.microsoft.com/office/drawing/2014/main" xmlns="" id="{F5FE84F6-22C3-480A-A7E8-1093BBA604A6}"/>
                  </a:ext>
                </a:extLst>
              </p:cNvPr>
              <p:cNvSpPr/>
              <p:nvPr/>
            </p:nvSpPr>
            <p:spPr bwMode="auto">
              <a:xfrm>
                <a:off x="1770956" y="3124908"/>
                <a:ext cx="61435" cy="92151"/>
              </a:xfrm>
              <a:custGeom>
                <a:avLst/>
                <a:gdLst>
                  <a:gd name="T0" fmla="*/ 14 w 19"/>
                  <a:gd name="T1" fmla="*/ 32 h 32"/>
                  <a:gd name="T2" fmla="*/ 14 w 19"/>
                  <a:gd name="T3" fmla="*/ 32 h 32"/>
                  <a:gd name="T4" fmla="*/ 11 w 19"/>
                  <a:gd name="T5" fmla="*/ 32 h 32"/>
                  <a:gd name="T6" fmla="*/ 10 w 19"/>
                  <a:gd name="T7" fmla="*/ 30 h 32"/>
                  <a:gd name="T8" fmla="*/ 11 w 19"/>
                  <a:gd name="T9" fmla="*/ 26 h 32"/>
                  <a:gd name="T10" fmla="*/ 13 w 19"/>
                  <a:gd name="T11" fmla="*/ 22 h 32"/>
                  <a:gd name="T12" fmla="*/ 11 w 19"/>
                  <a:gd name="T13" fmla="*/ 19 h 32"/>
                  <a:gd name="T14" fmla="*/ 11 w 19"/>
                  <a:gd name="T15" fmla="*/ 17 h 32"/>
                  <a:gd name="T16" fmla="*/ 11 w 19"/>
                  <a:gd name="T17" fmla="*/ 17 h 32"/>
                  <a:gd name="T18" fmla="*/ 7 w 19"/>
                  <a:gd name="T19" fmla="*/ 17 h 32"/>
                  <a:gd name="T20" fmla="*/ 6 w 19"/>
                  <a:gd name="T21" fmla="*/ 20 h 32"/>
                  <a:gd name="T22" fmla="*/ 7 w 19"/>
                  <a:gd name="T23" fmla="*/ 27 h 32"/>
                  <a:gd name="T24" fmla="*/ 7 w 19"/>
                  <a:gd name="T25" fmla="*/ 27 h 32"/>
                  <a:gd name="T26" fmla="*/ 4 w 19"/>
                  <a:gd name="T27" fmla="*/ 24 h 32"/>
                  <a:gd name="T28" fmla="*/ 3 w 19"/>
                  <a:gd name="T29" fmla="*/ 23 h 32"/>
                  <a:gd name="T30" fmla="*/ 4 w 19"/>
                  <a:gd name="T31" fmla="*/ 19 h 32"/>
                  <a:gd name="T32" fmla="*/ 4 w 19"/>
                  <a:gd name="T33" fmla="*/ 19 h 32"/>
                  <a:gd name="T34" fmla="*/ 6 w 19"/>
                  <a:gd name="T35" fmla="*/ 16 h 32"/>
                  <a:gd name="T36" fmla="*/ 6 w 19"/>
                  <a:gd name="T37" fmla="*/ 14 h 32"/>
                  <a:gd name="T38" fmla="*/ 6 w 19"/>
                  <a:gd name="T39" fmla="*/ 14 h 32"/>
                  <a:gd name="T40" fmla="*/ 4 w 19"/>
                  <a:gd name="T41" fmla="*/ 13 h 32"/>
                  <a:gd name="T42" fmla="*/ 0 w 19"/>
                  <a:gd name="T43" fmla="*/ 12 h 32"/>
                  <a:gd name="T44" fmla="*/ 0 w 19"/>
                  <a:gd name="T45" fmla="*/ 12 h 32"/>
                  <a:gd name="T46" fmla="*/ 3 w 19"/>
                  <a:gd name="T47" fmla="*/ 6 h 32"/>
                  <a:gd name="T48" fmla="*/ 4 w 19"/>
                  <a:gd name="T49" fmla="*/ 0 h 32"/>
                  <a:gd name="T50" fmla="*/ 4 w 19"/>
                  <a:gd name="T51" fmla="*/ 0 h 32"/>
                  <a:gd name="T52" fmla="*/ 7 w 19"/>
                  <a:gd name="T53" fmla="*/ 2 h 32"/>
                  <a:gd name="T54" fmla="*/ 7 w 19"/>
                  <a:gd name="T55" fmla="*/ 3 h 32"/>
                  <a:gd name="T56" fmla="*/ 6 w 19"/>
                  <a:gd name="T57" fmla="*/ 9 h 32"/>
                  <a:gd name="T58" fmla="*/ 6 w 19"/>
                  <a:gd name="T59" fmla="*/ 9 h 32"/>
                  <a:gd name="T60" fmla="*/ 9 w 19"/>
                  <a:gd name="T61" fmla="*/ 9 h 32"/>
                  <a:gd name="T62" fmla="*/ 10 w 19"/>
                  <a:gd name="T63" fmla="*/ 9 h 32"/>
                  <a:gd name="T64" fmla="*/ 11 w 19"/>
                  <a:gd name="T65" fmla="*/ 10 h 32"/>
                  <a:gd name="T66" fmla="*/ 14 w 19"/>
                  <a:gd name="T67" fmla="*/ 12 h 32"/>
                  <a:gd name="T68" fmla="*/ 19 w 19"/>
                  <a:gd name="T69" fmla="*/ 10 h 32"/>
                  <a:gd name="T70" fmla="*/ 19 w 19"/>
                  <a:gd name="T71" fmla="*/ 10 h 32"/>
                  <a:gd name="T72" fmla="*/ 16 w 19"/>
                  <a:gd name="T73" fmla="*/ 14 h 32"/>
                  <a:gd name="T74" fmla="*/ 14 w 19"/>
                  <a:gd name="T75" fmla="*/ 20 h 32"/>
                  <a:gd name="T76" fmla="*/ 14 w 19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2">
                    <a:moveTo>
                      <a:pt x="14" y="32"/>
                    </a:moveTo>
                    <a:lnTo>
                      <a:pt x="14" y="32"/>
                    </a:lnTo>
                    <a:lnTo>
                      <a:pt x="11" y="32"/>
                    </a:lnTo>
                    <a:lnTo>
                      <a:pt x="10" y="30"/>
                    </a:lnTo>
                    <a:lnTo>
                      <a:pt x="11" y="26"/>
                    </a:lnTo>
                    <a:lnTo>
                      <a:pt x="13" y="22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7" y="17"/>
                    </a:lnTo>
                    <a:lnTo>
                      <a:pt x="6" y="20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4" y="24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14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6" y="14"/>
                    </a:lnTo>
                    <a:lnTo>
                      <a:pt x="14" y="20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işļidè">
                <a:extLst>
                  <a:ext uri="{FF2B5EF4-FFF2-40B4-BE49-F238E27FC236}">
                    <a16:creationId xmlns:a16="http://schemas.microsoft.com/office/drawing/2014/main" xmlns="" id="{0B6EF9B8-3B0B-460E-A5B5-AD25B30F38B1}"/>
                  </a:ext>
                </a:extLst>
              </p:cNvPr>
              <p:cNvSpPr/>
              <p:nvPr/>
            </p:nvSpPr>
            <p:spPr bwMode="auto">
              <a:xfrm>
                <a:off x="1770956" y="3124908"/>
                <a:ext cx="61435" cy="92151"/>
              </a:xfrm>
              <a:custGeom>
                <a:avLst/>
                <a:gdLst>
                  <a:gd name="T0" fmla="*/ 14 w 19"/>
                  <a:gd name="T1" fmla="*/ 32 h 32"/>
                  <a:gd name="T2" fmla="*/ 14 w 19"/>
                  <a:gd name="T3" fmla="*/ 32 h 32"/>
                  <a:gd name="T4" fmla="*/ 11 w 19"/>
                  <a:gd name="T5" fmla="*/ 32 h 32"/>
                  <a:gd name="T6" fmla="*/ 10 w 19"/>
                  <a:gd name="T7" fmla="*/ 30 h 32"/>
                  <a:gd name="T8" fmla="*/ 11 w 19"/>
                  <a:gd name="T9" fmla="*/ 26 h 32"/>
                  <a:gd name="T10" fmla="*/ 13 w 19"/>
                  <a:gd name="T11" fmla="*/ 22 h 32"/>
                  <a:gd name="T12" fmla="*/ 11 w 19"/>
                  <a:gd name="T13" fmla="*/ 19 h 32"/>
                  <a:gd name="T14" fmla="*/ 11 w 19"/>
                  <a:gd name="T15" fmla="*/ 17 h 32"/>
                  <a:gd name="T16" fmla="*/ 11 w 19"/>
                  <a:gd name="T17" fmla="*/ 17 h 32"/>
                  <a:gd name="T18" fmla="*/ 7 w 19"/>
                  <a:gd name="T19" fmla="*/ 17 h 32"/>
                  <a:gd name="T20" fmla="*/ 6 w 19"/>
                  <a:gd name="T21" fmla="*/ 20 h 32"/>
                  <a:gd name="T22" fmla="*/ 7 w 19"/>
                  <a:gd name="T23" fmla="*/ 27 h 32"/>
                  <a:gd name="T24" fmla="*/ 7 w 19"/>
                  <a:gd name="T25" fmla="*/ 27 h 32"/>
                  <a:gd name="T26" fmla="*/ 4 w 19"/>
                  <a:gd name="T27" fmla="*/ 24 h 32"/>
                  <a:gd name="T28" fmla="*/ 3 w 19"/>
                  <a:gd name="T29" fmla="*/ 23 h 32"/>
                  <a:gd name="T30" fmla="*/ 4 w 19"/>
                  <a:gd name="T31" fmla="*/ 19 h 32"/>
                  <a:gd name="T32" fmla="*/ 4 w 19"/>
                  <a:gd name="T33" fmla="*/ 19 h 32"/>
                  <a:gd name="T34" fmla="*/ 6 w 19"/>
                  <a:gd name="T35" fmla="*/ 16 h 32"/>
                  <a:gd name="T36" fmla="*/ 6 w 19"/>
                  <a:gd name="T37" fmla="*/ 14 h 32"/>
                  <a:gd name="T38" fmla="*/ 6 w 19"/>
                  <a:gd name="T39" fmla="*/ 14 h 32"/>
                  <a:gd name="T40" fmla="*/ 4 w 19"/>
                  <a:gd name="T41" fmla="*/ 13 h 32"/>
                  <a:gd name="T42" fmla="*/ 0 w 19"/>
                  <a:gd name="T43" fmla="*/ 12 h 32"/>
                  <a:gd name="T44" fmla="*/ 0 w 19"/>
                  <a:gd name="T45" fmla="*/ 12 h 32"/>
                  <a:gd name="T46" fmla="*/ 3 w 19"/>
                  <a:gd name="T47" fmla="*/ 6 h 32"/>
                  <a:gd name="T48" fmla="*/ 4 w 19"/>
                  <a:gd name="T49" fmla="*/ 0 h 32"/>
                  <a:gd name="T50" fmla="*/ 4 w 19"/>
                  <a:gd name="T51" fmla="*/ 0 h 32"/>
                  <a:gd name="T52" fmla="*/ 7 w 19"/>
                  <a:gd name="T53" fmla="*/ 2 h 32"/>
                  <a:gd name="T54" fmla="*/ 7 w 19"/>
                  <a:gd name="T55" fmla="*/ 3 h 32"/>
                  <a:gd name="T56" fmla="*/ 6 w 19"/>
                  <a:gd name="T57" fmla="*/ 9 h 32"/>
                  <a:gd name="T58" fmla="*/ 6 w 19"/>
                  <a:gd name="T59" fmla="*/ 9 h 32"/>
                  <a:gd name="T60" fmla="*/ 9 w 19"/>
                  <a:gd name="T61" fmla="*/ 9 h 32"/>
                  <a:gd name="T62" fmla="*/ 10 w 19"/>
                  <a:gd name="T63" fmla="*/ 9 h 32"/>
                  <a:gd name="T64" fmla="*/ 11 w 19"/>
                  <a:gd name="T65" fmla="*/ 10 h 32"/>
                  <a:gd name="T66" fmla="*/ 14 w 19"/>
                  <a:gd name="T67" fmla="*/ 12 h 32"/>
                  <a:gd name="T68" fmla="*/ 19 w 19"/>
                  <a:gd name="T69" fmla="*/ 10 h 32"/>
                  <a:gd name="T70" fmla="*/ 19 w 19"/>
                  <a:gd name="T71" fmla="*/ 10 h 32"/>
                  <a:gd name="T72" fmla="*/ 16 w 19"/>
                  <a:gd name="T73" fmla="*/ 14 h 32"/>
                  <a:gd name="T74" fmla="*/ 14 w 19"/>
                  <a:gd name="T75" fmla="*/ 20 h 32"/>
                  <a:gd name="T76" fmla="*/ 14 w 19"/>
                  <a:gd name="T7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" h="32">
                    <a:moveTo>
                      <a:pt x="14" y="32"/>
                    </a:moveTo>
                    <a:lnTo>
                      <a:pt x="14" y="32"/>
                    </a:lnTo>
                    <a:lnTo>
                      <a:pt x="11" y="32"/>
                    </a:lnTo>
                    <a:lnTo>
                      <a:pt x="10" y="30"/>
                    </a:lnTo>
                    <a:lnTo>
                      <a:pt x="11" y="26"/>
                    </a:lnTo>
                    <a:lnTo>
                      <a:pt x="13" y="22"/>
                    </a:lnTo>
                    <a:lnTo>
                      <a:pt x="11" y="19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7" y="17"/>
                    </a:lnTo>
                    <a:lnTo>
                      <a:pt x="6" y="20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4" y="24"/>
                    </a:lnTo>
                    <a:lnTo>
                      <a:pt x="3" y="2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10"/>
                    </a:lnTo>
                    <a:lnTo>
                      <a:pt x="14" y="12"/>
                    </a:lnTo>
                    <a:lnTo>
                      <a:pt x="19" y="10"/>
                    </a:lnTo>
                    <a:lnTo>
                      <a:pt x="19" y="10"/>
                    </a:lnTo>
                    <a:lnTo>
                      <a:pt x="16" y="14"/>
                    </a:lnTo>
                    <a:lnTo>
                      <a:pt x="14" y="20"/>
                    </a:lnTo>
                    <a:lnTo>
                      <a:pt x="14" y="3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ïṣlîdé">
                <a:extLst>
                  <a:ext uri="{FF2B5EF4-FFF2-40B4-BE49-F238E27FC236}">
                    <a16:creationId xmlns:a16="http://schemas.microsoft.com/office/drawing/2014/main" xmlns="" id="{EC487A4C-AB5D-49E7-A032-E47B2701D02B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614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íS1ïḓe">
                <a:extLst>
                  <a:ext uri="{FF2B5EF4-FFF2-40B4-BE49-F238E27FC236}">
                    <a16:creationId xmlns:a16="http://schemas.microsoft.com/office/drawing/2014/main" xmlns="" id="{37AFEAD1-4F7C-4A6D-97A6-0CD73C2A2669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614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2 h 2"/>
                  <a:gd name="T5" fmla="*/ 2 h 2"/>
                  <a:gd name="T6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î$ḷide">
                <a:extLst>
                  <a:ext uri="{FF2B5EF4-FFF2-40B4-BE49-F238E27FC236}">
                    <a16:creationId xmlns:a16="http://schemas.microsoft.com/office/drawing/2014/main" xmlns="" id="{03B243A8-9AAD-46EA-85B6-2EF6CF9433C2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î$ḷíde">
                <a:extLst>
                  <a:ext uri="{FF2B5EF4-FFF2-40B4-BE49-F238E27FC236}">
                    <a16:creationId xmlns:a16="http://schemas.microsoft.com/office/drawing/2014/main" xmlns="" id="{1C094F47-8862-4FA5-B68A-41CD03EE11D7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2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ïṡľïḑè">
                <a:extLst>
                  <a:ext uri="{FF2B5EF4-FFF2-40B4-BE49-F238E27FC236}">
                    <a16:creationId xmlns:a16="http://schemas.microsoft.com/office/drawing/2014/main" xmlns="" id="{B43706A9-BD7D-46D3-9099-EFFDAFE9B821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íśḷîḋè">
                <a:extLst>
                  <a:ext uri="{FF2B5EF4-FFF2-40B4-BE49-F238E27FC236}">
                    <a16:creationId xmlns:a16="http://schemas.microsoft.com/office/drawing/2014/main" xmlns="" id="{DBFB14F1-E713-4C1B-A8BA-F1E9400F9815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îsľïďè">
                <a:extLst>
                  <a:ext uri="{FF2B5EF4-FFF2-40B4-BE49-F238E27FC236}">
                    <a16:creationId xmlns:a16="http://schemas.microsoft.com/office/drawing/2014/main" xmlns="" id="{3FB4AA27-8EED-4E38-8298-DD850C80DC7C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iṥļïḍe">
                <a:extLst>
                  <a:ext uri="{FF2B5EF4-FFF2-40B4-BE49-F238E27FC236}">
                    <a16:creationId xmlns:a16="http://schemas.microsoft.com/office/drawing/2014/main" xmlns="" id="{D1F772A3-2EEF-455F-89A9-D2F3069E8673}"/>
                  </a:ext>
                </a:extLst>
              </p:cNvPr>
              <p:cNvSpPr/>
              <p:nvPr/>
            </p:nvSpPr>
            <p:spPr bwMode="auto">
              <a:xfrm>
                <a:off x="2674052" y="2860736"/>
                <a:ext cx="18433" cy="18429"/>
              </a:xfrm>
              <a:custGeom>
                <a:avLst/>
                <a:gdLst>
                  <a:gd name="T0" fmla="*/ 3 w 6"/>
                  <a:gd name="T1" fmla="*/ 6 h 6"/>
                  <a:gd name="T2" fmla="*/ 3 w 6"/>
                  <a:gd name="T3" fmla="*/ 6 h 6"/>
                  <a:gd name="T4" fmla="*/ 0 w 6"/>
                  <a:gd name="T5" fmla="*/ 3 h 6"/>
                  <a:gd name="T6" fmla="*/ 0 w 6"/>
                  <a:gd name="T7" fmla="*/ 3 h 6"/>
                  <a:gd name="T8" fmla="*/ 2 w 6"/>
                  <a:gd name="T9" fmla="*/ 0 h 6"/>
                  <a:gd name="T10" fmla="*/ 2 w 6"/>
                  <a:gd name="T11" fmla="*/ 0 h 6"/>
                  <a:gd name="T12" fmla="*/ 3 w 6"/>
                  <a:gd name="T13" fmla="*/ 0 h 6"/>
                  <a:gd name="T14" fmla="*/ 3 w 6"/>
                  <a:gd name="T15" fmla="*/ 0 h 6"/>
                  <a:gd name="T16" fmla="*/ 6 w 6"/>
                  <a:gd name="T17" fmla="*/ 1 h 6"/>
                  <a:gd name="T18" fmla="*/ 6 w 6"/>
                  <a:gd name="T19" fmla="*/ 3 h 6"/>
                  <a:gd name="T20" fmla="*/ 6 w 6"/>
                  <a:gd name="T21" fmla="*/ 3 h 6"/>
                  <a:gd name="T22" fmla="*/ 3 w 6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3" y="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isḻíḓê">
                <a:extLst>
                  <a:ext uri="{FF2B5EF4-FFF2-40B4-BE49-F238E27FC236}">
                    <a16:creationId xmlns:a16="http://schemas.microsoft.com/office/drawing/2014/main" xmlns="" id="{8447BE96-94C0-4FAA-B731-57FF2A604103}"/>
                  </a:ext>
                </a:extLst>
              </p:cNvPr>
              <p:cNvSpPr/>
              <p:nvPr/>
            </p:nvSpPr>
            <p:spPr bwMode="auto">
              <a:xfrm>
                <a:off x="2674052" y="2860736"/>
                <a:ext cx="18433" cy="18429"/>
              </a:xfrm>
              <a:custGeom>
                <a:avLst/>
                <a:gdLst>
                  <a:gd name="T0" fmla="*/ 3 w 6"/>
                  <a:gd name="T1" fmla="*/ 6 h 6"/>
                  <a:gd name="T2" fmla="*/ 3 w 6"/>
                  <a:gd name="T3" fmla="*/ 6 h 6"/>
                  <a:gd name="T4" fmla="*/ 0 w 6"/>
                  <a:gd name="T5" fmla="*/ 3 h 6"/>
                  <a:gd name="T6" fmla="*/ 0 w 6"/>
                  <a:gd name="T7" fmla="*/ 3 h 6"/>
                  <a:gd name="T8" fmla="*/ 2 w 6"/>
                  <a:gd name="T9" fmla="*/ 0 h 6"/>
                  <a:gd name="T10" fmla="*/ 2 w 6"/>
                  <a:gd name="T11" fmla="*/ 0 h 6"/>
                  <a:gd name="T12" fmla="*/ 3 w 6"/>
                  <a:gd name="T13" fmla="*/ 0 h 6"/>
                  <a:gd name="T14" fmla="*/ 3 w 6"/>
                  <a:gd name="T15" fmla="*/ 0 h 6"/>
                  <a:gd name="T16" fmla="*/ 6 w 6"/>
                  <a:gd name="T17" fmla="*/ 1 h 6"/>
                  <a:gd name="T18" fmla="*/ 6 w 6"/>
                  <a:gd name="T19" fmla="*/ 3 h 6"/>
                  <a:gd name="T20" fmla="*/ 6 w 6"/>
                  <a:gd name="T21" fmla="*/ 3 h 6"/>
                  <a:gd name="T22" fmla="*/ 3 w 6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3" y="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îṡľiḓê">
                <a:extLst>
                  <a:ext uri="{FF2B5EF4-FFF2-40B4-BE49-F238E27FC236}">
                    <a16:creationId xmlns:a16="http://schemas.microsoft.com/office/drawing/2014/main" xmlns="" id="{0335D22B-4069-4BFD-AA8A-354B9AB5079E}"/>
                  </a:ext>
                </a:extLst>
              </p:cNvPr>
              <p:cNvSpPr/>
              <p:nvPr/>
            </p:nvSpPr>
            <p:spPr bwMode="auto">
              <a:xfrm>
                <a:off x="2717059" y="2866880"/>
                <a:ext cx="18433" cy="24574"/>
              </a:xfrm>
              <a:custGeom>
                <a:avLst/>
                <a:gdLst>
                  <a:gd name="T0" fmla="*/ 2 w 7"/>
                  <a:gd name="T1" fmla="*/ 8 h 8"/>
                  <a:gd name="T2" fmla="*/ 2 w 7"/>
                  <a:gd name="T3" fmla="*/ 8 h 8"/>
                  <a:gd name="T4" fmla="*/ 0 w 7"/>
                  <a:gd name="T5" fmla="*/ 3 h 8"/>
                  <a:gd name="T6" fmla="*/ 0 w 7"/>
                  <a:gd name="T7" fmla="*/ 0 h 8"/>
                  <a:gd name="T8" fmla="*/ 0 w 7"/>
                  <a:gd name="T9" fmla="*/ 0 h 8"/>
                  <a:gd name="T10" fmla="*/ 1 w 7"/>
                  <a:gd name="T11" fmla="*/ 2 h 8"/>
                  <a:gd name="T12" fmla="*/ 4 w 7"/>
                  <a:gd name="T13" fmla="*/ 2 h 8"/>
                  <a:gd name="T14" fmla="*/ 5 w 7"/>
                  <a:gd name="T15" fmla="*/ 3 h 8"/>
                  <a:gd name="T16" fmla="*/ 7 w 7"/>
                  <a:gd name="T17" fmla="*/ 5 h 8"/>
                  <a:gd name="T18" fmla="*/ 7 w 7"/>
                  <a:gd name="T19" fmla="*/ 5 h 8"/>
                  <a:gd name="T20" fmla="*/ 7 w 7"/>
                  <a:gd name="T21" fmla="*/ 6 h 8"/>
                  <a:gd name="T22" fmla="*/ 4 w 7"/>
                  <a:gd name="T23" fmla="*/ 6 h 8"/>
                  <a:gd name="T24" fmla="*/ 2 w 7"/>
                  <a:gd name="T25" fmla="*/ 6 h 8"/>
                  <a:gd name="T26" fmla="*/ 2 w 7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2" y="8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iṩļïḍé">
                <a:extLst>
                  <a:ext uri="{FF2B5EF4-FFF2-40B4-BE49-F238E27FC236}">
                    <a16:creationId xmlns:a16="http://schemas.microsoft.com/office/drawing/2014/main" xmlns="" id="{32252531-AA0E-47E7-BD3F-14E21C84599C}"/>
                  </a:ext>
                </a:extLst>
              </p:cNvPr>
              <p:cNvSpPr/>
              <p:nvPr/>
            </p:nvSpPr>
            <p:spPr bwMode="auto">
              <a:xfrm>
                <a:off x="2717059" y="2866880"/>
                <a:ext cx="18433" cy="24574"/>
              </a:xfrm>
              <a:custGeom>
                <a:avLst/>
                <a:gdLst>
                  <a:gd name="T0" fmla="*/ 2 w 7"/>
                  <a:gd name="T1" fmla="*/ 8 h 8"/>
                  <a:gd name="T2" fmla="*/ 2 w 7"/>
                  <a:gd name="T3" fmla="*/ 8 h 8"/>
                  <a:gd name="T4" fmla="*/ 0 w 7"/>
                  <a:gd name="T5" fmla="*/ 3 h 8"/>
                  <a:gd name="T6" fmla="*/ 0 w 7"/>
                  <a:gd name="T7" fmla="*/ 0 h 8"/>
                  <a:gd name="T8" fmla="*/ 0 w 7"/>
                  <a:gd name="T9" fmla="*/ 0 h 8"/>
                  <a:gd name="T10" fmla="*/ 1 w 7"/>
                  <a:gd name="T11" fmla="*/ 2 h 8"/>
                  <a:gd name="T12" fmla="*/ 4 w 7"/>
                  <a:gd name="T13" fmla="*/ 2 h 8"/>
                  <a:gd name="T14" fmla="*/ 5 w 7"/>
                  <a:gd name="T15" fmla="*/ 3 h 8"/>
                  <a:gd name="T16" fmla="*/ 7 w 7"/>
                  <a:gd name="T17" fmla="*/ 5 h 8"/>
                  <a:gd name="T18" fmla="*/ 7 w 7"/>
                  <a:gd name="T19" fmla="*/ 5 h 8"/>
                  <a:gd name="T20" fmla="*/ 7 w 7"/>
                  <a:gd name="T21" fmla="*/ 6 h 8"/>
                  <a:gd name="T22" fmla="*/ 4 w 7"/>
                  <a:gd name="T23" fmla="*/ 6 h 8"/>
                  <a:gd name="T24" fmla="*/ 2 w 7"/>
                  <a:gd name="T25" fmla="*/ 6 h 8"/>
                  <a:gd name="T26" fmla="*/ 2 w 7"/>
                  <a:gd name="T2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8">
                    <a:moveTo>
                      <a:pt x="2" y="8"/>
                    </a:moveTo>
                    <a:lnTo>
                      <a:pt x="2" y="8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íSḻíḍê">
                <a:extLst>
                  <a:ext uri="{FF2B5EF4-FFF2-40B4-BE49-F238E27FC236}">
                    <a16:creationId xmlns:a16="http://schemas.microsoft.com/office/drawing/2014/main" xmlns="" id="{8AAB5F66-8BDF-4885-BCB2-FC366AD2EECA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îṣľíḍé">
                <a:extLst>
                  <a:ext uri="{FF2B5EF4-FFF2-40B4-BE49-F238E27FC236}">
                    <a16:creationId xmlns:a16="http://schemas.microsoft.com/office/drawing/2014/main" xmlns="" id="{0B7281A1-4DBE-47A3-B68A-FB9382EB77F6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îš1íďè">
                <a:extLst>
                  <a:ext uri="{FF2B5EF4-FFF2-40B4-BE49-F238E27FC236}">
                    <a16:creationId xmlns:a16="http://schemas.microsoft.com/office/drawing/2014/main" xmlns="" id="{F57B512B-2822-4084-8066-1B73A878C925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íşļïďê">
                <a:extLst>
                  <a:ext uri="{FF2B5EF4-FFF2-40B4-BE49-F238E27FC236}">
                    <a16:creationId xmlns:a16="http://schemas.microsoft.com/office/drawing/2014/main" xmlns="" id="{698F3C7A-F4B4-4445-9D03-E81E08C6FAC4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ïṥľîḓè">
                <a:extLst>
                  <a:ext uri="{FF2B5EF4-FFF2-40B4-BE49-F238E27FC236}">
                    <a16:creationId xmlns:a16="http://schemas.microsoft.com/office/drawing/2014/main" xmlns="" id="{9A26837E-70A9-4B41-B926-D3D985B38218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ïś1iḑè">
                <a:extLst>
                  <a:ext uri="{FF2B5EF4-FFF2-40B4-BE49-F238E27FC236}">
                    <a16:creationId xmlns:a16="http://schemas.microsoft.com/office/drawing/2014/main" xmlns="" id="{A4A6286E-3FFA-4D7A-8EE3-471C3CE504FD}"/>
                  </a:ext>
                </a:extLst>
              </p:cNvPr>
              <p:cNvSpPr/>
              <p:nvPr/>
            </p:nvSpPr>
            <p:spPr bwMode="auto">
              <a:xfrm>
                <a:off x="3546432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" name="iŝḷiḓe">
                <a:extLst>
                  <a:ext uri="{FF2B5EF4-FFF2-40B4-BE49-F238E27FC236}">
                    <a16:creationId xmlns:a16="http://schemas.microsoft.com/office/drawing/2014/main" xmlns="" id="{648D1577-6D48-4F2A-BECB-69554EA1809E}"/>
                  </a:ext>
                </a:extLst>
              </p:cNvPr>
              <p:cNvSpPr/>
              <p:nvPr/>
            </p:nvSpPr>
            <p:spPr bwMode="auto">
              <a:xfrm>
                <a:off x="3540291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" name="îṩḻïḍê">
                <a:extLst>
                  <a:ext uri="{FF2B5EF4-FFF2-40B4-BE49-F238E27FC236}">
                    <a16:creationId xmlns:a16="http://schemas.microsoft.com/office/drawing/2014/main" xmlns="" id="{BD25027D-B48C-49B5-AA55-79F080E6C07A}"/>
                  </a:ext>
                </a:extLst>
              </p:cNvPr>
              <p:cNvSpPr/>
              <p:nvPr/>
            </p:nvSpPr>
            <p:spPr bwMode="auto">
              <a:xfrm>
                <a:off x="3540291" y="344437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" name="ïšļiḍé">
                <a:extLst>
                  <a:ext uri="{FF2B5EF4-FFF2-40B4-BE49-F238E27FC236}">
                    <a16:creationId xmlns:a16="http://schemas.microsoft.com/office/drawing/2014/main" xmlns="" id="{C9553D25-2031-477C-8BB6-F654D001A109}"/>
                  </a:ext>
                </a:extLst>
              </p:cNvPr>
              <p:cNvSpPr/>
              <p:nvPr/>
            </p:nvSpPr>
            <p:spPr bwMode="auto">
              <a:xfrm>
                <a:off x="3509571" y="3352217"/>
                <a:ext cx="12287" cy="30716"/>
              </a:xfrm>
              <a:custGeom>
                <a:avLst/>
                <a:gdLst>
                  <a:gd name="T0" fmla="*/ 1 w 4"/>
                  <a:gd name="T1" fmla="*/ 6 h 10"/>
                  <a:gd name="T2" fmla="*/ 1 w 4"/>
                  <a:gd name="T3" fmla="*/ 6 h 10"/>
                  <a:gd name="T4" fmla="*/ 0 w 4"/>
                  <a:gd name="T5" fmla="*/ 0 h 10"/>
                  <a:gd name="T6" fmla="*/ 0 w 4"/>
                  <a:gd name="T7" fmla="*/ 0 h 10"/>
                  <a:gd name="T8" fmla="*/ 4 w 4"/>
                  <a:gd name="T9" fmla="*/ 10 h 10"/>
                  <a:gd name="T10" fmla="*/ 4 w 4"/>
                  <a:gd name="T11" fmla="*/ 10 h 10"/>
                  <a:gd name="T12" fmla="*/ 1 w 4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1" y="6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ïṥ1iḍê">
                <a:extLst>
                  <a:ext uri="{FF2B5EF4-FFF2-40B4-BE49-F238E27FC236}">
                    <a16:creationId xmlns:a16="http://schemas.microsoft.com/office/drawing/2014/main" xmlns="" id="{23E60B26-0EBE-40F3-94F4-7CCCC51A10F0}"/>
                  </a:ext>
                </a:extLst>
              </p:cNvPr>
              <p:cNvSpPr/>
              <p:nvPr/>
            </p:nvSpPr>
            <p:spPr bwMode="auto">
              <a:xfrm>
                <a:off x="3509571" y="3352217"/>
                <a:ext cx="12287" cy="30716"/>
              </a:xfrm>
              <a:custGeom>
                <a:avLst/>
                <a:gdLst>
                  <a:gd name="T0" fmla="*/ 1 w 4"/>
                  <a:gd name="T1" fmla="*/ 6 h 10"/>
                  <a:gd name="T2" fmla="*/ 1 w 4"/>
                  <a:gd name="T3" fmla="*/ 6 h 10"/>
                  <a:gd name="T4" fmla="*/ 0 w 4"/>
                  <a:gd name="T5" fmla="*/ 0 h 10"/>
                  <a:gd name="T6" fmla="*/ 0 w 4"/>
                  <a:gd name="T7" fmla="*/ 0 h 10"/>
                  <a:gd name="T8" fmla="*/ 4 w 4"/>
                  <a:gd name="T9" fmla="*/ 10 h 10"/>
                  <a:gd name="T10" fmla="*/ 4 w 4"/>
                  <a:gd name="T11" fmla="*/ 10 h 10"/>
                  <a:gd name="T12" fmla="*/ 1 w 4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1" y="6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" name="îşḻïḍe">
                <a:extLst>
                  <a:ext uri="{FF2B5EF4-FFF2-40B4-BE49-F238E27FC236}">
                    <a16:creationId xmlns:a16="http://schemas.microsoft.com/office/drawing/2014/main" xmlns="" id="{750C8D0F-4B44-498C-BA72-64DCBD4FE0FE}"/>
                  </a:ext>
                </a:extLst>
              </p:cNvPr>
              <p:cNvSpPr/>
              <p:nvPr/>
            </p:nvSpPr>
            <p:spPr bwMode="auto">
              <a:xfrm>
                <a:off x="3761458" y="2897597"/>
                <a:ext cx="24574" cy="24574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8 h 8"/>
                  <a:gd name="T4" fmla="*/ 2 w 7"/>
                  <a:gd name="T5" fmla="*/ 3 h 8"/>
                  <a:gd name="T6" fmla="*/ 5 w 7"/>
                  <a:gd name="T7" fmla="*/ 0 h 8"/>
                  <a:gd name="T8" fmla="*/ 5 w 7"/>
                  <a:gd name="T9" fmla="*/ 0 h 8"/>
                  <a:gd name="T10" fmla="*/ 7 w 7"/>
                  <a:gd name="T11" fmla="*/ 2 h 8"/>
                  <a:gd name="T12" fmla="*/ 5 w 7"/>
                  <a:gd name="T13" fmla="*/ 5 h 8"/>
                  <a:gd name="T14" fmla="*/ 5 w 7"/>
                  <a:gd name="T15" fmla="*/ 5 h 8"/>
                  <a:gd name="T16" fmla="*/ 4 w 7"/>
                  <a:gd name="T17" fmla="*/ 3 h 8"/>
                  <a:gd name="T18" fmla="*/ 4 w 7"/>
                  <a:gd name="T19" fmla="*/ 3 h 8"/>
                  <a:gd name="T20" fmla="*/ 0 w 7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8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" name="îṥlîḋe">
                <a:extLst>
                  <a:ext uri="{FF2B5EF4-FFF2-40B4-BE49-F238E27FC236}">
                    <a16:creationId xmlns:a16="http://schemas.microsoft.com/office/drawing/2014/main" xmlns="" id="{9394F267-1F52-4277-B740-0A89246AA379}"/>
                  </a:ext>
                </a:extLst>
              </p:cNvPr>
              <p:cNvSpPr/>
              <p:nvPr/>
            </p:nvSpPr>
            <p:spPr bwMode="auto">
              <a:xfrm>
                <a:off x="3761458" y="2897597"/>
                <a:ext cx="24574" cy="24574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8 h 8"/>
                  <a:gd name="T4" fmla="*/ 2 w 7"/>
                  <a:gd name="T5" fmla="*/ 3 h 8"/>
                  <a:gd name="T6" fmla="*/ 5 w 7"/>
                  <a:gd name="T7" fmla="*/ 0 h 8"/>
                  <a:gd name="T8" fmla="*/ 5 w 7"/>
                  <a:gd name="T9" fmla="*/ 0 h 8"/>
                  <a:gd name="T10" fmla="*/ 7 w 7"/>
                  <a:gd name="T11" fmla="*/ 2 h 8"/>
                  <a:gd name="T12" fmla="*/ 5 w 7"/>
                  <a:gd name="T13" fmla="*/ 5 h 8"/>
                  <a:gd name="T14" fmla="*/ 5 w 7"/>
                  <a:gd name="T15" fmla="*/ 5 h 8"/>
                  <a:gd name="T16" fmla="*/ 4 w 7"/>
                  <a:gd name="T17" fmla="*/ 3 h 8"/>
                  <a:gd name="T18" fmla="*/ 4 w 7"/>
                  <a:gd name="T19" fmla="*/ 3 h 8"/>
                  <a:gd name="T20" fmla="*/ 0 w 7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8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" name="îṡ1îḋé">
                <a:extLst>
                  <a:ext uri="{FF2B5EF4-FFF2-40B4-BE49-F238E27FC236}">
                    <a16:creationId xmlns:a16="http://schemas.microsoft.com/office/drawing/2014/main" xmlns="" id="{CCBD4D83-26BA-42A7-BEB7-057DF4ED62E5}"/>
                  </a:ext>
                </a:extLst>
              </p:cNvPr>
              <p:cNvSpPr/>
              <p:nvPr/>
            </p:nvSpPr>
            <p:spPr bwMode="auto">
              <a:xfrm>
                <a:off x="5622943" y="4396616"/>
                <a:ext cx="18433" cy="30716"/>
              </a:xfrm>
              <a:custGeom>
                <a:avLst/>
                <a:gdLst>
                  <a:gd name="T0" fmla="*/ 5 w 6"/>
                  <a:gd name="T1" fmla="*/ 0 h 9"/>
                  <a:gd name="T2" fmla="*/ 5 w 6"/>
                  <a:gd name="T3" fmla="*/ 0 h 9"/>
                  <a:gd name="T4" fmla="*/ 6 w 6"/>
                  <a:gd name="T5" fmla="*/ 2 h 9"/>
                  <a:gd name="T6" fmla="*/ 6 w 6"/>
                  <a:gd name="T7" fmla="*/ 5 h 9"/>
                  <a:gd name="T8" fmla="*/ 2 w 6"/>
                  <a:gd name="T9" fmla="*/ 9 h 9"/>
                  <a:gd name="T10" fmla="*/ 2 w 6"/>
                  <a:gd name="T11" fmla="*/ 9 h 9"/>
                  <a:gd name="T12" fmla="*/ 0 w 6"/>
                  <a:gd name="T13" fmla="*/ 6 h 9"/>
                  <a:gd name="T14" fmla="*/ 2 w 6"/>
                  <a:gd name="T15" fmla="*/ 3 h 9"/>
                  <a:gd name="T16" fmla="*/ 5 w 6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5" y="0"/>
                    </a:moveTo>
                    <a:lnTo>
                      <a:pt x="5" y="0"/>
                    </a:lnTo>
                    <a:lnTo>
                      <a:pt x="6" y="2"/>
                    </a:lnTo>
                    <a:lnTo>
                      <a:pt x="6" y="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" name="ïs1íďê">
                <a:extLst>
                  <a:ext uri="{FF2B5EF4-FFF2-40B4-BE49-F238E27FC236}">
                    <a16:creationId xmlns:a16="http://schemas.microsoft.com/office/drawing/2014/main" xmlns="" id="{649F44E6-A500-4963-8D09-6D4E61846609}"/>
                  </a:ext>
                </a:extLst>
              </p:cNvPr>
              <p:cNvSpPr/>
              <p:nvPr/>
            </p:nvSpPr>
            <p:spPr bwMode="auto">
              <a:xfrm>
                <a:off x="1691088" y="3290780"/>
                <a:ext cx="18433" cy="18429"/>
              </a:xfrm>
              <a:custGeom>
                <a:avLst/>
                <a:gdLst>
                  <a:gd name="T0" fmla="*/ 1 w 7"/>
                  <a:gd name="T1" fmla="*/ 6 h 6"/>
                  <a:gd name="T2" fmla="*/ 1 w 7"/>
                  <a:gd name="T3" fmla="*/ 6 h 6"/>
                  <a:gd name="T4" fmla="*/ 0 w 7"/>
                  <a:gd name="T5" fmla="*/ 4 h 6"/>
                  <a:gd name="T6" fmla="*/ 1 w 7"/>
                  <a:gd name="T7" fmla="*/ 4 h 6"/>
                  <a:gd name="T8" fmla="*/ 3 w 7"/>
                  <a:gd name="T9" fmla="*/ 1 h 6"/>
                  <a:gd name="T10" fmla="*/ 3 w 7"/>
                  <a:gd name="T11" fmla="*/ 0 h 6"/>
                  <a:gd name="T12" fmla="*/ 3 w 7"/>
                  <a:gd name="T13" fmla="*/ 0 h 6"/>
                  <a:gd name="T14" fmla="*/ 7 w 7"/>
                  <a:gd name="T15" fmla="*/ 0 h 6"/>
                  <a:gd name="T16" fmla="*/ 7 w 7"/>
                  <a:gd name="T17" fmla="*/ 0 h 6"/>
                  <a:gd name="T18" fmla="*/ 6 w 7"/>
                  <a:gd name="T19" fmla="*/ 3 h 6"/>
                  <a:gd name="T20" fmla="*/ 6 w 7"/>
                  <a:gd name="T21" fmla="*/ 6 h 6"/>
                  <a:gd name="T22" fmla="*/ 6 w 7"/>
                  <a:gd name="T23" fmla="*/ 6 h 6"/>
                  <a:gd name="T24" fmla="*/ 3 w 7"/>
                  <a:gd name="T25" fmla="*/ 4 h 6"/>
                  <a:gd name="T26" fmla="*/ 3 w 7"/>
                  <a:gd name="T27" fmla="*/ 4 h 6"/>
                  <a:gd name="T28" fmla="*/ 1 w 7"/>
                  <a:gd name="T2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lnTo>
                      <a:pt x="1" y="6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" name="ïŝḻîḋe">
                <a:extLst>
                  <a:ext uri="{FF2B5EF4-FFF2-40B4-BE49-F238E27FC236}">
                    <a16:creationId xmlns:a16="http://schemas.microsoft.com/office/drawing/2014/main" xmlns="" id="{E627CA97-ABA9-46D3-8388-C5AC5A57C634}"/>
                  </a:ext>
                </a:extLst>
              </p:cNvPr>
              <p:cNvSpPr/>
              <p:nvPr/>
            </p:nvSpPr>
            <p:spPr bwMode="auto">
              <a:xfrm>
                <a:off x="3546432" y="3456659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" name="íSľïḑê">
                <a:extLst>
                  <a:ext uri="{FF2B5EF4-FFF2-40B4-BE49-F238E27FC236}">
                    <a16:creationId xmlns:a16="http://schemas.microsoft.com/office/drawing/2014/main" xmlns="" id="{349E884B-71FC-403C-9C59-D5266495B6BE}"/>
                  </a:ext>
                </a:extLst>
              </p:cNvPr>
              <p:cNvSpPr/>
              <p:nvPr/>
            </p:nvSpPr>
            <p:spPr bwMode="auto">
              <a:xfrm>
                <a:off x="3638587" y="3640964"/>
                <a:ext cx="0" cy="12287"/>
              </a:xfrm>
              <a:custGeom>
                <a:avLst/>
                <a:gdLst>
                  <a:gd name="T0" fmla="*/ 2 w 2"/>
                  <a:gd name="T1" fmla="*/ 1 h 4"/>
                  <a:gd name="T2" fmla="*/ 2 w 2"/>
                  <a:gd name="T3" fmla="*/ 1 h 4"/>
                  <a:gd name="T4" fmla="*/ 2 w 2"/>
                  <a:gd name="T5" fmla="*/ 4 h 4"/>
                  <a:gd name="T6" fmla="*/ 2 w 2"/>
                  <a:gd name="T7" fmla="*/ 4 h 4"/>
                  <a:gd name="T8" fmla="*/ 0 w 2"/>
                  <a:gd name="T9" fmla="*/ 2 h 4"/>
                  <a:gd name="T10" fmla="*/ 0 w 2"/>
                  <a:gd name="T11" fmla="*/ 2 h 4"/>
                  <a:gd name="T12" fmla="*/ 0 w 2"/>
                  <a:gd name="T13" fmla="*/ 1 h 4"/>
                  <a:gd name="T14" fmla="*/ 0 w 2"/>
                  <a:gd name="T15" fmla="*/ 1 h 4"/>
                  <a:gd name="T16" fmla="*/ 0 w 2"/>
                  <a:gd name="T17" fmla="*/ 0 h 4"/>
                  <a:gd name="T18" fmla="*/ 0 w 2"/>
                  <a:gd name="T19" fmla="*/ 0 h 4"/>
                  <a:gd name="T20" fmla="*/ 2 w 2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2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" name="iṣ1ïḋê">
                <a:extLst>
                  <a:ext uri="{FF2B5EF4-FFF2-40B4-BE49-F238E27FC236}">
                    <a16:creationId xmlns:a16="http://schemas.microsoft.com/office/drawing/2014/main" xmlns="" id="{5E3FF5AF-B236-40FD-BB5E-BA7DDC234DC5}"/>
                  </a:ext>
                </a:extLst>
              </p:cNvPr>
              <p:cNvSpPr/>
              <p:nvPr/>
            </p:nvSpPr>
            <p:spPr bwMode="auto">
              <a:xfrm>
                <a:off x="3939618" y="3026611"/>
                <a:ext cx="18433" cy="18429"/>
              </a:xfrm>
              <a:custGeom>
                <a:avLst/>
                <a:gdLst>
                  <a:gd name="T0" fmla="*/ 0 w 7"/>
                  <a:gd name="T1" fmla="*/ 4 h 7"/>
                  <a:gd name="T2" fmla="*/ 0 w 7"/>
                  <a:gd name="T3" fmla="*/ 4 h 7"/>
                  <a:gd name="T4" fmla="*/ 2 w 7"/>
                  <a:gd name="T5" fmla="*/ 3 h 7"/>
                  <a:gd name="T6" fmla="*/ 5 w 7"/>
                  <a:gd name="T7" fmla="*/ 0 h 7"/>
                  <a:gd name="T8" fmla="*/ 5 w 7"/>
                  <a:gd name="T9" fmla="*/ 0 h 7"/>
                  <a:gd name="T10" fmla="*/ 5 w 7"/>
                  <a:gd name="T11" fmla="*/ 0 h 7"/>
                  <a:gd name="T12" fmla="*/ 5 w 7"/>
                  <a:gd name="T13" fmla="*/ 1 h 7"/>
                  <a:gd name="T14" fmla="*/ 5 w 7"/>
                  <a:gd name="T15" fmla="*/ 3 h 7"/>
                  <a:gd name="T16" fmla="*/ 7 w 7"/>
                  <a:gd name="T17" fmla="*/ 3 h 7"/>
                  <a:gd name="T18" fmla="*/ 7 w 7"/>
                  <a:gd name="T19" fmla="*/ 3 h 7"/>
                  <a:gd name="T20" fmla="*/ 5 w 7"/>
                  <a:gd name="T21" fmla="*/ 4 h 7"/>
                  <a:gd name="T22" fmla="*/ 4 w 7"/>
                  <a:gd name="T23" fmla="*/ 3 h 7"/>
                  <a:gd name="T24" fmla="*/ 4 w 7"/>
                  <a:gd name="T25" fmla="*/ 3 h 7"/>
                  <a:gd name="T26" fmla="*/ 2 w 7"/>
                  <a:gd name="T27" fmla="*/ 5 h 7"/>
                  <a:gd name="T28" fmla="*/ 2 w 7"/>
                  <a:gd name="T29" fmla="*/ 5 h 7"/>
                  <a:gd name="T30" fmla="*/ 1 w 7"/>
                  <a:gd name="T31" fmla="*/ 7 h 7"/>
                  <a:gd name="T32" fmla="*/ 0 w 7"/>
                  <a:gd name="T33" fmla="*/ 7 h 7"/>
                  <a:gd name="T34" fmla="*/ 0 w 7"/>
                  <a:gd name="T3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7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îSļíḍe">
                <a:extLst>
                  <a:ext uri="{FF2B5EF4-FFF2-40B4-BE49-F238E27FC236}">
                    <a16:creationId xmlns:a16="http://schemas.microsoft.com/office/drawing/2014/main" xmlns="" id="{5096DD22-B3BE-4272-AA3A-40F800FB935A}"/>
                  </a:ext>
                </a:extLst>
              </p:cNvPr>
              <p:cNvSpPr/>
              <p:nvPr/>
            </p:nvSpPr>
            <p:spPr bwMode="auto">
              <a:xfrm>
                <a:off x="4099351" y="2971318"/>
                <a:ext cx="24574" cy="6142"/>
              </a:xfrm>
              <a:custGeom>
                <a:avLst/>
                <a:gdLst>
                  <a:gd name="T0" fmla="*/ 3 w 7"/>
                  <a:gd name="T1" fmla="*/ 2 h 3"/>
                  <a:gd name="T2" fmla="*/ 3 w 7"/>
                  <a:gd name="T3" fmla="*/ 2 h 3"/>
                  <a:gd name="T4" fmla="*/ 6 w 7"/>
                  <a:gd name="T5" fmla="*/ 0 h 3"/>
                  <a:gd name="T6" fmla="*/ 7 w 7"/>
                  <a:gd name="T7" fmla="*/ 2 h 3"/>
                  <a:gd name="T8" fmla="*/ 7 w 7"/>
                  <a:gd name="T9" fmla="*/ 2 h 3"/>
                  <a:gd name="T10" fmla="*/ 3 w 7"/>
                  <a:gd name="T11" fmla="*/ 3 h 3"/>
                  <a:gd name="T12" fmla="*/ 0 w 7"/>
                  <a:gd name="T13" fmla="*/ 3 h 3"/>
                  <a:gd name="T14" fmla="*/ 0 w 7"/>
                  <a:gd name="T15" fmla="*/ 3 h 3"/>
                  <a:gd name="T16" fmla="*/ 3 w 7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3" y="2"/>
                    </a:moveTo>
                    <a:lnTo>
                      <a:pt x="3" y="2"/>
                    </a:lnTo>
                    <a:lnTo>
                      <a:pt x="6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" name="íślîḋe">
                <a:extLst>
                  <a:ext uri="{FF2B5EF4-FFF2-40B4-BE49-F238E27FC236}">
                    <a16:creationId xmlns:a16="http://schemas.microsoft.com/office/drawing/2014/main" xmlns="" id="{78BCD72F-6309-4709-8784-14D98C972A1D}"/>
                  </a:ext>
                </a:extLst>
              </p:cNvPr>
              <p:cNvSpPr/>
              <p:nvPr/>
            </p:nvSpPr>
            <p:spPr bwMode="auto">
              <a:xfrm>
                <a:off x="4289801" y="2965177"/>
                <a:ext cx="18433" cy="18429"/>
              </a:xfrm>
              <a:custGeom>
                <a:avLst/>
                <a:gdLst>
                  <a:gd name="T0" fmla="*/ 0 w 7"/>
                  <a:gd name="T1" fmla="*/ 0 h 5"/>
                  <a:gd name="T2" fmla="*/ 0 w 7"/>
                  <a:gd name="T3" fmla="*/ 0 h 5"/>
                  <a:gd name="T4" fmla="*/ 3 w 7"/>
                  <a:gd name="T5" fmla="*/ 0 h 5"/>
                  <a:gd name="T6" fmla="*/ 5 w 7"/>
                  <a:gd name="T7" fmla="*/ 0 h 5"/>
                  <a:gd name="T8" fmla="*/ 7 w 7"/>
                  <a:gd name="T9" fmla="*/ 3 h 5"/>
                  <a:gd name="T10" fmla="*/ 4 w 7"/>
                  <a:gd name="T11" fmla="*/ 5 h 5"/>
                  <a:gd name="T12" fmla="*/ 4 w 7"/>
                  <a:gd name="T13" fmla="*/ 5 h 5"/>
                  <a:gd name="T14" fmla="*/ 3 w 7"/>
                  <a:gd name="T15" fmla="*/ 3 h 5"/>
                  <a:gd name="T16" fmla="*/ 0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" name="ïs1idé">
                <a:extLst>
                  <a:ext uri="{FF2B5EF4-FFF2-40B4-BE49-F238E27FC236}">
                    <a16:creationId xmlns:a16="http://schemas.microsoft.com/office/drawing/2014/main" xmlns="" id="{F0348491-07D0-4F20-A9AA-76704B516BA7}"/>
                  </a:ext>
                </a:extLst>
              </p:cNvPr>
              <p:cNvSpPr/>
              <p:nvPr/>
            </p:nvSpPr>
            <p:spPr bwMode="auto">
              <a:xfrm>
                <a:off x="3945763" y="3339930"/>
                <a:ext cx="12287" cy="18429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0 h 5"/>
                  <a:gd name="T6" fmla="*/ 1 w 4"/>
                  <a:gd name="T7" fmla="*/ 0 h 5"/>
                  <a:gd name="T8" fmla="*/ 3 w 4"/>
                  <a:gd name="T9" fmla="*/ 1 h 5"/>
                  <a:gd name="T10" fmla="*/ 3 w 4"/>
                  <a:gd name="T11" fmla="*/ 1 h 5"/>
                  <a:gd name="T12" fmla="*/ 4 w 4"/>
                  <a:gd name="T13" fmla="*/ 2 h 5"/>
                  <a:gd name="T14" fmla="*/ 4 w 4"/>
                  <a:gd name="T15" fmla="*/ 2 h 5"/>
                  <a:gd name="T16" fmla="*/ 4 w 4"/>
                  <a:gd name="T17" fmla="*/ 4 h 5"/>
                  <a:gd name="T18" fmla="*/ 4 w 4"/>
                  <a:gd name="T19" fmla="*/ 4 h 5"/>
                  <a:gd name="T20" fmla="*/ 4 w 4"/>
                  <a:gd name="T21" fmla="*/ 4 h 5"/>
                  <a:gd name="T22" fmla="*/ 4 w 4"/>
                  <a:gd name="T23" fmla="*/ 4 h 5"/>
                  <a:gd name="T24" fmla="*/ 1 w 4"/>
                  <a:gd name="T25" fmla="*/ 5 h 5"/>
                  <a:gd name="T26" fmla="*/ 1 w 4"/>
                  <a:gd name="T27" fmla="*/ 5 h 5"/>
                  <a:gd name="T28" fmla="*/ 1 w 4"/>
                  <a:gd name="T29" fmla="*/ 5 h 5"/>
                  <a:gd name="T30" fmla="*/ 1 w 4"/>
                  <a:gd name="T31" fmla="*/ 5 h 5"/>
                  <a:gd name="T32" fmla="*/ 1 w 4"/>
                  <a:gd name="T33" fmla="*/ 4 h 5"/>
                  <a:gd name="T34" fmla="*/ 1 w 4"/>
                  <a:gd name="T35" fmla="*/ 4 h 5"/>
                  <a:gd name="T36" fmla="*/ 1 w 4"/>
                  <a:gd name="T37" fmla="*/ 4 h 5"/>
                  <a:gd name="T38" fmla="*/ 1 w 4"/>
                  <a:gd name="T39" fmla="*/ 2 h 5"/>
                  <a:gd name="T40" fmla="*/ 1 w 4"/>
                  <a:gd name="T41" fmla="*/ 2 h 5"/>
                  <a:gd name="T42" fmla="*/ 0 w 4"/>
                  <a:gd name="T43" fmla="*/ 1 h 5"/>
                  <a:gd name="T44" fmla="*/ 0 w 4"/>
                  <a:gd name="T4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" name="iSliḍe">
                <a:extLst>
                  <a:ext uri="{FF2B5EF4-FFF2-40B4-BE49-F238E27FC236}">
                    <a16:creationId xmlns:a16="http://schemas.microsoft.com/office/drawing/2014/main" xmlns="" id="{CDD05549-7CC6-4742-B71D-6B99D2E61B72}"/>
                  </a:ext>
                </a:extLst>
              </p:cNvPr>
              <p:cNvSpPr/>
              <p:nvPr/>
            </p:nvSpPr>
            <p:spPr bwMode="auto">
              <a:xfrm>
                <a:off x="3927331" y="3364504"/>
                <a:ext cx="18433" cy="6142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3 w 7"/>
                  <a:gd name="T5" fmla="*/ 0 h 3"/>
                  <a:gd name="T6" fmla="*/ 5 w 7"/>
                  <a:gd name="T7" fmla="*/ 0 h 3"/>
                  <a:gd name="T8" fmla="*/ 5 w 7"/>
                  <a:gd name="T9" fmla="*/ 0 h 3"/>
                  <a:gd name="T10" fmla="*/ 7 w 7"/>
                  <a:gd name="T11" fmla="*/ 1 h 3"/>
                  <a:gd name="T12" fmla="*/ 6 w 7"/>
                  <a:gd name="T13" fmla="*/ 1 h 3"/>
                  <a:gd name="T14" fmla="*/ 3 w 7"/>
                  <a:gd name="T15" fmla="*/ 3 h 3"/>
                  <a:gd name="T16" fmla="*/ 3 w 7"/>
                  <a:gd name="T17" fmla="*/ 3 h 3"/>
                  <a:gd name="T18" fmla="*/ 3 w 7"/>
                  <a:gd name="T19" fmla="*/ 1 h 3"/>
                  <a:gd name="T20" fmla="*/ 3 w 7"/>
                  <a:gd name="T21" fmla="*/ 1 h 3"/>
                  <a:gd name="T22" fmla="*/ 0 w 7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" name="îšḷíḍé">
                <a:extLst>
                  <a:ext uri="{FF2B5EF4-FFF2-40B4-BE49-F238E27FC236}">
                    <a16:creationId xmlns:a16="http://schemas.microsoft.com/office/drawing/2014/main" xmlns="" id="{00C88786-1E10-4805-A48F-B6E43F1D940A}"/>
                  </a:ext>
                </a:extLst>
              </p:cNvPr>
              <p:cNvSpPr/>
              <p:nvPr/>
            </p:nvSpPr>
            <p:spPr bwMode="auto">
              <a:xfrm>
                <a:off x="5475499" y="3948141"/>
                <a:ext cx="18433" cy="36861"/>
              </a:xfrm>
              <a:custGeom>
                <a:avLst/>
                <a:gdLst>
                  <a:gd name="T0" fmla="*/ 5 w 6"/>
                  <a:gd name="T1" fmla="*/ 0 h 13"/>
                  <a:gd name="T2" fmla="*/ 5 w 6"/>
                  <a:gd name="T3" fmla="*/ 0 h 13"/>
                  <a:gd name="T4" fmla="*/ 5 w 6"/>
                  <a:gd name="T5" fmla="*/ 2 h 13"/>
                  <a:gd name="T6" fmla="*/ 6 w 6"/>
                  <a:gd name="T7" fmla="*/ 3 h 13"/>
                  <a:gd name="T8" fmla="*/ 6 w 6"/>
                  <a:gd name="T9" fmla="*/ 8 h 13"/>
                  <a:gd name="T10" fmla="*/ 6 w 6"/>
                  <a:gd name="T11" fmla="*/ 8 h 13"/>
                  <a:gd name="T12" fmla="*/ 5 w 6"/>
                  <a:gd name="T13" fmla="*/ 12 h 13"/>
                  <a:gd name="T14" fmla="*/ 2 w 6"/>
                  <a:gd name="T15" fmla="*/ 13 h 13"/>
                  <a:gd name="T16" fmla="*/ 2 w 6"/>
                  <a:gd name="T17" fmla="*/ 13 h 13"/>
                  <a:gd name="T18" fmla="*/ 0 w 6"/>
                  <a:gd name="T19" fmla="*/ 12 h 13"/>
                  <a:gd name="T20" fmla="*/ 0 w 6"/>
                  <a:gd name="T21" fmla="*/ 10 h 13"/>
                  <a:gd name="T22" fmla="*/ 0 w 6"/>
                  <a:gd name="T23" fmla="*/ 8 h 13"/>
                  <a:gd name="T24" fmla="*/ 0 w 6"/>
                  <a:gd name="T25" fmla="*/ 8 h 13"/>
                  <a:gd name="T26" fmla="*/ 5 w 6"/>
                  <a:gd name="T2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3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íşḻiďê">
                <a:extLst>
                  <a:ext uri="{FF2B5EF4-FFF2-40B4-BE49-F238E27FC236}">
                    <a16:creationId xmlns:a16="http://schemas.microsoft.com/office/drawing/2014/main" xmlns="" id="{59B3996F-CC43-4032-BC03-7D08D90644DD}"/>
                  </a:ext>
                </a:extLst>
              </p:cNvPr>
              <p:cNvSpPr/>
              <p:nvPr/>
            </p:nvSpPr>
            <p:spPr bwMode="auto">
              <a:xfrm>
                <a:off x="4590832" y="3843699"/>
                <a:ext cx="18433" cy="18429"/>
              </a:xfrm>
              <a:custGeom>
                <a:avLst/>
                <a:gdLst>
                  <a:gd name="T0" fmla="*/ 3 w 6"/>
                  <a:gd name="T1" fmla="*/ 0 h 5"/>
                  <a:gd name="T2" fmla="*/ 3 w 6"/>
                  <a:gd name="T3" fmla="*/ 0 h 5"/>
                  <a:gd name="T4" fmla="*/ 6 w 6"/>
                  <a:gd name="T5" fmla="*/ 1 h 5"/>
                  <a:gd name="T6" fmla="*/ 4 w 6"/>
                  <a:gd name="T7" fmla="*/ 3 h 5"/>
                  <a:gd name="T8" fmla="*/ 2 w 6"/>
                  <a:gd name="T9" fmla="*/ 5 h 5"/>
                  <a:gd name="T10" fmla="*/ 2 w 6"/>
                  <a:gd name="T11" fmla="*/ 5 h 5"/>
                  <a:gd name="T12" fmla="*/ 0 w 6"/>
                  <a:gd name="T13" fmla="*/ 4 h 5"/>
                  <a:gd name="T14" fmla="*/ 0 w 6"/>
                  <a:gd name="T15" fmla="*/ 3 h 5"/>
                  <a:gd name="T16" fmla="*/ 0 w 6"/>
                  <a:gd name="T17" fmla="*/ 1 h 5"/>
                  <a:gd name="T18" fmla="*/ 3 w 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3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" name="iṡlïḋê">
                <a:extLst>
                  <a:ext uri="{FF2B5EF4-FFF2-40B4-BE49-F238E27FC236}">
                    <a16:creationId xmlns:a16="http://schemas.microsoft.com/office/drawing/2014/main" xmlns="" id="{1AA3FE6C-1C03-4414-AB22-06633A5B14FA}"/>
                  </a:ext>
                </a:extLst>
              </p:cNvPr>
              <p:cNvSpPr/>
              <p:nvPr/>
            </p:nvSpPr>
            <p:spPr bwMode="auto">
              <a:xfrm>
                <a:off x="3822893" y="4015719"/>
                <a:ext cx="688076" cy="645068"/>
              </a:xfrm>
              <a:custGeom>
                <a:avLst/>
                <a:gdLst>
                  <a:gd name="T0" fmla="*/ 207 w 225"/>
                  <a:gd name="T1" fmla="*/ 35 h 210"/>
                  <a:gd name="T2" fmla="*/ 200 w 225"/>
                  <a:gd name="T3" fmla="*/ 57 h 210"/>
                  <a:gd name="T4" fmla="*/ 177 w 225"/>
                  <a:gd name="T5" fmla="*/ 87 h 210"/>
                  <a:gd name="T6" fmla="*/ 161 w 225"/>
                  <a:gd name="T7" fmla="*/ 100 h 210"/>
                  <a:gd name="T8" fmla="*/ 150 w 225"/>
                  <a:gd name="T9" fmla="*/ 100 h 210"/>
                  <a:gd name="T10" fmla="*/ 148 w 225"/>
                  <a:gd name="T11" fmla="*/ 90 h 210"/>
                  <a:gd name="T12" fmla="*/ 156 w 225"/>
                  <a:gd name="T13" fmla="*/ 87 h 210"/>
                  <a:gd name="T14" fmla="*/ 150 w 225"/>
                  <a:gd name="T15" fmla="*/ 86 h 210"/>
                  <a:gd name="T16" fmla="*/ 146 w 225"/>
                  <a:gd name="T17" fmla="*/ 100 h 210"/>
                  <a:gd name="T18" fmla="*/ 150 w 225"/>
                  <a:gd name="T19" fmla="*/ 115 h 210"/>
                  <a:gd name="T20" fmla="*/ 143 w 225"/>
                  <a:gd name="T21" fmla="*/ 127 h 210"/>
                  <a:gd name="T22" fmla="*/ 131 w 225"/>
                  <a:gd name="T23" fmla="*/ 136 h 210"/>
                  <a:gd name="T24" fmla="*/ 130 w 225"/>
                  <a:gd name="T25" fmla="*/ 142 h 210"/>
                  <a:gd name="T26" fmla="*/ 107 w 225"/>
                  <a:gd name="T27" fmla="*/ 153 h 210"/>
                  <a:gd name="T28" fmla="*/ 91 w 225"/>
                  <a:gd name="T29" fmla="*/ 166 h 210"/>
                  <a:gd name="T30" fmla="*/ 64 w 225"/>
                  <a:gd name="T31" fmla="*/ 179 h 210"/>
                  <a:gd name="T32" fmla="*/ 60 w 225"/>
                  <a:gd name="T33" fmla="*/ 190 h 210"/>
                  <a:gd name="T34" fmla="*/ 53 w 225"/>
                  <a:gd name="T35" fmla="*/ 196 h 210"/>
                  <a:gd name="T36" fmla="*/ 34 w 225"/>
                  <a:gd name="T37" fmla="*/ 207 h 210"/>
                  <a:gd name="T38" fmla="*/ 20 w 225"/>
                  <a:gd name="T39" fmla="*/ 199 h 210"/>
                  <a:gd name="T40" fmla="*/ 7 w 225"/>
                  <a:gd name="T41" fmla="*/ 207 h 210"/>
                  <a:gd name="T42" fmla="*/ 4 w 225"/>
                  <a:gd name="T43" fmla="*/ 197 h 210"/>
                  <a:gd name="T44" fmla="*/ 11 w 225"/>
                  <a:gd name="T45" fmla="*/ 193 h 210"/>
                  <a:gd name="T46" fmla="*/ 10 w 225"/>
                  <a:gd name="T47" fmla="*/ 183 h 210"/>
                  <a:gd name="T48" fmla="*/ 31 w 225"/>
                  <a:gd name="T49" fmla="*/ 174 h 210"/>
                  <a:gd name="T50" fmla="*/ 34 w 225"/>
                  <a:gd name="T51" fmla="*/ 173 h 210"/>
                  <a:gd name="T52" fmla="*/ 33 w 225"/>
                  <a:gd name="T53" fmla="*/ 169 h 210"/>
                  <a:gd name="T54" fmla="*/ 33 w 225"/>
                  <a:gd name="T55" fmla="*/ 169 h 210"/>
                  <a:gd name="T56" fmla="*/ 31 w 225"/>
                  <a:gd name="T57" fmla="*/ 164 h 210"/>
                  <a:gd name="T58" fmla="*/ 31 w 225"/>
                  <a:gd name="T59" fmla="*/ 164 h 210"/>
                  <a:gd name="T60" fmla="*/ 43 w 225"/>
                  <a:gd name="T61" fmla="*/ 154 h 210"/>
                  <a:gd name="T62" fmla="*/ 47 w 225"/>
                  <a:gd name="T63" fmla="*/ 160 h 210"/>
                  <a:gd name="T64" fmla="*/ 53 w 225"/>
                  <a:gd name="T65" fmla="*/ 149 h 210"/>
                  <a:gd name="T66" fmla="*/ 56 w 225"/>
                  <a:gd name="T67" fmla="*/ 154 h 210"/>
                  <a:gd name="T68" fmla="*/ 66 w 225"/>
                  <a:gd name="T69" fmla="*/ 146 h 210"/>
                  <a:gd name="T70" fmla="*/ 90 w 225"/>
                  <a:gd name="T71" fmla="*/ 134 h 210"/>
                  <a:gd name="T72" fmla="*/ 96 w 225"/>
                  <a:gd name="T73" fmla="*/ 126 h 210"/>
                  <a:gd name="T74" fmla="*/ 106 w 225"/>
                  <a:gd name="T75" fmla="*/ 117 h 210"/>
                  <a:gd name="T76" fmla="*/ 108 w 225"/>
                  <a:gd name="T77" fmla="*/ 113 h 210"/>
                  <a:gd name="T78" fmla="*/ 113 w 225"/>
                  <a:gd name="T79" fmla="*/ 116 h 210"/>
                  <a:gd name="T80" fmla="*/ 117 w 225"/>
                  <a:gd name="T81" fmla="*/ 106 h 210"/>
                  <a:gd name="T82" fmla="*/ 120 w 225"/>
                  <a:gd name="T83" fmla="*/ 107 h 210"/>
                  <a:gd name="T84" fmla="*/ 130 w 225"/>
                  <a:gd name="T85" fmla="*/ 109 h 210"/>
                  <a:gd name="T86" fmla="*/ 131 w 225"/>
                  <a:gd name="T87" fmla="*/ 97 h 210"/>
                  <a:gd name="T88" fmla="*/ 136 w 225"/>
                  <a:gd name="T89" fmla="*/ 109 h 210"/>
                  <a:gd name="T90" fmla="*/ 140 w 225"/>
                  <a:gd name="T91" fmla="*/ 102 h 210"/>
                  <a:gd name="T92" fmla="*/ 140 w 225"/>
                  <a:gd name="T93" fmla="*/ 90 h 210"/>
                  <a:gd name="T94" fmla="*/ 140 w 225"/>
                  <a:gd name="T95" fmla="*/ 80 h 210"/>
                  <a:gd name="T96" fmla="*/ 160 w 225"/>
                  <a:gd name="T97" fmla="*/ 65 h 210"/>
                  <a:gd name="T98" fmla="*/ 163 w 225"/>
                  <a:gd name="T99" fmla="*/ 70 h 210"/>
                  <a:gd name="T100" fmla="*/ 160 w 225"/>
                  <a:gd name="T101" fmla="*/ 77 h 210"/>
                  <a:gd name="T102" fmla="*/ 174 w 225"/>
                  <a:gd name="T103" fmla="*/ 76 h 210"/>
                  <a:gd name="T104" fmla="*/ 174 w 225"/>
                  <a:gd name="T105" fmla="*/ 63 h 210"/>
                  <a:gd name="T106" fmla="*/ 177 w 225"/>
                  <a:gd name="T107" fmla="*/ 60 h 210"/>
                  <a:gd name="T108" fmla="*/ 178 w 225"/>
                  <a:gd name="T109" fmla="*/ 57 h 210"/>
                  <a:gd name="T110" fmla="*/ 178 w 225"/>
                  <a:gd name="T111" fmla="*/ 50 h 210"/>
                  <a:gd name="T112" fmla="*/ 191 w 225"/>
                  <a:gd name="T113" fmla="*/ 42 h 210"/>
                  <a:gd name="T114" fmla="*/ 217 w 225"/>
                  <a:gd name="T115" fmla="*/ 10 h 210"/>
                  <a:gd name="T116" fmla="*/ 225 w 225"/>
                  <a:gd name="T117" fmla="*/ 7 h 210"/>
                  <a:gd name="T118" fmla="*/ 213 w 225"/>
                  <a:gd name="T119" fmla="*/ 3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210">
                    <a:moveTo>
                      <a:pt x="210" y="42"/>
                    </a:moveTo>
                    <a:lnTo>
                      <a:pt x="210" y="42"/>
                    </a:lnTo>
                    <a:lnTo>
                      <a:pt x="207" y="39"/>
                    </a:lnTo>
                    <a:lnTo>
                      <a:pt x="208" y="37"/>
                    </a:lnTo>
                    <a:lnTo>
                      <a:pt x="208" y="36"/>
                    </a:lnTo>
                    <a:lnTo>
                      <a:pt x="208" y="35"/>
                    </a:lnTo>
                    <a:lnTo>
                      <a:pt x="208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6"/>
                    </a:lnTo>
                    <a:lnTo>
                      <a:pt x="204" y="37"/>
                    </a:lnTo>
                    <a:lnTo>
                      <a:pt x="204" y="37"/>
                    </a:lnTo>
                    <a:lnTo>
                      <a:pt x="207" y="43"/>
                    </a:lnTo>
                    <a:lnTo>
                      <a:pt x="205" y="49"/>
                    </a:lnTo>
                    <a:lnTo>
                      <a:pt x="204" y="53"/>
                    </a:lnTo>
                    <a:lnTo>
                      <a:pt x="200" y="57"/>
                    </a:lnTo>
                    <a:lnTo>
                      <a:pt x="200" y="57"/>
                    </a:lnTo>
                    <a:lnTo>
                      <a:pt x="193" y="65"/>
                    </a:lnTo>
                    <a:lnTo>
                      <a:pt x="193" y="65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80" y="79"/>
                    </a:lnTo>
                    <a:lnTo>
                      <a:pt x="177" y="87"/>
                    </a:lnTo>
                    <a:lnTo>
                      <a:pt x="177" y="87"/>
                    </a:lnTo>
                    <a:lnTo>
                      <a:pt x="174" y="93"/>
                    </a:lnTo>
                    <a:lnTo>
                      <a:pt x="170" y="97"/>
                    </a:lnTo>
                    <a:lnTo>
                      <a:pt x="170" y="97"/>
                    </a:lnTo>
                    <a:lnTo>
                      <a:pt x="167" y="97"/>
                    </a:lnTo>
                    <a:lnTo>
                      <a:pt x="164" y="96"/>
                    </a:lnTo>
                    <a:lnTo>
                      <a:pt x="164" y="96"/>
                    </a:lnTo>
                    <a:lnTo>
                      <a:pt x="164" y="99"/>
                    </a:lnTo>
                    <a:lnTo>
                      <a:pt x="161" y="100"/>
                    </a:lnTo>
                    <a:lnTo>
                      <a:pt x="161" y="100"/>
                    </a:lnTo>
                    <a:lnTo>
                      <a:pt x="158" y="102"/>
                    </a:lnTo>
                    <a:lnTo>
                      <a:pt x="157" y="103"/>
                    </a:lnTo>
                    <a:lnTo>
                      <a:pt x="157" y="103"/>
                    </a:lnTo>
                    <a:lnTo>
                      <a:pt x="154" y="100"/>
                    </a:lnTo>
                    <a:lnTo>
                      <a:pt x="151" y="103"/>
                    </a:lnTo>
                    <a:lnTo>
                      <a:pt x="151" y="103"/>
                    </a:lnTo>
                    <a:lnTo>
                      <a:pt x="150" y="100"/>
                    </a:lnTo>
                    <a:lnTo>
                      <a:pt x="147" y="97"/>
                    </a:lnTo>
                    <a:lnTo>
                      <a:pt x="147" y="97"/>
                    </a:lnTo>
                    <a:lnTo>
                      <a:pt x="147" y="96"/>
                    </a:lnTo>
                    <a:lnTo>
                      <a:pt x="148" y="97"/>
                    </a:lnTo>
                    <a:lnTo>
                      <a:pt x="151" y="99"/>
                    </a:lnTo>
                    <a:lnTo>
                      <a:pt x="151" y="99"/>
                    </a:lnTo>
                    <a:lnTo>
                      <a:pt x="151" y="95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53" y="92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2"/>
                    </a:lnTo>
                    <a:lnTo>
                      <a:pt x="156" y="90"/>
                    </a:lnTo>
                    <a:lnTo>
                      <a:pt x="156" y="87"/>
                    </a:lnTo>
                    <a:lnTo>
                      <a:pt x="156" y="87"/>
                    </a:lnTo>
                    <a:lnTo>
                      <a:pt x="153" y="86"/>
                    </a:lnTo>
                    <a:lnTo>
                      <a:pt x="150" y="87"/>
                    </a:lnTo>
                    <a:lnTo>
                      <a:pt x="147" y="89"/>
                    </a:lnTo>
                    <a:lnTo>
                      <a:pt x="143" y="89"/>
                    </a:lnTo>
                    <a:lnTo>
                      <a:pt x="143" y="89"/>
                    </a:lnTo>
                    <a:lnTo>
                      <a:pt x="144" y="86"/>
                    </a:lnTo>
                    <a:lnTo>
                      <a:pt x="147" y="86"/>
                    </a:lnTo>
                    <a:lnTo>
                      <a:pt x="150" y="86"/>
                    </a:lnTo>
                    <a:lnTo>
                      <a:pt x="151" y="85"/>
                    </a:lnTo>
                    <a:lnTo>
                      <a:pt x="151" y="85"/>
                    </a:lnTo>
                    <a:lnTo>
                      <a:pt x="147" y="85"/>
                    </a:lnTo>
                    <a:lnTo>
                      <a:pt x="143" y="86"/>
                    </a:lnTo>
                    <a:lnTo>
                      <a:pt x="143" y="86"/>
                    </a:lnTo>
                    <a:lnTo>
                      <a:pt x="143" y="89"/>
                    </a:lnTo>
                    <a:lnTo>
                      <a:pt x="143" y="93"/>
                    </a:lnTo>
                    <a:lnTo>
                      <a:pt x="146" y="100"/>
                    </a:lnTo>
                    <a:lnTo>
                      <a:pt x="146" y="100"/>
                    </a:lnTo>
                    <a:lnTo>
                      <a:pt x="147" y="107"/>
                    </a:lnTo>
                    <a:lnTo>
                      <a:pt x="147" y="107"/>
                    </a:lnTo>
                    <a:lnTo>
                      <a:pt x="147" y="110"/>
                    </a:lnTo>
                    <a:lnTo>
                      <a:pt x="146" y="113"/>
                    </a:lnTo>
                    <a:lnTo>
                      <a:pt x="146" y="113"/>
                    </a:lnTo>
                    <a:lnTo>
                      <a:pt x="147" y="115"/>
                    </a:lnTo>
                    <a:lnTo>
                      <a:pt x="150" y="115"/>
                    </a:lnTo>
                    <a:lnTo>
                      <a:pt x="153" y="113"/>
                    </a:lnTo>
                    <a:lnTo>
                      <a:pt x="153" y="113"/>
                    </a:lnTo>
                    <a:lnTo>
                      <a:pt x="153" y="116"/>
                    </a:lnTo>
                    <a:lnTo>
                      <a:pt x="151" y="119"/>
                    </a:lnTo>
                    <a:lnTo>
                      <a:pt x="147" y="122"/>
                    </a:lnTo>
                    <a:lnTo>
                      <a:pt x="147" y="122"/>
                    </a:lnTo>
                    <a:lnTo>
                      <a:pt x="143" y="124"/>
                    </a:lnTo>
                    <a:lnTo>
                      <a:pt x="143" y="127"/>
                    </a:lnTo>
                    <a:lnTo>
                      <a:pt x="141" y="130"/>
                    </a:lnTo>
                    <a:lnTo>
                      <a:pt x="141" y="130"/>
                    </a:lnTo>
                    <a:lnTo>
                      <a:pt x="138" y="130"/>
                    </a:lnTo>
                    <a:lnTo>
                      <a:pt x="137" y="130"/>
                    </a:lnTo>
                    <a:lnTo>
                      <a:pt x="136" y="129"/>
                    </a:lnTo>
                    <a:lnTo>
                      <a:pt x="136" y="129"/>
                    </a:lnTo>
                    <a:lnTo>
                      <a:pt x="134" y="134"/>
                    </a:lnTo>
                    <a:lnTo>
                      <a:pt x="131" y="136"/>
                    </a:lnTo>
                    <a:lnTo>
                      <a:pt x="131" y="136"/>
                    </a:lnTo>
                    <a:lnTo>
                      <a:pt x="130" y="136"/>
                    </a:lnTo>
                    <a:lnTo>
                      <a:pt x="130" y="136"/>
                    </a:lnTo>
                    <a:lnTo>
                      <a:pt x="130" y="137"/>
                    </a:lnTo>
                    <a:lnTo>
                      <a:pt x="130" y="139"/>
                    </a:lnTo>
                    <a:lnTo>
                      <a:pt x="130" y="140"/>
                    </a:lnTo>
                    <a:lnTo>
                      <a:pt x="130" y="142"/>
                    </a:lnTo>
                    <a:lnTo>
                      <a:pt x="130" y="142"/>
                    </a:lnTo>
                    <a:lnTo>
                      <a:pt x="126" y="140"/>
                    </a:lnTo>
                    <a:lnTo>
                      <a:pt x="123" y="142"/>
                    </a:lnTo>
                    <a:lnTo>
                      <a:pt x="117" y="146"/>
                    </a:lnTo>
                    <a:lnTo>
                      <a:pt x="117" y="146"/>
                    </a:lnTo>
                    <a:lnTo>
                      <a:pt x="113" y="152"/>
                    </a:lnTo>
                    <a:lnTo>
                      <a:pt x="110" y="153"/>
                    </a:lnTo>
                    <a:lnTo>
                      <a:pt x="107" y="153"/>
                    </a:lnTo>
                    <a:lnTo>
                      <a:pt x="107" y="153"/>
                    </a:lnTo>
                    <a:lnTo>
                      <a:pt x="106" y="156"/>
                    </a:lnTo>
                    <a:lnTo>
                      <a:pt x="104" y="159"/>
                    </a:lnTo>
                    <a:lnTo>
                      <a:pt x="100" y="163"/>
                    </a:lnTo>
                    <a:lnTo>
                      <a:pt x="100" y="163"/>
                    </a:lnTo>
                    <a:lnTo>
                      <a:pt x="96" y="164"/>
                    </a:lnTo>
                    <a:lnTo>
                      <a:pt x="96" y="164"/>
                    </a:lnTo>
                    <a:lnTo>
                      <a:pt x="91" y="166"/>
                    </a:lnTo>
                    <a:lnTo>
                      <a:pt x="91" y="166"/>
                    </a:lnTo>
                    <a:lnTo>
                      <a:pt x="90" y="170"/>
                    </a:lnTo>
                    <a:lnTo>
                      <a:pt x="88" y="174"/>
                    </a:lnTo>
                    <a:lnTo>
                      <a:pt x="86" y="177"/>
                    </a:lnTo>
                    <a:lnTo>
                      <a:pt x="81" y="179"/>
                    </a:lnTo>
                    <a:lnTo>
                      <a:pt x="81" y="179"/>
                    </a:lnTo>
                    <a:lnTo>
                      <a:pt x="77" y="180"/>
                    </a:lnTo>
                    <a:lnTo>
                      <a:pt x="73" y="180"/>
                    </a:lnTo>
                    <a:lnTo>
                      <a:pt x="64" y="179"/>
                    </a:lnTo>
                    <a:lnTo>
                      <a:pt x="64" y="179"/>
                    </a:lnTo>
                    <a:lnTo>
                      <a:pt x="60" y="182"/>
                    </a:lnTo>
                    <a:lnTo>
                      <a:pt x="59" y="184"/>
                    </a:lnTo>
                    <a:lnTo>
                      <a:pt x="57" y="187"/>
                    </a:lnTo>
                    <a:lnTo>
                      <a:pt x="53" y="189"/>
                    </a:lnTo>
                    <a:lnTo>
                      <a:pt x="53" y="189"/>
                    </a:lnTo>
                    <a:lnTo>
                      <a:pt x="59" y="190"/>
                    </a:lnTo>
                    <a:lnTo>
                      <a:pt x="60" y="190"/>
                    </a:lnTo>
                    <a:lnTo>
                      <a:pt x="61" y="189"/>
                    </a:lnTo>
                    <a:lnTo>
                      <a:pt x="61" y="189"/>
                    </a:lnTo>
                    <a:lnTo>
                      <a:pt x="61" y="193"/>
                    </a:lnTo>
                    <a:lnTo>
                      <a:pt x="60" y="194"/>
                    </a:lnTo>
                    <a:lnTo>
                      <a:pt x="51" y="199"/>
                    </a:lnTo>
                    <a:lnTo>
                      <a:pt x="51" y="199"/>
                    </a:lnTo>
                    <a:lnTo>
                      <a:pt x="51" y="197"/>
                    </a:lnTo>
                    <a:lnTo>
                      <a:pt x="53" y="196"/>
                    </a:lnTo>
                    <a:lnTo>
                      <a:pt x="53" y="196"/>
                    </a:lnTo>
                    <a:lnTo>
                      <a:pt x="49" y="197"/>
                    </a:lnTo>
                    <a:lnTo>
                      <a:pt x="44" y="200"/>
                    </a:lnTo>
                    <a:lnTo>
                      <a:pt x="44" y="200"/>
                    </a:lnTo>
                    <a:lnTo>
                      <a:pt x="40" y="203"/>
                    </a:lnTo>
                    <a:lnTo>
                      <a:pt x="40" y="203"/>
                    </a:lnTo>
                    <a:lnTo>
                      <a:pt x="34" y="207"/>
                    </a:lnTo>
                    <a:lnTo>
                      <a:pt x="34" y="207"/>
                    </a:lnTo>
                    <a:lnTo>
                      <a:pt x="30" y="210"/>
                    </a:lnTo>
                    <a:lnTo>
                      <a:pt x="24" y="210"/>
                    </a:lnTo>
                    <a:lnTo>
                      <a:pt x="24" y="210"/>
                    </a:lnTo>
                    <a:lnTo>
                      <a:pt x="19" y="209"/>
                    </a:lnTo>
                    <a:lnTo>
                      <a:pt x="11" y="204"/>
                    </a:lnTo>
                    <a:lnTo>
                      <a:pt x="11" y="204"/>
                    </a:lnTo>
                    <a:lnTo>
                      <a:pt x="17" y="203"/>
                    </a:lnTo>
                    <a:lnTo>
                      <a:pt x="20" y="199"/>
                    </a:lnTo>
                    <a:lnTo>
                      <a:pt x="20" y="199"/>
                    </a:lnTo>
                    <a:lnTo>
                      <a:pt x="17" y="200"/>
                    </a:lnTo>
                    <a:lnTo>
                      <a:pt x="13" y="202"/>
                    </a:lnTo>
                    <a:lnTo>
                      <a:pt x="13" y="202"/>
                    </a:lnTo>
                    <a:lnTo>
                      <a:pt x="9" y="203"/>
                    </a:lnTo>
                    <a:lnTo>
                      <a:pt x="7" y="204"/>
                    </a:lnTo>
                    <a:lnTo>
                      <a:pt x="7" y="207"/>
                    </a:lnTo>
                    <a:lnTo>
                      <a:pt x="7" y="207"/>
                    </a:lnTo>
                    <a:lnTo>
                      <a:pt x="6" y="209"/>
                    </a:lnTo>
                    <a:lnTo>
                      <a:pt x="4" y="207"/>
                    </a:lnTo>
                    <a:lnTo>
                      <a:pt x="1" y="204"/>
                    </a:lnTo>
                    <a:lnTo>
                      <a:pt x="1" y="204"/>
                    </a:lnTo>
                    <a:lnTo>
                      <a:pt x="1" y="200"/>
                    </a:lnTo>
                    <a:lnTo>
                      <a:pt x="1" y="197"/>
                    </a:lnTo>
                    <a:lnTo>
                      <a:pt x="4" y="197"/>
                    </a:lnTo>
                    <a:lnTo>
                      <a:pt x="4" y="197"/>
                    </a:lnTo>
                    <a:lnTo>
                      <a:pt x="3" y="196"/>
                    </a:lnTo>
                    <a:lnTo>
                      <a:pt x="1" y="196"/>
                    </a:lnTo>
                    <a:lnTo>
                      <a:pt x="0" y="196"/>
                    </a:lnTo>
                    <a:lnTo>
                      <a:pt x="0" y="193"/>
                    </a:lnTo>
                    <a:lnTo>
                      <a:pt x="0" y="193"/>
                    </a:lnTo>
                    <a:lnTo>
                      <a:pt x="4" y="193"/>
                    </a:lnTo>
                    <a:lnTo>
                      <a:pt x="9" y="193"/>
                    </a:lnTo>
                    <a:lnTo>
                      <a:pt x="11" y="193"/>
                    </a:lnTo>
                    <a:lnTo>
                      <a:pt x="16" y="192"/>
                    </a:lnTo>
                    <a:lnTo>
                      <a:pt x="16" y="192"/>
                    </a:lnTo>
                    <a:lnTo>
                      <a:pt x="14" y="190"/>
                    </a:lnTo>
                    <a:lnTo>
                      <a:pt x="10" y="190"/>
                    </a:lnTo>
                    <a:lnTo>
                      <a:pt x="3" y="192"/>
                    </a:lnTo>
                    <a:lnTo>
                      <a:pt x="3" y="192"/>
                    </a:lnTo>
                    <a:lnTo>
                      <a:pt x="10" y="183"/>
                    </a:lnTo>
                    <a:lnTo>
                      <a:pt x="10" y="183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9" y="179"/>
                    </a:lnTo>
                    <a:lnTo>
                      <a:pt x="19" y="179"/>
                    </a:lnTo>
                    <a:lnTo>
                      <a:pt x="27" y="174"/>
                    </a:lnTo>
                    <a:lnTo>
                      <a:pt x="27" y="174"/>
                    </a:lnTo>
                    <a:lnTo>
                      <a:pt x="31" y="174"/>
                    </a:lnTo>
                    <a:lnTo>
                      <a:pt x="31" y="174"/>
                    </a:lnTo>
                    <a:lnTo>
                      <a:pt x="33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4" y="173"/>
                    </a:lnTo>
                    <a:lnTo>
                      <a:pt x="37" y="173"/>
                    </a:lnTo>
                    <a:lnTo>
                      <a:pt x="37" y="173"/>
                    </a:lnTo>
                    <a:lnTo>
                      <a:pt x="34" y="170"/>
                    </a:lnTo>
                    <a:lnTo>
                      <a:pt x="34" y="170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3" y="169"/>
                    </a:lnTo>
                    <a:lnTo>
                      <a:pt x="30" y="167"/>
                    </a:lnTo>
                    <a:lnTo>
                      <a:pt x="27" y="164"/>
                    </a:lnTo>
                    <a:lnTo>
                      <a:pt x="27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1" y="164"/>
                    </a:lnTo>
                    <a:lnTo>
                      <a:pt x="33" y="164"/>
                    </a:lnTo>
                    <a:lnTo>
                      <a:pt x="33" y="164"/>
                    </a:lnTo>
                    <a:lnTo>
                      <a:pt x="34" y="163"/>
                    </a:lnTo>
                    <a:lnTo>
                      <a:pt x="34" y="163"/>
                    </a:lnTo>
                    <a:lnTo>
                      <a:pt x="39" y="159"/>
                    </a:lnTo>
                    <a:lnTo>
                      <a:pt x="39" y="159"/>
                    </a:lnTo>
                    <a:lnTo>
                      <a:pt x="43" y="154"/>
                    </a:lnTo>
                    <a:lnTo>
                      <a:pt x="44" y="154"/>
                    </a:lnTo>
                    <a:lnTo>
                      <a:pt x="47" y="153"/>
                    </a:lnTo>
                    <a:lnTo>
                      <a:pt x="49" y="156"/>
                    </a:lnTo>
                    <a:lnTo>
                      <a:pt x="49" y="156"/>
                    </a:lnTo>
                    <a:lnTo>
                      <a:pt x="49" y="159"/>
                    </a:lnTo>
                    <a:lnTo>
                      <a:pt x="49" y="159"/>
                    </a:lnTo>
                    <a:lnTo>
                      <a:pt x="47" y="160"/>
                    </a:lnTo>
                    <a:lnTo>
                      <a:pt x="47" y="160"/>
                    </a:lnTo>
                    <a:lnTo>
                      <a:pt x="49" y="162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50" y="157"/>
                    </a:lnTo>
                    <a:lnTo>
                      <a:pt x="47" y="153"/>
                    </a:lnTo>
                    <a:lnTo>
                      <a:pt x="47" y="153"/>
                    </a:lnTo>
                    <a:lnTo>
                      <a:pt x="51" y="150"/>
                    </a:lnTo>
                    <a:lnTo>
                      <a:pt x="53" y="149"/>
                    </a:lnTo>
                    <a:lnTo>
                      <a:pt x="54" y="149"/>
                    </a:lnTo>
                    <a:lnTo>
                      <a:pt x="54" y="149"/>
                    </a:lnTo>
                    <a:lnTo>
                      <a:pt x="54" y="150"/>
                    </a:lnTo>
                    <a:lnTo>
                      <a:pt x="54" y="152"/>
                    </a:lnTo>
                    <a:lnTo>
                      <a:pt x="51" y="153"/>
                    </a:lnTo>
                    <a:lnTo>
                      <a:pt x="51" y="153"/>
                    </a:lnTo>
                    <a:lnTo>
                      <a:pt x="53" y="154"/>
                    </a:lnTo>
                    <a:lnTo>
                      <a:pt x="56" y="154"/>
                    </a:lnTo>
                    <a:lnTo>
                      <a:pt x="57" y="152"/>
                    </a:lnTo>
                    <a:lnTo>
                      <a:pt x="61" y="143"/>
                    </a:lnTo>
                    <a:lnTo>
                      <a:pt x="61" y="143"/>
                    </a:lnTo>
                    <a:lnTo>
                      <a:pt x="63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6" y="146"/>
                    </a:lnTo>
                    <a:lnTo>
                      <a:pt x="66" y="146"/>
                    </a:lnTo>
                    <a:lnTo>
                      <a:pt x="70" y="142"/>
                    </a:lnTo>
                    <a:lnTo>
                      <a:pt x="77" y="137"/>
                    </a:lnTo>
                    <a:lnTo>
                      <a:pt x="77" y="137"/>
                    </a:lnTo>
                    <a:lnTo>
                      <a:pt x="84" y="134"/>
                    </a:lnTo>
                    <a:lnTo>
                      <a:pt x="84" y="134"/>
                    </a:lnTo>
                    <a:lnTo>
                      <a:pt x="87" y="134"/>
                    </a:lnTo>
                    <a:lnTo>
                      <a:pt x="90" y="134"/>
                    </a:lnTo>
                    <a:lnTo>
                      <a:pt x="90" y="134"/>
                    </a:lnTo>
                    <a:lnTo>
                      <a:pt x="91" y="130"/>
                    </a:lnTo>
                    <a:lnTo>
                      <a:pt x="88" y="127"/>
                    </a:lnTo>
                    <a:lnTo>
                      <a:pt x="88" y="127"/>
                    </a:lnTo>
                    <a:lnTo>
                      <a:pt x="90" y="126"/>
                    </a:lnTo>
                    <a:lnTo>
                      <a:pt x="91" y="126"/>
                    </a:lnTo>
                    <a:lnTo>
                      <a:pt x="96" y="129"/>
                    </a:lnTo>
                    <a:lnTo>
                      <a:pt x="96" y="129"/>
                    </a:lnTo>
                    <a:lnTo>
                      <a:pt x="96" y="126"/>
                    </a:lnTo>
                    <a:lnTo>
                      <a:pt x="96" y="123"/>
                    </a:lnTo>
                    <a:lnTo>
                      <a:pt x="98" y="122"/>
                    </a:lnTo>
                    <a:lnTo>
                      <a:pt x="107" y="122"/>
                    </a:lnTo>
                    <a:lnTo>
                      <a:pt x="107" y="122"/>
                    </a:lnTo>
                    <a:lnTo>
                      <a:pt x="107" y="120"/>
                    </a:lnTo>
                    <a:lnTo>
                      <a:pt x="106" y="120"/>
                    </a:lnTo>
                    <a:lnTo>
                      <a:pt x="104" y="119"/>
                    </a:lnTo>
                    <a:lnTo>
                      <a:pt x="106" y="117"/>
                    </a:lnTo>
                    <a:lnTo>
                      <a:pt x="106" y="117"/>
                    </a:lnTo>
                    <a:lnTo>
                      <a:pt x="106" y="117"/>
                    </a:lnTo>
                    <a:lnTo>
                      <a:pt x="107" y="117"/>
                    </a:lnTo>
                    <a:lnTo>
                      <a:pt x="107" y="120"/>
                    </a:lnTo>
                    <a:lnTo>
                      <a:pt x="107" y="120"/>
                    </a:lnTo>
                    <a:lnTo>
                      <a:pt x="108" y="117"/>
                    </a:lnTo>
                    <a:lnTo>
                      <a:pt x="108" y="116"/>
                    </a:lnTo>
                    <a:lnTo>
                      <a:pt x="108" y="113"/>
                    </a:lnTo>
                    <a:lnTo>
                      <a:pt x="111" y="112"/>
                    </a:lnTo>
                    <a:lnTo>
                      <a:pt x="111" y="112"/>
                    </a:lnTo>
                    <a:lnTo>
                      <a:pt x="114" y="117"/>
                    </a:lnTo>
                    <a:lnTo>
                      <a:pt x="118" y="124"/>
                    </a:lnTo>
                    <a:lnTo>
                      <a:pt x="118" y="124"/>
                    </a:lnTo>
                    <a:lnTo>
                      <a:pt x="118" y="123"/>
                    </a:lnTo>
                    <a:lnTo>
                      <a:pt x="117" y="120"/>
                    </a:lnTo>
                    <a:lnTo>
                      <a:pt x="113" y="116"/>
                    </a:lnTo>
                    <a:lnTo>
                      <a:pt x="113" y="116"/>
                    </a:lnTo>
                    <a:lnTo>
                      <a:pt x="116" y="115"/>
                    </a:lnTo>
                    <a:lnTo>
                      <a:pt x="117" y="115"/>
                    </a:lnTo>
                    <a:lnTo>
                      <a:pt x="120" y="116"/>
                    </a:lnTo>
                    <a:lnTo>
                      <a:pt x="121" y="116"/>
                    </a:lnTo>
                    <a:lnTo>
                      <a:pt x="121" y="116"/>
                    </a:lnTo>
                    <a:lnTo>
                      <a:pt x="118" y="112"/>
                    </a:lnTo>
                    <a:lnTo>
                      <a:pt x="117" y="106"/>
                    </a:lnTo>
                    <a:lnTo>
                      <a:pt x="117" y="106"/>
                    </a:lnTo>
                    <a:lnTo>
                      <a:pt x="117" y="105"/>
                    </a:lnTo>
                    <a:lnTo>
                      <a:pt x="118" y="105"/>
                    </a:lnTo>
                    <a:lnTo>
                      <a:pt x="120" y="105"/>
                    </a:lnTo>
                    <a:lnTo>
                      <a:pt x="123" y="106"/>
                    </a:lnTo>
                    <a:lnTo>
                      <a:pt x="123" y="106"/>
                    </a:lnTo>
                    <a:lnTo>
                      <a:pt x="121" y="107"/>
                    </a:lnTo>
                    <a:lnTo>
                      <a:pt x="120" y="107"/>
                    </a:lnTo>
                    <a:lnTo>
                      <a:pt x="117" y="107"/>
                    </a:lnTo>
                    <a:lnTo>
                      <a:pt x="117" y="107"/>
                    </a:lnTo>
                    <a:lnTo>
                      <a:pt x="120" y="110"/>
                    </a:lnTo>
                    <a:lnTo>
                      <a:pt x="121" y="113"/>
                    </a:lnTo>
                    <a:lnTo>
                      <a:pt x="121" y="113"/>
                    </a:lnTo>
                    <a:lnTo>
                      <a:pt x="123" y="110"/>
                    </a:lnTo>
                    <a:lnTo>
                      <a:pt x="124" y="109"/>
                    </a:lnTo>
                    <a:lnTo>
                      <a:pt x="130" y="109"/>
                    </a:lnTo>
                    <a:lnTo>
                      <a:pt x="130" y="109"/>
                    </a:lnTo>
                    <a:lnTo>
                      <a:pt x="127" y="103"/>
                    </a:lnTo>
                    <a:lnTo>
                      <a:pt x="124" y="100"/>
                    </a:lnTo>
                    <a:lnTo>
                      <a:pt x="121" y="97"/>
                    </a:lnTo>
                    <a:lnTo>
                      <a:pt x="121" y="97"/>
                    </a:lnTo>
                    <a:lnTo>
                      <a:pt x="127" y="97"/>
                    </a:lnTo>
                    <a:lnTo>
                      <a:pt x="131" y="97"/>
                    </a:lnTo>
                    <a:lnTo>
                      <a:pt x="131" y="97"/>
                    </a:lnTo>
                    <a:lnTo>
                      <a:pt x="133" y="99"/>
                    </a:lnTo>
                    <a:lnTo>
                      <a:pt x="133" y="102"/>
                    </a:lnTo>
                    <a:lnTo>
                      <a:pt x="130" y="103"/>
                    </a:lnTo>
                    <a:lnTo>
                      <a:pt x="130" y="103"/>
                    </a:lnTo>
                    <a:lnTo>
                      <a:pt x="130" y="105"/>
                    </a:lnTo>
                    <a:lnTo>
                      <a:pt x="131" y="106"/>
                    </a:lnTo>
                    <a:lnTo>
                      <a:pt x="136" y="109"/>
                    </a:lnTo>
                    <a:lnTo>
                      <a:pt x="136" y="109"/>
                    </a:lnTo>
                    <a:lnTo>
                      <a:pt x="136" y="107"/>
                    </a:lnTo>
                    <a:lnTo>
                      <a:pt x="136" y="106"/>
                    </a:lnTo>
                    <a:lnTo>
                      <a:pt x="134" y="106"/>
                    </a:lnTo>
                    <a:lnTo>
                      <a:pt x="134" y="105"/>
                    </a:lnTo>
                    <a:lnTo>
                      <a:pt x="134" y="105"/>
                    </a:lnTo>
                    <a:lnTo>
                      <a:pt x="137" y="103"/>
                    </a:lnTo>
                    <a:lnTo>
                      <a:pt x="140" y="102"/>
                    </a:lnTo>
                    <a:lnTo>
                      <a:pt x="140" y="102"/>
                    </a:lnTo>
                    <a:lnTo>
                      <a:pt x="141" y="103"/>
                    </a:lnTo>
                    <a:lnTo>
                      <a:pt x="144" y="106"/>
                    </a:lnTo>
                    <a:lnTo>
                      <a:pt x="144" y="106"/>
                    </a:lnTo>
                    <a:lnTo>
                      <a:pt x="143" y="100"/>
                    </a:lnTo>
                    <a:lnTo>
                      <a:pt x="141" y="96"/>
                    </a:lnTo>
                    <a:lnTo>
                      <a:pt x="141" y="96"/>
                    </a:lnTo>
                    <a:lnTo>
                      <a:pt x="140" y="92"/>
                    </a:lnTo>
                    <a:lnTo>
                      <a:pt x="140" y="90"/>
                    </a:lnTo>
                    <a:lnTo>
                      <a:pt x="141" y="89"/>
                    </a:lnTo>
                    <a:lnTo>
                      <a:pt x="141" y="89"/>
                    </a:lnTo>
                    <a:lnTo>
                      <a:pt x="138" y="89"/>
                    </a:lnTo>
                    <a:lnTo>
                      <a:pt x="137" y="89"/>
                    </a:lnTo>
                    <a:lnTo>
                      <a:pt x="137" y="89"/>
                    </a:lnTo>
                    <a:lnTo>
                      <a:pt x="137" y="83"/>
                    </a:lnTo>
                    <a:lnTo>
                      <a:pt x="140" y="80"/>
                    </a:lnTo>
                    <a:lnTo>
                      <a:pt x="140" y="80"/>
                    </a:lnTo>
                    <a:lnTo>
                      <a:pt x="143" y="77"/>
                    </a:lnTo>
                    <a:lnTo>
                      <a:pt x="147" y="75"/>
                    </a:lnTo>
                    <a:lnTo>
                      <a:pt x="147" y="75"/>
                    </a:lnTo>
                    <a:lnTo>
                      <a:pt x="154" y="70"/>
                    </a:lnTo>
                    <a:lnTo>
                      <a:pt x="156" y="67"/>
                    </a:lnTo>
                    <a:lnTo>
                      <a:pt x="156" y="63"/>
                    </a:lnTo>
                    <a:lnTo>
                      <a:pt x="156" y="63"/>
                    </a:lnTo>
                    <a:lnTo>
                      <a:pt x="160" y="65"/>
                    </a:lnTo>
                    <a:lnTo>
                      <a:pt x="160" y="62"/>
                    </a:lnTo>
                    <a:lnTo>
                      <a:pt x="160" y="62"/>
                    </a:lnTo>
                    <a:lnTo>
                      <a:pt x="164" y="65"/>
                    </a:lnTo>
                    <a:lnTo>
                      <a:pt x="166" y="69"/>
                    </a:lnTo>
                    <a:lnTo>
                      <a:pt x="167" y="76"/>
                    </a:lnTo>
                    <a:lnTo>
                      <a:pt x="167" y="76"/>
                    </a:lnTo>
                    <a:lnTo>
                      <a:pt x="164" y="73"/>
                    </a:lnTo>
                    <a:lnTo>
                      <a:pt x="163" y="70"/>
                    </a:lnTo>
                    <a:lnTo>
                      <a:pt x="163" y="70"/>
                    </a:lnTo>
                    <a:lnTo>
                      <a:pt x="156" y="73"/>
                    </a:lnTo>
                    <a:lnTo>
                      <a:pt x="151" y="76"/>
                    </a:lnTo>
                    <a:lnTo>
                      <a:pt x="151" y="79"/>
                    </a:lnTo>
                    <a:lnTo>
                      <a:pt x="151" y="82"/>
                    </a:lnTo>
                    <a:lnTo>
                      <a:pt x="151" y="82"/>
                    </a:lnTo>
                    <a:lnTo>
                      <a:pt x="156" y="79"/>
                    </a:lnTo>
                    <a:lnTo>
                      <a:pt x="160" y="77"/>
                    </a:lnTo>
                    <a:lnTo>
                      <a:pt x="160" y="77"/>
                    </a:lnTo>
                    <a:lnTo>
                      <a:pt x="166" y="76"/>
                    </a:lnTo>
                    <a:lnTo>
                      <a:pt x="170" y="73"/>
                    </a:lnTo>
                    <a:lnTo>
                      <a:pt x="170" y="73"/>
                    </a:lnTo>
                    <a:lnTo>
                      <a:pt x="173" y="76"/>
                    </a:lnTo>
                    <a:lnTo>
                      <a:pt x="176" y="77"/>
                    </a:lnTo>
                    <a:lnTo>
                      <a:pt x="176" y="77"/>
                    </a:lnTo>
                    <a:lnTo>
                      <a:pt x="174" y="76"/>
                    </a:lnTo>
                    <a:lnTo>
                      <a:pt x="171" y="73"/>
                    </a:lnTo>
                    <a:lnTo>
                      <a:pt x="168" y="72"/>
                    </a:lnTo>
                    <a:lnTo>
                      <a:pt x="168" y="69"/>
                    </a:lnTo>
                    <a:lnTo>
                      <a:pt x="168" y="69"/>
                    </a:lnTo>
                    <a:lnTo>
                      <a:pt x="170" y="70"/>
                    </a:lnTo>
                    <a:lnTo>
                      <a:pt x="170" y="69"/>
                    </a:lnTo>
                    <a:lnTo>
                      <a:pt x="173" y="66"/>
                    </a:lnTo>
                    <a:lnTo>
                      <a:pt x="174" y="63"/>
                    </a:lnTo>
                    <a:lnTo>
                      <a:pt x="176" y="63"/>
                    </a:lnTo>
                    <a:lnTo>
                      <a:pt x="178" y="63"/>
                    </a:lnTo>
                    <a:lnTo>
                      <a:pt x="178" y="63"/>
                    </a:lnTo>
                    <a:lnTo>
                      <a:pt x="177" y="62"/>
                    </a:lnTo>
                    <a:lnTo>
                      <a:pt x="176" y="62"/>
                    </a:lnTo>
                    <a:lnTo>
                      <a:pt x="176" y="62"/>
                    </a:lnTo>
                    <a:lnTo>
                      <a:pt x="176" y="60"/>
                    </a:lnTo>
                    <a:lnTo>
                      <a:pt x="177" y="60"/>
                    </a:lnTo>
                    <a:lnTo>
                      <a:pt x="180" y="60"/>
                    </a:lnTo>
                    <a:lnTo>
                      <a:pt x="181" y="59"/>
                    </a:lnTo>
                    <a:lnTo>
                      <a:pt x="181" y="59"/>
                    </a:lnTo>
                    <a:lnTo>
                      <a:pt x="177" y="59"/>
                    </a:lnTo>
                    <a:lnTo>
                      <a:pt x="177" y="59"/>
                    </a:lnTo>
                    <a:lnTo>
                      <a:pt x="177" y="57"/>
                    </a:lnTo>
                    <a:lnTo>
                      <a:pt x="177" y="57"/>
                    </a:lnTo>
                    <a:lnTo>
                      <a:pt x="178" y="57"/>
                    </a:lnTo>
                    <a:lnTo>
                      <a:pt x="180" y="56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7" y="56"/>
                    </a:lnTo>
                    <a:lnTo>
                      <a:pt x="177" y="56"/>
                    </a:lnTo>
                    <a:lnTo>
                      <a:pt x="177" y="55"/>
                    </a:lnTo>
                    <a:lnTo>
                      <a:pt x="177" y="53"/>
                    </a:lnTo>
                    <a:lnTo>
                      <a:pt x="178" y="50"/>
                    </a:lnTo>
                    <a:lnTo>
                      <a:pt x="177" y="49"/>
                    </a:lnTo>
                    <a:lnTo>
                      <a:pt x="177" y="49"/>
                    </a:lnTo>
                    <a:lnTo>
                      <a:pt x="183" y="50"/>
                    </a:lnTo>
                    <a:lnTo>
                      <a:pt x="184" y="49"/>
                    </a:lnTo>
                    <a:lnTo>
                      <a:pt x="183" y="46"/>
                    </a:lnTo>
                    <a:lnTo>
                      <a:pt x="183" y="46"/>
                    </a:lnTo>
                    <a:lnTo>
                      <a:pt x="191" y="42"/>
                    </a:lnTo>
                    <a:lnTo>
                      <a:pt x="191" y="42"/>
                    </a:lnTo>
                    <a:lnTo>
                      <a:pt x="198" y="35"/>
                    </a:lnTo>
                    <a:lnTo>
                      <a:pt x="198" y="35"/>
                    </a:lnTo>
                    <a:lnTo>
                      <a:pt x="204" y="27"/>
                    </a:lnTo>
                    <a:lnTo>
                      <a:pt x="210" y="20"/>
                    </a:lnTo>
                    <a:lnTo>
                      <a:pt x="214" y="23"/>
                    </a:lnTo>
                    <a:lnTo>
                      <a:pt x="214" y="23"/>
                    </a:lnTo>
                    <a:lnTo>
                      <a:pt x="214" y="16"/>
                    </a:lnTo>
                    <a:lnTo>
                      <a:pt x="217" y="10"/>
                    </a:lnTo>
                    <a:lnTo>
                      <a:pt x="217" y="10"/>
                    </a:lnTo>
                    <a:lnTo>
                      <a:pt x="221" y="6"/>
                    </a:lnTo>
                    <a:lnTo>
                      <a:pt x="221" y="6"/>
                    </a:lnTo>
                    <a:lnTo>
                      <a:pt x="224" y="0"/>
                    </a:lnTo>
                    <a:lnTo>
                      <a:pt x="224" y="0"/>
                    </a:lnTo>
                    <a:lnTo>
                      <a:pt x="225" y="5"/>
                    </a:lnTo>
                    <a:lnTo>
                      <a:pt x="225" y="7"/>
                    </a:lnTo>
                    <a:lnTo>
                      <a:pt x="225" y="7"/>
                    </a:lnTo>
                    <a:lnTo>
                      <a:pt x="225" y="10"/>
                    </a:lnTo>
                    <a:lnTo>
                      <a:pt x="223" y="13"/>
                    </a:lnTo>
                    <a:lnTo>
                      <a:pt x="223" y="13"/>
                    </a:lnTo>
                    <a:lnTo>
                      <a:pt x="218" y="19"/>
                    </a:lnTo>
                    <a:lnTo>
                      <a:pt x="218" y="19"/>
                    </a:lnTo>
                    <a:lnTo>
                      <a:pt x="214" y="26"/>
                    </a:lnTo>
                    <a:lnTo>
                      <a:pt x="214" y="26"/>
                    </a:lnTo>
                    <a:lnTo>
                      <a:pt x="213" y="30"/>
                    </a:lnTo>
                    <a:lnTo>
                      <a:pt x="213" y="35"/>
                    </a:lnTo>
                    <a:lnTo>
                      <a:pt x="213" y="39"/>
                    </a:lnTo>
                    <a:lnTo>
                      <a:pt x="210" y="4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" name="ïṧḷiďè">
                <a:extLst>
                  <a:ext uri="{FF2B5EF4-FFF2-40B4-BE49-F238E27FC236}">
                    <a16:creationId xmlns:a16="http://schemas.microsoft.com/office/drawing/2014/main" xmlns="" id="{16CDEF54-10A6-4252-8799-E39FF85DD615}"/>
                  </a:ext>
                </a:extLst>
              </p:cNvPr>
              <p:cNvSpPr/>
              <p:nvPr/>
            </p:nvSpPr>
            <p:spPr bwMode="auto">
              <a:xfrm>
                <a:off x="4517109" y="3941995"/>
                <a:ext cx="36861" cy="79863"/>
              </a:xfrm>
              <a:custGeom>
                <a:avLst/>
                <a:gdLst>
                  <a:gd name="T0" fmla="*/ 8 w 11"/>
                  <a:gd name="T1" fmla="*/ 0 h 26"/>
                  <a:gd name="T2" fmla="*/ 8 w 11"/>
                  <a:gd name="T3" fmla="*/ 0 h 26"/>
                  <a:gd name="T4" fmla="*/ 11 w 11"/>
                  <a:gd name="T5" fmla="*/ 4 h 26"/>
                  <a:gd name="T6" fmla="*/ 11 w 11"/>
                  <a:gd name="T7" fmla="*/ 7 h 26"/>
                  <a:gd name="T8" fmla="*/ 10 w 11"/>
                  <a:gd name="T9" fmla="*/ 10 h 26"/>
                  <a:gd name="T10" fmla="*/ 8 w 11"/>
                  <a:gd name="T11" fmla="*/ 14 h 26"/>
                  <a:gd name="T12" fmla="*/ 8 w 11"/>
                  <a:gd name="T13" fmla="*/ 14 h 26"/>
                  <a:gd name="T14" fmla="*/ 6 w 11"/>
                  <a:gd name="T15" fmla="*/ 17 h 26"/>
                  <a:gd name="T16" fmla="*/ 6 w 11"/>
                  <a:gd name="T17" fmla="*/ 17 h 26"/>
                  <a:gd name="T18" fmla="*/ 4 w 11"/>
                  <a:gd name="T19" fmla="*/ 20 h 26"/>
                  <a:gd name="T20" fmla="*/ 4 w 11"/>
                  <a:gd name="T21" fmla="*/ 20 h 26"/>
                  <a:gd name="T22" fmla="*/ 1 w 11"/>
                  <a:gd name="T23" fmla="*/ 23 h 26"/>
                  <a:gd name="T24" fmla="*/ 1 w 11"/>
                  <a:gd name="T25" fmla="*/ 26 h 26"/>
                  <a:gd name="T26" fmla="*/ 1 w 11"/>
                  <a:gd name="T27" fmla="*/ 26 h 26"/>
                  <a:gd name="T28" fmla="*/ 0 w 11"/>
                  <a:gd name="T29" fmla="*/ 23 h 26"/>
                  <a:gd name="T30" fmla="*/ 0 w 11"/>
                  <a:gd name="T31" fmla="*/ 19 h 26"/>
                  <a:gd name="T32" fmla="*/ 1 w 11"/>
                  <a:gd name="T33" fmla="*/ 11 h 26"/>
                  <a:gd name="T34" fmla="*/ 1 w 11"/>
                  <a:gd name="T35" fmla="*/ 11 h 26"/>
                  <a:gd name="T36" fmla="*/ 8 w 11"/>
                  <a:gd name="T3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26">
                    <a:moveTo>
                      <a:pt x="8" y="0"/>
                    </a:moveTo>
                    <a:lnTo>
                      <a:pt x="8" y="0"/>
                    </a:lnTo>
                    <a:lnTo>
                      <a:pt x="11" y="4"/>
                    </a:lnTo>
                    <a:lnTo>
                      <a:pt x="11" y="7"/>
                    </a:lnTo>
                    <a:lnTo>
                      <a:pt x="10" y="1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" y="23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" name="ïşľíḓè">
                <a:extLst>
                  <a:ext uri="{FF2B5EF4-FFF2-40B4-BE49-F238E27FC236}">
                    <a16:creationId xmlns:a16="http://schemas.microsoft.com/office/drawing/2014/main" xmlns="" id="{E1168506-50FC-4D8B-9267-3A8D1C6A6D77}"/>
                  </a:ext>
                </a:extLst>
              </p:cNvPr>
              <p:cNvSpPr/>
              <p:nvPr/>
            </p:nvSpPr>
            <p:spPr bwMode="auto">
              <a:xfrm>
                <a:off x="3804460" y="3628677"/>
                <a:ext cx="12287" cy="18429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0 h 5"/>
                  <a:gd name="T4" fmla="*/ 5 w 5"/>
                  <a:gd name="T5" fmla="*/ 3 h 5"/>
                  <a:gd name="T6" fmla="*/ 5 w 5"/>
                  <a:gd name="T7" fmla="*/ 3 h 5"/>
                  <a:gd name="T8" fmla="*/ 3 w 5"/>
                  <a:gd name="T9" fmla="*/ 4 h 5"/>
                  <a:gd name="T10" fmla="*/ 3 w 5"/>
                  <a:gd name="T11" fmla="*/ 5 h 5"/>
                  <a:gd name="T12" fmla="*/ 3 w 5"/>
                  <a:gd name="T13" fmla="*/ 5 h 5"/>
                  <a:gd name="T14" fmla="*/ 0 w 5"/>
                  <a:gd name="T15" fmla="*/ 1 h 5"/>
                  <a:gd name="T16" fmla="*/ 0 w 5"/>
                  <a:gd name="T17" fmla="*/ 0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2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" name="îṩļíḓé">
                <a:extLst>
                  <a:ext uri="{FF2B5EF4-FFF2-40B4-BE49-F238E27FC236}">
                    <a16:creationId xmlns:a16="http://schemas.microsoft.com/office/drawing/2014/main" xmlns="" id="{81FC062B-9078-4E51-B11C-FBC8395A0E4B}"/>
                  </a:ext>
                </a:extLst>
              </p:cNvPr>
              <p:cNvSpPr/>
              <p:nvPr/>
            </p:nvSpPr>
            <p:spPr bwMode="auto">
              <a:xfrm>
                <a:off x="4302089" y="4335181"/>
                <a:ext cx="18433" cy="18429"/>
              </a:xfrm>
              <a:custGeom>
                <a:avLst/>
                <a:gdLst>
                  <a:gd name="T0" fmla="*/ 3 w 6"/>
                  <a:gd name="T1" fmla="*/ 0 h 5"/>
                  <a:gd name="T2" fmla="*/ 3 w 6"/>
                  <a:gd name="T3" fmla="*/ 0 h 5"/>
                  <a:gd name="T4" fmla="*/ 6 w 6"/>
                  <a:gd name="T5" fmla="*/ 2 h 5"/>
                  <a:gd name="T6" fmla="*/ 3 w 6"/>
                  <a:gd name="T7" fmla="*/ 5 h 5"/>
                  <a:gd name="T8" fmla="*/ 0 w 6"/>
                  <a:gd name="T9" fmla="*/ 2 h 5"/>
                  <a:gd name="T10" fmla="*/ 0 w 6"/>
                  <a:gd name="T11" fmla="*/ 2 h 5"/>
                  <a:gd name="T12" fmla="*/ 3 w 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3" y="0"/>
                    </a:lnTo>
                    <a:lnTo>
                      <a:pt x="6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" name="isḷîdè">
                <a:extLst>
                  <a:ext uri="{FF2B5EF4-FFF2-40B4-BE49-F238E27FC236}">
                    <a16:creationId xmlns:a16="http://schemas.microsoft.com/office/drawing/2014/main" xmlns="" id="{D87AF23E-D467-4214-9119-0810FEFE9B17}"/>
                  </a:ext>
                </a:extLst>
              </p:cNvPr>
              <p:cNvSpPr/>
              <p:nvPr/>
            </p:nvSpPr>
            <p:spPr bwMode="auto">
              <a:xfrm>
                <a:off x="3644729" y="3579529"/>
                <a:ext cx="6145" cy="6142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3 w 3"/>
                  <a:gd name="T5" fmla="*/ 2 h 2"/>
                  <a:gd name="T6" fmla="*/ 1 w 3"/>
                  <a:gd name="T7" fmla="*/ 2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w 3"/>
                  <a:gd name="T19" fmla="*/ 0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1" y="0"/>
                    </a:lnTo>
                    <a:lnTo>
                      <a:pt x="3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" name="íŝliďê">
                <a:extLst>
                  <a:ext uri="{FF2B5EF4-FFF2-40B4-BE49-F238E27FC236}">
                    <a16:creationId xmlns:a16="http://schemas.microsoft.com/office/drawing/2014/main" xmlns="" id="{3FE300F2-B65D-4359-BC05-BB26B7F48716}"/>
                  </a:ext>
                </a:extLst>
              </p:cNvPr>
              <p:cNvSpPr/>
              <p:nvPr/>
            </p:nvSpPr>
            <p:spPr bwMode="auto">
              <a:xfrm>
                <a:off x="4222220" y="4286033"/>
                <a:ext cx="24574" cy="24574"/>
              </a:xfrm>
              <a:custGeom>
                <a:avLst/>
                <a:gdLst>
                  <a:gd name="T0" fmla="*/ 7 w 7"/>
                  <a:gd name="T1" fmla="*/ 9 h 9"/>
                  <a:gd name="T2" fmla="*/ 7 w 7"/>
                  <a:gd name="T3" fmla="*/ 9 h 9"/>
                  <a:gd name="T4" fmla="*/ 6 w 7"/>
                  <a:gd name="T5" fmla="*/ 8 h 9"/>
                  <a:gd name="T6" fmla="*/ 3 w 7"/>
                  <a:gd name="T7" fmla="*/ 6 h 9"/>
                  <a:gd name="T8" fmla="*/ 0 w 7"/>
                  <a:gd name="T9" fmla="*/ 0 h 9"/>
                  <a:gd name="T10" fmla="*/ 0 w 7"/>
                  <a:gd name="T11" fmla="*/ 0 h 9"/>
                  <a:gd name="T12" fmla="*/ 3 w 7"/>
                  <a:gd name="T13" fmla="*/ 0 h 9"/>
                  <a:gd name="T14" fmla="*/ 5 w 7"/>
                  <a:gd name="T15" fmla="*/ 3 h 9"/>
                  <a:gd name="T16" fmla="*/ 7 w 7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7" y="9"/>
                    </a:moveTo>
                    <a:lnTo>
                      <a:pt x="7" y="9"/>
                    </a:lnTo>
                    <a:lnTo>
                      <a:pt x="6" y="8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7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" name="í$ḻíḋé">
                <a:extLst>
                  <a:ext uri="{FF2B5EF4-FFF2-40B4-BE49-F238E27FC236}">
                    <a16:creationId xmlns:a16="http://schemas.microsoft.com/office/drawing/2014/main" xmlns="" id="{FF507551-D034-4884-9FEA-2C6B43CB1A41}"/>
                  </a:ext>
                </a:extLst>
              </p:cNvPr>
              <p:cNvSpPr/>
              <p:nvPr/>
            </p:nvSpPr>
            <p:spPr bwMode="auto">
              <a:xfrm>
                <a:off x="4216080" y="4304466"/>
                <a:ext cx="18433" cy="12287"/>
              </a:xfrm>
              <a:custGeom>
                <a:avLst/>
                <a:gdLst>
                  <a:gd name="T0" fmla="*/ 6 w 6"/>
                  <a:gd name="T1" fmla="*/ 3 h 6"/>
                  <a:gd name="T2" fmla="*/ 6 w 6"/>
                  <a:gd name="T3" fmla="*/ 3 h 6"/>
                  <a:gd name="T4" fmla="*/ 6 w 6"/>
                  <a:gd name="T5" fmla="*/ 4 h 6"/>
                  <a:gd name="T6" fmla="*/ 6 w 6"/>
                  <a:gd name="T7" fmla="*/ 6 h 6"/>
                  <a:gd name="T8" fmla="*/ 6 w 6"/>
                  <a:gd name="T9" fmla="*/ 6 h 6"/>
                  <a:gd name="T10" fmla="*/ 3 w 6"/>
                  <a:gd name="T11" fmla="*/ 3 h 6"/>
                  <a:gd name="T12" fmla="*/ 0 w 6"/>
                  <a:gd name="T13" fmla="*/ 0 h 6"/>
                  <a:gd name="T14" fmla="*/ 0 w 6"/>
                  <a:gd name="T15" fmla="*/ 0 h 6"/>
                  <a:gd name="T16" fmla="*/ 1 w 6"/>
                  <a:gd name="T17" fmla="*/ 0 h 6"/>
                  <a:gd name="T18" fmla="*/ 3 w 6"/>
                  <a:gd name="T19" fmla="*/ 0 h 6"/>
                  <a:gd name="T20" fmla="*/ 6 w 6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lnTo>
                      <a:pt x="6" y="3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" name="íṥḻíḍé">
                <a:extLst>
                  <a:ext uri="{FF2B5EF4-FFF2-40B4-BE49-F238E27FC236}">
                    <a16:creationId xmlns:a16="http://schemas.microsoft.com/office/drawing/2014/main" xmlns="" id="{65018777-413D-4029-82B5-2487C2769E36}"/>
                  </a:ext>
                </a:extLst>
              </p:cNvPr>
              <p:cNvSpPr/>
              <p:nvPr/>
            </p:nvSpPr>
            <p:spPr bwMode="auto">
              <a:xfrm>
                <a:off x="3700022" y="3647106"/>
                <a:ext cx="6145" cy="12287"/>
              </a:xfrm>
              <a:custGeom>
                <a:avLst/>
                <a:gdLst>
                  <a:gd name="T0" fmla="*/ 2 w 3"/>
                  <a:gd name="T1" fmla="*/ 2 h 5"/>
                  <a:gd name="T2" fmla="*/ 2 w 3"/>
                  <a:gd name="T3" fmla="*/ 2 h 5"/>
                  <a:gd name="T4" fmla="*/ 3 w 3"/>
                  <a:gd name="T5" fmla="*/ 5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2 w 3"/>
                  <a:gd name="T1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2"/>
                    </a:moveTo>
                    <a:lnTo>
                      <a:pt x="2" y="2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" name="iSlîḍè">
                <a:extLst>
                  <a:ext uri="{FF2B5EF4-FFF2-40B4-BE49-F238E27FC236}">
                    <a16:creationId xmlns:a16="http://schemas.microsoft.com/office/drawing/2014/main" xmlns="" id="{CA33D141-3AB9-4A5B-9240-5C307D5DF8B3}"/>
                  </a:ext>
                </a:extLst>
              </p:cNvPr>
              <p:cNvSpPr/>
              <p:nvPr/>
            </p:nvSpPr>
            <p:spPr bwMode="auto">
              <a:xfrm>
                <a:off x="3650874" y="3610246"/>
                <a:ext cx="6145" cy="12287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2 h 4"/>
                  <a:gd name="T4" fmla="*/ 2 w 3"/>
                  <a:gd name="T5" fmla="*/ 2 h 4"/>
                  <a:gd name="T6" fmla="*/ 2 w 3"/>
                  <a:gd name="T7" fmla="*/ 2 h 4"/>
                  <a:gd name="T8" fmla="*/ 2 w 3"/>
                  <a:gd name="T9" fmla="*/ 4 h 4"/>
                  <a:gd name="T10" fmla="*/ 2 w 3"/>
                  <a:gd name="T11" fmla="*/ 4 h 4"/>
                  <a:gd name="T12" fmla="*/ 0 w 3"/>
                  <a:gd name="T13" fmla="*/ 0 h 4"/>
                  <a:gd name="T14" fmla="*/ 0 w 3"/>
                  <a:gd name="T15" fmla="*/ 0 h 4"/>
                  <a:gd name="T16" fmla="*/ 0 w 3"/>
                  <a:gd name="T17" fmla="*/ 0 h 4"/>
                  <a:gd name="T18" fmla="*/ 0 w 3"/>
                  <a:gd name="T19" fmla="*/ 0 h 4"/>
                  <a:gd name="T20" fmla="*/ 3 w 3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" name="iŝļîḓe">
                <a:extLst>
                  <a:ext uri="{FF2B5EF4-FFF2-40B4-BE49-F238E27FC236}">
                    <a16:creationId xmlns:a16="http://schemas.microsoft.com/office/drawing/2014/main" xmlns="" id="{769FF59B-5AA3-4157-BE02-E032A775295A}"/>
                  </a:ext>
                </a:extLst>
              </p:cNvPr>
              <p:cNvSpPr/>
              <p:nvPr/>
            </p:nvSpPr>
            <p:spPr bwMode="auto">
              <a:xfrm>
                <a:off x="4240653" y="4501058"/>
                <a:ext cx="18433" cy="18429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0 h 6"/>
                  <a:gd name="T4" fmla="*/ 6 w 6"/>
                  <a:gd name="T5" fmla="*/ 3 h 6"/>
                  <a:gd name="T6" fmla="*/ 4 w 6"/>
                  <a:gd name="T7" fmla="*/ 5 h 6"/>
                  <a:gd name="T8" fmla="*/ 0 w 6"/>
                  <a:gd name="T9" fmla="*/ 6 h 6"/>
                  <a:gd name="T10" fmla="*/ 0 w 6"/>
                  <a:gd name="T11" fmla="*/ 6 h 6"/>
                  <a:gd name="T12" fmla="*/ 0 w 6"/>
                  <a:gd name="T13" fmla="*/ 3 h 6"/>
                  <a:gd name="T14" fmla="*/ 1 w 6"/>
                  <a:gd name="T15" fmla="*/ 2 h 6"/>
                  <a:gd name="T16" fmla="*/ 1 w 6"/>
                  <a:gd name="T17" fmla="*/ 2 h 6"/>
                  <a:gd name="T18" fmla="*/ 3 w 6"/>
                  <a:gd name="T19" fmla="*/ 2 h 6"/>
                  <a:gd name="T20" fmla="*/ 6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" name="i$ḷíďè">
                <a:extLst>
                  <a:ext uri="{FF2B5EF4-FFF2-40B4-BE49-F238E27FC236}">
                    <a16:creationId xmlns:a16="http://schemas.microsoft.com/office/drawing/2014/main" xmlns="" id="{AC4ACC57-4181-4D4D-BB6B-5F97A57D6CBF}"/>
                  </a:ext>
                </a:extLst>
              </p:cNvPr>
              <p:cNvSpPr/>
              <p:nvPr/>
            </p:nvSpPr>
            <p:spPr bwMode="auto">
              <a:xfrm>
                <a:off x="3626300" y="3585671"/>
                <a:ext cx="12287" cy="12287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0 h 6"/>
                  <a:gd name="T4" fmla="*/ 3 w 3"/>
                  <a:gd name="T5" fmla="*/ 3 h 6"/>
                  <a:gd name="T6" fmla="*/ 3 w 3"/>
                  <a:gd name="T7" fmla="*/ 4 h 6"/>
                  <a:gd name="T8" fmla="*/ 3 w 3"/>
                  <a:gd name="T9" fmla="*/ 6 h 6"/>
                  <a:gd name="T10" fmla="*/ 3 w 3"/>
                  <a:gd name="T11" fmla="*/ 6 h 6"/>
                  <a:gd name="T12" fmla="*/ 0 w 3"/>
                  <a:gd name="T13" fmla="*/ 0 h 6"/>
                  <a:gd name="T14" fmla="*/ 0 w 3"/>
                  <a:gd name="T15" fmla="*/ 0 h 6"/>
                  <a:gd name="T16" fmla="*/ 0 w 3"/>
                  <a:gd name="T17" fmla="*/ 0 h 6"/>
                  <a:gd name="T18" fmla="*/ 2 w 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lnTo>
                      <a:pt x="2" y="0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" name="iṣ1îdé">
                <a:extLst>
                  <a:ext uri="{FF2B5EF4-FFF2-40B4-BE49-F238E27FC236}">
                    <a16:creationId xmlns:a16="http://schemas.microsoft.com/office/drawing/2014/main" xmlns="" id="{45255BE7-6011-4201-A175-5EC326F5FE20}"/>
                  </a:ext>
                </a:extLst>
              </p:cNvPr>
              <p:cNvSpPr/>
              <p:nvPr/>
            </p:nvSpPr>
            <p:spPr bwMode="auto">
              <a:xfrm>
                <a:off x="3958051" y="4623929"/>
                <a:ext cx="49148" cy="49148"/>
              </a:xfrm>
              <a:custGeom>
                <a:avLst/>
                <a:gdLst>
                  <a:gd name="T0" fmla="*/ 17 w 17"/>
                  <a:gd name="T1" fmla="*/ 0 h 17"/>
                  <a:gd name="T2" fmla="*/ 17 w 17"/>
                  <a:gd name="T3" fmla="*/ 0 h 17"/>
                  <a:gd name="T4" fmla="*/ 13 w 17"/>
                  <a:gd name="T5" fmla="*/ 6 h 17"/>
                  <a:gd name="T6" fmla="*/ 10 w 17"/>
                  <a:gd name="T7" fmla="*/ 10 h 17"/>
                  <a:gd name="T8" fmla="*/ 10 w 17"/>
                  <a:gd name="T9" fmla="*/ 10 h 17"/>
                  <a:gd name="T10" fmla="*/ 6 w 17"/>
                  <a:gd name="T11" fmla="*/ 13 h 17"/>
                  <a:gd name="T12" fmla="*/ 6 w 17"/>
                  <a:gd name="T13" fmla="*/ 13 h 17"/>
                  <a:gd name="T14" fmla="*/ 5 w 17"/>
                  <a:gd name="T15" fmla="*/ 15 h 17"/>
                  <a:gd name="T16" fmla="*/ 5 w 17"/>
                  <a:gd name="T17" fmla="*/ 15 h 17"/>
                  <a:gd name="T18" fmla="*/ 5 w 17"/>
                  <a:gd name="T19" fmla="*/ 15 h 17"/>
                  <a:gd name="T20" fmla="*/ 3 w 17"/>
                  <a:gd name="T21" fmla="*/ 16 h 17"/>
                  <a:gd name="T22" fmla="*/ 3 w 17"/>
                  <a:gd name="T23" fmla="*/ 16 h 17"/>
                  <a:gd name="T24" fmla="*/ 3 w 17"/>
                  <a:gd name="T25" fmla="*/ 16 h 17"/>
                  <a:gd name="T26" fmla="*/ 3 w 17"/>
                  <a:gd name="T27" fmla="*/ 16 h 17"/>
                  <a:gd name="T28" fmla="*/ 3 w 17"/>
                  <a:gd name="T29" fmla="*/ 16 h 17"/>
                  <a:gd name="T30" fmla="*/ 3 w 17"/>
                  <a:gd name="T31" fmla="*/ 16 h 17"/>
                  <a:gd name="T32" fmla="*/ 3 w 17"/>
                  <a:gd name="T33" fmla="*/ 16 h 17"/>
                  <a:gd name="T34" fmla="*/ 3 w 17"/>
                  <a:gd name="T35" fmla="*/ 16 h 17"/>
                  <a:gd name="T36" fmla="*/ 3 w 17"/>
                  <a:gd name="T37" fmla="*/ 16 h 17"/>
                  <a:gd name="T38" fmla="*/ 3 w 17"/>
                  <a:gd name="T39" fmla="*/ 16 h 17"/>
                  <a:gd name="T40" fmla="*/ 0 w 17"/>
                  <a:gd name="T41" fmla="*/ 17 h 17"/>
                  <a:gd name="T42" fmla="*/ 0 w 17"/>
                  <a:gd name="T43" fmla="*/ 17 h 17"/>
                  <a:gd name="T44" fmla="*/ 0 w 17"/>
                  <a:gd name="T45" fmla="*/ 16 h 17"/>
                  <a:gd name="T46" fmla="*/ 2 w 17"/>
                  <a:gd name="T47" fmla="*/ 15 h 17"/>
                  <a:gd name="T48" fmla="*/ 2 w 17"/>
                  <a:gd name="T49" fmla="*/ 13 h 17"/>
                  <a:gd name="T50" fmla="*/ 2 w 17"/>
                  <a:gd name="T51" fmla="*/ 10 h 17"/>
                  <a:gd name="T52" fmla="*/ 2 w 17"/>
                  <a:gd name="T53" fmla="*/ 10 h 17"/>
                  <a:gd name="T54" fmla="*/ 2 w 17"/>
                  <a:gd name="T55" fmla="*/ 10 h 17"/>
                  <a:gd name="T56" fmla="*/ 2 w 17"/>
                  <a:gd name="T57" fmla="*/ 10 h 17"/>
                  <a:gd name="T58" fmla="*/ 2 w 17"/>
                  <a:gd name="T59" fmla="*/ 10 h 17"/>
                  <a:gd name="T60" fmla="*/ 2 w 17"/>
                  <a:gd name="T61" fmla="*/ 10 h 17"/>
                  <a:gd name="T62" fmla="*/ 2 w 17"/>
                  <a:gd name="T63" fmla="*/ 10 h 17"/>
                  <a:gd name="T64" fmla="*/ 3 w 17"/>
                  <a:gd name="T65" fmla="*/ 10 h 17"/>
                  <a:gd name="T66" fmla="*/ 3 w 17"/>
                  <a:gd name="T67" fmla="*/ 10 h 17"/>
                  <a:gd name="T68" fmla="*/ 3 w 17"/>
                  <a:gd name="T69" fmla="*/ 10 h 17"/>
                  <a:gd name="T70" fmla="*/ 3 w 17"/>
                  <a:gd name="T71" fmla="*/ 10 h 17"/>
                  <a:gd name="T72" fmla="*/ 6 w 17"/>
                  <a:gd name="T73" fmla="*/ 9 h 17"/>
                  <a:gd name="T74" fmla="*/ 6 w 17"/>
                  <a:gd name="T75" fmla="*/ 9 h 17"/>
                  <a:gd name="T76" fmla="*/ 10 w 17"/>
                  <a:gd name="T77" fmla="*/ 6 h 17"/>
                  <a:gd name="T78" fmla="*/ 10 w 17"/>
                  <a:gd name="T79" fmla="*/ 6 h 17"/>
                  <a:gd name="T80" fmla="*/ 17 w 17"/>
                  <a:gd name="T8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17" y="0"/>
                    </a:lnTo>
                    <a:lnTo>
                      <a:pt x="13" y="6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7" name="íṡlïde">
                <a:extLst>
                  <a:ext uri="{FF2B5EF4-FFF2-40B4-BE49-F238E27FC236}">
                    <a16:creationId xmlns:a16="http://schemas.microsoft.com/office/drawing/2014/main" xmlns="" id="{429C01B0-CF98-4E1E-8013-D526BE682528}"/>
                  </a:ext>
                </a:extLst>
              </p:cNvPr>
              <p:cNvSpPr/>
              <p:nvPr/>
            </p:nvSpPr>
            <p:spPr bwMode="auto">
              <a:xfrm>
                <a:off x="3577152" y="3647106"/>
                <a:ext cx="6145" cy="12287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2 h 5"/>
                  <a:gd name="T4" fmla="*/ 2 w 3"/>
                  <a:gd name="T5" fmla="*/ 5 h 5"/>
                  <a:gd name="T6" fmla="*/ 3 w 3"/>
                  <a:gd name="T7" fmla="*/ 5 h 5"/>
                  <a:gd name="T8" fmla="*/ 3 w 3"/>
                  <a:gd name="T9" fmla="*/ 5 h 5"/>
                  <a:gd name="T10" fmla="*/ 0 w 3"/>
                  <a:gd name="T11" fmla="*/ 0 h 5"/>
                  <a:gd name="T12" fmla="*/ 0 w 3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8" name="îṧļiḍê">
                <a:extLst>
                  <a:ext uri="{FF2B5EF4-FFF2-40B4-BE49-F238E27FC236}">
                    <a16:creationId xmlns:a16="http://schemas.microsoft.com/office/drawing/2014/main" xmlns="" id="{80971E6E-2B91-40F4-ACCE-C5170F9E9456}"/>
                  </a:ext>
                </a:extLst>
              </p:cNvPr>
              <p:cNvSpPr/>
              <p:nvPr/>
            </p:nvSpPr>
            <p:spPr bwMode="auto">
              <a:xfrm>
                <a:off x="3792173" y="4617782"/>
                <a:ext cx="30720" cy="24574"/>
              </a:xfrm>
              <a:custGeom>
                <a:avLst/>
                <a:gdLst>
                  <a:gd name="T0" fmla="*/ 10 w 10"/>
                  <a:gd name="T1" fmla="*/ 0 h 8"/>
                  <a:gd name="T2" fmla="*/ 10 w 10"/>
                  <a:gd name="T3" fmla="*/ 0 h 8"/>
                  <a:gd name="T4" fmla="*/ 10 w 10"/>
                  <a:gd name="T5" fmla="*/ 4 h 8"/>
                  <a:gd name="T6" fmla="*/ 7 w 10"/>
                  <a:gd name="T7" fmla="*/ 6 h 8"/>
                  <a:gd name="T8" fmla="*/ 0 w 10"/>
                  <a:gd name="T9" fmla="*/ 8 h 8"/>
                  <a:gd name="T10" fmla="*/ 0 w 10"/>
                  <a:gd name="T11" fmla="*/ 8 h 8"/>
                  <a:gd name="T12" fmla="*/ 2 w 10"/>
                  <a:gd name="T13" fmla="*/ 3 h 8"/>
                  <a:gd name="T14" fmla="*/ 3 w 10"/>
                  <a:gd name="T15" fmla="*/ 1 h 8"/>
                  <a:gd name="T16" fmla="*/ 6 w 10"/>
                  <a:gd name="T17" fmla="*/ 0 h 8"/>
                  <a:gd name="T18" fmla="*/ 10 w 10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lnTo>
                      <a:pt x="10" y="0"/>
                    </a:lnTo>
                    <a:lnTo>
                      <a:pt x="10" y="4"/>
                    </a:lnTo>
                    <a:lnTo>
                      <a:pt x="7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3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9" name="iŝlïďè">
                <a:extLst>
                  <a:ext uri="{FF2B5EF4-FFF2-40B4-BE49-F238E27FC236}">
                    <a16:creationId xmlns:a16="http://schemas.microsoft.com/office/drawing/2014/main" xmlns="" id="{62365AB2-811E-4742-959E-4029AAE6D395}"/>
                  </a:ext>
                </a:extLst>
              </p:cNvPr>
              <p:cNvSpPr/>
              <p:nvPr/>
            </p:nvSpPr>
            <p:spPr bwMode="auto">
              <a:xfrm>
                <a:off x="3767599" y="4660790"/>
                <a:ext cx="24574" cy="18429"/>
              </a:xfrm>
              <a:custGeom>
                <a:avLst/>
                <a:gdLst>
                  <a:gd name="T0" fmla="*/ 7 w 7"/>
                  <a:gd name="T1" fmla="*/ 0 h 6"/>
                  <a:gd name="T2" fmla="*/ 7 w 7"/>
                  <a:gd name="T3" fmla="*/ 0 h 6"/>
                  <a:gd name="T4" fmla="*/ 7 w 7"/>
                  <a:gd name="T5" fmla="*/ 3 h 6"/>
                  <a:gd name="T6" fmla="*/ 6 w 7"/>
                  <a:gd name="T7" fmla="*/ 4 h 6"/>
                  <a:gd name="T8" fmla="*/ 1 w 7"/>
                  <a:gd name="T9" fmla="*/ 6 h 6"/>
                  <a:gd name="T10" fmla="*/ 1 w 7"/>
                  <a:gd name="T11" fmla="*/ 6 h 6"/>
                  <a:gd name="T12" fmla="*/ 0 w 7"/>
                  <a:gd name="T13" fmla="*/ 4 h 6"/>
                  <a:gd name="T14" fmla="*/ 0 w 7"/>
                  <a:gd name="T15" fmla="*/ 4 h 6"/>
                  <a:gd name="T16" fmla="*/ 4 w 7"/>
                  <a:gd name="T17" fmla="*/ 3 h 6"/>
                  <a:gd name="T18" fmla="*/ 4 w 7"/>
                  <a:gd name="T19" fmla="*/ 3 h 6"/>
                  <a:gd name="T20" fmla="*/ 4 w 7"/>
                  <a:gd name="T21" fmla="*/ 2 h 6"/>
                  <a:gd name="T22" fmla="*/ 7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0" name="iŝľïde">
                <a:extLst>
                  <a:ext uri="{FF2B5EF4-FFF2-40B4-BE49-F238E27FC236}">
                    <a16:creationId xmlns:a16="http://schemas.microsoft.com/office/drawing/2014/main" xmlns="" id="{8E9D1761-26BE-4B95-A4EE-2D3A26060905}"/>
                  </a:ext>
                </a:extLst>
              </p:cNvPr>
              <p:cNvSpPr/>
              <p:nvPr/>
            </p:nvSpPr>
            <p:spPr bwMode="auto">
              <a:xfrm>
                <a:off x="3528004" y="3640964"/>
                <a:ext cx="12287" cy="18429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3 w 3"/>
                  <a:gd name="T5" fmla="*/ 5 h 5"/>
                  <a:gd name="T6" fmla="*/ 3 w 3"/>
                  <a:gd name="T7" fmla="*/ 5 h 5"/>
                  <a:gd name="T8" fmla="*/ 1 w 3"/>
                  <a:gd name="T9" fmla="*/ 2 h 5"/>
                  <a:gd name="T10" fmla="*/ 0 w 3"/>
                  <a:gd name="T11" fmla="*/ 2 h 5"/>
                  <a:gd name="T12" fmla="*/ 0 w 3"/>
                  <a:gd name="T13" fmla="*/ 2 h 5"/>
                  <a:gd name="T14" fmla="*/ 1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1" name="ïšļîḋê">
                <a:extLst>
                  <a:ext uri="{FF2B5EF4-FFF2-40B4-BE49-F238E27FC236}">
                    <a16:creationId xmlns:a16="http://schemas.microsoft.com/office/drawing/2014/main" xmlns="" id="{91142814-6B1A-4484-ADE8-674920E28511}"/>
                  </a:ext>
                </a:extLst>
              </p:cNvPr>
              <p:cNvSpPr/>
              <p:nvPr/>
            </p:nvSpPr>
            <p:spPr bwMode="auto">
              <a:xfrm>
                <a:off x="3528004" y="3640964"/>
                <a:ext cx="0" cy="18429"/>
              </a:xfrm>
              <a:custGeom>
                <a:avLst/>
                <a:gdLst>
                  <a:gd name="T0" fmla="*/ 1 w 1"/>
                  <a:gd name="T1" fmla="*/ 1 h 5"/>
                  <a:gd name="T2" fmla="*/ 1 w 1"/>
                  <a:gd name="T3" fmla="*/ 1 h 5"/>
                  <a:gd name="T4" fmla="*/ 1 w 1"/>
                  <a:gd name="T5" fmla="*/ 5 h 5"/>
                  <a:gd name="T6" fmla="*/ 0 w 1"/>
                  <a:gd name="T7" fmla="*/ 2 h 5"/>
                  <a:gd name="T8" fmla="*/ 0 w 1"/>
                  <a:gd name="T9" fmla="*/ 2 h 5"/>
                  <a:gd name="T10" fmla="*/ 1 w 1"/>
                  <a:gd name="T11" fmla="*/ 0 h 5"/>
                  <a:gd name="T12" fmla="*/ 1 w 1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lnTo>
                      <a:pt x="1" y="1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2" name="íṥḻîḋe">
                <a:extLst>
                  <a:ext uri="{FF2B5EF4-FFF2-40B4-BE49-F238E27FC236}">
                    <a16:creationId xmlns:a16="http://schemas.microsoft.com/office/drawing/2014/main" xmlns="" id="{2AC2DECC-3D17-4F41-BDC5-E30D32FC1AEC}"/>
                  </a:ext>
                </a:extLst>
              </p:cNvPr>
              <p:cNvSpPr/>
              <p:nvPr/>
            </p:nvSpPr>
            <p:spPr bwMode="auto">
              <a:xfrm>
                <a:off x="3497284" y="3579529"/>
                <a:ext cx="6145" cy="18429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1 h 5"/>
                  <a:gd name="T4" fmla="*/ 1 w 2"/>
                  <a:gd name="T5" fmla="*/ 5 h 5"/>
                  <a:gd name="T6" fmla="*/ 1 w 2"/>
                  <a:gd name="T7" fmla="*/ 5 h 5"/>
                  <a:gd name="T8" fmla="*/ 1 w 2"/>
                  <a:gd name="T9" fmla="*/ 5 h 5"/>
                  <a:gd name="T10" fmla="*/ 1 w 2"/>
                  <a:gd name="T11" fmla="*/ 4 h 5"/>
                  <a:gd name="T12" fmla="*/ 0 w 2"/>
                  <a:gd name="T13" fmla="*/ 4 h 5"/>
                  <a:gd name="T14" fmla="*/ 0 w 2"/>
                  <a:gd name="T15" fmla="*/ 4 h 5"/>
                  <a:gd name="T16" fmla="*/ 2 w 2"/>
                  <a:gd name="T17" fmla="*/ 0 h 5"/>
                  <a:gd name="T18" fmla="*/ 2 w 2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2" y="1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3" name="iśļíďê">
                <a:extLst>
                  <a:ext uri="{FF2B5EF4-FFF2-40B4-BE49-F238E27FC236}">
                    <a16:creationId xmlns:a16="http://schemas.microsoft.com/office/drawing/2014/main" xmlns="" id="{D53F6BA5-5482-4382-A7F7-7F8BC9DC03CA}"/>
                  </a:ext>
                </a:extLst>
              </p:cNvPr>
              <p:cNvSpPr/>
              <p:nvPr/>
            </p:nvSpPr>
            <p:spPr bwMode="auto">
              <a:xfrm>
                <a:off x="3497284" y="3573384"/>
                <a:ext cx="0" cy="12287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3 h 4"/>
                  <a:gd name="T6" fmla="*/ 0 w 1"/>
                  <a:gd name="T7" fmla="*/ 3 h 4"/>
                  <a:gd name="T8" fmla="*/ 0 w 1"/>
                  <a:gd name="T9" fmla="*/ 3 h 4"/>
                  <a:gd name="T10" fmla="*/ 1 w 1"/>
                  <a:gd name="T11" fmla="*/ 0 h 4"/>
                  <a:gd name="T12" fmla="*/ 1 w 1"/>
                  <a:gd name="T13" fmla="*/ 0 h 4"/>
                  <a:gd name="T14" fmla="*/ 0 w 1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4" name="íşḷîḍe">
                <a:extLst>
                  <a:ext uri="{FF2B5EF4-FFF2-40B4-BE49-F238E27FC236}">
                    <a16:creationId xmlns:a16="http://schemas.microsoft.com/office/drawing/2014/main" xmlns="" id="{06FD19DA-7EB7-44B3-8BD0-4B31D5C1DFE2}"/>
                  </a:ext>
                </a:extLst>
              </p:cNvPr>
              <p:cNvSpPr/>
              <p:nvPr/>
            </p:nvSpPr>
            <p:spPr bwMode="auto">
              <a:xfrm>
                <a:off x="3528004" y="3481232"/>
                <a:ext cx="0" cy="614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0 h 2"/>
                  <a:gd name="T10" fmla="*/ 1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5" name="iṡḷïḍè">
                <a:extLst>
                  <a:ext uri="{FF2B5EF4-FFF2-40B4-BE49-F238E27FC236}">
                    <a16:creationId xmlns:a16="http://schemas.microsoft.com/office/drawing/2014/main" xmlns="" id="{B038D49F-F93B-469B-B0F1-DDD81909EE1D}"/>
                  </a:ext>
                </a:extLst>
              </p:cNvPr>
              <p:cNvSpPr/>
              <p:nvPr/>
            </p:nvSpPr>
            <p:spPr bwMode="auto">
              <a:xfrm>
                <a:off x="3528004" y="3475087"/>
                <a:ext cx="6145" cy="6142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6" name="iŝlidè">
                <a:extLst>
                  <a:ext uri="{FF2B5EF4-FFF2-40B4-BE49-F238E27FC236}">
                    <a16:creationId xmlns:a16="http://schemas.microsoft.com/office/drawing/2014/main" xmlns="" id="{EFF323EA-5112-41CB-92B5-AEEE1B15788D}"/>
                  </a:ext>
                </a:extLst>
              </p:cNvPr>
              <p:cNvSpPr/>
              <p:nvPr/>
            </p:nvSpPr>
            <p:spPr bwMode="auto">
              <a:xfrm>
                <a:off x="3497284" y="3530381"/>
                <a:ext cx="6145" cy="6142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3 h 3"/>
                  <a:gd name="T6" fmla="*/ 0 w 1"/>
                  <a:gd name="T7" fmla="*/ 1 h 3"/>
                  <a:gd name="T8" fmla="*/ 0 w 1"/>
                  <a:gd name="T9" fmla="*/ 1 h 3"/>
                  <a:gd name="T10" fmla="*/ 1 w 1"/>
                  <a:gd name="T11" fmla="*/ 0 h 3"/>
                  <a:gd name="T12" fmla="*/ 0 w 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7" name="îsļïḓê">
                <a:extLst>
                  <a:ext uri="{FF2B5EF4-FFF2-40B4-BE49-F238E27FC236}">
                    <a16:creationId xmlns:a16="http://schemas.microsoft.com/office/drawing/2014/main" xmlns="" id="{6D96B56F-0403-49E2-8F84-1D6CB7C0593D}"/>
                  </a:ext>
                </a:extLst>
              </p:cNvPr>
              <p:cNvSpPr/>
              <p:nvPr/>
            </p:nvSpPr>
            <p:spPr bwMode="auto">
              <a:xfrm>
                <a:off x="3484997" y="3554956"/>
                <a:ext cx="6145" cy="12287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1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4 h 4"/>
                  <a:gd name="T10" fmla="*/ 3 w 3"/>
                  <a:gd name="T11" fmla="*/ 0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3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8" name="iṩľiḑé">
                <a:extLst>
                  <a:ext uri="{FF2B5EF4-FFF2-40B4-BE49-F238E27FC236}">
                    <a16:creationId xmlns:a16="http://schemas.microsoft.com/office/drawing/2014/main" xmlns="" id="{74BCD901-BA7F-4D16-BA97-BDD98964C9ED}"/>
                  </a:ext>
                </a:extLst>
              </p:cNvPr>
              <p:cNvSpPr/>
              <p:nvPr/>
            </p:nvSpPr>
            <p:spPr bwMode="auto">
              <a:xfrm>
                <a:off x="3478856" y="3542669"/>
                <a:ext cx="12287" cy="24574"/>
              </a:xfrm>
              <a:custGeom>
                <a:avLst/>
                <a:gdLst>
                  <a:gd name="T0" fmla="*/ 4 w 4"/>
                  <a:gd name="T1" fmla="*/ 0 h 9"/>
                  <a:gd name="T2" fmla="*/ 4 w 4"/>
                  <a:gd name="T3" fmla="*/ 0 h 9"/>
                  <a:gd name="T4" fmla="*/ 4 w 4"/>
                  <a:gd name="T5" fmla="*/ 2 h 9"/>
                  <a:gd name="T6" fmla="*/ 4 w 4"/>
                  <a:gd name="T7" fmla="*/ 2 h 9"/>
                  <a:gd name="T8" fmla="*/ 3 w 4"/>
                  <a:gd name="T9" fmla="*/ 4 h 9"/>
                  <a:gd name="T10" fmla="*/ 3 w 4"/>
                  <a:gd name="T11" fmla="*/ 4 h 9"/>
                  <a:gd name="T12" fmla="*/ 1 w 4"/>
                  <a:gd name="T13" fmla="*/ 7 h 9"/>
                  <a:gd name="T14" fmla="*/ 1 w 4"/>
                  <a:gd name="T15" fmla="*/ 7 h 9"/>
                  <a:gd name="T16" fmla="*/ 0 w 4"/>
                  <a:gd name="T17" fmla="*/ 9 h 9"/>
                  <a:gd name="T18" fmla="*/ 0 w 4"/>
                  <a:gd name="T19" fmla="*/ 9 h 9"/>
                  <a:gd name="T20" fmla="*/ 0 w 4"/>
                  <a:gd name="T21" fmla="*/ 9 h 9"/>
                  <a:gd name="T22" fmla="*/ 1 w 4"/>
                  <a:gd name="T23" fmla="*/ 6 h 9"/>
                  <a:gd name="T24" fmla="*/ 1 w 4"/>
                  <a:gd name="T25" fmla="*/ 6 h 9"/>
                  <a:gd name="T26" fmla="*/ 4 w 4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9" name="îṧḷíḋe">
                <a:extLst>
                  <a:ext uri="{FF2B5EF4-FFF2-40B4-BE49-F238E27FC236}">
                    <a16:creationId xmlns:a16="http://schemas.microsoft.com/office/drawing/2014/main" xmlns="" id="{DCF7C40A-D948-4E1E-B00B-4BEB7D2A65B8}"/>
                  </a:ext>
                </a:extLst>
              </p:cNvPr>
              <p:cNvSpPr/>
              <p:nvPr/>
            </p:nvSpPr>
            <p:spPr bwMode="auto">
              <a:xfrm>
                <a:off x="3540291" y="3444372"/>
                <a:ext cx="6145" cy="18429"/>
              </a:xfrm>
              <a:custGeom>
                <a:avLst/>
                <a:gdLst>
                  <a:gd name="T0" fmla="*/ 1 w 3"/>
                  <a:gd name="T1" fmla="*/ 1 h 4"/>
                  <a:gd name="T2" fmla="*/ 1 w 3"/>
                  <a:gd name="T3" fmla="*/ 1 h 4"/>
                  <a:gd name="T4" fmla="*/ 0 w 3"/>
                  <a:gd name="T5" fmla="*/ 4 h 4"/>
                  <a:gd name="T6" fmla="*/ 1 w 3"/>
                  <a:gd name="T7" fmla="*/ 1 h 4"/>
                  <a:gd name="T8" fmla="*/ 1 w 3"/>
                  <a:gd name="T9" fmla="*/ 1 h 4"/>
                  <a:gd name="T10" fmla="*/ 3 w 3"/>
                  <a:gd name="T11" fmla="*/ 0 h 4"/>
                  <a:gd name="T12" fmla="*/ 3 w 3"/>
                  <a:gd name="T13" fmla="*/ 0 h 4"/>
                  <a:gd name="T14" fmla="*/ 1 w 3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0" name="í$ľíḑê">
                <a:extLst>
                  <a:ext uri="{FF2B5EF4-FFF2-40B4-BE49-F238E27FC236}">
                    <a16:creationId xmlns:a16="http://schemas.microsoft.com/office/drawing/2014/main" xmlns="" id="{68E1962E-1CD2-4165-8379-3307A5B15F4E}"/>
                  </a:ext>
                </a:extLst>
              </p:cNvPr>
              <p:cNvSpPr/>
              <p:nvPr/>
            </p:nvSpPr>
            <p:spPr bwMode="auto">
              <a:xfrm>
                <a:off x="3478856" y="3536523"/>
                <a:ext cx="12287" cy="24574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0 h 7"/>
                  <a:gd name="T4" fmla="*/ 0 w 4"/>
                  <a:gd name="T5" fmla="*/ 7 h 7"/>
                  <a:gd name="T6" fmla="*/ 0 w 4"/>
                  <a:gd name="T7" fmla="*/ 7 h 7"/>
                  <a:gd name="T8" fmla="*/ 4 w 4"/>
                  <a:gd name="T9" fmla="*/ 1 h 7"/>
                  <a:gd name="T10" fmla="*/ 4 w 4"/>
                  <a:gd name="T11" fmla="*/ 1 h 7"/>
                  <a:gd name="T12" fmla="*/ 4 w 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1" name="iŝ1îḍé">
                <a:extLst>
                  <a:ext uri="{FF2B5EF4-FFF2-40B4-BE49-F238E27FC236}">
                    <a16:creationId xmlns:a16="http://schemas.microsoft.com/office/drawing/2014/main" xmlns="" id="{E982F2E6-45E3-447F-9EB7-AE59F9CDAA58}"/>
                  </a:ext>
                </a:extLst>
              </p:cNvPr>
              <p:cNvSpPr/>
              <p:nvPr/>
            </p:nvSpPr>
            <p:spPr bwMode="auto">
              <a:xfrm>
                <a:off x="3509571" y="3493520"/>
                <a:ext cx="6145" cy="12287"/>
              </a:xfrm>
              <a:custGeom>
                <a:avLst/>
                <a:gdLst>
                  <a:gd name="T0" fmla="*/ 3 w 3"/>
                  <a:gd name="T1" fmla="*/ 0 h 4"/>
                  <a:gd name="T2" fmla="*/ 3 w 3"/>
                  <a:gd name="T3" fmla="*/ 0 h 4"/>
                  <a:gd name="T4" fmla="*/ 1 w 3"/>
                  <a:gd name="T5" fmla="*/ 3 h 4"/>
                  <a:gd name="T6" fmla="*/ 1 w 3"/>
                  <a:gd name="T7" fmla="*/ 3 h 4"/>
                  <a:gd name="T8" fmla="*/ 0 w 3"/>
                  <a:gd name="T9" fmla="*/ 4 h 4"/>
                  <a:gd name="T10" fmla="*/ 0 w 3"/>
                  <a:gd name="T11" fmla="*/ 3 h 4"/>
                  <a:gd name="T12" fmla="*/ 1 w 3"/>
                  <a:gd name="T13" fmla="*/ 3 h 4"/>
                  <a:gd name="T14" fmla="*/ 0 w 3"/>
                  <a:gd name="T15" fmla="*/ 3 h 4"/>
                  <a:gd name="T16" fmla="*/ 0 w 3"/>
                  <a:gd name="T17" fmla="*/ 3 h 4"/>
                  <a:gd name="T18" fmla="*/ 1 w 3"/>
                  <a:gd name="T19" fmla="*/ 0 h 4"/>
                  <a:gd name="T20" fmla="*/ 1 w 3"/>
                  <a:gd name="T21" fmla="*/ 0 h 4"/>
                  <a:gd name="T22" fmla="*/ 3 w 3"/>
                  <a:gd name="T23" fmla="*/ 0 h 4"/>
                  <a:gd name="T24" fmla="*/ 1 w 3"/>
                  <a:gd name="T25" fmla="*/ 0 h 4"/>
                  <a:gd name="T26" fmla="*/ 1 w 3"/>
                  <a:gd name="T27" fmla="*/ 1 h 4"/>
                  <a:gd name="T28" fmla="*/ 3 w 3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3" y="0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2" name="ïSlíďê">
                <a:extLst>
                  <a:ext uri="{FF2B5EF4-FFF2-40B4-BE49-F238E27FC236}">
                    <a16:creationId xmlns:a16="http://schemas.microsoft.com/office/drawing/2014/main" xmlns="" id="{A0B77BB4-F347-404E-B076-F5FBC02729CE}"/>
                  </a:ext>
                </a:extLst>
              </p:cNvPr>
              <p:cNvSpPr/>
              <p:nvPr/>
            </p:nvSpPr>
            <p:spPr bwMode="auto">
              <a:xfrm>
                <a:off x="3540291" y="3456659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3" name="íṣlïḓê">
                <a:extLst>
                  <a:ext uri="{FF2B5EF4-FFF2-40B4-BE49-F238E27FC236}">
                    <a16:creationId xmlns:a16="http://schemas.microsoft.com/office/drawing/2014/main" xmlns="" id="{B92452F1-8FF7-4D21-BAEE-ED549878108E}"/>
                  </a:ext>
                </a:extLst>
              </p:cNvPr>
              <p:cNvSpPr/>
              <p:nvPr/>
            </p:nvSpPr>
            <p:spPr bwMode="auto">
              <a:xfrm>
                <a:off x="1580505" y="4562493"/>
                <a:ext cx="264172" cy="319462"/>
              </a:xfrm>
              <a:custGeom>
                <a:avLst/>
                <a:gdLst>
                  <a:gd name="T0" fmla="*/ 0 w 86"/>
                  <a:gd name="T1" fmla="*/ 11 h 102"/>
                  <a:gd name="T2" fmla="*/ 3 w 86"/>
                  <a:gd name="T3" fmla="*/ 1 h 102"/>
                  <a:gd name="T4" fmla="*/ 9 w 86"/>
                  <a:gd name="T5" fmla="*/ 0 h 102"/>
                  <a:gd name="T6" fmla="*/ 12 w 86"/>
                  <a:gd name="T7" fmla="*/ 1 h 102"/>
                  <a:gd name="T8" fmla="*/ 22 w 86"/>
                  <a:gd name="T9" fmla="*/ 17 h 102"/>
                  <a:gd name="T10" fmla="*/ 22 w 86"/>
                  <a:gd name="T11" fmla="*/ 14 h 102"/>
                  <a:gd name="T12" fmla="*/ 20 w 86"/>
                  <a:gd name="T13" fmla="*/ 7 h 102"/>
                  <a:gd name="T14" fmla="*/ 22 w 86"/>
                  <a:gd name="T15" fmla="*/ 7 h 102"/>
                  <a:gd name="T16" fmla="*/ 24 w 86"/>
                  <a:gd name="T17" fmla="*/ 8 h 102"/>
                  <a:gd name="T18" fmla="*/ 29 w 86"/>
                  <a:gd name="T19" fmla="*/ 13 h 102"/>
                  <a:gd name="T20" fmla="*/ 29 w 86"/>
                  <a:gd name="T21" fmla="*/ 14 h 102"/>
                  <a:gd name="T22" fmla="*/ 24 w 86"/>
                  <a:gd name="T23" fmla="*/ 17 h 102"/>
                  <a:gd name="T24" fmla="*/ 36 w 86"/>
                  <a:gd name="T25" fmla="*/ 31 h 102"/>
                  <a:gd name="T26" fmla="*/ 40 w 86"/>
                  <a:gd name="T27" fmla="*/ 37 h 102"/>
                  <a:gd name="T28" fmla="*/ 47 w 86"/>
                  <a:gd name="T29" fmla="*/ 47 h 102"/>
                  <a:gd name="T30" fmla="*/ 47 w 86"/>
                  <a:gd name="T31" fmla="*/ 48 h 102"/>
                  <a:gd name="T32" fmla="*/ 49 w 86"/>
                  <a:gd name="T33" fmla="*/ 53 h 102"/>
                  <a:gd name="T34" fmla="*/ 50 w 86"/>
                  <a:gd name="T35" fmla="*/ 58 h 102"/>
                  <a:gd name="T36" fmla="*/ 50 w 86"/>
                  <a:gd name="T37" fmla="*/ 60 h 102"/>
                  <a:gd name="T38" fmla="*/ 52 w 86"/>
                  <a:gd name="T39" fmla="*/ 58 h 102"/>
                  <a:gd name="T40" fmla="*/ 53 w 86"/>
                  <a:gd name="T41" fmla="*/ 55 h 102"/>
                  <a:gd name="T42" fmla="*/ 54 w 86"/>
                  <a:gd name="T43" fmla="*/ 57 h 102"/>
                  <a:gd name="T44" fmla="*/ 60 w 86"/>
                  <a:gd name="T45" fmla="*/ 68 h 102"/>
                  <a:gd name="T46" fmla="*/ 67 w 86"/>
                  <a:gd name="T47" fmla="*/ 78 h 102"/>
                  <a:gd name="T48" fmla="*/ 69 w 86"/>
                  <a:gd name="T49" fmla="*/ 77 h 102"/>
                  <a:gd name="T50" fmla="*/ 66 w 86"/>
                  <a:gd name="T51" fmla="*/ 73 h 102"/>
                  <a:gd name="T52" fmla="*/ 64 w 86"/>
                  <a:gd name="T53" fmla="*/ 68 h 102"/>
                  <a:gd name="T54" fmla="*/ 66 w 86"/>
                  <a:gd name="T55" fmla="*/ 68 h 102"/>
                  <a:gd name="T56" fmla="*/ 72 w 86"/>
                  <a:gd name="T57" fmla="*/ 77 h 102"/>
                  <a:gd name="T58" fmla="*/ 80 w 86"/>
                  <a:gd name="T59" fmla="*/ 84 h 102"/>
                  <a:gd name="T60" fmla="*/ 73 w 86"/>
                  <a:gd name="T61" fmla="*/ 87 h 102"/>
                  <a:gd name="T62" fmla="*/ 74 w 86"/>
                  <a:gd name="T63" fmla="*/ 90 h 102"/>
                  <a:gd name="T64" fmla="*/ 79 w 86"/>
                  <a:gd name="T65" fmla="*/ 90 h 102"/>
                  <a:gd name="T66" fmla="*/ 82 w 86"/>
                  <a:gd name="T67" fmla="*/ 87 h 102"/>
                  <a:gd name="T68" fmla="*/ 86 w 86"/>
                  <a:gd name="T69" fmla="*/ 95 h 102"/>
                  <a:gd name="T70" fmla="*/ 86 w 86"/>
                  <a:gd name="T71" fmla="*/ 102 h 102"/>
                  <a:gd name="T72" fmla="*/ 80 w 86"/>
                  <a:gd name="T73" fmla="*/ 101 h 102"/>
                  <a:gd name="T74" fmla="*/ 74 w 86"/>
                  <a:gd name="T75" fmla="*/ 97 h 102"/>
                  <a:gd name="T76" fmla="*/ 64 w 86"/>
                  <a:gd name="T77" fmla="*/ 85 h 102"/>
                  <a:gd name="T78" fmla="*/ 56 w 86"/>
                  <a:gd name="T79" fmla="*/ 73 h 102"/>
                  <a:gd name="T80" fmla="*/ 50 w 86"/>
                  <a:gd name="T81" fmla="*/ 68 h 102"/>
                  <a:gd name="T82" fmla="*/ 46 w 86"/>
                  <a:gd name="T83" fmla="*/ 65 h 102"/>
                  <a:gd name="T84" fmla="*/ 30 w 86"/>
                  <a:gd name="T85" fmla="*/ 38 h 102"/>
                  <a:gd name="T86" fmla="*/ 14 w 86"/>
                  <a:gd name="T87" fmla="*/ 11 h 102"/>
                  <a:gd name="T88" fmla="*/ 13 w 86"/>
                  <a:gd name="T89" fmla="*/ 13 h 102"/>
                  <a:gd name="T90" fmla="*/ 16 w 86"/>
                  <a:gd name="T91" fmla="*/ 17 h 102"/>
                  <a:gd name="T92" fmla="*/ 16 w 86"/>
                  <a:gd name="T93" fmla="*/ 18 h 102"/>
                  <a:gd name="T94" fmla="*/ 13 w 86"/>
                  <a:gd name="T95" fmla="*/ 18 h 102"/>
                  <a:gd name="T96" fmla="*/ 10 w 86"/>
                  <a:gd name="T97" fmla="*/ 11 h 102"/>
                  <a:gd name="T98" fmla="*/ 12 w 86"/>
                  <a:gd name="T99" fmla="*/ 8 h 102"/>
                  <a:gd name="T100" fmla="*/ 7 w 86"/>
                  <a:gd name="T101" fmla="*/ 7 h 102"/>
                  <a:gd name="T102" fmla="*/ 3 w 86"/>
                  <a:gd name="T103" fmla="*/ 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6" h="102">
                    <a:moveTo>
                      <a:pt x="0" y="11"/>
                    </a:moveTo>
                    <a:lnTo>
                      <a:pt x="0" y="11"/>
                    </a:lnTo>
                    <a:lnTo>
                      <a:pt x="2" y="5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1"/>
                    </a:lnTo>
                    <a:lnTo>
                      <a:pt x="14" y="5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2" y="14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4" y="8"/>
                    </a:lnTo>
                    <a:lnTo>
                      <a:pt x="26" y="11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4"/>
                    </a:lnTo>
                    <a:lnTo>
                      <a:pt x="27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36" y="31"/>
                    </a:lnTo>
                    <a:lnTo>
                      <a:pt x="36" y="31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7" y="47"/>
                    </a:lnTo>
                    <a:lnTo>
                      <a:pt x="47" y="47"/>
                    </a:lnTo>
                    <a:lnTo>
                      <a:pt x="47" y="48"/>
                    </a:lnTo>
                    <a:lnTo>
                      <a:pt x="47" y="50"/>
                    </a:lnTo>
                    <a:lnTo>
                      <a:pt x="49" y="53"/>
                    </a:lnTo>
                    <a:lnTo>
                      <a:pt x="50" y="55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2" y="60"/>
                    </a:lnTo>
                    <a:lnTo>
                      <a:pt x="52" y="58"/>
                    </a:lnTo>
                    <a:lnTo>
                      <a:pt x="53" y="55"/>
                    </a:lnTo>
                    <a:lnTo>
                      <a:pt x="53" y="55"/>
                    </a:lnTo>
                    <a:lnTo>
                      <a:pt x="54" y="57"/>
                    </a:lnTo>
                    <a:lnTo>
                      <a:pt x="54" y="57"/>
                    </a:lnTo>
                    <a:lnTo>
                      <a:pt x="59" y="63"/>
                    </a:lnTo>
                    <a:lnTo>
                      <a:pt x="60" y="68"/>
                    </a:lnTo>
                    <a:lnTo>
                      <a:pt x="62" y="73"/>
                    </a:lnTo>
                    <a:lnTo>
                      <a:pt x="67" y="78"/>
                    </a:lnTo>
                    <a:lnTo>
                      <a:pt x="67" y="78"/>
                    </a:lnTo>
                    <a:lnTo>
                      <a:pt x="69" y="77"/>
                    </a:lnTo>
                    <a:lnTo>
                      <a:pt x="67" y="75"/>
                    </a:lnTo>
                    <a:lnTo>
                      <a:pt x="66" y="73"/>
                    </a:lnTo>
                    <a:lnTo>
                      <a:pt x="63" y="70"/>
                    </a:lnTo>
                    <a:lnTo>
                      <a:pt x="64" y="68"/>
                    </a:lnTo>
                    <a:lnTo>
                      <a:pt x="66" y="68"/>
                    </a:lnTo>
                    <a:lnTo>
                      <a:pt x="66" y="68"/>
                    </a:lnTo>
                    <a:lnTo>
                      <a:pt x="69" y="74"/>
                    </a:lnTo>
                    <a:lnTo>
                      <a:pt x="72" y="77"/>
                    </a:lnTo>
                    <a:lnTo>
                      <a:pt x="80" y="84"/>
                    </a:lnTo>
                    <a:lnTo>
                      <a:pt x="80" y="84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3" y="87"/>
                    </a:lnTo>
                    <a:lnTo>
                      <a:pt x="74" y="90"/>
                    </a:lnTo>
                    <a:lnTo>
                      <a:pt x="77" y="90"/>
                    </a:lnTo>
                    <a:lnTo>
                      <a:pt x="79" y="90"/>
                    </a:lnTo>
                    <a:lnTo>
                      <a:pt x="82" y="87"/>
                    </a:lnTo>
                    <a:lnTo>
                      <a:pt x="82" y="87"/>
                    </a:lnTo>
                    <a:lnTo>
                      <a:pt x="84" y="91"/>
                    </a:lnTo>
                    <a:lnTo>
                      <a:pt x="86" y="95"/>
                    </a:lnTo>
                    <a:lnTo>
                      <a:pt x="86" y="95"/>
                    </a:lnTo>
                    <a:lnTo>
                      <a:pt x="86" y="102"/>
                    </a:lnTo>
                    <a:lnTo>
                      <a:pt x="86" y="102"/>
                    </a:lnTo>
                    <a:lnTo>
                      <a:pt x="80" y="101"/>
                    </a:lnTo>
                    <a:lnTo>
                      <a:pt x="74" y="97"/>
                    </a:lnTo>
                    <a:lnTo>
                      <a:pt x="74" y="97"/>
                    </a:lnTo>
                    <a:lnTo>
                      <a:pt x="70" y="93"/>
                    </a:lnTo>
                    <a:lnTo>
                      <a:pt x="64" y="85"/>
                    </a:lnTo>
                    <a:lnTo>
                      <a:pt x="64" y="85"/>
                    </a:lnTo>
                    <a:lnTo>
                      <a:pt x="56" y="73"/>
                    </a:lnTo>
                    <a:lnTo>
                      <a:pt x="56" y="73"/>
                    </a:lnTo>
                    <a:lnTo>
                      <a:pt x="50" y="68"/>
                    </a:lnTo>
                    <a:lnTo>
                      <a:pt x="46" y="65"/>
                    </a:lnTo>
                    <a:lnTo>
                      <a:pt x="46" y="65"/>
                    </a:lnTo>
                    <a:lnTo>
                      <a:pt x="39" y="51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3"/>
                    </a:lnTo>
                    <a:lnTo>
                      <a:pt x="14" y="14"/>
                    </a:lnTo>
                    <a:lnTo>
                      <a:pt x="16" y="17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4" y="18"/>
                    </a:lnTo>
                    <a:lnTo>
                      <a:pt x="13" y="18"/>
                    </a:lnTo>
                    <a:lnTo>
                      <a:pt x="10" y="15"/>
                    </a:lnTo>
                    <a:lnTo>
                      <a:pt x="10" y="11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3" y="8"/>
                    </a:lnTo>
                    <a:lnTo>
                      <a:pt x="0" y="1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4" name="îşḷidé">
                <a:extLst>
                  <a:ext uri="{FF2B5EF4-FFF2-40B4-BE49-F238E27FC236}">
                    <a16:creationId xmlns:a16="http://schemas.microsoft.com/office/drawing/2014/main" xmlns="" id="{E5019F58-D17D-4767-804C-C05459494B6E}"/>
                  </a:ext>
                </a:extLst>
              </p:cNvPr>
              <p:cNvSpPr/>
              <p:nvPr/>
            </p:nvSpPr>
            <p:spPr bwMode="auto">
              <a:xfrm>
                <a:off x="3534145" y="3462800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5" name="îŝľiḓê">
                <a:extLst>
                  <a:ext uri="{FF2B5EF4-FFF2-40B4-BE49-F238E27FC236}">
                    <a16:creationId xmlns:a16="http://schemas.microsoft.com/office/drawing/2014/main" xmlns="" id="{35562354-2B34-428E-BC73-70B3BA2838D4}"/>
                  </a:ext>
                </a:extLst>
              </p:cNvPr>
              <p:cNvSpPr/>
              <p:nvPr/>
            </p:nvSpPr>
            <p:spPr bwMode="auto">
              <a:xfrm>
                <a:off x="3534145" y="34628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6" name="ïsļïḓê">
                <a:extLst>
                  <a:ext uri="{FF2B5EF4-FFF2-40B4-BE49-F238E27FC236}">
                    <a16:creationId xmlns:a16="http://schemas.microsoft.com/office/drawing/2014/main" xmlns="" id="{8EBBEA3D-301F-488D-B186-CF9B10C09B2D}"/>
                  </a:ext>
                </a:extLst>
              </p:cNvPr>
              <p:cNvSpPr/>
              <p:nvPr/>
            </p:nvSpPr>
            <p:spPr bwMode="auto">
              <a:xfrm>
                <a:off x="3466570" y="3499660"/>
                <a:ext cx="18433" cy="12287"/>
              </a:xfrm>
              <a:custGeom>
                <a:avLst/>
                <a:gdLst>
                  <a:gd name="T0" fmla="*/ 1 w 5"/>
                  <a:gd name="T1" fmla="*/ 3 h 4"/>
                  <a:gd name="T2" fmla="*/ 1 w 5"/>
                  <a:gd name="T3" fmla="*/ 3 h 4"/>
                  <a:gd name="T4" fmla="*/ 0 w 5"/>
                  <a:gd name="T5" fmla="*/ 4 h 4"/>
                  <a:gd name="T6" fmla="*/ 5 w 5"/>
                  <a:gd name="T7" fmla="*/ 0 h 4"/>
                  <a:gd name="T8" fmla="*/ 5 w 5"/>
                  <a:gd name="T9" fmla="*/ 0 h 4"/>
                  <a:gd name="T10" fmla="*/ 1 w 5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3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7" name="ïṡ1ïḋé">
                <a:extLst>
                  <a:ext uri="{FF2B5EF4-FFF2-40B4-BE49-F238E27FC236}">
                    <a16:creationId xmlns:a16="http://schemas.microsoft.com/office/drawing/2014/main" xmlns="" id="{5C3FB2AC-9E21-4DF0-BAF6-B3A40A8E5C04}"/>
                  </a:ext>
                </a:extLst>
              </p:cNvPr>
              <p:cNvSpPr/>
              <p:nvPr/>
            </p:nvSpPr>
            <p:spPr bwMode="auto">
              <a:xfrm>
                <a:off x="3534145" y="34628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8" name="íṩḻidé">
                <a:extLst>
                  <a:ext uri="{FF2B5EF4-FFF2-40B4-BE49-F238E27FC236}">
                    <a16:creationId xmlns:a16="http://schemas.microsoft.com/office/drawing/2014/main" xmlns="" id="{F20A7C32-A310-4588-B87D-C2540491B0C0}"/>
                  </a:ext>
                </a:extLst>
              </p:cNvPr>
              <p:cNvSpPr/>
              <p:nvPr/>
            </p:nvSpPr>
            <p:spPr bwMode="auto">
              <a:xfrm>
                <a:off x="1795531" y="4728368"/>
                <a:ext cx="30720" cy="30716"/>
              </a:xfrm>
              <a:custGeom>
                <a:avLst/>
                <a:gdLst>
                  <a:gd name="T0" fmla="*/ 10 w 10"/>
                  <a:gd name="T1" fmla="*/ 11 h 11"/>
                  <a:gd name="T2" fmla="*/ 10 w 10"/>
                  <a:gd name="T3" fmla="*/ 11 h 11"/>
                  <a:gd name="T4" fmla="*/ 7 w 10"/>
                  <a:gd name="T5" fmla="*/ 10 h 11"/>
                  <a:gd name="T6" fmla="*/ 6 w 10"/>
                  <a:gd name="T7" fmla="*/ 7 h 11"/>
                  <a:gd name="T8" fmla="*/ 0 w 10"/>
                  <a:gd name="T9" fmla="*/ 1 h 11"/>
                  <a:gd name="T10" fmla="*/ 0 w 10"/>
                  <a:gd name="T11" fmla="*/ 1 h 11"/>
                  <a:gd name="T12" fmla="*/ 4 w 10"/>
                  <a:gd name="T13" fmla="*/ 0 h 11"/>
                  <a:gd name="T14" fmla="*/ 7 w 10"/>
                  <a:gd name="T15" fmla="*/ 2 h 11"/>
                  <a:gd name="T16" fmla="*/ 9 w 10"/>
                  <a:gd name="T17" fmla="*/ 5 h 11"/>
                  <a:gd name="T18" fmla="*/ 10 w 10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lnTo>
                      <a:pt x="10" y="11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9" y="5"/>
                    </a:lnTo>
                    <a:lnTo>
                      <a:pt x="10" y="1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9" name="ïṥľîḓé">
                <a:extLst>
                  <a:ext uri="{FF2B5EF4-FFF2-40B4-BE49-F238E27FC236}">
                    <a16:creationId xmlns:a16="http://schemas.microsoft.com/office/drawing/2014/main" xmlns="" id="{11DC1CC3-D1B6-4236-917F-64900709F13A}"/>
                  </a:ext>
                </a:extLst>
              </p:cNvPr>
              <p:cNvSpPr/>
              <p:nvPr/>
            </p:nvSpPr>
            <p:spPr bwMode="auto">
              <a:xfrm>
                <a:off x="3534145" y="34628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0" name="işḷídé">
                <a:extLst>
                  <a:ext uri="{FF2B5EF4-FFF2-40B4-BE49-F238E27FC236}">
                    <a16:creationId xmlns:a16="http://schemas.microsoft.com/office/drawing/2014/main" xmlns="" id="{1FD54D8C-7CDE-42C2-A468-2E7C2FD32A54}"/>
                  </a:ext>
                </a:extLst>
              </p:cNvPr>
              <p:cNvSpPr/>
              <p:nvPr/>
            </p:nvSpPr>
            <p:spPr bwMode="auto">
              <a:xfrm>
                <a:off x="3521858" y="3462800"/>
                <a:ext cx="12287" cy="6142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0 w 4"/>
                  <a:gd name="T5" fmla="*/ 3 h 3"/>
                  <a:gd name="T6" fmla="*/ 3 w 4"/>
                  <a:gd name="T7" fmla="*/ 1 h 3"/>
                  <a:gd name="T8" fmla="*/ 3 w 4"/>
                  <a:gd name="T9" fmla="*/ 1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1" name="iṧlíḍé">
                <a:extLst>
                  <a:ext uri="{FF2B5EF4-FFF2-40B4-BE49-F238E27FC236}">
                    <a16:creationId xmlns:a16="http://schemas.microsoft.com/office/drawing/2014/main" xmlns="" id="{B61DC087-BC4E-49DB-94F4-12CF1581A61A}"/>
                  </a:ext>
                </a:extLst>
              </p:cNvPr>
              <p:cNvSpPr/>
              <p:nvPr/>
            </p:nvSpPr>
            <p:spPr bwMode="auto">
              <a:xfrm>
                <a:off x="3521858" y="3456659"/>
                <a:ext cx="18433" cy="12287"/>
              </a:xfrm>
              <a:custGeom>
                <a:avLst/>
                <a:gdLst>
                  <a:gd name="T0" fmla="*/ 2 w 6"/>
                  <a:gd name="T1" fmla="*/ 2 h 4"/>
                  <a:gd name="T2" fmla="*/ 2 w 6"/>
                  <a:gd name="T3" fmla="*/ 2 h 4"/>
                  <a:gd name="T4" fmla="*/ 0 w 6"/>
                  <a:gd name="T5" fmla="*/ 4 h 4"/>
                  <a:gd name="T6" fmla="*/ 2 w 6"/>
                  <a:gd name="T7" fmla="*/ 2 h 4"/>
                  <a:gd name="T8" fmla="*/ 2 w 6"/>
                  <a:gd name="T9" fmla="*/ 2 h 4"/>
                  <a:gd name="T10" fmla="*/ 2 w 6"/>
                  <a:gd name="T11" fmla="*/ 2 h 4"/>
                  <a:gd name="T12" fmla="*/ 2 w 6"/>
                  <a:gd name="T13" fmla="*/ 2 h 4"/>
                  <a:gd name="T14" fmla="*/ 2 w 6"/>
                  <a:gd name="T15" fmla="*/ 2 h 4"/>
                  <a:gd name="T16" fmla="*/ 2 w 6"/>
                  <a:gd name="T17" fmla="*/ 2 h 4"/>
                  <a:gd name="T18" fmla="*/ 2 w 6"/>
                  <a:gd name="T19" fmla="*/ 2 h 4"/>
                  <a:gd name="T20" fmla="*/ 2 w 6"/>
                  <a:gd name="T21" fmla="*/ 2 h 4"/>
                  <a:gd name="T22" fmla="*/ 4 w 6"/>
                  <a:gd name="T23" fmla="*/ 1 h 4"/>
                  <a:gd name="T24" fmla="*/ 4 w 6"/>
                  <a:gd name="T25" fmla="*/ 1 h 4"/>
                  <a:gd name="T26" fmla="*/ 6 w 6"/>
                  <a:gd name="T27" fmla="*/ 0 h 4"/>
                  <a:gd name="T28" fmla="*/ 6 w 6"/>
                  <a:gd name="T29" fmla="*/ 0 h 4"/>
                  <a:gd name="T30" fmla="*/ 6 w 6"/>
                  <a:gd name="T31" fmla="*/ 0 h 4"/>
                  <a:gd name="T32" fmla="*/ 4 w 6"/>
                  <a:gd name="T33" fmla="*/ 1 h 4"/>
                  <a:gd name="T34" fmla="*/ 4 w 6"/>
                  <a:gd name="T35" fmla="*/ 1 h 4"/>
                  <a:gd name="T36" fmla="*/ 4 w 6"/>
                  <a:gd name="T37" fmla="*/ 1 h 4"/>
                  <a:gd name="T38" fmla="*/ 4 w 6"/>
                  <a:gd name="T39" fmla="*/ 1 h 4"/>
                  <a:gd name="T40" fmla="*/ 6 w 6"/>
                  <a:gd name="T41" fmla="*/ 0 h 4"/>
                  <a:gd name="T42" fmla="*/ 6 w 6"/>
                  <a:gd name="T43" fmla="*/ 0 h 4"/>
                  <a:gd name="T44" fmla="*/ 4 w 6"/>
                  <a:gd name="T45" fmla="*/ 1 h 4"/>
                  <a:gd name="T46" fmla="*/ 4 w 6"/>
                  <a:gd name="T47" fmla="*/ 1 h 4"/>
                  <a:gd name="T48" fmla="*/ 3 w 6"/>
                  <a:gd name="T49" fmla="*/ 2 h 4"/>
                  <a:gd name="T50" fmla="*/ 3 w 6"/>
                  <a:gd name="T51" fmla="*/ 2 h 4"/>
                  <a:gd name="T52" fmla="*/ 4 w 6"/>
                  <a:gd name="T53" fmla="*/ 1 h 4"/>
                  <a:gd name="T54" fmla="*/ 4 w 6"/>
                  <a:gd name="T55" fmla="*/ 1 h 4"/>
                  <a:gd name="T56" fmla="*/ 2 w 6"/>
                  <a:gd name="T5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2" name="iṣḻiďè">
                <a:extLst>
                  <a:ext uri="{FF2B5EF4-FFF2-40B4-BE49-F238E27FC236}">
                    <a16:creationId xmlns:a16="http://schemas.microsoft.com/office/drawing/2014/main" xmlns="" id="{FC7C47E4-3351-4904-BC51-C378C3887759}"/>
                  </a:ext>
                </a:extLst>
              </p:cNvPr>
              <p:cNvSpPr/>
              <p:nvPr/>
            </p:nvSpPr>
            <p:spPr bwMode="auto">
              <a:xfrm>
                <a:off x="1770956" y="4623929"/>
                <a:ext cx="24574" cy="24574"/>
              </a:xfrm>
              <a:custGeom>
                <a:avLst/>
                <a:gdLst>
                  <a:gd name="T0" fmla="*/ 7 w 7"/>
                  <a:gd name="T1" fmla="*/ 7 h 9"/>
                  <a:gd name="T2" fmla="*/ 7 w 7"/>
                  <a:gd name="T3" fmla="*/ 7 h 9"/>
                  <a:gd name="T4" fmla="*/ 4 w 7"/>
                  <a:gd name="T5" fmla="*/ 9 h 9"/>
                  <a:gd name="T6" fmla="*/ 3 w 7"/>
                  <a:gd name="T7" fmla="*/ 7 h 9"/>
                  <a:gd name="T8" fmla="*/ 3 w 7"/>
                  <a:gd name="T9" fmla="*/ 3 h 9"/>
                  <a:gd name="T10" fmla="*/ 0 w 7"/>
                  <a:gd name="T11" fmla="*/ 0 h 9"/>
                  <a:gd name="T12" fmla="*/ 0 w 7"/>
                  <a:gd name="T13" fmla="*/ 0 h 9"/>
                  <a:gd name="T14" fmla="*/ 3 w 7"/>
                  <a:gd name="T15" fmla="*/ 0 h 9"/>
                  <a:gd name="T16" fmla="*/ 4 w 7"/>
                  <a:gd name="T17" fmla="*/ 3 h 9"/>
                  <a:gd name="T18" fmla="*/ 7 w 7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7" y="7"/>
                    </a:moveTo>
                    <a:lnTo>
                      <a:pt x="7" y="7"/>
                    </a:lnTo>
                    <a:lnTo>
                      <a:pt x="4" y="9"/>
                    </a:lnTo>
                    <a:lnTo>
                      <a:pt x="3" y="7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4" y="3"/>
                    </a:lnTo>
                    <a:lnTo>
                      <a:pt x="7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3" name="ïṧḷiḓé">
                <a:extLst>
                  <a:ext uri="{FF2B5EF4-FFF2-40B4-BE49-F238E27FC236}">
                    <a16:creationId xmlns:a16="http://schemas.microsoft.com/office/drawing/2014/main" xmlns="" id="{D35550BA-6B16-4219-9C31-63B435D8D113}"/>
                  </a:ext>
                </a:extLst>
              </p:cNvPr>
              <p:cNvSpPr/>
              <p:nvPr/>
            </p:nvSpPr>
            <p:spPr bwMode="auto">
              <a:xfrm>
                <a:off x="1752523" y="4316752"/>
                <a:ext cx="135158" cy="208880"/>
              </a:xfrm>
              <a:custGeom>
                <a:avLst/>
                <a:gdLst>
                  <a:gd name="T0" fmla="*/ 41 w 44"/>
                  <a:gd name="T1" fmla="*/ 67 h 67"/>
                  <a:gd name="T2" fmla="*/ 41 w 44"/>
                  <a:gd name="T3" fmla="*/ 67 h 67"/>
                  <a:gd name="T4" fmla="*/ 35 w 44"/>
                  <a:gd name="T5" fmla="*/ 63 h 67"/>
                  <a:gd name="T6" fmla="*/ 31 w 44"/>
                  <a:gd name="T7" fmla="*/ 57 h 67"/>
                  <a:gd name="T8" fmla="*/ 31 w 44"/>
                  <a:gd name="T9" fmla="*/ 57 h 67"/>
                  <a:gd name="T10" fmla="*/ 26 w 44"/>
                  <a:gd name="T11" fmla="*/ 50 h 67"/>
                  <a:gd name="T12" fmla="*/ 26 w 44"/>
                  <a:gd name="T13" fmla="*/ 50 h 67"/>
                  <a:gd name="T14" fmla="*/ 21 w 44"/>
                  <a:gd name="T15" fmla="*/ 43 h 67"/>
                  <a:gd name="T16" fmla="*/ 21 w 44"/>
                  <a:gd name="T17" fmla="*/ 43 h 67"/>
                  <a:gd name="T18" fmla="*/ 14 w 44"/>
                  <a:gd name="T19" fmla="*/ 27 h 67"/>
                  <a:gd name="T20" fmla="*/ 14 w 44"/>
                  <a:gd name="T21" fmla="*/ 27 h 67"/>
                  <a:gd name="T22" fmla="*/ 11 w 44"/>
                  <a:gd name="T23" fmla="*/ 20 h 67"/>
                  <a:gd name="T24" fmla="*/ 11 w 44"/>
                  <a:gd name="T25" fmla="*/ 20 h 67"/>
                  <a:gd name="T26" fmla="*/ 8 w 44"/>
                  <a:gd name="T27" fmla="*/ 13 h 67"/>
                  <a:gd name="T28" fmla="*/ 8 w 44"/>
                  <a:gd name="T29" fmla="*/ 13 h 67"/>
                  <a:gd name="T30" fmla="*/ 6 w 44"/>
                  <a:gd name="T31" fmla="*/ 13 h 67"/>
                  <a:gd name="T32" fmla="*/ 4 w 44"/>
                  <a:gd name="T33" fmla="*/ 16 h 67"/>
                  <a:gd name="T34" fmla="*/ 4 w 44"/>
                  <a:gd name="T35" fmla="*/ 18 h 67"/>
                  <a:gd name="T36" fmla="*/ 4 w 44"/>
                  <a:gd name="T37" fmla="*/ 21 h 67"/>
                  <a:gd name="T38" fmla="*/ 4 w 44"/>
                  <a:gd name="T39" fmla="*/ 21 h 67"/>
                  <a:gd name="T40" fmla="*/ 1 w 44"/>
                  <a:gd name="T41" fmla="*/ 20 h 67"/>
                  <a:gd name="T42" fmla="*/ 1 w 44"/>
                  <a:gd name="T43" fmla="*/ 17 h 67"/>
                  <a:gd name="T44" fmla="*/ 1 w 44"/>
                  <a:gd name="T45" fmla="*/ 14 h 67"/>
                  <a:gd name="T46" fmla="*/ 0 w 44"/>
                  <a:gd name="T47" fmla="*/ 13 h 67"/>
                  <a:gd name="T48" fmla="*/ 0 w 44"/>
                  <a:gd name="T49" fmla="*/ 13 h 67"/>
                  <a:gd name="T50" fmla="*/ 3 w 44"/>
                  <a:gd name="T51" fmla="*/ 11 h 67"/>
                  <a:gd name="T52" fmla="*/ 6 w 44"/>
                  <a:gd name="T53" fmla="*/ 10 h 67"/>
                  <a:gd name="T54" fmla="*/ 6 w 44"/>
                  <a:gd name="T55" fmla="*/ 10 h 67"/>
                  <a:gd name="T56" fmla="*/ 7 w 44"/>
                  <a:gd name="T57" fmla="*/ 8 h 67"/>
                  <a:gd name="T58" fmla="*/ 6 w 44"/>
                  <a:gd name="T59" fmla="*/ 6 h 67"/>
                  <a:gd name="T60" fmla="*/ 3 w 44"/>
                  <a:gd name="T61" fmla="*/ 0 h 67"/>
                  <a:gd name="T62" fmla="*/ 3 w 44"/>
                  <a:gd name="T63" fmla="*/ 0 h 67"/>
                  <a:gd name="T64" fmla="*/ 10 w 44"/>
                  <a:gd name="T65" fmla="*/ 6 h 67"/>
                  <a:gd name="T66" fmla="*/ 17 w 44"/>
                  <a:gd name="T67" fmla="*/ 11 h 67"/>
                  <a:gd name="T68" fmla="*/ 21 w 44"/>
                  <a:gd name="T69" fmla="*/ 18 h 67"/>
                  <a:gd name="T70" fmla="*/ 26 w 44"/>
                  <a:gd name="T71" fmla="*/ 25 h 67"/>
                  <a:gd name="T72" fmla="*/ 26 w 44"/>
                  <a:gd name="T73" fmla="*/ 25 h 67"/>
                  <a:gd name="T74" fmla="*/ 33 w 44"/>
                  <a:gd name="T75" fmla="*/ 44 h 67"/>
                  <a:gd name="T76" fmla="*/ 33 w 44"/>
                  <a:gd name="T77" fmla="*/ 44 h 67"/>
                  <a:gd name="T78" fmla="*/ 38 w 44"/>
                  <a:gd name="T79" fmla="*/ 53 h 67"/>
                  <a:gd name="T80" fmla="*/ 44 w 44"/>
                  <a:gd name="T81" fmla="*/ 63 h 67"/>
                  <a:gd name="T82" fmla="*/ 44 w 44"/>
                  <a:gd name="T83" fmla="*/ 63 h 67"/>
                  <a:gd name="T84" fmla="*/ 43 w 44"/>
                  <a:gd name="T85" fmla="*/ 65 h 67"/>
                  <a:gd name="T86" fmla="*/ 41 w 44"/>
                  <a:gd name="T87" fmla="*/ 65 h 67"/>
                  <a:gd name="T88" fmla="*/ 41 w 44"/>
                  <a:gd name="T8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67">
                    <a:moveTo>
                      <a:pt x="41" y="67"/>
                    </a:moveTo>
                    <a:lnTo>
                      <a:pt x="41" y="67"/>
                    </a:lnTo>
                    <a:lnTo>
                      <a:pt x="35" y="63"/>
                    </a:lnTo>
                    <a:lnTo>
                      <a:pt x="31" y="57"/>
                    </a:lnTo>
                    <a:lnTo>
                      <a:pt x="31" y="57"/>
                    </a:lnTo>
                    <a:lnTo>
                      <a:pt x="26" y="50"/>
                    </a:lnTo>
                    <a:lnTo>
                      <a:pt x="26" y="50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6" y="13"/>
                    </a:lnTo>
                    <a:lnTo>
                      <a:pt x="4" y="16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1" y="20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11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6" y="6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6"/>
                    </a:lnTo>
                    <a:lnTo>
                      <a:pt x="17" y="11"/>
                    </a:lnTo>
                    <a:lnTo>
                      <a:pt x="21" y="18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8" y="53"/>
                    </a:lnTo>
                    <a:lnTo>
                      <a:pt x="44" y="63"/>
                    </a:lnTo>
                    <a:lnTo>
                      <a:pt x="44" y="63"/>
                    </a:lnTo>
                    <a:lnTo>
                      <a:pt x="43" y="65"/>
                    </a:lnTo>
                    <a:lnTo>
                      <a:pt x="41" y="65"/>
                    </a:lnTo>
                    <a:lnTo>
                      <a:pt x="41" y="6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4" name="îṥļîdè">
                <a:extLst>
                  <a:ext uri="{FF2B5EF4-FFF2-40B4-BE49-F238E27FC236}">
                    <a16:creationId xmlns:a16="http://schemas.microsoft.com/office/drawing/2014/main" xmlns="" id="{E13BB499-874A-4588-A882-FB6687C4D3ED}"/>
                  </a:ext>
                </a:extLst>
              </p:cNvPr>
              <p:cNvSpPr/>
              <p:nvPr/>
            </p:nvSpPr>
            <p:spPr bwMode="auto">
              <a:xfrm>
                <a:off x="1611225" y="4636216"/>
                <a:ext cx="24574" cy="36861"/>
              </a:xfrm>
              <a:custGeom>
                <a:avLst/>
                <a:gdLst>
                  <a:gd name="T0" fmla="*/ 9 w 9"/>
                  <a:gd name="T1" fmla="*/ 12 h 12"/>
                  <a:gd name="T2" fmla="*/ 9 w 9"/>
                  <a:gd name="T3" fmla="*/ 12 h 12"/>
                  <a:gd name="T4" fmla="*/ 7 w 9"/>
                  <a:gd name="T5" fmla="*/ 11 h 12"/>
                  <a:gd name="T6" fmla="*/ 4 w 9"/>
                  <a:gd name="T7" fmla="*/ 10 h 12"/>
                  <a:gd name="T8" fmla="*/ 0 w 9"/>
                  <a:gd name="T9" fmla="*/ 5 h 12"/>
                  <a:gd name="T10" fmla="*/ 0 w 9"/>
                  <a:gd name="T11" fmla="*/ 5 h 12"/>
                  <a:gd name="T12" fmla="*/ 3 w 9"/>
                  <a:gd name="T13" fmla="*/ 2 h 12"/>
                  <a:gd name="T14" fmla="*/ 3 w 9"/>
                  <a:gd name="T15" fmla="*/ 1 h 12"/>
                  <a:gd name="T16" fmla="*/ 4 w 9"/>
                  <a:gd name="T17" fmla="*/ 0 h 12"/>
                  <a:gd name="T18" fmla="*/ 4 w 9"/>
                  <a:gd name="T19" fmla="*/ 0 h 12"/>
                  <a:gd name="T20" fmla="*/ 7 w 9"/>
                  <a:gd name="T21" fmla="*/ 4 h 12"/>
                  <a:gd name="T22" fmla="*/ 7 w 9"/>
                  <a:gd name="T23" fmla="*/ 7 h 12"/>
                  <a:gd name="T24" fmla="*/ 7 w 9"/>
                  <a:gd name="T25" fmla="*/ 10 h 12"/>
                  <a:gd name="T26" fmla="*/ 9 w 9"/>
                  <a:gd name="T2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12"/>
                    </a:moveTo>
                    <a:lnTo>
                      <a:pt x="9" y="12"/>
                    </a:lnTo>
                    <a:lnTo>
                      <a:pt x="7" y="11"/>
                    </a:lnTo>
                    <a:lnTo>
                      <a:pt x="4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9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5" name="íśľiḑê">
                <a:extLst>
                  <a:ext uri="{FF2B5EF4-FFF2-40B4-BE49-F238E27FC236}">
                    <a16:creationId xmlns:a16="http://schemas.microsoft.com/office/drawing/2014/main" xmlns="" id="{04692AB6-13BB-4461-A7BA-F19C33E34B50}"/>
                  </a:ext>
                </a:extLst>
              </p:cNvPr>
              <p:cNvSpPr/>
              <p:nvPr/>
            </p:nvSpPr>
            <p:spPr bwMode="auto">
              <a:xfrm>
                <a:off x="3528004" y="3456659"/>
                <a:ext cx="12287" cy="6142"/>
              </a:xfrm>
              <a:custGeom>
                <a:avLst/>
                <a:gdLst>
                  <a:gd name="T0" fmla="*/ 4 w 4"/>
                  <a:gd name="T1" fmla="*/ 0 h 2"/>
                  <a:gd name="T2" fmla="*/ 4 w 4"/>
                  <a:gd name="T3" fmla="*/ 0 h 2"/>
                  <a:gd name="T4" fmla="*/ 4 w 4"/>
                  <a:gd name="T5" fmla="*/ 0 h 2"/>
                  <a:gd name="T6" fmla="*/ 2 w 4"/>
                  <a:gd name="T7" fmla="*/ 1 h 2"/>
                  <a:gd name="T8" fmla="*/ 2 w 4"/>
                  <a:gd name="T9" fmla="*/ 1 h 2"/>
                  <a:gd name="T10" fmla="*/ 1 w 4"/>
                  <a:gd name="T11" fmla="*/ 1 h 2"/>
                  <a:gd name="T12" fmla="*/ 1 w 4"/>
                  <a:gd name="T13" fmla="*/ 1 h 2"/>
                  <a:gd name="T14" fmla="*/ 0 w 4"/>
                  <a:gd name="T15" fmla="*/ 2 h 2"/>
                  <a:gd name="T16" fmla="*/ 0 w 4"/>
                  <a:gd name="T17" fmla="*/ 2 h 2"/>
                  <a:gd name="T18" fmla="*/ 4 w 4"/>
                  <a:gd name="T19" fmla="*/ 0 h 2"/>
                  <a:gd name="T20" fmla="*/ 4 w 4"/>
                  <a:gd name="T21" fmla="*/ 0 h 2"/>
                  <a:gd name="T22" fmla="*/ 4 w 4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6" name="íṥľíḓè">
                <a:extLst>
                  <a:ext uri="{FF2B5EF4-FFF2-40B4-BE49-F238E27FC236}">
                    <a16:creationId xmlns:a16="http://schemas.microsoft.com/office/drawing/2014/main" xmlns="" id="{D9F38E5F-AD3F-4D46-9F2C-7758289319EF}"/>
                  </a:ext>
                </a:extLst>
              </p:cNvPr>
              <p:cNvSpPr/>
              <p:nvPr/>
            </p:nvSpPr>
            <p:spPr bwMode="auto">
              <a:xfrm>
                <a:off x="1574364" y="4476484"/>
                <a:ext cx="49148" cy="79863"/>
              </a:xfrm>
              <a:custGeom>
                <a:avLst/>
                <a:gdLst>
                  <a:gd name="T0" fmla="*/ 16 w 16"/>
                  <a:gd name="T1" fmla="*/ 22 h 26"/>
                  <a:gd name="T2" fmla="*/ 16 w 16"/>
                  <a:gd name="T3" fmla="*/ 22 h 26"/>
                  <a:gd name="T4" fmla="*/ 10 w 16"/>
                  <a:gd name="T5" fmla="*/ 23 h 26"/>
                  <a:gd name="T6" fmla="*/ 9 w 16"/>
                  <a:gd name="T7" fmla="*/ 23 h 26"/>
                  <a:gd name="T8" fmla="*/ 6 w 16"/>
                  <a:gd name="T9" fmla="*/ 26 h 26"/>
                  <a:gd name="T10" fmla="*/ 6 w 16"/>
                  <a:gd name="T11" fmla="*/ 26 h 26"/>
                  <a:gd name="T12" fmla="*/ 3 w 16"/>
                  <a:gd name="T13" fmla="*/ 19 h 26"/>
                  <a:gd name="T14" fmla="*/ 2 w 16"/>
                  <a:gd name="T15" fmla="*/ 13 h 26"/>
                  <a:gd name="T16" fmla="*/ 2 w 16"/>
                  <a:gd name="T17" fmla="*/ 13 h 26"/>
                  <a:gd name="T18" fmla="*/ 0 w 16"/>
                  <a:gd name="T19" fmla="*/ 0 h 26"/>
                  <a:gd name="T20" fmla="*/ 0 w 16"/>
                  <a:gd name="T21" fmla="*/ 0 h 26"/>
                  <a:gd name="T22" fmla="*/ 3 w 16"/>
                  <a:gd name="T23" fmla="*/ 2 h 26"/>
                  <a:gd name="T24" fmla="*/ 5 w 16"/>
                  <a:gd name="T25" fmla="*/ 3 h 26"/>
                  <a:gd name="T26" fmla="*/ 9 w 16"/>
                  <a:gd name="T27" fmla="*/ 9 h 26"/>
                  <a:gd name="T28" fmla="*/ 12 w 16"/>
                  <a:gd name="T29" fmla="*/ 14 h 26"/>
                  <a:gd name="T30" fmla="*/ 16 w 16"/>
                  <a:gd name="T31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6">
                    <a:moveTo>
                      <a:pt x="16" y="22"/>
                    </a:moveTo>
                    <a:lnTo>
                      <a:pt x="16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3" y="19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9" y="9"/>
                    </a:lnTo>
                    <a:lnTo>
                      <a:pt x="12" y="14"/>
                    </a:lnTo>
                    <a:lnTo>
                      <a:pt x="16" y="2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7" name="íşḻiďè">
                <a:extLst>
                  <a:ext uri="{FF2B5EF4-FFF2-40B4-BE49-F238E27FC236}">
                    <a16:creationId xmlns:a16="http://schemas.microsoft.com/office/drawing/2014/main" xmlns="" id="{12C81CC2-8567-4C13-9914-35489E339762}"/>
                  </a:ext>
                </a:extLst>
              </p:cNvPr>
              <p:cNvSpPr/>
              <p:nvPr/>
            </p:nvSpPr>
            <p:spPr bwMode="auto">
              <a:xfrm>
                <a:off x="1334763" y="4132446"/>
                <a:ext cx="227312" cy="460763"/>
              </a:xfrm>
              <a:custGeom>
                <a:avLst/>
                <a:gdLst>
                  <a:gd name="T0" fmla="*/ 42 w 73"/>
                  <a:gd name="T1" fmla="*/ 99 h 152"/>
                  <a:gd name="T2" fmla="*/ 46 w 73"/>
                  <a:gd name="T3" fmla="*/ 107 h 152"/>
                  <a:gd name="T4" fmla="*/ 39 w 73"/>
                  <a:gd name="T5" fmla="*/ 97 h 152"/>
                  <a:gd name="T6" fmla="*/ 32 w 73"/>
                  <a:gd name="T7" fmla="*/ 86 h 152"/>
                  <a:gd name="T8" fmla="*/ 20 w 73"/>
                  <a:gd name="T9" fmla="*/ 63 h 152"/>
                  <a:gd name="T10" fmla="*/ 10 w 73"/>
                  <a:gd name="T11" fmla="*/ 36 h 152"/>
                  <a:gd name="T12" fmla="*/ 9 w 73"/>
                  <a:gd name="T13" fmla="*/ 28 h 152"/>
                  <a:gd name="T14" fmla="*/ 7 w 73"/>
                  <a:gd name="T15" fmla="*/ 28 h 152"/>
                  <a:gd name="T16" fmla="*/ 7 w 73"/>
                  <a:gd name="T17" fmla="*/ 26 h 152"/>
                  <a:gd name="T18" fmla="*/ 5 w 73"/>
                  <a:gd name="T19" fmla="*/ 19 h 152"/>
                  <a:gd name="T20" fmla="*/ 5 w 73"/>
                  <a:gd name="T21" fmla="*/ 18 h 152"/>
                  <a:gd name="T22" fmla="*/ 5 w 73"/>
                  <a:gd name="T23" fmla="*/ 16 h 152"/>
                  <a:gd name="T24" fmla="*/ 5 w 73"/>
                  <a:gd name="T25" fmla="*/ 9 h 152"/>
                  <a:gd name="T26" fmla="*/ 0 w 73"/>
                  <a:gd name="T27" fmla="*/ 8 h 152"/>
                  <a:gd name="T28" fmla="*/ 2 w 73"/>
                  <a:gd name="T29" fmla="*/ 5 h 152"/>
                  <a:gd name="T30" fmla="*/ 2 w 73"/>
                  <a:gd name="T31" fmla="*/ 0 h 152"/>
                  <a:gd name="T32" fmla="*/ 6 w 73"/>
                  <a:gd name="T33" fmla="*/ 3 h 152"/>
                  <a:gd name="T34" fmla="*/ 7 w 73"/>
                  <a:gd name="T35" fmla="*/ 8 h 152"/>
                  <a:gd name="T36" fmla="*/ 12 w 73"/>
                  <a:gd name="T37" fmla="*/ 5 h 152"/>
                  <a:gd name="T38" fmla="*/ 16 w 73"/>
                  <a:gd name="T39" fmla="*/ 13 h 152"/>
                  <a:gd name="T40" fmla="*/ 16 w 73"/>
                  <a:gd name="T41" fmla="*/ 13 h 152"/>
                  <a:gd name="T42" fmla="*/ 16 w 73"/>
                  <a:gd name="T43" fmla="*/ 15 h 152"/>
                  <a:gd name="T44" fmla="*/ 19 w 73"/>
                  <a:gd name="T45" fmla="*/ 23 h 152"/>
                  <a:gd name="T46" fmla="*/ 20 w 73"/>
                  <a:gd name="T47" fmla="*/ 23 h 152"/>
                  <a:gd name="T48" fmla="*/ 22 w 73"/>
                  <a:gd name="T49" fmla="*/ 28 h 152"/>
                  <a:gd name="T50" fmla="*/ 25 w 73"/>
                  <a:gd name="T51" fmla="*/ 36 h 152"/>
                  <a:gd name="T52" fmla="*/ 35 w 73"/>
                  <a:gd name="T53" fmla="*/ 55 h 152"/>
                  <a:gd name="T54" fmla="*/ 40 w 73"/>
                  <a:gd name="T55" fmla="*/ 65 h 152"/>
                  <a:gd name="T56" fmla="*/ 46 w 73"/>
                  <a:gd name="T57" fmla="*/ 72 h 152"/>
                  <a:gd name="T58" fmla="*/ 47 w 73"/>
                  <a:gd name="T59" fmla="*/ 85 h 152"/>
                  <a:gd name="T60" fmla="*/ 46 w 73"/>
                  <a:gd name="T61" fmla="*/ 89 h 152"/>
                  <a:gd name="T62" fmla="*/ 49 w 73"/>
                  <a:gd name="T63" fmla="*/ 89 h 152"/>
                  <a:gd name="T64" fmla="*/ 53 w 73"/>
                  <a:gd name="T65" fmla="*/ 85 h 152"/>
                  <a:gd name="T66" fmla="*/ 53 w 73"/>
                  <a:gd name="T67" fmla="*/ 89 h 152"/>
                  <a:gd name="T68" fmla="*/ 53 w 73"/>
                  <a:gd name="T69" fmla="*/ 95 h 152"/>
                  <a:gd name="T70" fmla="*/ 56 w 73"/>
                  <a:gd name="T71" fmla="*/ 96 h 152"/>
                  <a:gd name="T72" fmla="*/ 56 w 73"/>
                  <a:gd name="T73" fmla="*/ 99 h 152"/>
                  <a:gd name="T74" fmla="*/ 52 w 73"/>
                  <a:gd name="T75" fmla="*/ 100 h 152"/>
                  <a:gd name="T76" fmla="*/ 62 w 73"/>
                  <a:gd name="T77" fmla="*/ 113 h 152"/>
                  <a:gd name="T78" fmla="*/ 65 w 73"/>
                  <a:gd name="T79" fmla="*/ 117 h 152"/>
                  <a:gd name="T80" fmla="*/ 66 w 73"/>
                  <a:gd name="T81" fmla="*/ 115 h 152"/>
                  <a:gd name="T82" fmla="*/ 63 w 73"/>
                  <a:gd name="T83" fmla="*/ 109 h 152"/>
                  <a:gd name="T84" fmla="*/ 70 w 73"/>
                  <a:gd name="T85" fmla="*/ 117 h 152"/>
                  <a:gd name="T86" fmla="*/ 73 w 73"/>
                  <a:gd name="T87" fmla="*/ 129 h 152"/>
                  <a:gd name="T88" fmla="*/ 70 w 73"/>
                  <a:gd name="T89" fmla="*/ 130 h 152"/>
                  <a:gd name="T90" fmla="*/ 65 w 73"/>
                  <a:gd name="T91" fmla="*/ 132 h 152"/>
                  <a:gd name="T92" fmla="*/ 65 w 73"/>
                  <a:gd name="T93" fmla="*/ 136 h 152"/>
                  <a:gd name="T94" fmla="*/ 62 w 73"/>
                  <a:gd name="T95" fmla="*/ 135 h 152"/>
                  <a:gd name="T96" fmla="*/ 59 w 73"/>
                  <a:gd name="T97" fmla="*/ 130 h 152"/>
                  <a:gd name="T98" fmla="*/ 56 w 73"/>
                  <a:gd name="T99" fmla="*/ 120 h 152"/>
                  <a:gd name="T100" fmla="*/ 50 w 73"/>
                  <a:gd name="T101" fmla="*/ 109 h 152"/>
                  <a:gd name="T102" fmla="*/ 47 w 73"/>
                  <a:gd name="T103" fmla="*/ 107 h 152"/>
                  <a:gd name="T104" fmla="*/ 57 w 73"/>
                  <a:gd name="T105" fmla="*/ 132 h 152"/>
                  <a:gd name="T106" fmla="*/ 63 w 73"/>
                  <a:gd name="T107" fmla="*/ 143 h 152"/>
                  <a:gd name="T108" fmla="*/ 63 w 73"/>
                  <a:gd name="T109" fmla="*/ 152 h 152"/>
                  <a:gd name="T110" fmla="*/ 57 w 73"/>
                  <a:gd name="T111" fmla="*/ 147 h 152"/>
                  <a:gd name="T112" fmla="*/ 53 w 73"/>
                  <a:gd name="T113" fmla="*/ 142 h 152"/>
                  <a:gd name="T114" fmla="*/ 47 w 73"/>
                  <a:gd name="T115" fmla="*/ 129 h 152"/>
                  <a:gd name="T116" fmla="*/ 36 w 73"/>
                  <a:gd name="T117" fmla="*/ 102 h 152"/>
                  <a:gd name="T118" fmla="*/ 42 w 73"/>
                  <a:gd name="T119" fmla="*/ 9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" h="152">
                    <a:moveTo>
                      <a:pt x="42" y="99"/>
                    </a:moveTo>
                    <a:lnTo>
                      <a:pt x="42" y="99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2" y="86"/>
                    </a:lnTo>
                    <a:lnTo>
                      <a:pt x="32" y="86"/>
                    </a:lnTo>
                    <a:lnTo>
                      <a:pt x="20" y="63"/>
                    </a:lnTo>
                    <a:lnTo>
                      <a:pt x="20" y="6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29"/>
                    </a:lnTo>
                    <a:lnTo>
                      <a:pt x="9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5" y="18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6" y="3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10" y="6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7" y="15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5" y="36"/>
                    </a:lnTo>
                    <a:lnTo>
                      <a:pt x="25" y="36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40" y="65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47" y="80"/>
                    </a:lnTo>
                    <a:lnTo>
                      <a:pt x="47" y="85"/>
                    </a:lnTo>
                    <a:lnTo>
                      <a:pt x="46" y="89"/>
                    </a:lnTo>
                    <a:lnTo>
                      <a:pt x="46" y="89"/>
                    </a:lnTo>
                    <a:lnTo>
                      <a:pt x="47" y="90"/>
                    </a:lnTo>
                    <a:lnTo>
                      <a:pt x="49" y="89"/>
                    </a:lnTo>
                    <a:lnTo>
                      <a:pt x="50" y="86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53" y="89"/>
                    </a:lnTo>
                    <a:lnTo>
                      <a:pt x="53" y="92"/>
                    </a:lnTo>
                    <a:lnTo>
                      <a:pt x="53" y="95"/>
                    </a:lnTo>
                    <a:lnTo>
                      <a:pt x="56" y="96"/>
                    </a:lnTo>
                    <a:lnTo>
                      <a:pt x="56" y="96"/>
                    </a:lnTo>
                    <a:lnTo>
                      <a:pt x="56" y="99"/>
                    </a:lnTo>
                    <a:lnTo>
                      <a:pt x="56" y="99"/>
                    </a:lnTo>
                    <a:lnTo>
                      <a:pt x="52" y="100"/>
                    </a:lnTo>
                    <a:lnTo>
                      <a:pt x="52" y="100"/>
                    </a:lnTo>
                    <a:lnTo>
                      <a:pt x="59" y="110"/>
                    </a:lnTo>
                    <a:lnTo>
                      <a:pt x="62" y="113"/>
                    </a:lnTo>
                    <a:lnTo>
                      <a:pt x="65" y="117"/>
                    </a:lnTo>
                    <a:lnTo>
                      <a:pt x="65" y="117"/>
                    </a:lnTo>
                    <a:lnTo>
                      <a:pt x="66" y="116"/>
                    </a:lnTo>
                    <a:lnTo>
                      <a:pt x="66" y="115"/>
                    </a:lnTo>
                    <a:lnTo>
                      <a:pt x="63" y="109"/>
                    </a:lnTo>
                    <a:lnTo>
                      <a:pt x="63" y="109"/>
                    </a:lnTo>
                    <a:lnTo>
                      <a:pt x="67" y="112"/>
                    </a:lnTo>
                    <a:lnTo>
                      <a:pt x="70" y="117"/>
                    </a:lnTo>
                    <a:lnTo>
                      <a:pt x="73" y="123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70" y="130"/>
                    </a:lnTo>
                    <a:lnTo>
                      <a:pt x="66" y="130"/>
                    </a:lnTo>
                    <a:lnTo>
                      <a:pt x="65" y="132"/>
                    </a:lnTo>
                    <a:lnTo>
                      <a:pt x="63" y="132"/>
                    </a:lnTo>
                    <a:lnTo>
                      <a:pt x="65" y="136"/>
                    </a:lnTo>
                    <a:lnTo>
                      <a:pt x="65" y="136"/>
                    </a:lnTo>
                    <a:lnTo>
                      <a:pt x="62" y="135"/>
                    </a:lnTo>
                    <a:lnTo>
                      <a:pt x="59" y="130"/>
                    </a:lnTo>
                    <a:lnTo>
                      <a:pt x="59" y="130"/>
                    </a:lnTo>
                    <a:lnTo>
                      <a:pt x="56" y="120"/>
                    </a:lnTo>
                    <a:lnTo>
                      <a:pt x="56" y="120"/>
                    </a:lnTo>
                    <a:lnTo>
                      <a:pt x="53" y="112"/>
                    </a:lnTo>
                    <a:lnTo>
                      <a:pt x="50" y="109"/>
                    </a:lnTo>
                    <a:lnTo>
                      <a:pt x="47" y="107"/>
                    </a:lnTo>
                    <a:lnTo>
                      <a:pt x="47" y="107"/>
                    </a:lnTo>
                    <a:lnTo>
                      <a:pt x="52" y="119"/>
                    </a:lnTo>
                    <a:lnTo>
                      <a:pt x="57" y="132"/>
                    </a:lnTo>
                    <a:lnTo>
                      <a:pt x="57" y="132"/>
                    </a:lnTo>
                    <a:lnTo>
                      <a:pt x="63" y="143"/>
                    </a:lnTo>
                    <a:lnTo>
                      <a:pt x="63" y="147"/>
                    </a:lnTo>
                    <a:lnTo>
                      <a:pt x="63" y="152"/>
                    </a:lnTo>
                    <a:lnTo>
                      <a:pt x="63" y="152"/>
                    </a:lnTo>
                    <a:lnTo>
                      <a:pt x="57" y="147"/>
                    </a:lnTo>
                    <a:lnTo>
                      <a:pt x="53" y="142"/>
                    </a:lnTo>
                    <a:lnTo>
                      <a:pt x="53" y="142"/>
                    </a:lnTo>
                    <a:lnTo>
                      <a:pt x="47" y="129"/>
                    </a:lnTo>
                    <a:lnTo>
                      <a:pt x="47" y="129"/>
                    </a:lnTo>
                    <a:lnTo>
                      <a:pt x="43" y="115"/>
                    </a:lnTo>
                    <a:lnTo>
                      <a:pt x="36" y="102"/>
                    </a:lnTo>
                    <a:lnTo>
                      <a:pt x="36" y="102"/>
                    </a:lnTo>
                    <a:lnTo>
                      <a:pt x="42" y="9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8" name="ïŝļiḑê">
                <a:extLst>
                  <a:ext uri="{FF2B5EF4-FFF2-40B4-BE49-F238E27FC236}">
                    <a16:creationId xmlns:a16="http://schemas.microsoft.com/office/drawing/2014/main" xmlns="" id="{7406A307-12F4-40DB-8F18-98B5F6745621}"/>
                  </a:ext>
                </a:extLst>
              </p:cNvPr>
              <p:cNvSpPr/>
              <p:nvPr/>
            </p:nvSpPr>
            <p:spPr bwMode="auto">
              <a:xfrm>
                <a:off x="1672658" y="4470339"/>
                <a:ext cx="24574" cy="12287"/>
              </a:xfrm>
              <a:custGeom>
                <a:avLst/>
                <a:gdLst>
                  <a:gd name="T0" fmla="*/ 7 w 7"/>
                  <a:gd name="T1" fmla="*/ 5 h 5"/>
                  <a:gd name="T2" fmla="*/ 7 w 7"/>
                  <a:gd name="T3" fmla="*/ 5 h 5"/>
                  <a:gd name="T4" fmla="*/ 4 w 7"/>
                  <a:gd name="T5" fmla="*/ 5 h 5"/>
                  <a:gd name="T6" fmla="*/ 3 w 7"/>
                  <a:gd name="T7" fmla="*/ 5 h 5"/>
                  <a:gd name="T8" fmla="*/ 0 w 7"/>
                  <a:gd name="T9" fmla="*/ 3 h 5"/>
                  <a:gd name="T10" fmla="*/ 0 w 7"/>
                  <a:gd name="T11" fmla="*/ 0 h 5"/>
                  <a:gd name="T12" fmla="*/ 0 w 7"/>
                  <a:gd name="T13" fmla="*/ 0 h 5"/>
                  <a:gd name="T14" fmla="*/ 3 w 7"/>
                  <a:gd name="T15" fmla="*/ 0 h 5"/>
                  <a:gd name="T16" fmla="*/ 4 w 7"/>
                  <a:gd name="T17" fmla="*/ 0 h 5"/>
                  <a:gd name="T18" fmla="*/ 7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5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9" name="ïSliḑè">
                <a:extLst>
                  <a:ext uri="{FF2B5EF4-FFF2-40B4-BE49-F238E27FC236}">
                    <a16:creationId xmlns:a16="http://schemas.microsoft.com/office/drawing/2014/main" xmlns="" id="{189C4F6F-1875-476F-9C72-93482ADC5C29}"/>
                  </a:ext>
                </a:extLst>
              </p:cNvPr>
              <p:cNvSpPr/>
              <p:nvPr/>
            </p:nvSpPr>
            <p:spPr bwMode="auto">
              <a:xfrm>
                <a:off x="1586650" y="4329039"/>
                <a:ext cx="98296" cy="129012"/>
              </a:xfrm>
              <a:custGeom>
                <a:avLst/>
                <a:gdLst>
                  <a:gd name="T0" fmla="*/ 20 w 31"/>
                  <a:gd name="T1" fmla="*/ 38 h 42"/>
                  <a:gd name="T2" fmla="*/ 20 w 31"/>
                  <a:gd name="T3" fmla="*/ 38 h 42"/>
                  <a:gd name="T4" fmla="*/ 21 w 31"/>
                  <a:gd name="T5" fmla="*/ 40 h 42"/>
                  <a:gd name="T6" fmla="*/ 22 w 31"/>
                  <a:gd name="T7" fmla="*/ 38 h 42"/>
                  <a:gd name="T8" fmla="*/ 22 w 31"/>
                  <a:gd name="T9" fmla="*/ 38 h 42"/>
                  <a:gd name="T10" fmla="*/ 17 w 31"/>
                  <a:gd name="T11" fmla="*/ 27 h 42"/>
                  <a:gd name="T12" fmla="*/ 11 w 31"/>
                  <a:gd name="T13" fmla="*/ 20 h 42"/>
                  <a:gd name="T14" fmla="*/ 11 w 31"/>
                  <a:gd name="T15" fmla="*/ 20 h 42"/>
                  <a:gd name="T16" fmla="*/ 0 w 31"/>
                  <a:gd name="T17" fmla="*/ 3 h 42"/>
                  <a:gd name="T18" fmla="*/ 0 w 31"/>
                  <a:gd name="T19" fmla="*/ 3 h 42"/>
                  <a:gd name="T20" fmla="*/ 1 w 31"/>
                  <a:gd name="T21" fmla="*/ 1 h 42"/>
                  <a:gd name="T22" fmla="*/ 4 w 31"/>
                  <a:gd name="T23" fmla="*/ 0 h 42"/>
                  <a:gd name="T24" fmla="*/ 8 w 31"/>
                  <a:gd name="T25" fmla="*/ 1 h 42"/>
                  <a:gd name="T26" fmla="*/ 8 w 31"/>
                  <a:gd name="T27" fmla="*/ 1 h 42"/>
                  <a:gd name="T28" fmla="*/ 12 w 31"/>
                  <a:gd name="T29" fmla="*/ 5 h 42"/>
                  <a:gd name="T30" fmla="*/ 12 w 31"/>
                  <a:gd name="T31" fmla="*/ 5 h 42"/>
                  <a:gd name="T32" fmla="*/ 17 w 31"/>
                  <a:gd name="T33" fmla="*/ 11 h 42"/>
                  <a:gd name="T34" fmla="*/ 17 w 31"/>
                  <a:gd name="T35" fmla="*/ 11 h 42"/>
                  <a:gd name="T36" fmla="*/ 25 w 31"/>
                  <a:gd name="T37" fmla="*/ 24 h 42"/>
                  <a:gd name="T38" fmla="*/ 31 w 31"/>
                  <a:gd name="T39" fmla="*/ 34 h 42"/>
                  <a:gd name="T40" fmla="*/ 31 w 31"/>
                  <a:gd name="T41" fmla="*/ 34 h 42"/>
                  <a:gd name="T42" fmla="*/ 30 w 31"/>
                  <a:gd name="T43" fmla="*/ 40 h 42"/>
                  <a:gd name="T44" fmla="*/ 28 w 31"/>
                  <a:gd name="T45" fmla="*/ 42 h 42"/>
                  <a:gd name="T46" fmla="*/ 28 w 31"/>
                  <a:gd name="T47" fmla="*/ 42 h 42"/>
                  <a:gd name="T48" fmla="*/ 25 w 31"/>
                  <a:gd name="T49" fmla="*/ 42 h 42"/>
                  <a:gd name="T50" fmla="*/ 24 w 31"/>
                  <a:gd name="T51" fmla="*/ 42 h 42"/>
                  <a:gd name="T52" fmla="*/ 20 w 31"/>
                  <a:gd name="T53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42">
                    <a:moveTo>
                      <a:pt x="20" y="38"/>
                    </a:moveTo>
                    <a:lnTo>
                      <a:pt x="20" y="38"/>
                    </a:lnTo>
                    <a:lnTo>
                      <a:pt x="21" y="40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17" y="27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5" y="2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0" y="40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0" y="3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0" name="iṥḷide">
                <a:extLst>
                  <a:ext uri="{FF2B5EF4-FFF2-40B4-BE49-F238E27FC236}">
                    <a16:creationId xmlns:a16="http://schemas.microsoft.com/office/drawing/2014/main" xmlns="" id="{436DA137-A001-4553-8C06-587BB1B9E34E}"/>
                  </a:ext>
                </a:extLst>
              </p:cNvPr>
              <p:cNvSpPr/>
              <p:nvPr/>
            </p:nvSpPr>
            <p:spPr bwMode="auto">
              <a:xfrm>
                <a:off x="1525215" y="4396616"/>
                <a:ext cx="43007" cy="61435"/>
              </a:xfrm>
              <a:custGeom>
                <a:avLst/>
                <a:gdLst>
                  <a:gd name="T0" fmla="*/ 14 w 14"/>
                  <a:gd name="T1" fmla="*/ 20 h 20"/>
                  <a:gd name="T2" fmla="*/ 14 w 14"/>
                  <a:gd name="T3" fmla="*/ 20 h 20"/>
                  <a:gd name="T4" fmla="*/ 11 w 14"/>
                  <a:gd name="T5" fmla="*/ 20 h 20"/>
                  <a:gd name="T6" fmla="*/ 8 w 14"/>
                  <a:gd name="T7" fmla="*/ 19 h 20"/>
                  <a:gd name="T8" fmla="*/ 5 w 14"/>
                  <a:gd name="T9" fmla="*/ 17 h 20"/>
                  <a:gd name="T10" fmla="*/ 3 w 14"/>
                  <a:gd name="T11" fmla="*/ 17 h 20"/>
                  <a:gd name="T12" fmla="*/ 3 w 14"/>
                  <a:gd name="T13" fmla="*/ 17 h 20"/>
                  <a:gd name="T14" fmla="*/ 4 w 14"/>
                  <a:gd name="T15" fmla="*/ 16 h 20"/>
                  <a:gd name="T16" fmla="*/ 4 w 14"/>
                  <a:gd name="T17" fmla="*/ 13 h 20"/>
                  <a:gd name="T18" fmla="*/ 1 w 14"/>
                  <a:gd name="T19" fmla="*/ 9 h 20"/>
                  <a:gd name="T20" fmla="*/ 0 w 14"/>
                  <a:gd name="T21" fmla="*/ 3 h 20"/>
                  <a:gd name="T22" fmla="*/ 0 w 14"/>
                  <a:gd name="T23" fmla="*/ 1 h 20"/>
                  <a:gd name="T24" fmla="*/ 1 w 14"/>
                  <a:gd name="T25" fmla="*/ 0 h 20"/>
                  <a:gd name="T26" fmla="*/ 1 w 14"/>
                  <a:gd name="T27" fmla="*/ 0 h 20"/>
                  <a:gd name="T28" fmla="*/ 1 w 14"/>
                  <a:gd name="T29" fmla="*/ 3 h 20"/>
                  <a:gd name="T30" fmla="*/ 3 w 14"/>
                  <a:gd name="T31" fmla="*/ 6 h 20"/>
                  <a:gd name="T32" fmla="*/ 7 w 14"/>
                  <a:gd name="T33" fmla="*/ 10 h 20"/>
                  <a:gd name="T34" fmla="*/ 11 w 14"/>
                  <a:gd name="T35" fmla="*/ 14 h 20"/>
                  <a:gd name="T36" fmla="*/ 12 w 14"/>
                  <a:gd name="T37" fmla="*/ 17 h 20"/>
                  <a:gd name="T38" fmla="*/ 14 w 14"/>
                  <a:gd name="T3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20">
                    <a:moveTo>
                      <a:pt x="14" y="20"/>
                    </a:moveTo>
                    <a:lnTo>
                      <a:pt x="14" y="20"/>
                    </a:lnTo>
                    <a:lnTo>
                      <a:pt x="11" y="20"/>
                    </a:lnTo>
                    <a:lnTo>
                      <a:pt x="8" y="19"/>
                    </a:lnTo>
                    <a:lnTo>
                      <a:pt x="5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6"/>
                    </a:lnTo>
                    <a:lnTo>
                      <a:pt x="4" y="13"/>
                    </a:lnTo>
                    <a:lnTo>
                      <a:pt x="1" y="9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3" y="6"/>
                    </a:lnTo>
                    <a:lnTo>
                      <a:pt x="7" y="10"/>
                    </a:lnTo>
                    <a:lnTo>
                      <a:pt x="11" y="14"/>
                    </a:lnTo>
                    <a:lnTo>
                      <a:pt x="12" y="17"/>
                    </a:lnTo>
                    <a:lnTo>
                      <a:pt x="14" y="2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1" name="ís1iďè">
                <a:extLst>
                  <a:ext uri="{FF2B5EF4-FFF2-40B4-BE49-F238E27FC236}">
                    <a16:creationId xmlns:a16="http://schemas.microsoft.com/office/drawing/2014/main" xmlns="" id="{CA764AD1-38DB-436D-833D-0A5E8236EA89}"/>
                  </a:ext>
                </a:extLst>
              </p:cNvPr>
              <p:cNvSpPr/>
              <p:nvPr/>
            </p:nvSpPr>
            <p:spPr bwMode="auto">
              <a:xfrm>
                <a:off x="1666514" y="4144733"/>
                <a:ext cx="104442" cy="196593"/>
              </a:xfrm>
              <a:custGeom>
                <a:avLst/>
                <a:gdLst>
                  <a:gd name="T0" fmla="*/ 1 w 33"/>
                  <a:gd name="T1" fmla="*/ 14 h 64"/>
                  <a:gd name="T2" fmla="*/ 1 w 33"/>
                  <a:gd name="T3" fmla="*/ 10 h 64"/>
                  <a:gd name="T4" fmla="*/ 3 w 33"/>
                  <a:gd name="T5" fmla="*/ 11 h 64"/>
                  <a:gd name="T6" fmla="*/ 4 w 33"/>
                  <a:gd name="T7" fmla="*/ 14 h 64"/>
                  <a:gd name="T8" fmla="*/ 7 w 33"/>
                  <a:gd name="T9" fmla="*/ 14 h 64"/>
                  <a:gd name="T10" fmla="*/ 5 w 33"/>
                  <a:gd name="T11" fmla="*/ 7 h 64"/>
                  <a:gd name="T12" fmla="*/ 3 w 33"/>
                  <a:gd name="T13" fmla="*/ 0 h 64"/>
                  <a:gd name="T14" fmla="*/ 8 w 33"/>
                  <a:gd name="T15" fmla="*/ 4 h 64"/>
                  <a:gd name="T16" fmla="*/ 17 w 33"/>
                  <a:gd name="T17" fmla="*/ 18 h 64"/>
                  <a:gd name="T18" fmla="*/ 23 w 33"/>
                  <a:gd name="T19" fmla="*/ 23 h 64"/>
                  <a:gd name="T20" fmla="*/ 17 w 33"/>
                  <a:gd name="T21" fmla="*/ 25 h 64"/>
                  <a:gd name="T22" fmla="*/ 13 w 33"/>
                  <a:gd name="T23" fmla="*/ 25 h 64"/>
                  <a:gd name="T24" fmla="*/ 13 w 33"/>
                  <a:gd name="T25" fmla="*/ 30 h 64"/>
                  <a:gd name="T26" fmla="*/ 13 w 33"/>
                  <a:gd name="T27" fmla="*/ 33 h 64"/>
                  <a:gd name="T28" fmla="*/ 15 w 33"/>
                  <a:gd name="T29" fmla="*/ 34 h 64"/>
                  <a:gd name="T30" fmla="*/ 17 w 33"/>
                  <a:gd name="T31" fmla="*/ 28 h 64"/>
                  <a:gd name="T32" fmla="*/ 18 w 33"/>
                  <a:gd name="T33" fmla="*/ 27 h 64"/>
                  <a:gd name="T34" fmla="*/ 24 w 33"/>
                  <a:gd name="T35" fmla="*/ 38 h 64"/>
                  <a:gd name="T36" fmla="*/ 30 w 33"/>
                  <a:gd name="T37" fmla="*/ 44 h 64"/>
                  <a:gd name="T38" fmla="*/ 30 w 33"/>
                  <a:gd name="T39" fmla="*/ 48 h 64"/>
                  <a:gd name="T40" fmla="*/ 33 w 33"/>
                  <a:gd name="T41" fmla="*/ 54 h 64"/>
                  <a:gd name="T42" fmla="*/ 28 w 33"/>
                  <a:gd name="T43" fmla="*/ 54 h 64"/>
                  <a:gd name="T44" fmla="*/ 25 w 33"/>
                  <a:gd name="T45" fmla="*/ 51 h 64"/>
                  <a:gd name="T46" fmla="*/ 23 w 33"/>
                  <a:gd name="T47" fmla="*/ 44 h 64"/>
                  <a:gd name="T48" fmla="*/ 21 w 33"/>
                  <a:gd name="T49" fmla="*/ 44 h 64"/>
                  <a:gd name="T50" fmla="*/ 21 w 33"/>
                  <a:gd name="T51" fmla="*/ 50 h 64"/>
                  <a:gd name="T52" fmla="*/ 25 w 33"/>
                  <a:gd name="T53" fmla="*/ 55 h 64"/>
                  <a:gd name="T54" fmla="*/ 28 w 33"/>
                  <a:gd name="T55" fmla="*/ 60 h 64"/>
                  <a:gd name="T56" fmla="*/ 25 w 33"/>
                  <a:gd name="T57" fmla="*/ 64 h 64"/>
                  <a:gd name="T58" fmla="*/ 23 w 33"/>
                  <a:gd name="T59" fmla="*/ 57 h 64"/>
                  <a:gd name="T60" fmla="*/ 18 w 33"/>
                  <a:gd name="T61" fmla="*/ 50 h 64"/>
                  <a:gd name="T62" fmla="*/ 10 w 33"/>
                  <a:gd name="T63" fmla="*/ 35 h 64"/>
                  <a:gd name="T64" fmla="*/ 1 w 33"/>
                  <a:gd name="T65" fmla="*/ 20 h 64"/>
                  <a:gd name="T66" fmla="*/ 0 w 33"/>
                  <a:gd name="T67" fmla="*/ 11 h 64"/>
                  <a:gd name="T68" fmla="*/ 0 w 33"/>
                  <a:gd name="T69" fmla="*/ 3 h 64"/>
                  <a:gd name="T70" fmla="*/ 1 w 33"/>
                  <a:gd name="T71" fmla="*/ 7 h 64"/>
                  <a:gd name="T72" fmla="*/ 1 w 33"/>
                  <a:gd name="T73" fmla="*/ 1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" h="64">
                    <a:moveTo>
                      <a:pt x="1" y="14"/>
                    </a:moveTo>
                    <a:lnTo>
                      <a:pt x="1" y="14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1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5" y="7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1"/>
                    </a:lnTo>
                    <a:lnTo>
                      <a:pt x="8" y="4"/>
                    </a:lnTo>
                    <a:lnTo>
                      <a:pt x="13" y="11"/>
                    </a:lnTo>
                    <a:lnTo>
                      <a:pt x="17" y="18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0" y="24"/>
                    </a:lnTo>
                    <a:lnTo>
                      <a:pt x="17" y="25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1" y="28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5" y="34"/>
                    </a:lnTo>
                    <a:lnTo>
                      <a:pt x="15" y="31"/>
                    </a:lnTo>
                    <a:lnTo>
                      <a:pt x="17" y="28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4" y="38"/>
                    </a:lnTo>
                    <a:lnTo>
                      <a:pt x="27" y="43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8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7" y="53"/>
                    </a:lnTo>
                    <a:lnTo>
                      <a:pt x="25" y="51"/>
                    </a:lnTo>
                    <a:lnTo>
                      <a:pt x="24" y="47"/>
                    </a:lnTo>
                    <a:lnTo>
                      <a:pt x="23" y="44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21" y="47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25" y="55"/>
                    </a:lnTo>
                    <a:lnTo>
                      <a:pt x="25" y="55"/>
                    </a:lnTo>
                    <a:lnTo>
                      <a:pt x="28" y="60"/>
                    </a:lnTo>
                    <a:lnTo>
                      <a:pt x="28" y="63"/>
                    </a:lnTo>
                    <a:lnTo>
                      <a:pt x="25" y="64"/>
                    </a:lnTo>
                    <a:lnTo>
                      <a:pt x="25" y="64"/>
                    </a:lnTo>
                    <a:lnTo>
                      <a:pt x="23" y="57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5" y="28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2" name="ïṣ1íḓê">
                <a:extLst>
                  <a:ext uri="{FF2B5EF4-FFF2-40B4-BE49-F238E27FC236}">
                    <a16:creationId xmlns:a16="http://schemas.microsoft.com/office/drawing/2014/main" xmlns="" id="{E6B25B4F-3E24-43B2-9C1C-405760DE3556}"/>
                  </a:ext>
                </a:extLst>
              </p:cNvPr>
              <p:cNvSpPr/>
              <p:nvPr/>
            </p:nvSpPr>
            <p:spPr bwMode="auto">
              <a:xfrm>
                <a:off x="1537502" y="4365900"/>
                <a:ext cx="24574" cy="30716"/>
              </a:xfrm>
              <a:custGeom>
                <a:avLst/>
                <a:gdLst>
                  <a:gd name="T0" fmla="*/ 7 w 8"/>
                  <a:gd name="T1" fmla="*/ 4 h 8"/>
                  <a:gd name="T2" fmla="*/ 7 w 8"/>
                  <a:gd name="T3" fmla="*/ 4 h 8"/>
                  <a:gd name="T4" fmla="*/ 8 w 8"/>
                  <a:gd name="T5" fmla="*/ 5 h 8"/>
                  <a:gd name="T6" fmla="*/ 7 w 8"/>
                  <a:gd name="T7" fmla="*/ 5 h 8"/>
                  <a:gd name="T8" fmla="*/ 6 w 8"/>
                  <a:gd name="T9" fmla="*/ 5 h 8"/>
                  <a:gd name="T10" fmla="*/ 3 w 8"/>
                  <a:gd name="T11" fmla="*/ 5 h 8"/>
                  <a:gd name="T12" fmla="*/ 3 w 8"/>
                  <a:gd name="T13" fmla="*/ 5 h 8"/>
                  <a:gd name="T14" fmla="*/ 3 w 8"/>
                  <a:gd name="T15" fmla="*/ 8 h 8"/>
                  <a:gd name="T16" fmla="*/ 3 w 8"/>
                  <a:gd name="T17" fmla="*/ 8 h 8"/>
                  <a:gd name="T18" fmla="*/ 0 w 8"/>
                  <a:gd name="T19" fmla="*/ 7 h 8"/>
                  <a:gd name="T20" fmla="*/ 0 w 8"/>
                  <a:gd name="T21" fmla="*/ 5 h 8"/>
                  <a:gd name="T22" fmla="*/ 1 w 8"/>
                  <a:gd name="T23" fmla="*/ 1 h 8"/>
                  <a:gd name="T24" fmla="*/ 1 w 8"/>
                  <a:gd name="T25" fmla="*/ 1 h 8"/>
                  <a:gd name="T26" fmla="*/ 3 w 8"/>
                  <a:gd name="T27" fmla="*/ 0 h 8"/>
                  <a:gd name="T28" fmla="*/ 4 w 8"/>
                  <a:gd name="T29" fmla="*/ 1 h 8"/>
                  <a:gd name="T30" fmla="*/ 6 w 8"/>
                  <a:gd name="T31" fmla="*/ 2 h 8"/>
                  <a:gd name="T32" fmla="*/ 7 w 8"/>
                  <a:gd name="T3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7" y="4"/>
                    </a:moveTo>
                    <a:lnTo>
                      <a:pt x="7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7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3" name="îṥḷiďè">
                <a:extLst>
                  <a:ext uri="{FF2B5EF4-FFF2-40B4-BE49-F238E27FC236}">
                    <a16:creationId xmlns:a16="http://schemas.microsoft.com/office/drawing/2014/main" xmlns="" id="{4C401CCD-B6A3-4B33-AA4F-F4816CBA3C74}"/>
                  </a:ext>
                </a:extLst>
              </p:cNvPr>
              <p:cNvSpPr/>
              <p:nvPr/>
            </p:nvSpPr>
            <p:spPr bwMode="auto">
              <a:xfrm>
                <a:off x="1494494" y="4261459"/>
                <a:ext cx="36861" cy="104438"/>
              </a:xfrm>
              <a:custGeom>
                <a:avLst/>
                <a:gdLst>
                  <a:gd name="T0" fmla="*/ 13 w 13"/>
                  <a:gd name="T1" fmla="*/ 35 h 35"/>
                  <a:gd name="T2" fmla="*/ 13 w 13"/>
                  <a:gd name="T3" fmla="*/ 35 h 35"/>
                  <a:gd name="T4" fmla="*/ 7 w 13"/>
                  <a:gd name="T5" fmla="*/ 25 h 35"/>
                  <a:gd name="T6" fmla="*/ 1 w 13"/>
                  <a:gd name="T7" fmla="*/ 12 h 35"/>
                  <a:gd name="T8" fmla="*/ 1 w 13"/>
                  <a:gd name="T9" fmla="*/ 12 h 35"/>
                  <a:gd name="T10" fmla="*/ 0 w 13"/>
                  <a:gd name="T11" fmla="*/ 6 h 35"/>
                  <a:gd name="T12" fmla="*/ 0 w 13"/>
                  <a:gd name="T13" fmla="*/ 2 h 35"/>
                  <a:gd name="T14" fmla="*/ 0 w 13"/>
                  <a:gd name="T15" fmla="*/ 2 h 35"/>
                  <a:gd name="T16" fmla="*/ 1 w 13"/>
                  <a:gd name="T17" fmla="*/ 0 h 35"/>
                  <a:gd name="T18" fmla="*/ 4 w 13"/>
                  <a:gd name="T19" fmla="*/ 0 h 35"/>
                  <a:gd name="T20" fmla="*/ 4 w 13"/>
                  <a:gd name="T21" fmla="*/ 0 h 35"/>
                  <a:gd name="T22" fmla="*/ 4 w 13"/>
                  <a:gd name="T23" fmla="*/ 3 h 35"/>
                  <a:gd name="T24" fmla="*/ 4 w 13"/>
                  <a:gd name="T25" fmla="*/ 7 h 35"/>
                  <a:gd name="T26" fmla="*/ 8 w 13"/>
                  <a:gd name="T27" fmla="*/ 16 h 35"/>
                  <a:gd name="T28" fmla="*/ 8 w 13"/>
                  <a:gd name="T29" fmla="*/ 16 h 35"/>
                  <a:gd name="T30" fmla="*/ 11 w 13"/>
                  <a:gd name="T31" fmla="*/ 25 h 35"/>
                  <a:gd name="T32" fmla="*/ 13 w 13"/>
                  <a:gd name="T33" fmla="*/ 29 h 35"/>
                  <a:gd name="T34" fmla="*/ 13 w 13"/>
                  <a:gd name="T3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35">
                    <a:moveTo>
                      <a:pt x="13" y="35"/>
                    </a:moveTo>
                    <a:lnTo>
                      <a:pt x="13" y="35"/>
                    </a:lnTo>
                    <a:lnTo>
                      <a:pt x="7" y="25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7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1" y="25"/>
                    </a:lnTo>
                    <a:lnTo>
                      <a:pt x="13" y="29"/>
                    </a:lnTo>
                    <a:lnTo>
                      <a:pt x="13" y="3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4" name="î$ḷîḋé">
                <a:extLst>
                  <a:ext uri="{FF2B5EF4-FFF2-40B4-BE49-F238E27FC236}">
                    <a16:creationId xmlns:a16="http://schemas.microsoft.com/office/drawing/2014/main" xmlns="" id="{03E2B052-A983-4439-8E59-C7C220F3FA49}"/>
                  </a:ext>
                </a:extLst>
              </p:cNvPr>
              <p:cNvSpPr/>
              <p:nvPr/>
            </p:nvSpPr>
            <p:spPr bwMode="auto">
              <a:xfrm>
                <a:off x="1832391" y="4089440"/>
                <a:ext cx="24574" cy="49148"/>
              </a:xfrm>
              <a:custGeom>
                <a:avLst/>
                <a:gdLst>
                  <a:gd name="T0" fmla="*/ 8 w 8"/>
                  <a:gd name="T1" fmla="*/ 12 h 15"/>
                  <a:gd name="T2" fmla="*/ 8 w 8"/>
                  <a:gd name="T3" fmla="*/ 12 h 15"/>
                  <a:gd name="T4" fmla="*/ 8 w 8"/>
                  <a:gd name="T5" fmla="*/ 14 h 15"/>
                  <a:gd name="T6" fmla="*/ 7 w 8"/>
                  <a:gd name="T7" fmla="*/ 14 h 15"/>
                  <a:gd name="T8" fmla="*/ 5 w 8"/>
                  <a:gd name="T9" fmla="*/ 14 h 15"/>
                  <a:gd name="T10" fmla="*/ 5 w 8"/>
                  <a:gd name="T11" fmla="*/ 15 h 15"/>
                  <a:gd name="T12" fmla="*/ 5 w 8"/>
                  <a:gd name="T13" fmla="*/ 15 h 15"/>
                  <a:gd name="T14" fmla="*/ 2 w 8"/>
                  <a:gd name="T15" fmla="*/ 15 h 15"/>
                  <a:gd name="T16" fmla="*/ 1 w 8"/>
                  <a:gd name="T17" fmla="*/ 14 h 15"/>
                  <a:gd name="T18" fmla="*/ 0 w 8"/>
                  <a:gd name="T19" fmla="*/ 10 h 15"/>
                  <a:gd name="T20" fmla="*/ 0 w 8"/>
                  <a:gd name="T21" fmla="*/ 0 h 15"/>
                  <a:gd name="T22" fmla="*/ 0 w 8"/>
                  <a:gd name="T23" fmla="*/ 0 h 15"/>
                  <a:gd name="T24" fmla="*/ 1 w 8"/>
                  <a:gd name="T25" fmla="*/ 0 h 15"/>
                  <a:gd name="T26" fmla="*/ 2 w 8"/>
                  <a:gd name="T27" fmla="*/ 1 h 15"/>
                  <a:gd name="T28" fmla="*/ 4 w 8"/>
                  <a:gd name="T29" fmla="*/ 5 h 15"/>
                  <a:gd name="T30" fmla="*/ 5 w 8"/>
                  <a:gd name="T31" fmla="*/ 10 h 15"/>
                  <a:gd name="T32" fmla="*/ 7 w 8"/>
                  <a:gd name="T33" fmla="*/ 12 h 15"/>
                  <a:gd name="T34" fmla="*/ 8 w 8"/>
                  <a:gd name="T35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5">
                    <a:moveTo>
                      <a:pt x="8" y="12"/>
                    </a:moveTo>
                    <a:lnTo>
                      <a:pt x="8" y="12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4" y="5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8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5" name="îsḻïḋè">
                <a:extLst>
                  <a:ext uri="{FF2B5EF4-FFF2-40B4-BE49-F238E27FC236}">
                    <a16:creationId xmlns:a16="http://schemas.microsoft.com/office/drawing/2014/main" xmlns="" id="{67B65BF0-9F05-4C67-BF57-81088D547A3A}"/>
                  </a:ext>
                </a:extLst>
              </p:cNvPr>
              <p:cNvSpPr/>
              <p:nvPr/>
            </p:nvSpPr>
            <p:spPr bwMode="auto">
              <a:xfrm>
                <a:off x="1832391" y="4064866"/>
                <a:ext cx="18433" cy="24574"/>
              </a:xfrm>
              <a:custGeom>
                <a:avLst/>
                <a:gdLst>
                  <a:gd name="T0" fmla="*/ 2 w 7"/>
                  <a:gd name="T1" fmla="*/ 9 h 9"/>
                  <a:gd name="T2" fmla="*/ 2 w 7"/>
                  <a:gd name="T3" fmla="*/ 9 h 9"/>
                  <a:gd name="T4" fmla="*/ 0 w 7"/>
                  <a:gd name="T5" fmla="*/ 1 h 9"/>
                  <a:gd name="T6" fmla="*/ 0 w 7"/>
                  <a:gd name="T7" fmla="*/ 1 h 9"/>
                  <a:gd name="T8" fmla="*/ 2 w 7"/>
                  <a:gd name="T9" fmla="*/ 1 h 9"/>
                  <a:gd name="T10" fmla="*/ 2 w 7"/>
                  <a:gd name="T11" fmla="*/ 0 h 9"/>
                  <a:gd name="T12" fmla="*/ 2 w 7"/>
                  <a:gd name="T13" fmla="*/ 0 h 9"/>
                  <a:gd name="T14" fmla="*/ 4 w 7"/>
                  <a:gd name="T15" fmla="*/ 1 h 9"/>
                  <a:gd name="T16" fmla="*/ 5 w 7"/>
                  <a:gd name="T17" fmla="*/ 1 h 9"/>
                  <a:gd name="T18" fmla="*/ 5 w 7"/>
                  <a:gd name="T19" fmla="*/ 3 h 9"/>
                  <a:gd name="T20" fmla="*/ 7 w 7"/>
                  <a:gd name="T21" fmla="*/ 3 h 9"/>
                  <a:gd name="T22" fmla="*/ 7 w 7"/>
                  <a:gd name="T23" fmla="*/ 3 h 9"/>
                  <a:gd name="T24" fmla="*/ 7 w 7"/>
                  <a:gd name="T25" fmla="*/ 6 h 9"/>
                  <a:gd name="T26" fmla="*/ 7 w 7"/>
                  <a:gd name="T27" fmla="*/ 6 h 9"/>
                  <a:gd name="T28" fmla="*/ 2 w 7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9">
                    <a:moveTo>
                      <a:pt x="2" y="9"/>
                    </a:moveTo>
                    <a:lnTo>
                      <a:pt x="2" y="9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2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" name="îśḻïďé">
                <a:extLst>
                  <a:ext uri="{FF2B5EF4-FFF2-40B4-BE49-F238E27FC236}">
                    <a16:creationId xmlns:a16="http://schemas.microsoft.com/office/drawing/2014/main" xmlns="" id="{ADFEDEC9-F538-4351-9303-69120A37DE21}"/>
                  </a:ext>
                </a:extLst>
              </p:cNvPr>
              <p:cNvSpPr/>
              <p:nvPr/>
            </p:nvSpPr>
            <p:spPr bwMode="auto">
              <a:xfrm>
                <a:off x="1727948" y="3800697"/>
                <a:ext cx="141303" cy="288743"/>
              </a:xfrm>
              <a:custGeom>
                <a:avLst/>
                <a:gdLst>
                  <a:gd name="T0" fmla="*/ 35 w 47"/>
                  <a:gd name="T1" fmla="*/ 53 h 93"/>
                  <a:gd name="T2" fmla="*/ 35 w 47"/>
                  <a:gd name="T3" fmla="*/ 53 h 93"/>
                  <a:gd name="T4" fmla="*/ 33 w 47"/>
                  <a:gd name="T5" fmla="*/ 46 h 93"/>
                  <a:gd name="T6" fmla="*/ 33 w 47"/>
                  <a:gd name="T7" fmla="*/ 39 h 93"/>
                  <a:gd name="T8" fmla="*/ 32 w 47"/>
                  <a:gd name="T9" fmla="*/ 33 h 93"/>
                  <a:gd name="T10" fmla="*/ 29 w 47"/>
                  <a:gd name="T11" fmla="*/ 28 h 93"/>
                  <a:gd name="T12" fmla="*/ 36 w 47"/>
                  <a:gd name="T13" fmla="*/ 23 h 93"/>
                  <a:gd name="T14" fmla="*/ 35 w 47"/>
                  <a:gd name="T15" fmla="*/ 26 h 93"/>
                  <a:gd name="T16" fmla="*/ 33 w 47"/>
                  <a:gd name="T17" fmla="*/ 29 h 93"/>
                  <a:gd name="T18" fmla="*/ 37 w 47"/>
                  <a:gd name="T19" fmla="*/ 30 h 93"/>
                  <a:gd name="T20" fmla="*/ 42 w 47"/>
                  <a:gd name="T21" fmla="*/ 39 h 93"/>
                  <a:gd name="T22" fmla="*/ 46 w 47"/>
                  <a:gd name="T23" fmla="*/ 50 h 93"/>
                  <a:gd name="T24" fmla="*/ 46 w 47"/>
                  <a:gd name="T25" fmla="*/ 53 h 93"/>
                  <a:gd name="T26" fmla="*/ 42 w 47"/>
                  <a:gd name="T27" fmla="*/ 57 h 93"/>
                  <a:gd name="T28" fmla="*/ 42 w 47"/>
                  <a:gd name="T29" fmla="*/ 55 h 93"/>
                  <a:gd name="T30" fmla="*/ 37 w 47"/>
                  <a:gd name="T31" fmla="*/ 59 h 93"/>
                  <a:gd name="T32" fmla="*/ 42 w 47"/>
                  <a:gd name="T33" fmla="*/ 62 h 93"/>
                  <a:gd name="T34" fmla="*/ 37 w 47"/>
                  <a:gd name="T35" fmla="*/ 65 h 93"/>
                  <a:gd name="T36" fmla="*/ 33 w 47"/>
                  <a:gd name="T37" fmla="*/ 63 h 93"/>
                  <a:gd name="T38" fmla="*/ 32 w 47"/>
                  <a:gd name="T39" fmla="*/ 59 h 93"/>
                  <a:gd name="T40" fmla="*/ 32 w 47"/>
                  <a:gd name="T41" fmla="*/ 66 h 93"/>
                  <a:gd name="T42" fmla="*/ 35 w 47"/>
                  <a:gd name="T43" fmla="*/ 72 h 93"/>
                  <a:gd name="T44" fmla="*/ 42 w 47"/>
                  <a:gd name="T45" fmla="*/ 70 h 93"/>
                  <a:gd name="T46" fmla="*/ 36 w 47"/>
                  <a:gd name="T47" fmla="*/ 73 h 93"/>
                  <a:gd name="T48" fmla="*/ 33 w 47"/>
                  <a:gd name="T49" fmla="*/ 76 h 93"/>
                  <a:gd name="T50" fmla="*/ 33 w 47"/>
                  <a:gd name="T51" fmla="*/ 76 h 93"/>
                  <a:gd name="T52" fmla="*/ 35 w 47"/>
                  <a:gd name="T53" fmla="*/ 80 h 93"/>
                  <a:gd name="T54" fmla="*/ 35 w 47"/>
                  <a:gd name="T55" fmla="*/ 80 h 93"/>
                  <a:gd name="T56" fmla="*/ 35 w 47"/>
                  <a:gd name="T57" fmla="*/ 82 h 93"/>
                  <a:gd name="T58" fmla="*/ 35 w 47"/>
                  <a:gd name="T59" fmla="*/ 92 h 93"/>
                  <a:gd name="T60" fmla="*/ 29 w 47"/>
                  <a:gd name="T61" fmla="*/ 93 h 93"/>
                  <a:gd name="T62" fmla="*/ 26 w 47"/>
                  <a:gd name="T63" fmla="*/ 85 h 93"/>
                  <a:gd name="T64" fmla="*/ 25 w 47"/>
                  <a:gd name="T65" fmla="*/ 79 h 93"/>
                  <a:gd name="T66" fmla="*/ 23 w 47"/>
                  <a:gd name="T67" fmla="*/ 76 h 93"/>
                  <a:gd name="T68" fmla="*/ 17 w 47"/>
                  <a:gd name="T69" fmla="*/ 65 h 93"/>
                  <a:gd name="T70" fmla="*/ 16 w 47"/>
                  <a:gd name="T71" fmla="*/ 60 h 93"/>
                  <a:gd name="T72" fmla="*/ 15 w 47"/>
                  <a:gd name="T73" fmla="*/ 57 h 93"/>
                  <a:gd name="T74" fmla="*/ 10 w 47"/>
                  <a:gd name="T75" fmla="*/ 47 h 93"/>
                  <a:gd name="T76" fmla="*/ 5 w 47"/>
                  <a:gd name="T77" fmla="*/ 26 h 93"/>
                  <a:gd name="T78" fmla="*/ 12 w 47"/>
                  <a:gd name="T79" fmla="*/ 26 h 93"/>
                  <a:gd name="T80" fmla="*/ 7 w 47"/>
                  <a:gd name="T81" fmla="*/ 22 h 93"/>
                  <a:gd name="T82" fmla="*/ 3 w 47"/>
                  <a:gd name="T83" fmla="*/ 18 h 93"/>
                  <a:gd name="T84" fmla="*/ 7 w 47"/>
                  <a:gd name="T85" fmla="*/ 13 h 93"/>
                  <a:gd name="T86" fmla="*/ 6 w 47"/>
                  <a:gd name="T87" fmla="*/ 10 h 93"/>
                  <a:gd name="T88" fmla="*/ 2 w 47"/>
                  <a:gd name="T89" fmla="*/ 10 h 93"/>
                  <a:gd name="T90" fmla="*/ 2 w 47"/>
                  <a:gd name="T91" fmla="*/ 2 h 93"/>
                  <a:gd name="T92" fmla="*/ 9 w 47"/>
                  <a:gd name="T93" fmla="*/ 3 h 93"/>
                  <a:gd name="T94" fmla="*/ 13 w 47"/>
                  <a:gd name="T95" fmla="*/ 9 h 93"/>
                  <a:gd name="T96" fmla="*/ 19 w 47"/>
                  <a:gd name="T97" fmla="*/ 6 h 93"/>
                  <a:gd name="T98" fmla="*/ 20 w 47"/>
                  <a:gd name="T99" fmla="*/ 15 h 93"/>
                  <a:gd name="T100" fmla="*/ 23 w 47"/>
                  <a:gd name="T101" fmla="*/ 19 h 93"/>
                  <a:gd name="T102" fmla="*/ 26 w 47"/>
                  <a:gd name="T103" fmla="*/ 20 h 93"/>
                  <a:gd name="T104" fmla="*/ 27 w 47"/>
                  <a:gd name="T105" fmla="*/ 22 h 93"/>
                  <a:gd name="T106" fmla="*/ 27 w 47"/>
                  <a:gd name="T107" fmla="*/ 29 h 93"/>
                  <a:gd name="T108" fmla="*/ 29 w 47"/>
                  <a:gd name="T109" fmla="*/ 37 h 93"/>
                  <a:gd name="T110" fmla="*/ 33 w 47"/>
                  <a:gd name="T111" fmla="*/ 50 h 93"/>
                  <a:gd name="T112" fmla="*/ 35 w 47"/>
                  <a:gd name="T113" fmla="*/ 5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" h="93">
                    <a:moveTo>
                      <a:pt x="35" y="55"/>
                    </a:moveTo>
                    <a:lnTo>
                      <a:pt x="35" y="55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2" y="42"/>
                    </a:lnTo>
                    <a:lnTo>
                      <a:pt x="33" y="39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2" y="33"/>
                    </a:lnTo>
                    <a:lnTo>
                      <a:pt x="29" y="30"/>
                    </a:lnTo>
                    <a:lnTo>
                      <a:pt x="29" y="28"/>
                    </a:lnTo>
                    <a:lnTo>
                      <a:pt x="29" y="28"/>
                    </a:lnTo>
                    <a:lnTo>
                      <a:pt x="32" y="23"/>
                    </a:lnTo>
                    <a:lnTo>
                      <a:pt x="33" y="23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36" y="26"/>
                    </a:lnTo>
                    <a:lnTo>
                      <a:pt x="35" y="26"/>
                    </a:lnTo>
                    <a:lnTo>
                      <a:pt x="33" y="28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5" y="32"/>
                    </a:lnTo>
                    <a:lnTo>
                      <a:pt x="36" y="32"/>
                    </a:lnTo>
                    <a:lnTo>
                      <a:pt x="37" y="30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42" y="39"/>
                    </a:lnTo>
                    <a:lnTo>
                      <a:pt x="44" y="47"/>
                    </a:lnTo>
                    <a:lnTo>
                      <a:pt x="46" y="49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3"/>
                    </a:lnTo>
                    <a:lnTo>
                      <a:pt x="46" y="53"/>
                    </a:lnTo>
                    <a:lnTo>
                      <a:pt x="47" y="59"/>
                    </a:lnTo>
                    <a:lnTo>
                      <a:pt x="47" y="59"/>
                    </a:lnTo>
                    <a:lnTo>
                      <a:pt x="42" y="57"/>
                    </a:lnTo>
                    <a:lnTo>
                      <a:pt x="40" y="56"/>
                    </a:lnTo>
                    <a:lnTo>
                      <a:pt x="42" y="55"/>
                    </a:lnTo>
                    <a:lnTo>
                      <a:pt x="42" y="55"/>
                    </a:lnTo>
                    <a:lnTo>
                      <a:pt x="37" y="56"/>
                    </a:lnTo>
                    <a:lnTo>
                      <a:pt x="36" y="57"/>
                    </a:lnTo>
                    <a:lnTo>
                      <a:pt x="37" y="59"/>
                    </a:lnTo>
                    <a:lnTo>
                      <a:pt x="39" y="60"/>
                    </a:lnTo>
                    <a:lnTo>
                      <a:pt x="42" y="62"/>
                    </a:lnTo>
                    <a:lnTo>
                      <a:pt x="42" y="62"/>
                    </a:lnTo>
                    <a:lnTo>
                      <a:pt x="39" y="65"/>
                    </a:lnTo>
                    <a:lnTo>
                      <a:pt x="37" y="65"/>
                    </a:lnTo>
                    <a:lnTo>
                      <a:pt x="37" y="65"/>
                    </a:lnTo>
                    <a:lnTo>
                      <a:pt x="37" y="65"/>
                    </a:lnTo>
                    <a:lnTo>
                      <a:pt x="35" y="65"/>
                    </a:lnTo>
                    <a:lnTo>
                      <a:pt x="33" y="63"/>
                    </a:lnTo>
                    <a:lnTo>
                      <a:pt x="33" y="60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30" y="60"/>
                    </a:lnTo>
                    <a:lnTo>
                      <a:pt x="30" y="62"/>
                    </a:lnTo>
                    <a:lnTo>
                      <a:pt x="32" y="66"/>
                    </a:lnTo>
                    <a:lnTo>
                      <a:pt x="33" y="69"/>
                    </a:lnTo>
                    <a:lnTo>
                      <a:pt x="35" y="72"/>
                    </a:lnTo>
                    <a:lnTo>
                      <a:pt x="35" y="72"/>
                    </a:lnTo>
                    <a:lnTo>
                      <a:pt x="39" y="69"/>
                    </a:lnTo>
                    <a:lnTo>
                      <a:pt x="40" y="69"/>
                    </a:lnTo>
                    <a:lnTo>
                      <a:pt x="42" y="70"/>
                    </a:lnTo>
                    <a:lnTo>
                      <a:pt x="42" y="70"/>
                    </a:lnTo>
                    <a:lnTo>
                      <a:pt x="36" y="73"/>
                    </a:lnTo>
                    <a:lnTo>
                      <a:pt x="36" y="73"/>
                    </a:lnTo>
                    <a:lnTo>
                      <a:pt x="35" y="75"/>
                    </a:lnTo>
                    <a:lnTo>
                      <a:pt x="35" y="75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0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5" y="86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2" y="92"/>
                    </a:lnTo>
                    <a:lnTo>
                      <a:pt x="29" y="93"/>
                    </a:lnTo>
                    <a:lnTo>
                      <a:pt x="29" y="93"/>
                    </a:lnTo>
                    <a:lnTo>
                      <a:pt x="27" y="86"/>
                    </a:lnTo>
                    <a:lnTo>
                      <a:pt x="27" y="86"/>
                    </a:lnTo>
                    <a:lnTo>
                      <a:pt x="26" y="85"/>
                    </a:lnTo>
                    <a:lnTo>
                      <a:pt x="26" y="83"/>
                    </a:lnTo>
                    <a:lnTo>
                      <a:pt x="26" y="83"/>
                    </a:lnTo>
                    <a:lnTo>
                      <a:pt x="25" y="79"/>
                    </a:lnTo>
                    <a:lnTo>
                      <a:pt x="25" y="77"/>
                    </a:lnTo>
                    <a:lnTo>
                      <a:pt x="25" y="77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6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5" y="59"/>
                    </a:lnTo>
                    <a:lnTo>
                      <a:pt x="15" y="57"/>
                    </a:lnTo>
                    <a:lnTo>
                      <a:pt x="15" y="57"/>
                    </a:lnTo>
                    <a:lnTo>
                      <a:pt x="10" y="47"/>
                    </a:lnTo>
                    <a:lnTo>
                      <a:pt x="10" y="47"/>
                    </a:lnTo>
                    <a:lnTo>
                      <a:pt x="7" y="36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3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5" y="20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9" y="16"/>
                    </a:lnTo>
                    <a:lnTo>
                      <a:pt x="9" y="16"/>
                    </a:lnTo>
                    <a:lnTo>
                      <a:pt x="7" y="13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2" y="1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9" y="3"/>
                    </a:lnTo>
                    <a:lnTo>
                      <a:pt x="12" y="6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5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9"/>
                    </a:lnTo>
                    <a:lnTo>
                      <a:pt x="20" y="12"/>
                    </a:lnTo>
                    <a:lnTo>
                      <a:pt x="20" y="15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19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7" y="25"/>
                    </a:lnTo>
                    <a:lnTo>
                      <a:pt x="27" y="25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32" y="45"/>
                    </a:lnTo>
                    <a:lnTo>
                      <a:pt x="32" y="45"/>
                    </a:lnTo>
                    <a:lnTo>
                      <a:pt x="33" y="50"/>
                    </a:lnTo>
                    <a:lnTo>
                      <a:pt x="33" y="50"/>
                    </a:lnTo>
                    <a:lnTo>
                      <a:pt x="35" y="52"/>
                    </a:lnTo>
                    <a:lnTo>
                      <a:pt x="35" y="52"/>
                    </a:lnTo>
                    <a:lnTo>
                      <a:pt x="35" y="5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" name="íŝḷíḋê">
                <a:extLst>
                  <a:ext uri="{FF2B5EF4-FFF2-40B4-BE49-F238E27FC236}">
                    <a16:creationId xmlns:a16="http://schemas.microsoft.com/office/drawing/2014/main" xmlns="" id="{300C9447-B64C-44C4-B15F-2BB9416011C8}"/>
                  </a:ext>
                </a:extLst>
              </p:cNvPr>
              <p:cNvSpPr/>
              <p:nvPr/>
            </p:nvSpPr>
            <p:spPr bwMode="auto">
              <a:xfrm>
                <a:off x="3534144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" name="ïṡlíḑe">
                <a:extLst>
                  <a:ext uri="{FF2B5EF4-FFF2-40B4-BE49-F238E27FC236}">
                    <a16:creationId xmlns:a16="http://schemas.microsoft.com/office/drawing/2014/main" xmlns="" id="{5FCC88BF-098A-4133-ABB3-40F9449F9F12}"/>
                  </a:ext>
                </a:extLst>
              </p:cNvPr>
              <p:cNvSpPr/>
              <p:nvPr/>
            </p:nvSpPr>
            <p:spPr bwMode="auto">
              <a:xfrm>
                <a:off x="3534144" y="34505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" name="ïšļiḍê">
                <a:extLst>
                  <a:ext uri="{FF2B5EF4-FFF2-40B4-BE49-F238E27FC236}">
                    <a16:creationId xmlns:a16="http://schemas.microsoft.com/office/drawing/2014/main" xmlns="" id="{0409B86D-E82E-47B7-B784-A679B2D1B68D}"/>
                  </a:ext>
                </a:extLst>
              </p:cNvPr>
              <p:cNvSpPr/>
              <p:nvPr/>
            </p:nvSpPr>
            <p:spPr bwMode="auto">
              <a:xfrm>
                <a:off x="3497283" y="3444372"/>
                <a:ext cx="49148" cy="12287"/>
              </a:xfrm>
              <a:custGeom>
                <a:avLst/>
                <a:gdLst>
                  <a:gd name="T0" fmla="*/ 7 w 15"/>
                  <a:gd name="T1" fmla="*/ 3 h 5"/>
                  <a:gd name="T2" fmla="*/ 7 w 15"/>
                  <a:gd name="T3" fmla="*/ 3 h 5"/>
                  <a:gd name="T4" fmla="*/ 0 w 15"/>
                  <a:gd name="T5" fmla="*/ 0 h 5"/>
                  <a:gd name="T6" fmla="*/ 0 w 15"/>
                  <a:gd name="T7" fmla="*/ 0 h 5"/>
                  <a:gd name="T8" fmla="*/ 8 w 15"/>
                  <a:gd name="T9" fmla="*/ 2 h 5"/>
                  <a:gd name="T10" fmla="*/ 8 w 15"/>
                  <a:gd name="T11" fmla="*/ 2 h 5"/>
                  <a:gd name="T12" fmla="*/ 15 w 15"/>
                  <a:gd name="T13" fmla="*/ 5 h 5"/>
                  <a:gd name="T14" fmla="*/ 15 w 15"/>
                  <a:gd name="T15" fmla="*/ 5 h 5"/>
                  <a:gd name="T16" fmla="*/ 15 w 15"/>
                  <a:gd name="T17" fmla="*/ 5 h 5"/>
                  <a:gd name="T18" fmla="*/ 15 w 15"/>
                  <a:gd name="T19" fmla="*/ 5 h 5"/>
                  <a:gd name="T20" fmla="*/ 15 w 15"/>
                  <a:gd name="T21" fmla="*/ 3 h 5"/>
                  <a:gd name="T22" fmla="*/ 15 w 15"/>
                  <a:gd name="T23" fmla="*/ 3 h 5"/>
                  <a:gd name="T24" fmla="*/ 7 w 15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5">
                    <a:moveTo>
                      <a:pt x="7" y="3"/>
                    </a:moveTo>
                    <a:lnTo>
                      <a:pt x="7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7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0" name="íṧḻíḑê">
                <a:extLst>
                  <a:ext uri="{FF2B5EF4-FFF2-40B4-BE49-F238E27FC236}">
                    <a16:creationId xmlns:a16="http://schemas.microsoft.com/office/drawing/2014/main" xmlns="" id="{CAF89729-085A-4515-BF65-4D1A835ED390}"/>
                  </a:ext>
                </a:extLst>
              </p:cNvPr>
              <p:cNvSpPr/>
              <p:nvPr/>
            </p:nvSpPr>
            <p:spPr bwMode="auto">
              <a:xfrm>
                <a:off x="1924542" y="3002038"/>
                <a:ext cx="18433" cy="30716"/>
              </a:xfrm>
              <a:custGeom>
                <a:avLst/>
                <a:gdLst>
                  <a:gd name="T0" fmla="*/ 5 w 8"/>
                  <a:gd name="T1" fmla="*/ 8 h 8"/>
                  <a:gd name="T2" fmla="*/ 5 w 8"/>
                  <a:gd name="T3" fmla="*/ 8 h 8"/>
                  <a:gd name="T4" fmla="*/ 2 w 8"/>
                  <a:gd name="T5" fmla="*/ 7 h 8"/>
                  <a:gd name="T6" fmla="*/ 0 w 8"/>
                  <a:gd name="T7" fmla="*/ 5 h 8"/>
                  <a:gd name="T8" fmla="*/ 2 w 8"/>
                  <a:gd name="T9" fmla="*/ 0 h 8"/>
                  <a:gd name="T10" fmla="*/ 2 w 8"/>
                  <a:gd name="T11" fmla="*/ 0 h 8"/>
                  <a:gd name="T12" fmla="*/ 5 w 8"/>
                  <a:gd name="T13" fmla="*/ 0 h 8"/>
                  <a:gd name="T14" fmla="*/ 8 w 8"/>
                  <a:gd name="T15" fmla="*/ 0 h 8"/>
                  <a:gd name="T16" fmla="*/ 8 w 8"/>
                  <a:gd name="T17" fmla="*/ 0 h 8"/>
                  <a:gd name="T18" fmla="*/ 6 w 8"/>
                  <a:gd name="T19" fmla="*/ 5 h 8"/>
                  <a:gd name="T20" fmla="*/ 5 w 8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5" y="8"/>
                    </a:moveTo>
                    <a:lnTo>
                      <a:pt x="5" y="8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5"/>
                    </a:lnTo>
                    <a:lnTo>
                      <a:pt x="5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1" name="ísľïḓé">
                <a:extLst>
                  <a:ext uri="{FF2B5EF4-FFF2-40B4-BE49-F238E27FC236}">
                    <a16:creationId xmlns:a16="http://schemas.microsoft.com/office/drawing/2014/main" xmlns="" id="{D89110A1-E0F2-4CEB-9386-A3BD08739C87}"/>
                  </a:ext>
                </a:extLst>
              </p:cNvPr>
              <p:cNvSpPr/>
              <p:nvPr/>
            </p:nvSpPr>
            <p:spPr bwMode="auto">
              <a:xfrm>
                <a:off x="3380559" y="3370649"/>
                <a:ext cx="104442" cy="55290"/>
              </a:xfrm>
              <a:custGeom>
                <a:avLst/>
                <a:gdLst>
                  <a:gd name="T0" fmla="*/ 30 w 33"/>
                  <a:gd name="T1" fmla="*/ 15 h 17"/>
                  <a:gd name="T2" fmla="*/ 30 w 33"/>
                  <a:gd name="T3" fmla="*/ 15 h 17"/>
                  <a:gd name="T4" fmla="*/ 22 w 33"/>
                  <a:gd name="T5" fmla="*/ 11 h 17"/>
                  <a:gd name="T6" fmla="*/ 22 w 33"/>
                  <a:gd name="T7" fmla="*/ 11 h 17"/>
                  <a:gd name="T8" fmla="*/ 9 w 33"/>
                  <a:gd name="T9" fmla="*/ 5 h 17"/>
                  <a:gd name="T10" fmla="*/ 0 w 33"/>
                  <a:gd name="T11" fmla="*/ 0 h 17"/>
                  <a:gd name="T12" fmla="*/ 0 w 33"/>
                  <a:gd name="T13" fmla="*/ 0 h 17"/>
                  <a:gd name="T14" fmla="*/ 2 w 33"/>
                  <a:gd name="T15" fmla="*/ 1 h 17"/>
                  <a:gd name="T16" fmla="*/ 5 w 33"/>
                  <a:gd name="T17" fmla="*/ 1 h 17"/>
                  <a:gd name="T18" fmla="*/ 5 w 33"/>
                  <a:gd name="T19" fmla="*/ 1 h 17"/>
                  <a:gd name="T20" fmla="*/ 28 w 33"/>
                  <a:gd name="T21" fmla="*/ 12 h 17"/>
                  <a:gd name="T22" fmla="*/ 28 w 33"/>
                  <a:gd name="T23" fmla="*/ 12 h 17"/>
                  <a:gd name="T24" fmla="*/ 29 w 33"/>
                  <a:gd name="T25" fmla="*/ 14 h 17"/>
                  <a:gd name="T26" fmla="*/ 29 w 33"/>
                  <a:gd name="T27" fmla="*/ 14 h 17"/>
                  <a:gd name="T28" fmla="*/ 33 w 33"/>
                  <a:gd name="T29" fmla="*/ 17 h 17"/>
                  <a:gd name="T30" fmla="*/ 33 w 33"/>
                  <a:gd name="T31" fmla="*/ 17 h 17"/>
                  <a:gd name="T32" fmla="*/ 30 w 33"/>
                  <a:gd name="T3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17">
                    <a:moveTo>
                      <a:pt x="30" y="15"/>
                    </a:moveTo>
                    <a:lnTo>
                      <a:pt x="30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9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0" y="1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2" name="ïṧļiḓe">
                <a:extLst>
                  <a:ext uri="{FF2B5EF4-FFF2-40B4-BE49-F238E27FC236}">
                    <a16:creationId xmlns:a16="http://schemas.microsoft.com/office/drawing/2014/main" xmlns="" id="{AA4F514E-5246-407B-8F78-1ADE809495E9}"/>
                  </a:ext>
                </a:extLst>
              </p:cNvPr>
              <p:cNvSpPr/>
              <p:nvPr/>
            </p:nvSpPr>
            <p:spPr bwMode="auto">
              <a:xfrm>
                <a:off x="2600330" y="2989751"/>
                <a:ext cx="12287" cy="18429"/>
              </a:xfrm>
              <a:custGeom>
                <a:avLst/>
                <a:gdLst>
                  <a:gd name="T0" fmla="*/ 2 w 4"/>
                  <a:gd name="T1" fmla="*/ 6 h 6"/>
                  <a:gd name="T2" fmla="*/ 2 w 4"/>
                  <a:gd name="T3" fmla="*/ 6 h 6"/>
                  <a:gd name="T4" fmla="*/ 0 w 4"/>
                  <a:gd name="T5" fmla="*/ 3 h 6"/>
                  <a:gd name="T6" fmla="*/ 0 w 4"/>
                  <a:gd name="T7" fmla="*/ 2 h 6"/>
                  <a:gd name="T8" fmla="*/ 3 w 4"/>
                  <a:gd name="T9" fmla="*/ 0 h 6"/>
                  <a:gd name="T10" fmla="*/ 3 w 4"/>
                  <a:gd name="T11" fmla="*/ 0 h 6"/>
                  <a:gd name="T12" fmla="*/ 4 w 4"/>
                  <a:gd name="T13" fmla="*/ 3 h 6"/>
                  <a:gd name="T14" fmla="*/ 4 w 4"/>
                  <a:gd name="T15" fmla="*/ 5 h 6"/>
                  <a:gd name="T16" fmla="*/ 4 w 4"/>
                  <a:gd name="T17" fmla="*/ 5 h 6"/>
                  <a:gd name="T18" fmla="*/ 2 w 4"/>
                  <a:gd name="T19" fmla="*/ 5 h 6"/>
                  <a:gd name="T20" fmla="*/ 2 w 4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2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3" name="îś1ïḓê">
                <a:extLst>
                  <a:ext uri="{FF2B5EF4-FFF2-40B4-BE49-F238E27FC236}">
                    <a16:creationId xmlns:a16="http://schemas.microsoft.com/office/drawing/2014/main" xmlns="" id="{08865209-C76A-4A17-9889-08C0ED31CF8E}"/>
                  </a:ext>
                </a:extLst>
              </p:cNvPr>
              <p:cNvSpPr/>
              <p:nvPr/>
            </p:nvSpPr>
            <p:spPr bwMode="auto">
              <a:xfrm>
                <a:off x="3423562" y="3389078"/>
                <a:ext cx="24574" cy="12287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2 w 9"/>
                  <a:gd name="T5" fmla="*/ 0 h 5"/>
                  <a:gd name="T6" fmla="*/ 2 w 9"/>
                  <a:gd name="T7" fmla="*/ 0 h 5"/>
                  <a:gd name="T8" fmla="*/ 9 w 9"/>
                  <a:gd name="T9" fmla="*/ 5 h 5"/>
                  <a:gd name="T10" fmla="*/ 9 w 9"/>
                  <a:gd name="T11" fmla="*/ 5 h 5"/>
                  <a:gd name="T12" fmla="*/ 0 w 9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4" name="íSļïdè">
                <a:extLst>
                  <a:ext uri="{FF2B5EF4-FFF2-40B4-BE49-F238E27FC236}">
                    <a16:creationId xmlns:a16="http://schemas.microsoft.com/office/drawing/2014/main" xmlns="" id="{117B560D-56D5-403E-86C6-AD697543B2C2}"/>
                  </a:ext>
                </a:extLst>
              </p:cNvPr>
              <p:cNvSpPr/>
              <p:nvPr/>
            </p:nvSpPr>
            <p:spPr bwMode="auto">
              <a:xfrm>
                <a:off x="1998263" y="2633427"/>
                <a:ext cx="18433" cy="24574"/>
              </a:xfrm>
              <a:custGeom>
                <a:avLst/>
                <a:gdLst>
                  <a:gd name="T0" fmla="*/ 1 w 7"/>
                  <a:gd name="T1" fmla="*/ 7 h 7"/>
                  <a:gd name="T2" fmla="*/ 1 w 7"/>
                  <a:gd name="T3" fmla="*/ 7 h 7"/>
                  <a:gd name="T4" fmla="*/ 0 w 7"/>
                  <a:gd name="T5" fmla="*/ 7 h 7"/>
                  <a:gd name="T6" fmla="*/ 0 w 7"/>
                  <a:gd name="T7" fmla="*/ 5 h 7"/>
                  <a:gd name="T8" fmla="*/ 1 w 7"/>
                  <a:gd name="T9" fmla="*/ 1 h 7"/>
                  <a:gd name="T10" fmla="*/ 4 w 7"/>
                  <a:gd name="T11" fmla="*/ 0 h 7"/>
                  <a:gd name="T12" fmla="*/ 5 w 7"/>
                  <a:gd name="T13" fmla="*/ 0 h 7"/>
                  <a:gd name="T14" fmla="*/ 7 w 7"/>
                  <a:gd name="T15" fmla="*/ 1 h 7"/>
                  <a:gd name="T16" fmla="*/ 7 w 7"/>
                  <a:gd name="T17" fmla="*/ 1 h 7"/>
                  <a:gd name="T18" fmla="*/ 7 w 7"/>
                  <a:gd name="T19" fmla="*/ 3 h 7"/>
                  <a:gd name="T20" fmla="*/ 5 w 7"/>
                  <a:gd name="T21" fmla="*/ 4 h 7"/>
                  <a:gd name="T22" fmla="*/ 1 w 7"/>
                  <a:gd name="T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1" y="7"/>
                    </a:moveTo>
                    <a:lnTo>
                      <a:pt x="1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5" y="4"/>
                    </a:lnTo>
                    <a:lnTo>
                      <a:pt x="1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5" name="îṩḻiḍe">
                <a:extLst>
                  <a:ext uri="{FF2B5EF4-FFF2-40B4-BE49-F238E27FC236}">
                    <a16:creationId xmlns:a16="http://schemas.microsoft.com/office/drawing/2014/main" xmlns="" id="{719282F1-98BB-45FF-8D28-5046C504D454}"/>
                  </a:ext>
                </a:extLst>
              </p:cNvPr>
              <p:cNvSpPr/>
              <p:nvPr/>
            </p:nvSpPr>
            <p:spPr bwMode="auto">
              <a:xfrm>
                <a:off x="2157995" y="2541271"/>
                <a:ext cx="18433" cy="18429"/>
              </a:xfrm>
              <a:custGeom>
                <a:avLst/>
                <a:gdLst>
                  <a:gd name="T0" fmla="*/ 0 w 7"/>
                  <a:gd name="T1" fmla="*/ 3 h 7"/>
                  <a:gd name="T2" fmla="*/ 1 w 7"/>
                  <a:gd name="T3" fmla="*/ 0 h 7"/>
                  <a:gd name="T4" fmla="*/ 1 w 7"/>
                  <a:gd name="T5" fmla="*/ 0 h 7"/>
                  <a:gd name="T6" fmla="*/ 6 w 7"/>
                  <a:gd name="T7" fmla="*/ 3 h 7"/>
                  <a:gd name="T8" fmla="*/ 7 w 7"/>
                  <a:gd name="T9" fmla="*/ 5 h 7"/>
                  <a:gd name="T10" fmla="*/ 6 w 7"/>
                  <a:gd name="T11" fmla="*/ 7 h 7"/>
                  <a:gd name="T12" fmla="*/ 6 w 7"/>
                  <a:gd name="T13" fmla="*/ 7 h 7"/>
                  <a:gd name="T14" fmla="*/ 4 w 7"/>
                  <a:gd name="T15" fmla="*/ 6 h 7"/>
                  <a:gd name="T16" fmla="*/ 1 w 7"/>
                  <a:gd name="T17" fmla="*/ 6 h 7"/>
                  <a:gd name="T18" fmla="*/ 0 w 7"/>
                  <a:gd name="T19" fmla="*/ 5 h 7"/>
                  <a:gd name="T20" fmla="*/ 0 w 7"/>
                  <a:gd name="T2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6" y="3"/>
                    </a:lnTo>
                    <a:lnTo>
                      <a:pt x="7" y="5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6" name="îS1ïďe">
                <a:extLst>
                  <a:ext uri="{FF2B5EF4-FFF2-40B4-BE49-F238E27FC236}">
                    <a16:creationId xmlns:a16="http://schemas.microsoft.com/office/drawing/2014/main" xmlns="" id="{68918700-D008-45EB-B63D-A74EC8FC6074}"/>
                  </a:ext>
                </a:extLst>
              </p:cNvPr>
              <p:cNvSpPr/>
              <p:nvPr/>
            </p:nvSpPr>
            <p:spPr bwMode="auto">
              <a:xfrm>
                <a:off x="3607868" y="3585671"/>
                <a:ext cx="12287" cy="36861"/>
              </a:xfrm>
              <a:custGeom>
                <a:avLst/>
                <a:gdLst>
                  <a:gd name="T0" fmla="*/ 0 w 6"/>
                  <a:gd name="T1" fmla="*/ 3 h 13"/>
                  <a:gd name="T2" fmla="*/ 0 w 6"/>
                  <a:gd name="T3" fmla="*/ 3 h 13"/>
                  <a:gd name="T4" fmla="*/ 2 w 6"/>
                  <a:gd name="T5" fmla="*/ 4 h 13"/>
                  <a:gd name="T6" fmla="*/ 2 w 6"/>
                  <a:gd name="T7" fmla="*/ 4 h 13"/>
                  <a:gd name="T8" fmla="*/ 2 w 6"/>
                  <a:gd name="T9" fmla="*/ 4 h 13"/>
                  <a:gd name="T10" fmla="*/ 2 w 6"/>
                  <a:gd name="T11" fmla="*/ 0 h 13"/>
                  <a:gd name="T12" fmla="*/ 2 w 6"/>
                  <a:gd name="T13" fmla="*/ 0 h 13"/>
                  <a:gd name="T14" fmla="*/ 3 w 6"/>
                  <a:gd name="T15" fmla="*/ 3 h 13"/>
                  <a:gd name="T16" fmla="*/ 3 w 6"/>
                  <a:gd name="T17" fmla="*/ 1 h 13"/>
                  <a:gd name="T18" fmla="*/ 3 w 6"/>
                  <a:gd name="T19" fmla="*/ 3 h 13"/>
                  <a:gd name="T20" fmla="*/ 3 w 6"/>
                  <a:gd name="T21" fmla="*/ 3 h 13"/>
                  <a:gd name="T22" fmla="*/ 4 w 6"/>
                  <a:gd name="T23" fmla="*/ 6 h 13"/>
                  <a:gd name="T24" fmla="*/ 3 w 6"/>
                  <a:gd name="T25" fmla="*/ 6 h 13"/>
                  <a:gd name="T26" fmla="*/ 3 w 6"/>
                  <a:gd name="T27" fmla="*/ 6 h 13"/>
                  <a:gd name="T28" fmla="*/ 3 w 6"/>
                  <a:gd name="T29" fmla="*/ 7 h 13"/>
                  <a:gd name="T30" fmla="*/ 4 w 6"/>
                  <a:gd name="T31" fmla="*/ 10 h 13"/>
                  <a:gd name="T32" fmla="*/ 4 w 6"/>
                  <a:gd name="T33" fmla="*/ 10 h 13"/>
                  <a:gd name="T34" fmla="*/ 4 w 6"/>
                  <a:gd name="T35" fmla="*/ 11 h 13"/>
                  <a:gd name="T36" fmla="*/ 4 w 6"/>
                  <a:gd name="T37" fmla="*/ 11 h 13"/>
                  <a:gd name="T38" fmla="*/ 4 w 6"/>
                  <a:gd name="T39" fmla="*/ 11 h 13"/>
                  <a:gd name="T40" fmla="*/ 6 w 6"/>
                  <a:gd name="T41" fmla="*/ 13 h 13"/>
                  <a:gd name="T42" fmla="*/ 4 w 6"/>
                  <a:gd name="T43" fmla="*/ 13 h 13"/>
                  <a:gd name="T44" fmla="*/ 2 w 6"/>
                  <a:gd name="T45" fmla="*/ 9 h 13"/>
                  <a:gd name="T46" fmla="*/ 2 w 6"/>
                  <a:gd name="T47" fmla="*/ 9 h 13"/>
                  <a:gd name="T48" fmla="*/ 3 w 6"/>
                  <a:gd name="T49" fmla="*/ 7 h 13"/>
                  <a:gd name="T50" fmla="*/ 0 w 6"/>
                  <a:gd name="T5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13">
                    <a:moveTo>
                      <a:pt x="0" y="3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" name="íSḷîḍê">
                <a:extLst>
                  <a:ext uri="{FF2B5EF4-FFF2-40B4-BE49-F238E27FC236}">
                    <a16:creationId xmlns:a16="http://schemas.microsoft.com/office/drawing/2014/main" xmlns="" id="{D44F58C1-B3A8-4DE8-95E2-D2D09F7AC1AF}"/>
                  </a:ext>
                </a:extLst>
              </p:cNvPr>
              <p:cNvSpPr/>
              <p:nvPr/>
            </p:nvSpPr>
            <p:spPr bwMode="auto">
              <a:xfrm>
                <a:off x="3607868" y="3585671"/>
                <a:ext cx="12287" cy="36861"/>
              </a:xfrm>
              <a:custGeom>
                <a:avLst/>
                <a:gdLst>
                  <a:gd name="T0" fmla="*/ 0 w 6"/>
                  <a:gd name="T1" fmla="*/ 3 h 13"/>
                  <a:gd name="T2" fmla="*/ 0 w 6"/>
                  <a:gd name="T3" fmla="*/ 3 h 13"/>
                  <a:gd name="T4" fmla="*/ 2 w 6"/>
                  <a:gd name="T5" fmla="*/ 4 h 13"/>
                  <a:gd name="T6" fmla="*/ 2 w 6"/>
                  <a:gd name="T7" fmla="*/ 4 h 13"/>
                  <a:gd name="T8" fmla="*/ 2 w 6"/>
                  <a:gd name="T9" fmla="*/ 4 h 13"/>
                  <a:gd name="T10" fmla="*/ 2 w 6"/>
                  <a:gd name="T11" fmla="*/ 0 h 13"/>
                  <a:gd name="T12" fmla="*/ 2 w 6"/>
                  <a:gd name="T13" fmla="*/ 0 h 13"/>
                  <a:gd name="T14" fmla="*/ 3 w 6"/>
                  <a:gd name="T15" fmla="*/ 3 h 13"/>
                  <a:gd name="T16" fmla="*/ 3 w 6"/>
                  <a:gd name="T17" fmla="*/ 1 h 13"/>
                  <a:gd name="T18" fmla="*/ 3 w 6"/>
                  <a:gd name="T19" fmla="*/ 3 h 13"/>
                  <a:gd name="T20" fmla="*/ 3 w 6"/>
                  <a:gd name="T21" fmla="*/ 3 h 13"/>
                  <a:gd name="T22" fmla="*/ 4 w 6"/>
                  <a:gd name="T23" fmla="*/ 6 h 13"/>
                  <a:gd name="T24" fmla="*/ 3 w 6"/>
                  <a:gd name="T25" fmla="*/ 6 h 13"/>
                  <a:gd name="T26" fmla="*/ 3 w 6"/>
                  <a:gd name="T27" fmla="*/ 6 h 13"/>
                  <a:gd name="T28" fmla="*/ 3 w 6"/>
                  <a:gd name="T29" fmla="*/ 7 h 13"/>
                  <a:gd name="T30" fmla="*/ 4 w 6"/>
                  <a:gd name="T31" fmla="*/ 10 h 13"/>
                  <a:gd name="T32" fmla="*/ 4 w 6"/>
                  <a:gd name="T33" fmla="*/ 10 h 13"/>
                  <a:gd name="T34" fmla="*/ 4 w 6"/>
                  <a:gd name="T35" fmla="*/ 11 h 13"/>
                  <a:gd name="T36" fmla="*/ 4 w 6"/>
                  <a:gd name="T37" fmla="*/ 11 h 13"/>
                  <a:gd name="T38" fmla="*/ 4 w 6"/>
                  <a:gd name="T39" fmla="*/ 11 h 13"/>
                  <a:gd name="T40" fmla="*/ 6 w 6"/>
                  <a:gd name="T41" fmla="*/ 13 h 13"/>
                  <a:gd name="T42" fmla="*/ 4 w 6"/>
                  <a:gd name="T43" fmla="*/ 13 h 13"/>
                  <a:gd name="T44" fmla="*/ 2 w 6"/>
                  <a:gd name="T45" fmla="*/ 9 h 13"/>
                  <a:gd name="T46" fmla="*/ 2 w 6"/>
                  <a:gd name="T47" fmla="*/ 9 h 13"/>
                  <a:gd name="T48" fmla="*/ 3 w 6"/>
                  <a:gd name="T49" fmla="*/ 7 h 13"/>
                  <a:gd name="T50" fmla="*/ 0 w 6"/>
                  <a:gd name="T5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13">
                    <a:moveTo>
                      <a:pt x="0" y="3"/>
                    </a:moveTo>
                    <a:lnTo>
                      <a:pt x="0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7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" name="îŝ1íḑe">
                <a:extLst>
                  <a:ext uri="{FF2B5EF4-FFF2-40B4-BE49-F238E27FC236}">
                    <a16:creationId xmlns:a16="http://schemas.microsoft.com/office/drawing/2014/main" xmlns="" id="{7052EBBE-0497-4556-BC28-3D655038A208}"/>
                  </a:ext>
                </a:extLst>
              </p:cNvPr>
              <p:cNvSpPr/>
              <p:nvPr/>
            </p:nvSpPr>
            <p:spPr bwMode="auto">
              <a:xfrm>
                <a:off x="3847466" y="5293571"/>
                <a:ext cx="1339288" cy="675788"/>
              </a:xfrm>
              <a:custGeom>
                <a:avLst/>
                <a:gdLst>
                  <a:gd name="T0" fmla="*/ 179 w 436"/>
                  <a:gd name="T1" fmla="*/ 154 h 219"/>
                  <a:gd name="T2" fmla="*/ 165 w 436"/>
                  <a:gd name="T3" fmla="*/ 161 h 219"/>
                  <a:gd name="T4" fmla="*/ 155 w 436"/>
                  <a:gd name="T5" fmla="*/ 168 h 219"/>
                  <a:gd name="T6" fmla="*/ 137 w 436"/>
                  <a:gd name="T7" fmla="*/ 172 h 219"/>
                  <a:gd name="T8" fmla="*/ 108 w 436"/>
                  <a:gd name="T9" fmla="*/ 185 h 219"/>
                  <a:gd name="T10" fmla="*/ 88 w 436"/>
                  <a:gd name="T11" fmla="*/ 194 h 219"/>
                  <a:gd name="T12" fmla="*/ 57 w 436"/>
                  <a:gd name="T13" fmla="*/ 199 h 219"/>
                  <a:gd name="T14" fmla="*/ 0 w 436"/>
                  <a:gd name="T15" fmla="*/ 219 h 219"/>
                  <a:gd name="T16" fmla="*/ 35 w 436"/>
                  <a:gd name="T17" fmla="*/ 211 h 219"/>
                  <a:gd name="T18" fmla="*/ 45 w 436"/>
                  <a:gd name="T19" fmla="*/ 212 h 219"/>
                  <a:gd name="T20" fmla="*/ 115 w 436"/>
                  <a:gd name="T21" fmla="*/ 194 h 219"/>
                  <a:gd name="T22" fmla="*/ 147 w 436"/>
                  <a:gd name="T23" fmla="*/ 184 h 219"/>
                  <a:gd name="T24" fmla="*/ 174 w 436"/>
                  <a:gd name="T25" fmla="*/ 174 h 219"/>
                  <a:gd name="T26" fmla="*/ 303 w 436"/>
                  <a:gd name="T27" fmla="*/ 111 h 219"/>
                  <a:gd name="T28" fmla="*/ 332 w 436"/>
                  <a:gd name="T29" fmla="*/ 90 h 219"/>
                  <a:gd name="T30" fmla="*/ 353 w 436"/>
                  <a:gd name="T31" fmla="*/ 80 h 219"/>
                  <a:gd name="T32" fmla="*/ 373 w 436"/>
                  <a:gd name="T33" fmla="*/ 67 h 219"/>
                  <a:gd name="T34" fmla="*/ 366 w 436"/>
                  <a:gd name="T35" fmla="*/ 67 h 219"/>
                  <a:gd name="T36" fmla="*/ 392 w 436"/>
                  <a:gd name="T37" fmla="*/ 47 h 219"/>
                  <a:gd name="T38" fmla="*/ 413 w 436"/>
                  <a:gd name="T39" fmla="*/ 31 h 219"/>
                  <a:gd name="T40" fmla="*/ 413 w 436"/>
                  <a:gd name="T41" fmla="*/ 22 h 219"/>
                  <a:gd name="T42" fmla="*/ 428 w 436"/>
                  <a:gd name="T43" fmla="*/ 8 h 219"/>
                  <a:gd name="T44" fmla="*/ 435 w 436"/>
                  <a:gd name="T45" fmla="*/ 0 h 219"/>
                  <a:gd name="T46" fmla="*/ 415 w 436"/>
                  <a:gd name="T47" fmla="*/ 18 h 219"/>
                  <a:gd name="T48" fmla="*/ 413 w 436"/>
                  <a:gd name="T49" fmla="*/ 14 h 219"/>
                  <a:gd name="T50" fmla="*/ 402 w 436"/>
                  <a:gd name="T51" fmla="*/ 21 h 219"/>
                  <a:gd name="T52" fmla="*/ 396 w 436"/>
                  <a:gd name="T53" fmla="*/ 18 h 219"/>
                  <a:gd name="T54" fmla="*/ 390 w 436"/>
                  <a:gd name="T55" fmla="*/ 20 h 219"/>
                  <a:gd name="T56" fmla="*/ 376 w 436"/>
                  <a:gd name="T57" fmla="*/ 31 h 219"/>
                  <a:gd name="T58" fmla="*/ 379 w 436"/>
                  <a:gd name="T59" fmla="*/ 37 h 219"/>
                  <a:gd name="T60" fmla="*/ 360 w 436"/>
                  <a:gd name="T61" fmla="*/ 44 h 219"/>
                  <a:gd name="T62" fmla="*/ 359 w 436"/>
                  <a:gd name="T63" fmla="*/ 41 h 219"/>
                  <a:gd name="T64" fmla="*/ 331 w 436"/>
                  <a:gd name="T65" fmla="*/ 58 h 219"/>
                  <a:gd name="T66" fmla="*/ 313 w 436"/>
                  <a:gd name="T67" fmla="*/ 61 h 219"/>
                  <a:gd name="T68" fmla="*/ 311 w 436"/>
                  <a:gd name="T69" fmla="*/ 71 h 219"/>
                  <a:gd name="T70" fmla="*/ 305 w 436"/>
                  <a:gd name="T71" fmla="*/ 78 h 219"/>
                  <a:gd name="T72" fmla="*/ 299 w 436"/>
                  <a:gd name="T73" fmla="*/ 77 h 219"/>
                  <a:gd name="T74" fmla="*/ 295 w 436"/>
                  <a:gd name="T75" fmla="*/ 75 h 219"/>
                  <a:gd name="T76" fmla="*/ 279 w 436"/>
                  <a:gd name="T77" fmla="*/ 92 h 219"/>
                  <a:gd name="T78" fmla="*/ 259 w 436"/>
                  <a:gd name="T79" fmla="*/ 92 h 219"/>
                  <a:gd name="T80" fmla="*/ 248 w 436"/>
                  <a:gd name="T81" fmla="*/ 92 h 219"/>
                  <a:gd name="T82" fmla="*/ 202 w 436"/>
                  <a:gd name="T83" fmla="*/ 114 h 219"/>
                  <a:gd name="T84" fmla="*/ 176 w 436"/>
                  <a:gd name="T85" fmla="*/ 134 h 219"/>
                  <a:gd name="T86" fmla="*/ 175 w 436"/>
                  <a:gd name="T87" fmla="*/ 144 h 219"/>
                  <a:gd name="T88" fmla="*/ 174 w 436"/>
                  <a:gd name="T89" fmla="*/ 137 h 219"/>
                  <a:gd name="T90" fmla="*/ 182 w 436"/>
                  <a:gd name="T91" fmla="*/ 148 h 219"/>
                  <a:gd name="T92" fmla="*/ 366 w 436"/>
                  <a:gd name="T93" fmla="*/ 50 h 219"/>
                  <a:gd name="T94" fmla="*/ 351 w 436"/>
                  <a:gd name="T95" fmla="*/ 54 h 219"/>
                  <a:gd name="T96" fmla="*/ 332 w 436"/>
                  <a:gd name="T97" fmla="*/ 62 h 219"/>
                  <a:gd name="T98" fmla="*/ 342 w 436"/>
                  <a:gd name="T99" fmla="*/ 58 h 219"/>
                  <a:gd name="T100" fmla="*/ 351 w 436"/>
                  <a:gd name="T101" fmla="*/ 50 h 219"/>
                  <a:gd name="T102" fmla="*/ 254 w 436"/>
                  <a:gd name="T103" fmla="*/ 108 h 219"/>
                  <a:gd name="T104" fmla="*/ 255 w 436"/>
                  <a:gd name="T105" fmla="*/ 101 h 219"/>
                  <a:gd name="T106" fmla="*/ 246 w 436"/>
                  <a:gd name="T107" fmla="*/ 114 h 219"/>
                  <a:gd name="T108" fmla="*/ 238 w 436"/>
                  <a:gd name="T109" fmla="*/ 102 h 219"/>
                  <a:gd name="T110" fmla="*/ 232 w 436"/>
                  <a:gd name="T111" fmla="*/ 105 h 219"/>
                  <a:gd name="T112" fmla="*/ 226 w 436"/>
                  <a:gd name="T113" fmla="*/ 124 h 219"/>
                  <a:gd name="T114" fmla="*/ 232 w 436"/>
                  <a:gd name="T115" fmla="*/ 118 h 219"/>
                  <a:gd name="T116" fmla="*/ 211 w 436"/>
                  <a:gd name="T117" fmla="*/ 137 h 219"/>
                  <a:gd name="T118" fmla="*/ 212 w 436"/>
                  <a:gd name="T119" fmla="*/ 120 h 219"/>
                  <a:gd name="T120" fmla="*/ 189 w 436"/>
                  <a:gd name="T121" fmla="*/ 132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6" h="219">
                    <a:moveTo>
                      <a:pt x="192" y="147"/>
                    </a:moveTo>
                    <a:lnTo>
                      <a:pt x="192" y="147"/>
                    </a:lnTo>
                    <a:lnTo>
                      <a:pt x="191" y="148"/>
                    </a:lnTo>
                    <a:lnTo>
                      <a:pt x="189" y="150"/>
                    </a:lnTo>
                    <a:lnTo>
                      <a:pt x="188" y="152"/>
                    </a:lnTo>
                    <a:lnTo>
                      <a:pt x="186" y="152"/>
                    </a:lnTo>
                    <a:lnTo>
                      <a:pt x="186" y="152"/>
                    </a:lnTo>
                    <a:lnTo>
                      <a:pt x="179" y="154"/>
                    </a:lnTo>
                    <a:lnTo>
                      <a:pt x="172" y="157"/>
                    </a:lnTo>
                    <a:lnTo>
                      <a:pt x="172" y="157"/>
                    </a:lnTo>
                    <a:lnTo>
                      <a:pt x="167" y="160"/>
                    </a:lnTo>
                    <a:lnTo>
                      <a:pt x="167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8"/>
                    </a:lnTo>
                    <a:lnTo>
                      <a:pt x="155" y="168"/>
                    </a:lnTo>
                    <a:lnTo>
                      <a:pt x="152" y="167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145" y="168"/>
                    </a:lnTo>
                    <a:lnTo>
                      <a:pt x="138" y="172"/>
                    </a:lnTo>
                    <a:lnTo>
                      <a:pt x="137" y="172"/>
                    </a:lnTo>
                    <a:lnTo>
                      <a:pt x="137" y="172"/>
                    </a:lnTo>
                    <a:lnTo>
                      <a:pt x="135" y="174"/>
                    </a:lnTo>
                    <a:lnTo>
                      <a:pt x="134" y="174"/>
                    </a:lnTo>
                    <a:lnTo>
                      <a:pt x="134" y="174"/>
                    </a:lnTo>
                    <a:lnTo>
                      <a:pt x="125" y="178"/>
                    </a:lnTo>
                    <a:lnTo>
                      <a:pt x="125" y="178"/>
                    </a:lnTo>
                    <a:lnTo>
                      <a:pt x="108" y="187"/>
                    </a:lnTo>
                    <a:lnTo>
                      <a:pt x="108" y="187"/>
                    </a:lnTo>
                    <a:lnTo>
                      <a:pt x="108" y="185"/>
                    </a:lnTo>
                    <a:lnTo>
                      <a:pt x="107" y="185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1" y="189"/>
                    </a:lnTo>
                    <a:lnTo>
                      <a:pt x="89" y="192"/>
                    </a:lnTo>
                    <a:lnTo>
                      <a:pt x="91" y="194"/>
                    </a:lnTo>
                    <a:lnTo>
                      <a:pt x="91" y="194"/>
                    </a:lnTo>
                    <a:lnTo>
                      <a:pt x="88" y="194"/>
                    </a:lnTo>
                    <a:lnTo>
                      <a:pt x="88" y="194"/>
                    </a:lnTo>
                    <a:lnTo>
                      <a:pt x="85" y="194"/>
                    </a:lnTo>
                    <a:lnTo>
                      <a:pt x="85" y="194"/>
                    </a:lnTo>
                    <a:lnTo>
                      <a:pt x="79" y="195"/>
                    </a:lnTo>
                    <a:lnTo>
                      <a:pt x="79" y="195"/>
                    </a:lnTo>
                    <a:lnTo>
                      <a:pt x="68" y="197"/>
                    </a:lnTo>
                    <a:lnTo>
                      <a:pt x="68" y="197"/>
                    </a:lnTo>
                    <a:lnTo>
                      <a:pt x="57" y="199"/>
                    </a:lnTo>
                    <a:lnTo>
                      <a:pt x="57" y="199"/>
                    </a:lnTo>
                    <a:lnTo>
                      <a:pt x="44" y="202"/>
                    </a:lnTo>
                    <a:lnTo>
                      <a:pt x="44" y="202"/>
                    </a:lnTo>
                    <a:lnTo>
                      <a:pt x="20" y="209"/>
                    </a:lnTo>
                    <a:lnTo>
                      <a:pt x="20" y="209"/>
                    </a:lnTo>
                    <a:lnTo>
                      <a:pt x="10" y="214"/>
                    </a:lnTo>
                    <a:lnTo>
                      <a:pt x="10" y="214"/>
                    </a:lnTo>
                    <a:lnTo>
                      <a:pt x="0" y="219"/>
                    </a:lnTo>
                    <a:lnTo>
                      <a:pt x="0" y="219"/>
                    </a:lnTo>
                    <a:lnTo>
                      <a:pt x="8" y="218"/>
                    </a:lnTo>
                    <a:lnTo>
                      <a:pt x="8" y="218"/>
                    </a:lnTo>
                    <a:lnTo>
                      <a:pt x="18" y="217"/>
                    </a:lnTo>
                    <a:lnTo>
                      <a:pt x="18" y="217"/>
                    </a:lnTo>
                    <a:lnTo>
                      <a:pt x="28" y="215"/>
                    </a:lnTo>
                    <a:lnTo>
                      <a:pt x="32" y="212"/>
                    </a:lnTo>
                    <a:lnTo>
                      <a:pt x="35" y="211"/>
                    </a:lnTo>
                    <a:lnTo>
                      <a:pt x="35" y="211"/>
                    </a:lnTo>
                    <a:lnTo>
                      <a:pt x="35" y="212"/>
                    </a:lnTo>
                    <a:lnTo>
                      <a:pt x="35" y="214"/>
                    </a:lnTo>
                    <a:lnTo>
                      <a:pt x="38" y="212"/>
                    </a:lnTo>
                    <a:lnTo>
                      <a:pt x="42" y="209"/>
                    </a:lnTo>
                    <a:lnTo>
                      <a:pt x="45" y="207"/>
                    </a:lnTo>
                    <a:lnTo>
                      <a:pt x="45" y="212"/>
                    </a:lnTo>
                    <a:lnTo>
                      <a:pt x="45" y="212"/>
                    </a:lnTo>
                    <a:lnTo>
                      <a:pt x="78" y="204"/>
                    </a:lnTo>
                    <a:lnTo>
                      <a:pt x="78" y="204"/>
                    </a:lnTo>
                    <a:lnTo>
                      <a:pt x="87" y="202"/>
                    </a:lnTo>
                    <a:lnTo>
                      <a:pt x="89" y="201"/>
                    </a:lnTo>
                    <a:lnTo>
                      <a:pt x="95" y="199"/>
                    </a:lnTo>
                    <a:lnTo>
                      <a:pt x="95" y="199"/>
                    </a:lnTo>
                    <a:lnTo>
                      <a:pt x="115" y="194"/>
                    </a:lnTo>
                    <a:lnTo>
                      <a:pt x="115" y="194"/>
                    </a:lnTo>
                    <a:lnTo>
                      <a:pt x="135" y="188"/>
                    </a:lnTo>
                    <a:lnTo>
                      <a:pt x="141" y="187"/>
                    </a:lnTo>
                    <a:lnTo>
                      <a:pt x="141" y="187"/>
                    </a:lnTo>
                    <a:lnTo>
                      <a:pt x="141" y="187"/>
                    </a:lnTo>
                    <a:lnTo>
                      <a:pt x="141" y="185"/>
                    </a:lnTo>
                    <a:lnTo>
                      <a:pt x="142" y="185"/>
                    </a:lnTo>
                    <a:lnTo>
                      <a:pt x="147" y="184"/>
                    </a:lnTo>
                    <a:lnTo>
                      <a:pt x="147" y="184"/>
                    </a:lnTo>
                    <a:lnTo>
                      <a:pt x="154" y="181"/>
                    </a:lnTo>
                    <a:lnTo>
                      <a:pt x="158" y="179"/>
                    </a:lnTo>
                    <a:lnTo>
                      <a:pt x="159" y="179"/>
                    </a:lnTo>
                    <a:lnTo>
                      <a:pt x="159" y="179"/>
                    </a:lnTo>
                    <a:lnTo>
                      <a:pt x="159" y="179"/>
                    </a:lnTo>
                    <a:lnTo>
                      <a:pt x="171" y="175"/>
                    </a:lnTo>
                    <a:lnTo>
                      <a:pt x="171" y="175"/>
                    </a:lnTo>
                    <a:lnTo>
                      <a:pt x="174" y="174"/>
                    </a:lnTo>
                    <a:lnTo>
                      <a:pt x="174" y="174"/>
                    </a:lnTo>
                    <a:lnTo>
                      <a:pt x="204" y="162"/>
                    </a:lnTo>
                    <a:lnTo>
                      <a:pt x="232" y="150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89" y="121"/>
                    </a:lnTo>
                    <a:lnTo>
                      <a:pt x="293" y="117"/>
                    </a:lnTo>
                    <a:lnTo>
                      <a:pt x="303" y="111"/>
                    </a:lnTo>
                    <a:lnTo>
                      <a:pt x="303" y="111"/>
                    </a:lnTo>
                    <a:lnTo>
                      <a:pt x="309" y="107"/>
                    </a:lnTo>
                    <a:lnTo>
                      <a:pt x="315" y="102"/>
                    </a:lnTo>
                    <a:lnTo>
                      <a:pt x="318" y="98"/>
                    </a:lnTo>
                    <a:lnTo>
                      <a:pt x="319" y="92"/>
                    </a:lnTo>
                    <a:lnTo>
                      <a:pt x="319" y="92"/>
                    </a:lnTo>
                    <a:lnTo>
                      <a:pt x="326" y="91"/>
                    </a:lnTo>
                    <a:lnTo>
                      <a:pt x="332" y="90"/>
                    </a:lnTo>
                    <a:lnTo>
                      <a:pt x="336" y="85"/>
                    </a:lnTo>
                    <a:lnTo>
                      <a:pt x="342" y="81"/>
                    </a:lnTo>
                    <a:lnTo>
                      <a:pt x="342" y="81"/>
                    </a:lnTo>
                    <a:lnTo>
                      <a:pt x="343" y="82"/>
                    </a:lnTo>
                    <a:lnTo>
                      <a:pt x="345" y="84"/>
                    </a:lnTo>
                    <a:lnTo>
                      <a:pt x="348" y="82"/>
                    </a:lnTo>
                    <a:lnTo>
                      <a:pt x="352" y="80"/>
                    </a:lnTo>
                    <a:lnTo>
                      <a:pt x="353" y="80"/>
                    </a:lnTo>
                    <a:lnTo>
                      <a:pt x="355" y="81"/>
                    </a:lnTo>
                    <a:lnTo>
                      <a:pt x="355" y="81"/>
                    </a:lnTo>
                    <a:lnTo>
                      <a:pt x="360" y="77"/>
                    </a:lnTo>
                    <a:lnTo>
                      <a:pt x="366" y="74"/>
                    </a:lnTo>
                    <a:lnTo>
                      <a:pt x="372" y="71"/>
                    </a:lnTo>
                    <a:lnTo>
                      <a:pt x="373" y="68"/>
                    </a:lnTo>
                    <a:lnTo>
                      <a:pt x="373" y="67"/>
                    </a:lnTo>
                    <a:lnTo>
                      <a:pt x="373" y="67"/>
                    </a:lnTo>
                    <a:lnTo>
                      <a:pt x="366" y="71"/>
                    </a:lnTo>
                    <a:lnTo>
                      <a:pt x="360" y="75"/>
                    </a:lnTo>
                    <a:lnTo>
                      <a:pt x="356" y="77"/>
                    </a:lnTo>
                    <a:lnTo>
                      <a:pt x="353" y="77"/>
                    </a:lnTo>
                    <a:lnTo>
                      <a:pt x="351" y="77"/>
                    </a:lnTo>
                    <a:lnTo>
                      <a:pt x="351" y="77"/>
                    </a:lnTo>
                    <a:lnTo>
                      <a:pt x="359" y="71"/>
                    </a:lnTo>
                    <a:lnTo>
                      <a:pt x="366" y="67"/>
                    </a:lnTo>
                    <a:lnTo>
                      <a:pt x="372" y="62"/>
                    </a:lnTo>
                    <a:lnTo>
                      <a:pt x="376" y="61"/>
                    </a:lnTo>
                    <a:lnTo>
                      <a:pt x="380" y="61"/>
                    </a:lnTo>
                    <a:lnTo>
                      <a:pt x="380" y="61"/>
                    </a:lnTo>
                    <a:lnTo>
                      <a:pt x="386" y="55"/>
                    </a:lnTo>
                    <a:lnTo>
                      <a:pt x="386" y="55"/>
                    </a:lnTo>
                    <a:lnTo>
                      <a:pt x="392" y="47"/>
                    </a:lnTo>
                    <a:lnTo>
                      <a:pt x="392" y="47"/>
                    </a:lnTo>
                    <a:lnTo>
                      <a:pt x="399" y="41"/>
                    </a:lnTo>
                    <a:lnTo>
                      <a:pt x="402" y="40"/>
                    </a:lnTo>
                    <a:lnTo>
                      <a:pt x="406" y="40"/>
                    </a:lnTo>
                    <a:lnTo>
                      <a:pt x="406" y="40"/>
                    </a:lnTo>
                    <a:lnTo>
                      <a:pt x="405" y="37"/>
                    </a:lnTo>
                    <a:lnTo>
                      <a:pt x="406" y="35"/>
                    </a:lnTo>
                    <a:lnTo>
                      <a:pt x="409" y="32"/>
                    </a:lnTo>
                    <a:lnTo>
                      <a:pt x="413" y="31"/>
                    </a:lnTo>
                    <a:lnTo>
                      <a:pt x="416" y="28"/>
                    </a:lnTo>
                    <a:lnTo>
                      <a:pt x="416" y="27"/>
                    </a:lnTo>
                    <a:lnTo>
                      <a:pt x="416" y="27"/>
                    </a:lnTo>
                    <a:lnTo>
                      <a:pt x="415" y="25"/>
                    </a:lnTo>
                    <a:lnTo>
                      <a:pt x="413" y="24"/>
                    </a:lnTo>
                    <a:lnTo>
                      <a:pt x="413" y="24"/>
                    </a:lnTo>
                    <a:lnTo>
                      <a:pt x="413" y="22"/>
                    </a:lnTo>
                    <a:lnTo>
                      <a:pt x="413" y="22"/>
                    </a:lnTo>
                    <a:lnTo>
                      <a:pt x="418" y="18"/>
                    </a:lnTo>
                    <a:lnTo>
                      <a:pt x="423" y="15"/>
                    </a:lnTo>
                    <a:lnTo>
                      <a:pt x="428" y="11"/>
                    </a:lnTo>
                    <a:lnTo>
                      <a:pt x="430" y="10"/>
                    </a:lnTo>
                    <a:lnTo>
                      <a:pt x="432" y="7"/>
                    </a:lnTo>
                    <a:lnTo>
                      <a:pt x="432" y="7"/>
                    </a:lnTo>
                    <a:lnTo>
                      <a:pt x="429" y="8"/>
                    </a:lnTo>
                    <a:lnTo>
                      <a:pt x="428" y="8"/>
                    </a:lnTo>
                    <a:lnTo>
                      <a:pt x="426" y="7"/>
                    </a:lnTo>
                    <a:lnTo>
                      <a:pt x="426" y="7"/>
                    </a:lnTo>
                    <a:lnTo>
                      <a:pt x="429" y="5"/>
                    </a:lnTo>
                    <a:lnTo>
                      <a:pt x="430" y="4"/>
                    </a:lnTo>
                    <a:lnTo>
                      <a:pt x="433" y="3"/>
                    </a:lnTo>
                    <a:lnTo>
                      <a:pt x="436" y="1"/>
                    </a:lnTo>
                    <a:lnTo>
                      <a:pt x="436" y="1"/>
                    </a:lnTo>
                    <a:lnTo>
                      <a:pt x="435" y="0"/>
                    </a:lnTo>
                    <a:lnTo>
                      <a:pt x="433" y="0"/>
                    </a:lnTo>
                    <a:lnTo>
                      <a:pt x="430" y="1"/>
                    </a:lnTo>
                    <a:lnTo>
                      <a:pt x="428" y="4"/>
                    </a:lnTo>
                    <a:lnTo>
                      <a:pt x="423" y="5"/>
                    </a:lnTo>
                    <a:lnTo>
                      <a:pt x="423" y="5"/>
                    </a:lnTo>
                    <a:lnTo>
                      <a:pt x="423" y="8"/>
                    </a:lnTo>
                    <a:lnTo>
                      <a:pt x="422" y="11"/>
                    </a:lnTo>
                    <a:lnTo>
                      <a:pt x="415" y="18"/>
                    </a:lnTo>
                    <a:lnTo>
                      <a:pt x="408" y="24"/>
                    </a:lnTo>
                    <a:lnTo>
                      <a:pt x="405" y="25"/>
                    </a:lnTo>
                    <a:lnTo>
                      <a:pt x="403" y="25"/>
                    </a:lnTo>
                    <a:lnTo>
                      <a:pt x="403" y="25"/>
                    </a:lnTo>
                    <a:lnTo>
                      <a:pt x="406" y="18"/>
                    </a:lnTo>
                    <a:lnTo>
                      <a:pt x="409" y="15"/>
                    </a:lnTo>
                    <a:lnTo>
                      <a:pt x="413" y="14"/>
                    </a:lnTo>
                    <a:lnTo>
                      <a:pt x="413" y="14"/>
                    </a:lnTo>
                    <a:lnTo>
                      <a:pt x="412" y="13"/>
                    </a:lnTo>
                    <a:lnTo>
                      <a:pt x="410" y="13"/>
                    </a:lnTo>
                    <a:lnTo>
                      <a:pt x="408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5" y="15"/>
                    </a:lnTo>
                    <a:lnTo>
                      <a:pt x="403" y="18"/>
                    </a:lnTo>
                    <a:lnTo>
                      <a:pt x="402" y="21"/>
                    </a:lnTo>
                    <a:lnTo>
                      <a:pt x="399" y="24"/>
                    </a:lnTo>
                    <a:lnTo>
                      <a:pt x="399" y="24"/>
                    </a:lnTo>
                    <a:lnTo>
                      <a:pt x="399" y="21"/>
                    </a:lnTo>
                    <a:lnTo>
                      <a:pt x="399" y="18"/>
                    </a:lnTo>
                    <a:lnTo>
                      <a:pt x="399" y="13"/>
                    </a:lnTo>
                    <a:lnTo>
                      <a:pt x="399" y="13"/>
                    </a:lnTo>
                    <a:lnTo>
                      <a:pt x="396" y="15"/>
                    </a:lnTo>
                    <a:lnTo>
                      <a:pt x="396" y="18"/>
                    </a:lnTo>
                    <a:lnTo>
                      <a:pt x="396" y="21"/>
                    </a:lnTo>
                    <a:lnTo>
                      <a:pt x="393" y="24"/>
                    </a:lnTo>
                    <a:lnTo>
                      <a:pt x="393" y="24"/>
                    </a:lnTo>
                    <a:lnTo>
                      <a:pt x="393" y="22"/>
                    </a:lnTo>
                    <a:lnTo>
                      <a:pt x="393" y="21"/>
                    </a:lnTo>
                    <a:lnTo>
                      <a:pt x="392" y="18"/>
                    </a:lnTo>
                    <a:lnTo>
                      <a:pt x="390" y="20"/>
                    </a:lnTo>
                    <a:lnTo>
                      <a:pt x="390" y="20"/>
                    </a:lnTo>
                    <a:lnTo>
                      <a:pt x="389" y="21"/>
                    </a:lnTo>
                    <a:lnTo>
                      <a:pt x="388" y="22"/>
                    </a:lnTo>
                    <a:lnTo>
                      <a:pt x="385" y="24"/>
                    </a:lnTo>
                    <a:lnTo>
                      <a:pt x="378" y="25"/>
                    </a:lnTo>
                    <a:lnTo>
                      <a:pt x="378" y="25"/>
                    </a:lnTo>
                    <a:lnTo>
                      <a:pt x="379" y="28"/>
                    </a:lnTo>
                    <a:lnTo>
                      <a:pt x="379" y="30"/>
                    </a:lnTo>
                    <a:lnTo>
                      <a:pt x="376" y="31"/>
                    </a:lnTo>
                    <a:lnTo>
                      <a:pt x="372" y="34"/>
                    </a:lnTo>
                    <a:lnTo>
                      <a:pt x="370" y="35"/>
                    </a:lnTo>
                    <a:lnTo>
                      <a:pt x="369" y="38"/>
                    </a:lnTo>
                    <a:lnTo>
                      <a:pt x="369" y="38"/>
                    </a:lnTo>
                    <a:lnTo>
                      <a:pt x="373" y="35"/>
                    </a:lnTo>
                    <a:lnTo>
                      <a:pt x="376" y="34"/>
                    </a:lnTo>
                    <a:lnTo>
                      <a:pt x="379" y="35"/>
                    </a:lnTo>
                    <a:lnTo>
                      <a:pt x="379" y="37"/>
                    </a:lnTo>
                    <a:lnTo>
                      <a:pt x="378" y="40"/>
                    </a:lnTo>
                    <a:lnTo>
                      <a:pt x="378" y="40"/>
                    </a:lnTo>
                    <a:lnTo>
                      <a:pt x="373" y="40"/>
                    </a:lnTo>
                    <a:lnTo>
                      <a:pt x="370" y="41"/>
                    </a:lnTo>
                    <a:lnTo>
                      <a:pt x="368" y="42"/>
                    </a:lnTo>
                    <a:lnTo>
                      <a:pt x="362" y="44"/>
                    </a:lnTo>
                    <a:lnTo>
                      <a:pt x="362" y="44"/>
                    </a:lnTo>
                    <a:lnTo>
                      <a:pt x="360" y="44"/>
                    </a:lnTo>
                    <a:lnTo>
                      <a:pt x="359" y="42"/>
                    </a:lnTo>
                    <a:lnTo>
                      <a:pt x="359" y="42"/>
                    </a:lnTo>
                    <a:lnTo>
                      <a:pt x="362" y="40"/>
                    </a:lnTo>
                    <a:lnTo>
                      <a:pt x="362" y="37"/>
                    </a:lnTo>
                    <a:lnTo>
                      <a:pt x="362" y="37"/>
                    </a:lnTo>
                    <a:lnTo>
                      <a:pt x="360" y="37"/>
                    </a:lnTo>
                    <a:lnTo>
                      <a:pt x="359" y="41"/>
                    </a:lnTo>
                    <a:lnTo>
                      <a:pt x="359" y="41"/>
                    </a:lnTo>
                    <a:lnTo>
                      <a:pt x="343" y="50"/>
                    </a:lnTo>
                    <a:lnTo>
                      <a:pt x="343" y="50"/>
                    </a:lnTo>
                    <a:lnTo>
                      <a:pt x="331" y="55"/>
                    </a:lnTo>
                    <a:lnTo>
                      <a:pt x="331" y="55"/>
                    </a:lnTo>
                    <a:lnTo>
                      <a:pt x="333" y="55"/>
                    </a:lnTo>
                    <a:lnTo>
                      <a:pt x="336" y="55"/>
                    </a:lnTo>
                    <a:lnTo>
                      <a:pt x="336" y="55"/>
                    </a:lnTo>
                    <a:lnTo>
                      <a:pt x="331" y="58"/>
                    </a:lnTo>
                    <a:lnTo>
                      <a:pt x="328" y="60"/>
                    </a:lnTo>
                    <a:lnTo>
                      <a:pt x="326" y="60"/>
                    </a:lnTo>
                    <a:lnTo>
                      <a:pt x="328" y="62"/>
                    </a:lnTo>
                    <a:lnTo>
                      <a:pt x="328" y="62"/>
                    </a:lnTo>
                    <a:lnTo>
                      <a:pt x="323" y="65"/>
                    </a:lnTo>
                    <a:lnTo>
                      <a:pt x="321" y="64"/>
                    </a:lnTo>
                    <a:lnTo>
                      <a:pt x="316" y="62"/>
                    </a:lnTo>
                    <a:lnTo>
                      <a:pt x="313" y="61"/>
                    </a:lnTo>
                    <a:lnTo>
                      <a:pt x="313" y="61"/>
                    </a:lnTo>
                    <a:lnTo>
                      <a:pt x="313" y="62"/>
                    </a:lnTo>
                    <a:lnTo>
                      <a:pt x="313" y="64"/>
                    </a:lnTo>
                    <a:lnTo>
                      <a:pt x="312" y="67"/>
                    </a:lnTo>
                    <a:lnTo>
                      <a:pt x="309" y="68"/>
                    </a:lnTo>
                    <a:lnTo>
                      <a:pt x="309" y="70"/>
                    </a:lnTo>
                    <a:lnTo>
                      <a:pt x="311" y="71"/>
                    </a:lnTo>
                    <a:lnTo>
                      <a:pt x="311" y="71"/>
                    </a:lnTo>
                    <a:lnTo>
                      <a:pt x="316" y="67"/>
                    </a:lnTo>
                    <a:lnTo>
                      <a:pt x="318" y="67"/>
                    </a:lnTo>
                    <a:lnTo>
                      <a:pt x="319" y="67"/>
                    </a:lnTo>
                    <a:lnTo>
                      <a:pt x="319" y="68"/>
                    </a:lnTo>
                    <a:lnTo>
                      <a:pt x="319" y="68"/>
                    </a:lnTo>
                    <a:lnTo>
                      <a:pt x="308" y="75"/>
                    </a:lnTo>
                    <a:lnTo>
                      <a:pt x="308" y="75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299" y="82"/>
                    </a:lnTo>
                    <a:lnTo>
                      <a:pt x="299" y="82"/>
                    </a:lnTo>
                    <a:lnTo>
                      <a:pt x="298" y="81"/>
                    </a:lnTo>
                    <a:lnTo>
                      <a:pt x="296" y="81"/>
                    </a:lnTo>
                    <a:lnTo>
                      <a:pt x="295" y="78"/>
                    </a:lnTo>
                    <a:lnTo>
                      <a:pt x="295" y="78"/>
                    </a:lnTo>
                    <a:lnTo>
                      <a:pt x="299" y="77"/>
                    </a:lnTo>
                    <a:lnTo>
                      <a:pt x="303" y="75"/>
                    </a:lnTo>
                    <a:lnTo>
                      <a:pt x="303" y="75"/>
                    </a:lnTo>
                    <a:lnTo>
                      <a:pt x="305" y="71"/>
                    </a:lnTo>
                    <a:lnTo>
                      <a:pt x="306" y="68"/>
                    </a:lnTo>
                    <a:lnTo>
                      <a:pt x="306" y="68"/>
                    </a:lnTo>
                    <a:lnTo>
                      <a:pt x="299" y="71"/>
                    </a:lnTo>
                    <a:lnTo>
                      <a:pt x="299" y="71"/>
                    </a:lnTo>
                    <a:lnTo>
                      <a:pt x="295" y="75"/>
                    </a:lnTo>
                    <a:lnTo>
                      <a:pt x="295" y="75"/>
                    </a:lnTo>
                    <a:lnTo>
                      <a:pt x="292" y="80"/>
                    </a:lnTo>
                    <a:lnTo>
                      <a:pt x="289" y="85"/>
                    </a:lnTo>
                    <a:lnTo>
                      <a:pt x="289" y="85"/>
                    </a:lnTo>
                    <a:lnTo>
                      <a:pt x="285" y="85"/>
                    </a:lnTo>
                    <a:lnTo>
                      <a:pt x="281" y="87"/>
                    </a:lnTo>
                    <a:lnTo>
                      <a:pt x="279" y="90"/>
                    </a:lnTo>
                    <a:lnTo>
                      <a:pt x="279" y="92"/>
                    </a:lnTo>
                    <a:lnTo>
                      <a:pt x="279" y="92"/>
                    </a:lnTo>
                    <a:lnTo>
                      <a:pt x="276" y="92"/>
                    </a:lnTo>
                    <a:lnTo>
                      <a:pt x="275" y="90"/>
                    </a:lnTo>
                    <a:lnTo>
                      <a:pt x="275" y="84"/>
                    </a:lnTo>
                    <a:lnTo>
                      <a:pt x="275" y="84"/>
                    </a:lnTo>
                    <a:lnTo>
                      <a:pt x="269" y="88"/>
                    </a:lnTo>
                    <a:lnTo>
                      <a:pt x="265" y="91"/>
                    </a:lnTo>
                    <a:lnTo>
                      <a:pt x="259" y="92"/>
                    </a:lnTo>
                    <a:lnTo>
                      <a:pt x="254" y="92"/>
                    </a:lnTo>
                    <a:lnTo>
                      <a:pt x="254" y="92"/>
                    </a:lnTo>
                    <a:lnTo>
                      <a:pt x="255" y="91"/>
                    </a:lnTo>
                    <a:lnTo>
                      <a:pt x="255" y="90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2" y="90"/>
                    </a:lnTo>
                    <a:lnTo>
                      <a:pt x="248" y="92"/>
                    </a:lnTo>
                    <a:lnTo>
                      <a:pt x="241" y="92"/>
                    </a:lnTo>
                    <a:lnTo>
                      <a:pt x="241" y="92"/>
                    </a:lnTo>
                    <a:lnTo>
                      <a:pt x="235" y="98"/>
                    </a:lnTo>
                    <a:lnTo>
                      <a:pt x="225" y="105"/>
                    </a:lnTo>
                    <a:lnTo>
                      <a:pt x="225" y="105"/>
                    </a:lnTo>
                    <a:lnTo>
                      <a:pt x="214" y="111"/>
                    </a:lnTo>
                    <a:lnTo>
                      <a:pt x="208" y="112"/>
                    </a:lnTo>
                    <a:lnTo>
                      <a:pt x="202" y="114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4" y="122"/>
                    </a:lnTo>
                    <a:lnTo>
                      <a:pt x="194" y="122"/>
                    </a:lnTo>
                    <a:lnTo>
                      <a:pt x="175" y="131"/>
                    </a:lnTo>
                    <a:lnTo>
                      <a:pt x="175" y="131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81" y="132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8" y="132"/>
                    </a:lnTo>
                    <a:lnTo>
                      <a:pt x="188" y="132"/>
                    </a:lnTo>
                    <a:lnTo>
                      <a:pt x="185" y="137"/>
                    </a:lnTo>
                    <a:lnTo>
                      <a:pt x="181" y="141"/>
                    </a:lnTo>
                    <a:lnTo>
                      <a:pt x="175" y="144"/>
                    </a:lnTo>
                    <a:lnTo>
                      <a:pt x="172" y="144"/>
                    </a:lnTo>
                    <a:lnTo>
                      <a:pt x="169" y="142"/>
                    </a:lnTo>
                    <a:lnTo>
                      <a:pt x="169" y="142"/>
                    </a:lnTo>
                    <a:lnTo>
                      <a:pt x="169" y="141"/>
                    </a:lnTo>
                    <a:lnTo>
                      <a:pt x="169" y="141"/>
                    </a:lnTo>
                    <a:lnTo>
                      <a:pt x="172" y="140"/>
                    </a:lnTo>
                    <a:lnTo>
                      <a:pt x="174" y="138"/>
                    </a:lnTo>
                    <a:lnTo>
                      <a:pt x="174" y="137"/>
                    </a:lnTo>
                    <a:lnTo>
                      <a:pt x="172" y="135"/>
                    </a:lnTo>
                    <a:lnTo>
                      <a:pt x="172" y="135"/>
                    </a:lnTo>
                    <a:lnTo>
                      <a:pt x="168" y="140"/>
                    </a:lnTo>
                    <a:lnTo>
                      <a:pt x="167" y="142"/>
                    </a:lnTo>
                    <a:lnTo>
                      <a:pt x="168" y="145"/>
                    </a:lnTo>
                    <a:lnTo>
                      <a:pt x="171" y="147"/>
                    </a:lnTo>
                    <a:lnTo>
                      <a:pt x="171" y="147"/>
                    </a:lnTo>
                    <a:lnTo>
                      <a:pt x="182" y="148"/>
                    </a:lnTo>
                    <a:lnTo>
                      <a:pt x="192" y="147"/>
                    </a:lnTo>
                    <a:close/>
                    <a:moveTo>
                      <a:pt x="369" y="44"/>
                    </a:moveTo>
                    <a:lnTo>
                      <a:pt x="369" y="44"/>
                    </a:lnTo>
                    <a:lnTo>
                      <a:pt x="372" y="47"/>
                    </a:lnTo>
                    <a:lnTo>
                      <a:pt x="372" y="47"/>
                    </a:lnTo>
                    <a:lnTo>
                      <a:pt x="369" y="50"/>
                    </a:lnTo>
                    <a:lnTo>
                      <a:pt x="368" y="50"/>
                    </a:lnTo>
                    <a:lnTo>
                      <a:pt x="366" y="50"/>
                    </a:lnTo>
                    <a:lnTo>
                      <a:pt x="363" y="50"/>
                    </a:lnTo>
                    <a:lnTo>
                      <a:pt x="363" y="50"/>
                    </a:lnTo>
                    <a:lnTo>
                      <a:pt x="363" y="48"/>
                    </a:lnTo>
                    <a:lnTo>
                      <a:pt x="365" y="47"/>
                    </a:lnTo>
                    <a:lnTo>
                      <a:pt x="369" y="44"/>
                    </a:lnTo>
                    <a:close/>
                    <a:moveTo>
                      <a:pt x="353" y="48"/>
                    </a:moveTo>
                    <a:lnTo>
                      <a:pt x="353" y="48"/>
                    </a:lnTo>
                    <a:lnTo>
                      <a:pt x="351" y="54"/>
                    </a:lnTo>
                    <a:lnTo>
                      <a:pt x="348" y="61"/>
                    </a:lnTo>
                    <a:lnTo>
                      <a:pt x="348" y="61"/>
                    </a:lnTo>
                    <a:lnTo>
                      <a:pt x="343" y="65"/>
                    </a:lnTo>
                    <a:lnTo>
                      <a:pt x="343" y="65"/>
                    </a:lnTo>
                    <a:lnTo>
                      <a:pt x="339" y="67"/>
                    </a:lnTo>
                    <a:lnTo>
                      <a:pt x="336" y="67"/>
                    </a:lnTo>
                    <a:lnTo>
                      <a:pt x="336" y="67"/>
                    </a:lnTo>
                    <a:lnTo>
                      <a:pt x="332" y="62"/>
                    </a:lnTo>
                    <a:lnTo>
                      <a:pt x="332" y="62"/>
                    </a:lnTo>
                    <a:lnTo>
                      <a:pt x="335" y="61"/>
                    </a:lnTo>
                    <a:lnTo>
                      <a:pt x="338" y="60"/>
                    </a:lnTo>
                    <a:lnTo>
                      <a:pt x="339" y="60"/>
                    </a:lnTo>
                    <a:lnTo>
                      <a:pt x="341" y="57"/>
                    </a:lnTo>
                    <a:lnTo>
                      <a:pt x="341" y="57"/>
                    </a:lnTo>
                    <a:lnTo>
                      <a:pt x="343" y="57"/>
                    </a:lnTo>
                    <a:lnTo>
                      <a:pt x="342" y="58"/>
                    </a:lnTo>
                    <a:lnTo>
                      <a:pt x="342" y="60"/>
                    </a:lnTo>
                    <a:lnTo>
                      <a:pt x="341" y="62"/>
                    </a:lnTo>
                    <a:lnTo>
                      <a:pt x="341" y="62"/>
                    </a:lnTo>
                    <a:lnTo>
                      <a:pt x="343" y="61"/>
                    </a:lnTo>
                    <a:lnTo>
                      <a:pt x="345" y="60"/>
                    </a:lnTo>
                    <a:lnTo>
                      <a:pt x="346" y="57"/>
                    </a:lnTo>
                    <a:lnTo>
                      <a:pt x="348" y="51"/>
                    </a:lnTo>
                    <a:lnTo>
                      <a:pt x="351" y="50"/>
                    </a:lnTo>
                    <a:lnTo>
                      <a:pt x="353" y="48"/>
                    </a:lnTo>
                    <a:close/>
                    <a:moveTo>
                      <a:pt x="275" y="100"/>
                    </a:moveTo>
                    <a:lnTo>
                      <a:pt x="275" y="100"/>
                    </a:lnTo>
                    <a:lnTo>
                      <a:pt x="271" y="104"/>
                    </a:lnTo>
                    <a:lnTo>
                      <a:pt x="265" y="108"/>
                    </a:lnTo>
                    <a:lnTo>
                      <a:pt x="258" y="110"/>
                    </a:lnTo>
                    <a:lnTo>
                      <a:pt x="255" y="110"/>
                    </a:lnTo>
                    <a:lnTo>
                      <a:pt x="254" y="108"/>
                    </a:lnTo>
                    <a:lnTo>
                      <a:pt x="254" y="108"/>
                    </a:lnTo>
                    <a:lnTo>
                      <a:pt x="265" y="102"/>
                    </a:lnTo>
                    <a:lnTo>
                      <a:pt x="271" y="100"/>
                    </a:lnTo>
                    <a:lnTo>
                      <a:pt x="275" y="100"/>
                    </a:lnTo>
                    <a:close/>
                    <a:moveTo>
                      <a:pt x="259" y="95"/>
                    </a:moveTo>
                    <a:lnTo>
                      <a:pt x="259" y="95"/>
                    </a:lnTo>
                    <a:lnTo>
                      <a:pt x="258" y="98"/>
                    </a:lnTo>
                    <a:lnTo>
                      <a:pt x="255" y="101"/>
                    </a:lnTo>
                    <a:lnTo>
                      <a:pt x="245" y="105"/>
                    </a:lnTo>
                    <a:lnTo>
                      <a:pt x="245" y="105"/>
                    </a:lnTo>
                    <a:lnTo>
                      <a:pt x="246" y="101"/>
                    </a:lnTo>
                    <a:lnTo>
                      <a:pt x="249" y="98"/>
                    </a:lnTo>
                    <a:lnTo>
                      <a:pt x="259" y="95"/>
                    </a:lnTo>
                    <a:close/>
                    <a:moveTo>
                      <a:pt x="249" y="110"/>
                    </a:moveTo>
                    <a:lnTo>
                      <a:pt x="249" y="110"/>
                    </a:lnTo>
                    <a:lnTo>
                      <a:pt x="246" y="114"/>
                    </a:lnTo>
                    <a:lnTo>
                      <a:pt x="241" y="118"/>
                    </a:lnTo>
                    <a:lnTo>
                      <a:pt x="241" y="118"/>
                    </a:lnTo>
                    <a:lnTo>
                      <a:pt x="239" y="117"/>
                    </a:lnTo>
                    <a:lnTo>
                      <a:pt x="241" y="115"/>
                    </a:lnTo>
                    <a:lnTo>
                      <a:pt x="242" y="112"/>
                    </a:lnTo>
                    <a:lnTo>
                      <a:pt x="246" y="111"/>
                    </a:lnTo>
                    <a:lnTo>
                      <a:pt x="249" y="110"/>
                    </a:lnTo>
                    <a:close/>
                    <a:moveTo>
                      <a:pt x="238" y="102"/>
                    </a:moveTo>
                    <a:lnTo>
                      <a:pt x="238" y="102"/>
                    </a:lnTo>
                    <a:lnTo>
                      <a:pt x="238" y="105"/>
                    </a:lnTo>
                    <a:lnTo>
                      <a:pt x="238" y="107"/>
                    </a:lnTo>
                    <a:lnTo>
                      <a:pt x="235" y="108"/>
                    </a:lnTo>
                    <a:lnTo>
                      <a:pt x="232" y="110"/>
                    </a:lnTo>
                    <a:lnTo>
                      <a:pt x="232" y="110"/>
                    </a:lnTo>
                    <a:lnTo>
                      <a:pt x="232" y="108"/>
                    </a:lnTo>
                    <a:lnTo>
                      <a:pt x="232" y="105"/>
                    </a:lnTo>
                    <a:lnTo>
                      <a:pt x="234" y="104"/>
                    </a:lnTo>
                    <a:lnTo>
                      <a:pt x="238" y="102"/>
                    </a:lnTo>
                    <a:close/>
                    <a:moveTo>
                      <a:pt x="238" y="117"/>
                    </a:moveTo>
                    <a:lnTo>
                      <a:pt x="238" y="117"/>
                    </a:lnTo>
                    <a:lnTo>
                      <a:pt x="236" y="120"/>
                    </a:lnTo>
                    <a:lnTo>
                      <a:pt x="235" y="122"/>
                    </a:lnTo>
                    <a:lnTo>
                      <a:pt x="231" y="124"/>
                    </a:lnTo>
                    <a:lnTo>
                      <a:pt x="226" y="124"/>
                    </a:lnTo>
                    <a:lnTo>
                      <a:pt x="226" y="124"/>
                    </a:lnTo>
                    <a:lnTo>
                      <a:pt x="219" y="124"/>
                    </a:lnTo>
                    <a:lnTo>
                      <a:pt x="216" y="121"/>
                    </a:lnTo>
                    <a:lnTo>
                      <a:pt x="216" y="120"/>
                    </a:lnTo>
                    <a:lnTo>
                      <a:pt x="216" y="120"/>
                    </a:lnTo>
                    <a:lnTo>
                      <a:pt x="222" y="121"/>
                    </a:lnTo>
                    <a:lnTo>
                      <a:pt x="226" y="120"/>
                    </a:lnTo>
                    <a:lnTo>
                      <a:pt x="232" y="118"/>
                    </a:lnTo>
                    <a:lnTo>
                      <a:pt x="238" y="117"/>
                    </a:lnTo>
                    <a:close/>
                    <a:moveTo>
                      <a:pt x="225" y="130"/>
                    </a:moveTo>
                    <a:lnTo>
                      <a:pt x="225" y="130"/>
                    </a:lnTo>
                    <a:lnTo>
                      <a:pt x="225" y="130"/>
                    </a:lnTo>
                    <a:lnTo>
                      <a:pt x="225" y="131"/>
                    </a:lnTo>
                    <a:lnTo>
                      <a:pt x="222" y="132"/>
                    </a:lnTo>
                    <a:lnTo>
                      <a:pt x="211" y="137"/>
                    </a:lnTo>
                    <a:lnTo>
                      <a:pt x="211" y="137"/>
                    </a:lnTo>
                    <a:lnTo>
                      <a:pt x="211" y="135"/>
                    </a:lnTo>
                    <a:lnTo>
                      <a:pt x="212" y="132"/>
                    </a:lnTo>
                    <a:lnTo>
                      <a:pt x="215" y="131"/>
                    </a:lnTo>
                    <a:lnTo>
                      <a:pt x="221" y="130"/>
                    </a:lnTo>
                    <a:lnTo>
                      <a:pt x="225" y="130"/>
                    </a:lnTo>
                    <a:close/>
                    <a:moveTo>
                      <a:pt x="211" y="117"/>
                    </a:moveTo>
                    <a:lnTo>
                      <a:pt x="211" y="117"/>
                    </a:lnTo>
                    <a:lnTo>
                      <a:pt x="212" y="120"/>
                    </a:lnTo>
                    <a:lnTo>
                      <a:pt x="211" y="122"/>
                    </a:lnTo>
                    <a:lnTo>
                      <a:pt x="212" y="125"/>
                    </a:lnTo>
                    <a:lnTo>
                      <a:pt x="214" y="125"/>
                    </a:lnTo>
                    <a:lnTo>
                      <a:pt x="214" y="125"/>
                    </a:lnTo>
                    <a:lnTo>
                      <a:pt x="204" y="128"/>
                    </a:lnTo>
                    <a:lnTo>
                      <a:pt x="204" y="128"/>
                    </a:lnTo>
                    <a:lnTo>
                      <a:pt x="189" y="132"/>
                    </a:lnTo>
                    <a:lnTo>
                      <a:pt x="189" y="132"/>
                    </a:lnTo>
                    <a:lnTo>
                      <a:pt x="192" y="128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202" y="120"/>
                    </a:lnTo>
                    <a:lnTo>
                      <a:pt x="211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9" name="ïṣ1idé">
                <a:extLst>
                  <a:ext uri="{FF2B5EF4-FFF2-40B4-BE49-F238E27FC236}">
                    <a16:creationId xmlns:a16="http://schemas.microsoft.com/office/drawing/2014/main" xmlns="" id="{20731909-CD14-46C3-957D-4DC06AAF2B4E}"/>
                  </a:ext>
                </a:extLst>
              </p:cNvPr>
              <p:cNvSpPr/>
              <p:nvPr/>
            </p:nvSpPr>
            <p:spPr bwMode="auto">
              <a:xfrm>
                <a:off x="3847466" y="5293570"/>
                <a:ext cx="1339288" cy="675788"/>
              </a:xfrm>
              <a:custGeom>
                <a:avLst/>
                <a:gdLst>
                  <a:gd name="T0" fmla="*/ 186 w 436"/>
                  <a:gd name="T1" fmla="*/ 152 h 219"/>
                  <a:gd name="T2" fmla="*/ 167 w 436"/>
                  <a:gd name="T3" fmla="*/ 160 h 219"/>
                  <a:gd name="T4" fmla="*/ 165 w 436"/>
                  <a:gd name="T5" fmla="*/ 161 h 219"/>
                  <a:gd name="T6" fmla="*/ 155 w 436"/>
                  <a:gd name="T7" fmla="*/ 168 h 219"/>
                  <a:gd name="T8" fmla="*/ 138 w 436"/>
                  <a:gd name="T9" fmla="*/ 172 h 219"/>
                  <a:gd name="T10" fmla="*/ 125 w 436"/>
                  <a:gd name="T11" fmla="*/ 178 h 219"/>
                  <a:gd name="T12" fmla="*/ 98 w 436"/>
                  <a:gd name="T13" fmla="*/ 187 h 219"/>
                  <a:gd name="T14" fmla="*/ 88 w 436"/>
                  <a:gd name="T15" fmla="*/ 194 h 219"/>
                  <a:gd name="T16" fmla="*/ 68 w 436"/>
                  <a:gd name="T17" fmla="*/ 197 h 219"/>
                  <a:gd name="T18" fmla="*/ 20 w 436"/>
                  <a:gd name="T19" fmla="*/ 209 h 219"/>
                  <a:gd name="T20" fmla="*/ 8 w 436"/>
                  <a:gd name="T21" fmla="*/ 218 h 219"/>
                  <a:gd name="T22" fmla="*/ 35 w 436"/>
                  <a:gd name="T23" fmla="*/ 211 h 219"/>
                  <a:gd name="T24" fmla="*/ 45 w 436"/>
                  <a:gd name="T25" fmla="*/ 207 h 219"/>
                  <a:gd name="T26" fmla="*/ 89 w 436"/>
                  <a:gd name="T27" fmla="*/ 201 h 219"/>
                  <a:gd name="T28" fmla="*/ 141 w 436"/>
                  <a:gd name="T29" fmla="*/ 187 h 219"/>
                  <a:gd name="T30" fmla="*/ 147 w 436"/>
                  <a:gd name="T31" fmla="*/ 184 h 219"/>
                  <a:gd name="T32" fmla="*/ 171 w 436"/>
                  <a:gd name="T33" fmla="*/ 175 h 219"/>
                  <a:gd name="T34" fmla="*/ 286 w 436"/>
                  <a:gd name="T35" fmla="*/ 124 h 219"/>
                  <a:gd name="T36" fmla="*/ 309 w 436"/>
                  <a:gd name="T37" fmla="*/ 107 h 219"/>
                  <a:gd name="T38" fmla="*/ 332 w 436"/>
                  <a:gd name="T39" fmla="*/ 90 h 219"/>
                  <a:gd name="T40" fmla="*/ 348 w 436"/>
                  <a:gd name="T41" fmla="*/ 82 h 219"/>
                  <a:gd name="T42" fmla="*/ 366 w 436"/>
                  <a:gd name="T43" fmla="*/ 74 h 219"/>
                  <a:gd name="T44" fmla="*/ 360 w 436"/>
                  <a:gd name="T45" fmla="*/ 75 h 219"/>
                  <a:gd name="T46" fmla="*/ 366 w 436"/>
                  <a:gd name="T47" fmla="*/ 67 h 219"/>
                  <a:gd name="T48" fmla="*/ 386 w 436"/>
                  <a:gd name="T49" fmla="*/ 55 h 219"/>
                  <a:gd name="T50" fmla="*/ 406 w 436"/>
                  <a:gd name="T51" fmla="*/ 40 h 219"/>
                  <a:gd name="T52" fmla="*/ 416 w 436"/>
                  <a:gd name="T53" fmla="*/ 27 h 219"/>
                  <a:gd name="T54" fmla="*/ 413 w 436"/>
                  <a:gd name="T55" fmla="*/ 22 h 219"/>
                  <a:gd name="T56" fmla="*/ 432 w 436"/>
                  <a:gd name="T57" fmla="*/ 7 h 219"/>
                  <a:gd name="T58" fmla="*/ 430 w 436"/>
                  <a:gd name="T59" fmla="*/ 4 h 219"/>
                  <a:gd name="T60" fmla="*/ 430 w 436"/>
                  <a:gd name="T61" fmla="*/ 1 h 219"/>
                  <a:gd name="T62" fmla="*/ 415 w 436"/>
                  <a:gd name="T63" fmla="*/ 18 h 219"/>
                  <a:gd name="T64" fmla="*/ 409 w 436"/>
                  <a:gd name="T65" fmla="*/ 15 h 219"/>
                  <a:gd name="T66" fmla="*/ 406 w 436"/>
                  <a:gd name="T67" fmla="*/ 13 h 219"/>
                  <a:gd name="T68" fmla="*/ 399 w 436"/>
                  <a:gd name="T69" fmla="*/ 24 h 219"/>
                  <a:gd name="T70" fmla="*/ 396 w 436"/>
                  <a:gd name="T71" fmla="*/ 18 h 219"/>
                  <a:gd name="T72" fmla="*/ 392 w 436"/>
                  <a:gd name="T73" fmla="*/ 18 h 219"/>
                  <a:gd name="T74" fmla="*/ 378 w 436"/>
                  <a:gd name="T75" fmla="*/ 25 h 219"/>
                  <a:gd name="T76" fmla="*/ 370 w 436"/>
                  <a:gd name="T77" fmla="*/ 35 h 219"/>
                  <a:gd name="T78" fmla="*/ 379 w 436"/>
                  <a:gd name="T79" fmla="*/ 37 h 219"/>
                  <a:gd name="T80" fmla="*/ 362 w 436"/>
                  <a:gd name="T81" fmla="*/ 44 h 219"/>
                  <a:gd name="T82" fmla="*/ 362 w 436"/>
                  <a:gd name="T83" fmla="*/ 37 h 219"/>
                  <a:gd name="T84" fmla="*/ 343 w 436"/>
                  <a:gd name="T85" fmla="*/ 50 h 219"/>
                  <a:gd name="T86" fmla="*/ 331 w 436"/>
                  <a:gd name="T87" fmla="*/ 58 h 219"/>
                  <a:gd name="T88" fmla="*/ 321 w 436"/>
                  <a:gd name="T89" fmla="*/ 64 h 219"/>
                  <a:gd name="T90" fmla="*/ 312 w 436"/>
                  <a:gd name="T91" fmla="*/ 67 h 219"/>
                  <a:gd name="T92" fmla="*/ 318 w 436"/>
                  <a:gd name="T93" fmla="*/ 67 h 219"/>
                  <a:gd name="T94" fmla="*/ 305 w 436"/>
                  <a:gd name="T95" fmla="*/ 78 h 219"/>
                  <a:gd name="T96" fmla="*/ 295 w 436"/>
                  <a:gd name="T97" fmla="*/ 78 h 219"/>
                  <a:gd name="T98" fmla="*/ 306 w 436"/>
                  <a:gd name="T99" fmla="*/ 68 h 219"/>
                  <a:gd name="T100" fmla="*/ 292 w 436"/>
                  <a:gd name="T101" fmla="*/ 80 h 219"/>
                  <a:gd name="T102" fmla="*/ 279 w 436"/>
                  <a:gd name="T103" fmla="*/ 92 h 219"/>
                  <a:gd name="T104" fmla="*/ 269 w 436"/>
                  <a:gd name="T105" fmla="*/ 88 h 219"/>
                  <a:gd name="T106" fmla="*/ 255 w 436"/>
                  <a:gd name="T107" fmla="*/ 90 h 219"/>
                  <a:gd name="T108" fmla="*/ 241 w 436"/>
                  <a:gd name="T109" fmla="*/ 92 h 219"/>
                  <a:gd name="T110" fmla="*/ 202 w 436"/>
                  <a:gd name="T111" fmla="*/ 114 h 219"/>
                  <a:gd name="T112" fmla="*/ 175 w 436"/>
                  <a:gd name="T113" fmla="*/ 131 h 219"/>
                  <a:gd name="T114" fmla="*/ 188 w 436"/>
                  <a:gd name="T115" fmla="*/ 132 h 219"/>
                  <a:gd name="T116" fmla="*/ 169 w 436"/>
                  <a:gd name="T117" fmla="*/ 142 h 219"/>
                  <a:gd name="T118" fmla="*/ 174 w 436"/>
                  <a:gd name="T119" fmla="*/ 137 h 219"/>
                  <a:gd name="T120" fmla="*/ 171 w 436"/>
                  <a:gd name="T12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6" h="219">
                    <a:moveTo>
                      <a:pt x="192" y="147"/>
                    </a:moveTo>
                    <a:lnTo>
                      <a:pt x="192" y="147"/>
                    </a:lnTo>
                    <a:lnTo>
                      <a:pt x="191" y="148"/>
                    </a:lnTo>
                    <a:lnTo>
                      <a:pt x="189" y="150"/>
                    </a:lnTo>
                    <a:lnTo>
                      <a:pt x="188" y="152"/>
                    </a:lnTo>
                    <a:lnTo>
                      <a:pt x="186" y="152"/>
                    </a:lnTo>
                    <a:lnTo>
                      <a:pt x="186" y="152"/>
                    </a:lnTo>
                    <a:lnTo>
                      <a:pt x="179" y="154"/>
                    </a:lnTo>
                    <a:lnTo>
                      <a:pt x="172" y="157"/>
                    </a:lnTo>
                    <a:lnTo>
                      <a:pt x="172" y="157"/>
                    </a:lnTo>
                    <a:lnTo>
                      <a:pt x="167" y="160"/>
                    </a:lnTo>
                    <a:lnTo>
                      <a:pt x="167" y="160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65" y="161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5"/>
                    </a:lnTo>
                    <a:lnTo>
                      <a:pt x="155" y="168"/>
                    </a:lnTo>
                    <a:lnTo>
                      <a:pt x="155" y="168"/>
                    </a:lnTo>
                    <a:lnTo>
                      <a:pt x="152" y="167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145" y="168"/>
                    </a:lnTo>
                    <a:lnTo>
                      <a:pt x="138" y="172"/>
                    </a:lnTo>
                    <a:lnTo>
                      <a:pt x="137" y="172"/>
                    </a:lnTo>
                    <a:lnTo>
                      <a:pt x="137" y="172"/>
                    </a:lnTo>
                    <a:lnTo>
                      <a:pt x="135" y="174"/>
                    </a:lnTo>
                    <a:lnTo>
                      <a:pt x="134" y="174"/>
                    </a:lnTo>
                    <a:lnTo>
                      <a:pt x="134" y="174"/>
                    </a:lnTo>
                    <a:lnTo>
                      <a:pt x="125" y="178"/>
                    </a:lnTo>
                    <a:lnTo>
                      <a:pt x="125" y="178"/>
                    </a:lnTo>
                    <a:lnTo>
                      <a:pt x="108" y="187"/>
                    </a:lnTo>
                    <a:lnTo>
                      <a:pt x="108" y="187"/>
                    </a:lnTo>
                    <a:lnTo>
                      <a:pt x="108" y="185"/>
                    </a:lnTo>
                    <a:lnTo>
                      <a:pt x="107" y="185"/>
                    </a:lnTo>
                    <a:lnTo>
                      <a:pt x="98" y="187"/>
                    </a:lnTo>
                    <a:lnTo>
                      <a:pt x="98" y="187"/>
                    </a:lnTo>
                    <a:lnTo>
                      <a:pt x="91" y="189"/>
                    </a:lnTo>
                    <a:lnTo>
                      <a:pt x="89" y="192"/>
                    </a:lnTo>
                    <a:lnTo>
                      <a:pt x="91" y="194"/>
                    </a:lnTo>
                    <a:lnTo>
                      <a:pt x="91" y="194"/>
                    </a:lnTo>
                    <a:lnTo>
                      <a:pt x="88" y="194"/>
                    </a:lnTo>
                    <a:lnTo>
                      <a:pt x="88" y="194"/>
                    </a:lnTo>
                    <a:lnTo>
                      <a:pt x="85" y="194"/>
                    </a:lnTo>
                    <a:lnTo>
                      <a:pt x="85" y="194"/>
                    </a:lnTo>
                    <a:lnTo>
                      <a:pt x="79" y="195"/>
                    </a:lnTo>
                    <a:lnTo>
                      <a:pt x="79" y="195"/>
                    </a:lnTo>
                    <a:lnTo>
                      <a:pt x="68" y="197"/>
                    </a:lnTo>
                    <a:lnTo>
                      <a:pt x="68" y="197"/>
                    </a:lnTo>
                    <a:lnTo>
                      <a:pt x="57" y="199"/>
                    </a:lnTo>
                    <a:lnTo>
                      <a:pt x="57" y="199"/>
                    </a:lnTo>
                    <a:lnTo>
                      <a:pt x="44" y="202"/>
                    </a:lnTo>
                    <a:lnTo>
                      <a:pt x="44" y="202"/>
                    </a:lnTo>
                    <a:lnTo>
                      <a:pt x="20" y="209"/>
                    </a:lnTo>
                    <a:lnTo>
                      <a:pt x="20" y="209"/>
                    </a:lnTo>
                    <a:lnTo>
                      <a:pt x="10" y="214"/>
                    </a:lnTo>
                    <a:lnTo>
                      <a:pt x="10" y="214"/>
                    </a:lnTo>
                    <a:lnTo>
                      <a:pt x="0" y="219"/>
                    </a:lnTo>
                    <a:lnTo>
                      <a:pt x="0" y="219"/>
                    </a:lnTo>
                    <a:lnTo>
                      <a:pt x="8" y="218"/>
                    </a:lnTo>
                    <a:lnTo>
                      <a:pt x="8" y="218"/>
                    </a:lnTo>
                    <a:lnTo>
                      <a:pt x="18" y="217"/>
                    </a:lnTo>
                    <a:lnTo>
                      <a:pt x="18" y="217"/>
                    </a:lnTo>
                    <a:lnTo>
                      <a:pt x="28" y="215"/>
                    </a:lnTo>
                    <a:lnTo>
                      <a:pt x="32" y="212"/>
                    </a:lnTo>
                    <a:lnTo>
                      <a:pt x="35" y="211"/>
                    </a:lnTo>
                    <a:lnTo>
                      <a:pt x="35" y="211"/>
                    </a:lnTo>
                    <a:lnTo>
                      <a:pt x="35" y="212"/>
                    </a:lnTo>
                    <a:lnTo>
                      <a:pt x="35" y="214"/>
                    </a:lnTo>
                    <a:lnTo>
                      <a:pt x="38" y="212"/>
                    </a:lnTo>
                    <a:lnTo>
                      <a:pt x="42" y="209"/>
                    </a:lnTo>
                    <a:lnTo>
                      <a:pt x="45" y="207"/>
                    </a:lnTo>
                    <a:lnTo>
                      <a:pt x="45" y="212"/>
                    </a:lnTo>
                    <a:lnTo>
                      <a:pt x="45" y="212"/>
                    </a:lnTo>
                    <a:lnTo>
                      <a:pt x="78" y="204"/>
                    </a:lnTo>
                    <a:lnTo>
                      <a:pt x="78" y="204"/>
                    </a:lnTo>
                    <a:lnTo>
                      <a:pt x="87" y="202"/>
                    </a:lnTo>
                    <a:lnTo>
                      <a:pt x="89" y="201"/>
                    </a:lnTo>
                    <a:lnTo>
                      <a:pt x="95" y="199"/>
                    </a:lnTo>
                    <a:lnTo>
                      <a:pt x="95" y="199"/>
                    </a:lnTo>
                    <a:lnTo>
                      <a:pt x="115" y="194"/>
                    </a:lnTo>
                    <a:lnTo>
                      <a:pt x="115" y="194"/>
                    </a:lnTo>
                    <a:lnTo>
                      <a:pt x="135" y="188"/>
                    </a:lnTo>
                    <a:lnTo>
                      <a:pt x="141" y="187"/>
                    </a:lnTo>
                    <a:lnTo>
                      <a:pt x="141" y="187"/>
                    </a:lnTo>
                    <a:lnTo>
                      <a:pt x="141" y="187"/>
                    </a:lnTo>
                    <a:lnTo>
                      <a:pt x="141" y="185"/>
                    </a:lnTo>
                    <a:lnTo>
                      <a:pt x="142" y="185"/>
                    </a:lnTo>
                    <a:lnTo>
                      <a:pt x="147" y="184"/>
                    </a:lnTo>
                    <a:lnTo>
                      <a:pt x="147" y="184"/>
                    </a:lnTo>
                    <a:lnTo>
                      <a:pt x="154" y="181"/>
                    </a:lnTo>
                    <a:lnTo>
                      <a:pt x="158" y="179"/>
                    </a:lnTo>
                    <a:lnTo>
                      <a:pt x="159" y="179"/>
                    </a:lnTo>
                    <a:lnTo>
                      <a:pt x="159" y="179"/>
                    </a:lnTo>
                    <a:lnTo>
                      <a:pt x="159" y="179"/>
                    </a:lnTo>
                    <a:lnTo>
                      <a:pt x="171" y="175"/>
                    </a:lnTo>
                    <a:lnTo>
                      <a:pt x="171" y="175"/>
                    </a:lnTo>
                    <a:lnTo>
                      <a:pt x="174" y="174"/>
                    </a:lnTo>
                    <a:lnTo>
                      <a:pt x="174" y="174"/>
                    </a:lnTo>
                    <a:lnTo>
                      <a:pt x="204" y="162"/>
                    </a:lnTo>
                    <a:lnTo>
                      <a:pt x="232" y="150"/>
                    </a:lnTo>
                    <a:lnTo>
                      <a:pt x="286" y="124"/>
                    </a:lnTo>
                    <a:lnTo>
                      <a:pt x="286" y="124"/>
                    </a:lnTo>
                    <a:lnTo>
                      <a:pt x="289" y="121"/>
                    </a:lnTo>
                    <a:lnTo>
                      <a:pt x="293" y="117"/>
                    </a:lnTo>
                    <a:lnTo>
                      <a:pt x="303" y="111"/>
                    </a:lnTo>
                    <a:lnTo>
                      <a:pt x="303" y="111"/>
                    </a:lnTo>
                    <a:lnTo>
                      <a:pt x="309" y="107"/>
                    </a:lnTo>
                    <a:lnTo>
                      <a:pt x="315" y="102"/>
                    </a:lnTo>
                    <a:lnTo>
                      <a:pt x="318" y="98"/>
                    </a:lnTo>
                    <a:lnTo>
                      <a:pt x="319" y="92"/>
                    </a:lnTo>
                    <a:lnTo>
                      <a:pt x="319" y="92"/>
                    </a:lnTo>
                    <a:lnTo>
                      <a:pt x="326" y="91"/>
                    </a:lnTo>
                    <a:lnTo>
                      <a:pt x="332" y="90"/>
                    </a:lnTo>
                    <a:lnTo>
                      <a:pt x="336" y="85"/>
                    </a:lnTo>
                    <a:lnTo>
                      <a:pt x="342" y="81"/>
                    </a:lnTo>
                    <a:lnTo>
                      <a:pt x="342" y="81"/>
                    </a:lnTo>
                    <a:lnTo>
                      <a:pt x="343" y="82"/>
                    </a:lnTo>
                    <a:lnTo>
                      <a:pt x="345" y="84"/>
                    </a:lnTo>
                    <a:lnTo>
                      <a:pt x="348" y="82"/>
                    </a:lnTo>
                    <a:lnTo>
                      <a:pt x="352" y="80"/>
                    </a:lnTo>
                    <a:lnTo>
                      <a:pt x="353" y="80"/>
                    </a:lnTo>
                    <a:lnTo>
                      <a:pt x="355" y="81"/>
                    </a:lnTo>
                    <a:lnTo>
                      <a:pt x="355" y="81"/>
                    </a:lnTo>
                    <a:lnTo>
                      <a:pt x="360" y="77"/>
                    </a:lnTo>
                    <a:lnTo>
                      <a:pt x="366" y="74"/>
                    </a:lnTo>
                    <a:lnTo>
                      <a:pt x="372" y="71"/>
                    </a:lnTo>
                    <a:lnTo>
                      <a:pt x="373" y="68"/>
                    </a:lnTo>
                    <a:lnTo>
                      <a:pt x="373" y="67"/>
                    </a:lnTo>
                    <a:lnTo>
                      <a:pt x="373" y="67"/>
                    </a:lnTo>
                    <a:lnTo>
                      <a:pt x="366" y="71"/>
                    </a:lnTo>
                    <a:lnTo>
                      <a:pt x="360" y="75"/>
                    </a:lnTo>
                    <a:lnTo>
                      <a:pt x="356" y="77"/>
                    </a:lnTo>
                    <a:lnTo>
                      <a:pt x="353" y="77"/>
                    </a:lnTo>
                    <a:lnTo>
                      <a:pt x="351" y="77"/>
                    </a:lnTo>
                    <a:lnTo>
                      <a:pt x="351" y="77"/>
                    </a:lnTo>
                    <a:lnTo>
                      <a:pt x="359" y="71"/>
                    </a:lnTo>
                    <a:lnTo>
                      <a:pt x="366" y="67"/>
                    </a:lnTo>
                    <a:lnTo>
                      <a:pt x="372" y="62"/>
                    </a:lnTo>
                    <a:lnTo>
                      <a:pt x="376" y="61"/>
                    </a:lnTo>
                    <a:lnTo>
                      <a:pt x="380" y="61"/>
                    </a:lnTo>
                    <a:lnTo>
                      <a:pt x="380" y="61"/>
                    </a:lnTo>
                    <a:lnTo>
                      <a:pt x="386" y="55"/>
                    </a:lnTo>
                    <a:lnTo>
                      <a:pt x="386" y="55"/>
                    </a:lnTo>
                    <a:lnTo>
                      <a:pt x="392" y="47"/>
                    </a:lnTo>
                    <a:lnTo>
                      <a:pt x="392" y="47"/>
                    </a:lnTo>
                    <a:lnTo>
                      <a:pt x="399" y="41"/>
                    </a:lnTo>
                    <a:lnTo>
                      <a:pt x="402" y="40"/>
                    </a:lnTo>
                    <a:lnTo>
                      <a:pt x="406" y="40"/>
                    </a:lnTo>
                    <a:lnTo>
                      <a:pt x="406" y="40"/>
                    </a:lnTo>
                    <a:lnTo>
                      <a:pt x="405" y="37"/>
                    </a:lnTo>
                    <a:lnTo>
                      <a:pt x="406" y="35"/>
                    </a:lnTo>
                    <a:lnTo>
                      <a:pt x="409" y="32"/>
                    </a:lnTo>
                    <a:lnTo>
                      <a:pt x="413" y="31"/>
                    </a:lnTo>
                    <a:lnTo>
                      <a:pt x="416" y="28"/>
                    </a:lnTo>
                    <a:lnTo>
                      <a:pt x="416" y="27"/>
                    </a:lnTo>
                    <a:lnTo>
                      <a:pt x="416" y="27"/>
                    </a:lnTo>
                    <a:lnTo>
                      <a:pt x="415" y="25"/>
                    </a:lnTo>
                    <a:lnTo>
                      <a:pt x="413" y="24"/>
                    </a:lnTo>
                    <a:lnTo>
                      <a:pt x="413" y="24"/>
                    </a:lnTo>
                    <a:lnTo>
                      <a:pt x="413" y="22"/>
                    </a:lnTo>
                    <a:lnTo>
                      <a:pt x="413" y="22"/>
                    </a:lnTo>
                    <a:lnTo>
                      <a:pt x="418" y="18"/>
                    </a:lnTo>
                    <a:lnTo>
                      <a:pt x="423" y="15"/>
                    </a:lnTo>
                    <a:lnTo>
                      <a:pt x="428" y="11"/>
                    </a:lnTo>
                    <a:lnTo>
                      <a:pt x="430" y="10"/>
                    </a:lnTo>
                    <a:lnTo>
                      <a:pt x="432" y="7"/>
                    </a:lnTo>
                    <a:lnTo>
                      <a:pt x="432" y="7"/>
                    </a:lnTo>
                    <a:lnTo>
                      <a:pt x="429" y="8"/>
                    </a:lnTo>
                    <a:lnTo>
                      <a:pt x="428" y="8"/>
                    </a:lnTo>
                    <a:lnTo>
                      <a:pt x="426" y="7"/>
                    </a:lnTo>
                    <a:lnTo>
                      <a:pt x="426" y="7"/>
                    </a:lnTo>
                    <a:lnTo>
                      <a:pt x="429" y="5"/>
                    </a:lnTo>
                    <a:lnTo>
                      <a:pt x="430" y="4"/>
                    </a:lnTo>
                    <a:lnTo>
                      <a:pt x="433" y="3"/>
                    </a:lnTo>
                    <a:lnTo>
                      <a:pt x="436" y="1"/>
                    </a:lnTo>
                    <a:lnTo>
                      <a:pt x="436" y="1"/>
                    </a:lnTo>
                    <a:lnTo>
                      <a:pt x="435" y="0"/>
                    </a:lnTo>
                    <a:lnTo>
                      <a:pt x="433" y="0"/>
                    </a:lnTo>
                    <a:lnTo>
                      <a:pt x="430" y="1"/>
                    </a:lnTo>
                    <a:lnTo>
                      <a:pt x="428" y="4"/>
                    </a:lnTo>
                    <a:lnTo>
                      <a:pt x="423" y="5"/>
                    </a:lnTo>
                    <a:lnTo>
                      <a:pt x="423" y="5"/>
                    </a:lnTo>
                    <a:lnTo>
                      <a:pt x="423" y="8"/>
                    </a:lnTo>
                    <a:lnTo>
                      <a:pt x="422" y="11"/>
                    </a:lnTo>
                    <a:lnTo>
                      <a:pt x="415" y="18"/>
                    </a:lnTo>
                    <a:lnTo>
                      <a:pt x="408" y="24"/>
                    </a:lnTo>
                    <a:lnTo>
                      <a:pt x="405" y="25"/>
                    </a:lnTo>
                    <a:lnTo>
                      <a:pt x="403" y="25"/>
                    </a:lnTo>
                    <a:lnTo>
                      <a:pt x="403" y="25"/>
                    </a:lnTo>
                    <a:lnTo>
                      <a:pt x="406" y="18"/>
                    </a:lnTo>
                    <a:lnTo>
                      <a:pt x="409" y="15"/>
                    </a:lnTo>
                    <a:lnTo>
                      <a:pt x="413" y="14"/>
                    </a:lnTo>
                    <a:lnTo>
                      <a:pt x="413" y="14"/>
                    </a:lnTo>
                    <a:lnTo>
                      <a:pt x="412" y="13"/>
                    </a:lnTo>
                    <a:lnTo>
                      <a:pt x="410" y="13"/>
                    </a:lnTo>
                    <a:lnTo>
                      <a:pt x="408" y="13"/>
                    </a:lnTo>
                    <a:lnTo>
                      <a:pt x="406" y="13"/>
                    </a:lnTo>
                    <a:lnTo>
                      <a:pt x="406" y="13"/>
                    </a:lnTo>
                    <a:lnTo>
                      <a:pt x="405" y="15"/>
                    </a:lnTo>
                    <a:lnTo>
                      <a:pt x="403" y="18"/>
                    </a:lnTo>
                    <a:lnTo>
                      <a:pt x="402" y="21"/>
                    </a:lnTo>
                    <a:lnTo>
                      <a:pt x="399" y="24"/>
                    </a:lnTo>
                    <a:lnTo>
                      <a:pt x="399" y="24"/>
                    </a:lnTo>
                    <a:lnTo>
                      <a:pt x="399" y="21"/>
                    </a:lnTo>
                    <a:lnTo>
                      <a:pt x="399" y="18"/>
                    </a:lnTo>
                    <a:lnTo>
                      <a:pt x="399" y="13"/>
                    </a:lnTo>
                    <a:lnTo>
                      <a:pt x="399" y="13"/>
                    </a:lnTo>
                    <a:lnTo>
                      <a:pt x="396" y="15"/>
                    </a:lnTo>
                    <a:lnTo>
                      <a:pt x="396" y="18"/>
                    </a:lnTo>
                    <a:lnTo>
                      <a:pt x="396" y="21"/>
                    </a:lnTo>
                    <a:lnTo>
                      <a:pt x="393" y="24"/>
                    </a:lnTo>
                    <a:lnTo>
                      <a:pt x="393" y="24"/>
                    </a:lnTo>
                    <a:lnTo>
                      <a:pt x="393" y="22"/>
                    </a:lnTo>
                    <a:lnTo>
                      <a:pt x="393" y="21"/>
                    </a:lnTo>
                    <a:lnTo>
                      <a:pt x="392" y="18"/>
                    </a:lnTo>
                    <a:lnTo>
                      <a:pt x="390" y="20"/>
                    </a:lnTo>
                    <a:lnTo>
                      <a:pt x="390" y="20"/>
                    </a:lnTo>
                    <a:lnTo>
                      <a:pt x="389" y="21"/>
                    </a:lnTo>
                    <a:lnTo>
                      <a:pt x="388" y="22"/>
                    </a:lnTo>
                    <a:lnTo>
                      <a:pt x="385" y="24"/>
                    </a:lnTo>
                    <a:lnTo>
                      <a:pt x="378" y="25"/>
                    </a:lnTo>
                    <a:lnTo>
                      <a:pt x="378" y="25"/>
                    </a:lnTo>
                    <a:lnTo>
                      <a:pt x="379" y="28"/>
                    </a:lnTo>
                    <a:lnTo>
                      <a:pt x="379" y="30"/>
                    </a:lnTo>
                    <a:lnTo>
                      <a:pt x="376" y="31"/>
                    </a:lnTo>
                    <a:lnTo>
                      <a:pt x="372" y="34"/>
                    </a:lnTo>
                    <a:lnTo>
                      <a:pt x="370" y="35"/>
                    </a:lnTo>
                    <a:lnTo>
                      <a:pt x="369" y="38"/>
                    </a:lnTo>
                    <a:lnTo>
                      <a:pt x="369" y="38"/>
                    </a:lnTo>
                    <a:lnTo>
                      <a:pt x="373" y="35"/>
                    </a:lnTo>
                    <a:lnTo>
                      <a:pt x="376" y="34"/>
                    </a:lnTo>
                    <a:lnTo>
                      <a:pt x="379" y="35"/>
                    </a:lnTo>
                    <a:lnTo>
                      <a:pt x="379" y="37"/>
                    </a:lnTo>
                    <a:lnTo>
                      <a:pt x="378" y="40"/>
                    </a:lnTo>
                    <a:lnTo>
                      <a:pt x="378" y="40"/>
                    </a:lnTo>
                    <a:lnTo>
                      <a:pt x="373" y="40"/>
                    </a:lnTo>
                    <a:lnTo>
                      <a:pt x="370" y="41"/>
                    </a:lnTo>
                    <a:lnTo>
                      <a:pt x="368" y="42"/>
                    </a:lnTo>
                    <a:lnTo>
                      <a:pt x="362" y="44"/>
                    </a:lnTo>
                    <a:lnTo>
                      <a:pt x="362" y="44"/>
                    </a:lnTo>
                    <a:lnTo>
                      <a:pt x="360" y="44"/>
                    </a:lnTo>
                    <a:lnTo>
                      <a:pt x="359" y="42"/>
                    </a:lnTo>
                    <a:lnTo>
                      <a:pt x="359" y="42"/>
                    </a:lnTo>
                    <a:lnTo>
                      <a:pt x="362" y="40"/>
                    </a:lnTo>
                    <a:lnTo>
                      <a:pt x="362" y="37"/>
                    </a:lnTo>
                    <a:lnTo>
                      <a:pt x="362" y="37"/>
                    </a:lnTo>
                    <a:lnTo>
                      <a:pt x="360" y="37"/>
                    </a:lnTo>
                    <a:lnTo>
                      <a:pt x="359" y="41"/>
                    </a:lnTo>
                    <a:lnTo>
                      <a:pt x="359" y="41"/>
                    </a:lnTo>
                    <a:lnTo>
                      <a:pt x="343" y="50"/>
                    </a:lnTo>
                    <a:lnTo>
                      <a:pt x="343" y="50"/>
                    </a:lnTo>
                    <a:lnTo>
                      <a:pt x="331" y="55"/>
                    </a:lnTo>
                    <a:lnTo>
                      <a:pt x="331" y="55"/>
                    </a:lnTo>
                    <a:lnTo>
                      <a:pt x="333" y="55"/>
                    </a:lnTo>
                    <a:lnTo>
                      <a:pt x="336" y="55"/>
                    </a:lnTo>
                    <a:lnTo>
                      <a:pt x="336" y="55"/>
                    </a:lnTo>
                    <a:lnTo>
                      <a:pt x="331" y="58"/>
                    </a:lnTo>
                    <a:lnTo>
                      <a:pt x="328" y="60"/>
                    </a:lnTo>
                    <a:lnTo>
                      <a:pt x="326" y="60"/>
                    </a:lnTo>
                    <a:lnTo>
                      <a:pt x="328" y="62"/>
                    </a:lnTo>
                    <a:lnTo>
                      <a:pt x="328" y="62"/>
                    </a:lnTo>
                    <a:lnTo>
                      <a:pt x="323" y="65"/>
                    </a:lnTo>
                    <a:lnTo>
                      <a:pt x="321" y="64"/>
                    </a:lnTo>
                    <a:lnTo>
                      <a:pt x="316" y="62"/>
                    </a:lnTo>
                    <a:lnTo>
                      <a:pt x="313" y="61"/>
                    </a:lnTo>
                    <a:lnTo>
                      <a:pt x="313" y="61"/>
                    </a:lnTo>
                    <a:lnTo>
                      <a:pt x="313" y="62"/>
                    </a:lnTo>
                    <a:lnTo>
                      <a:pt x="313" y="64"/>
                    </a:lnTo>
                    <a:lnTo>
                      <a:pt x="312" y="67"/>
                    </a:lnTo>
                    <a:lnTo>
                      <a:pt x="309" y="68"/>
                    </a:lnTo>
                    <a:lnTo>
                      <a:pt x="309" y="70"/>
                    </a:lnTo>
                    <a:lnTo>
                      <a:pt x="311" y="71"/>
                    </a:lnTo>
                    <a:lnTo>
                      <a:pt x="311" y="71"/>
                    </a:lnTo>
                    <a:lnTo>
                      <a:pt x="316" y="67"/>
                    </a:lnTo>
                    <a:lnTo>
                      <a:pt x="318" y="67"/>
                    </a:lnTo>
                    <a:lnTo>
                      <a:pt x="319" y="67"/>
                    </a:lnTo>
                    <a:lnTo>
                      <a:pt x="319" y="68"/>
                    </a:lnTo>
                    <a:lnTo>
                      <a:pt x="319" y="68"/>
                    </a:lnTo>
                    <a:lnTo>
                      <a:pt x="308" y="75"/>
                    </a:lnTo>
                    <a:lnTo>
                      <a:pt x="308" y="75"/>
                    </a:lnTo>
                    <a:lnTo>
                      <a:pt x="305" y="78"/>
                    </a:lnTo>
                    <a:lnTo>
                      <a:pt x="305" y="78"/>
                    </a:lnTo>
                    <a:lnTo>
                      <a:pt x="299" y="82"/>
                    </a:lnTo>
                    <a:lnTo>
                      <a:pt x="299" y="82"/>
                    </a:lnTo>
                    <a:lnTo>
                      <a:pt x="298" y="81"/>
                    </a:lnTo>
                    <a:lnTo>
                      <a:pt x="296" y="81"/>
                    </a:lnTo>
                    <a:lnTo>
                      <a:pt x="295" y="78"/>
                    </a:lnTo>
                    <a:lnTo>
                      <a:pt x="295" y="78"/>
                    </a:lnTo>
                    <a:lnTo>
                      <a:pt x="299" y="77"/>
                    </a:lnTo>
                    <a:lnTo>
                      <a:pt x="303" y="75"/>
                    </a:lnTo>
                    <a:lnTo>
                      <a:pt x="303" y="75"/>
                    </a:lnTo>
                    <a:lnTo>
                      <a:pt x="305" y="71"/>
                    </a:lnTo>
                    <a:lnTo>
                      <a:pt x="306" y="68"/>
                    </a:lnTo>
                    <a:lnTo>
                      <a:pt x="306" y="68"/>
                    </a:lnTo>
                    <a:lnTo>
                      <a:pt x="299" y="71"/>
                    </a:lnTo>
                    <a:lnTo>
                      <a:pt x="299" y="71"/>
                    </a:lnTo>
                    <a:lnTo>
                      <a:pt x="295" y="75"/>
                    </a:lnTo>
                    <a:lnTo>
                      <a:pt x="295" y="75"/>
                    </a:lnTo>
                    <a:lnTo>
                      <a:pt x="292" y="80"/>
                    </a:lnTo>
                    <a:lnTo>
                      <a:pt x="289" y="85"/>
                    </a:lnTo>
                    <a:lnTo>
                      <a:pt x="289" y="85"/>
                    </a:lnTo>
                    <a:lnTo>
                      <a:pt x="285" y="85"/>
                    </a:lnTo>
                    <a:lnTo>
                      <a:pt x="281" y="87"/>
                    </a:lnTo>
                    <a:lnTo>
                      <a:pt x="279" y="90"/>
                    </a:lnTo>
                    <a:lnTo>
                      <a:pt x="279" y="92"/>
                    </a:lnTo>
                    <a:lnTo>
                      <a:pt x="279" y="92"/>
                    </a:lnTo>
                    <a:lnTo>
                      <a:pt x="276" y="92"/>
                    </a:lnTo>
                    <a:lnTo>
                      <a:pt x="275" y="90"/>
                    </a:lnTo>
                    <a:lnTo>
                      <a:pt x="275" y="84"/>
                    </a:lnTo>
                    <a:lnTo>
                      <a:pt x="275" y="84"/>
                    </a:lnTo>
                    <a:lnTo>
                      <a:pt x="269" y="88"/>
                    </a:lnTo>
                    <a:lnTo>
                      <a:pt x="265" y="91"/>
                    </a:lnTo>
                    <a:lnTo>
                      <a:pt x="259" y="92"/>
                    </a:lnTo>
                    <a:lnTo>
                      <a:pt x="254" y="92"/>
                    </a:lnTo>
                    <a:lnTo>
                      <a:pt x="254" y="92"/>
                    </a:lnTo>
                    <a:lnTo>
                      <a:pt x="255" y="91"/>
                    </a:lnTo>
                    <a:lnTo>
                      <a:pt x="255" y="90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2" y="90"/>
                    </a:lnTo>
                    <a:lnTo>
                      <a:pt x="248" y="92"/>
                    </a:lnTo>
                    <a:lnTo>
                      <a:pt x="241" y="92"/>
                    </a:lnTo>
                    <a:lnTo>
                      <a:pt x="241" y="92"/>
                    </a:lnTo>
                    <a:lnTo>
                      <a:pt x="235" y="98"/>
                    </a:lnTo>
                    <a:lnTo>
                      <a:pt x="225" y="105"/>
                    </a:lnTo>
                    <a:lnTo>
                      <a:pt x="225" y="105"/>
                    </a:lnTo>
                    <a:lnTo>
                      <a:pt x="214" y="111"/>
                    </a:lnTo>
                    <a:lnTo>
                      <a:pt x="208" y="112"/>
                    </a:lnTo>
                    <a:lnTo>
                      <a:pt x="202" y="114"/>
                    </a:lnTo>
                    <a:lnTo>
                      <a:pt x="202" y="114"/>
                    </a:lnTo>
                    <a:lnTo>
                      <a:pt x="199" y="118"/>
                    </a:lnTo>
                    <a:lnTo>
                      <a:pt x="194" y="122"/>
                    </a:lnTo>
                    <a:lnTo>
                      <a:pt x="194" y="122"/>
                    </a:lnTo>
                    <a:lnTo>
                      <a:pt x="175" y="131"/>
                    </a:lnTo>
                    <a:lnTo>
                      <a:pt x="175" y="131"/>
                    </a:lnTo>
                    <a:lnTo>
                      <a:pt x="175" y="134"/>
                    </a:lnTo>
                    <a:lnTo>
                      <a:pt x="176" y="134"/>
                    </a:lnTo>
                    <a:lnTo>
                      <a:pt x="181" y="132"/>
                    </a:lnTo>
                    <a:lnTo>
                      <a:pt x="185" y="131"/>
                    </a:lnTo>
                    <a:lnTo>
                      <a:pt x="186" y="131"/>
                    </a:lnTo>
                    <a:lnTo>
                      <a:pt x="188" y="132"/>
                    </a:lnTo>
                    <a:lnTo>
                      <a:pt x="188" y="132"/>
                    </a:lnTo>
                    <a:lnTo>
                      <a:pt x="185" y="137"/>
                    </a:lnTo>
                    <a:lnTo>
                      <a:pt x="181" y="141"/>
                    </a:lnTo>
                    <a:lnTo>
                      <a:pt x="175" y="144"/>
                    </a:lnTo>
                    <a:lnTo>
                      <a:pt x="172" y="144"/>
                    </a:lnTo>
                    <a:lnTo>
                      <a:pt x="169" y="142"/>
                    </a:lnTo>
                    <a:lnTo>
                      <a:pt x="169" y="142"/>
                    </a:lnTo>
                    <a:lnTo>
                      <a:pt x="169" y="141"/>
                    </a:lnTo>
                    <a:lnTo>
                      <a:pt x="169" y="141"/>
                    </a:lnTo>
                    <a:lnTo>
                      <a:pt x="172" y="140"/>
                    </a:lnTo>
                    <a:lnTo>
                      <a:pt x="174" y="138"/>
                    </a:lnTo>
                    <a:lnTo>
                      <a:pt x="174" y="137"/>
                    </a:lnTo>
                    <a:lnTo>
                      <a:pt x="172" y="135"/>
                    </a:lnTo>
                    <a:lnTo>
                      <a:pt x="172" y="135"/>
                    </a:lnTo>
                    <a:lnTo>
                      <a:pt x="168" y="140"/>
                    </a:lnTo>
                    <a:lnTo>
                      <a:pt x="167" y="142"/>
                    </a:lnTo>
                    <a:lnTo>
                      <a:pt x="168" y="145"/>
                    </a:lnTo>
                    <a:lnTo>
                      <a:pt x="171" y="147"/>
                    </a:lnTo>
                    <a:lnTo>
                      <a:pt x="171" y="147"/>
                    </a:lnTo>
                    <a:lnTo>
                      <a:pt x="182" y="148"/>
                    </a:lnTo>
                    <a:lnTo>
                      <a:pt x="192" y="14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0" name="iṣ1iḋè">
                <a:extLst>
                  <a:ext uri="{FF2B5EF4-FFF2-40B4-BE49-F238E27FC236}">
                    <a16:creationId xmlns:a16="http://schemas.microsoft.com/office/drawing/2014/main" xmlns="" id="{1D0FCF89-6CB3-4769-BBFD-DA6CE7C6BBD2}"/>
                  </a:ext>
                </a:extLst>
              </p:cNvPr>
              <p:cNvSpPr/>
              <p:nvPr/>
            </p:nvSpPr>
            <p:spPr bwMode="auto">
              <a:xfrm>
                <a:off x="4031773" y="2909883"/>
                <a:ext cx="18433" cy="12287"/>
              </a:xfrm>
              <a:custGeom>
                <a:avLst/>
                <a:gdLst>
                  <a:gd name="T0" fmla="*/ 0 w 6"/>
                  <a:gd name="T1" fmla="*/ 1 h 4"/>
                  <a:gd name="T2" fmla="*/ 0 w 6"/>
                  <a:gd name="T3" fmla="*/ 1 h 4"/>
                  <a:gd name="T4" fmla="*/ 4 w 6"/>
                  <a:gd name="T5" fmla="*/ 0 h 4"/>
                  <a:gd name="T6" fmla="*/ 6 w 6"/>
                  <a:gd name="T7" fmla="*/ 1 h 4"/>
                  <a:gd name="T8" fmla="*/ 4 w 6"/>
                  <a:gd name="T9" fmla="*/ 4 h 4"/>
                  <a:gd name="T10" fmla="*/ 4 w 6"/>
                  <a:gd name="T11" fmla="*/ 4 h 4"/>
                  <a:gd name="T12" fmla="*/ 3 w 6"/>
                  <a:gd name="T13" fmla="*/ 3 h 4"/>
                  <a:gd name="T14" fmla="*/ 0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1" name="îšľíḍé">
                <a:extLst>
                  <a:ext uri="{FF2B5EF4-FFF2-40B4-BE49-F238E27FC236}">
                    <a16:creationId xmlns:a16="http://schemas.microsoft.com/office/drawing/2014/main" xmlns="" id="{E1100F31-3C5A-48FB-B4AA-6591B2EE801E}"/>
                  </a:ext>
                </a:extLst>
              </p:cNvPr>
              <p:cNvSpPr/>
              <p:nvPr/>
            </p:nvSpPr>
            <p:spPr bwMode="auto">
              <a:xfrm>
                <a:off x="4031773" y="2909883"/>
                <a:ext cx="18433" cy="12287"/>
              </a:xfrm>
              <a:custGeom>
                <a:avLst/>
                <a:gdLst>
                  <a:gd name="T0" fmla="*/ 0 w 6"/>
                  <a:gd name="T1" fmla="*/ 1 h 4"/>
                  <a:gd name="T2" fmla="*/ 0 w 6"/>
                  <a:gd name="T3" fmla="*/ 1 h 4"/>
                  <a:gd name="T4" fmla="*/ 4 w 6"/>
                  <a:gd name="T5" fmla="*/ 0 h 4"/>
                  <a:gd name="T6" fmla="*/ 6 w 6"/>
                  <a:gd name="T7" fmla="*/ 1 h 4"/>
                  <a:gd name="T8" fmla="*/ 4 w 6"/>
                  <a:gd name="T9" fmla="*/ 4 h 4"/>
                  <a:gd name="T10" fmla="*/ 4 w 6"/>
                  <a:gd name="T11" fmla="*/ 4 h 4"/>
                  <a:gd name="T12" fmla="*/ 3 w 6"/>
                  <a:gd name="T13" fmla="*/ 3 h 4"/>
                  <a:gd name="T14" fmla="*/ 0 w 6"/>
                  <a:gd name="T1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lnTo>
                      <a:pt x="0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2" name="iṣľïḍé">
                <a:extLst>
                  <a:ext uri="{FF2B5EF4-FFF2-40B4-BE49-F238E27FC236}">
                    <a16:creationId xmlns:a16="http://schemas.microsoft.com/office/drawing/2014/main" xmlns="" id="{C78EEC02-EE89-496E-B0E1-A3F65FC559F4}"/>
                  </a:ext>
                </a:extLst>
              </p:cNvPr>
              <p:cNvSpPr/>
              <p:nvPr/>
            </p:nvSpPr>
            <p:spPr bwMode="auto">
              <a:xfrm>
                <a:off x="4326661" y="2879163"/>
                <a:ext cx="24574" cy="24574"/>
              </a:xfrm>
              <a:custGeom>
                <a:avLst/>
                <a:gdLst>
                  <a:gd name="T0" fmla="*/ 0 w 7"/>
                  <a:gd name="T1" fmla="*/ 2 h 9"/>
                  <a:gd name="T2" fmla="*/ 0 w 7"/>
                  <a:gd name="T3" fmla="*/ 2 h 9"/>
                  <a:gd name="T4" fmla="*/ 4 w 7"/>
                  <a:gd name="T5" fmla="*/ 0 h 9"/>
                  <a:gd name="T6" fmla="*/ 5 w 7"/>
                  <a:gd name="T7" fmla="*/ 0 h 9"/>
                  <a:gd name="T8" fmla="*/ 7 w 7"/>
                  <a:gd name="T9" fmla="*/ 2 h 9"/>
                  <a:gd name="T10" fmla="*/ 7 w 7"/>
                  <a:gd name="T11" fmla="*/ 2 h 9"/>
                  <a:gd name="T12" fmla="*/ 5 w 7"/>
                  <a:gd name="T13" fmla="*/ 3 h 9"/>
                  <a:gd name="T14" fmla="*/ 4 w 7"/>
                  <a:gd name="T15" fmla="*/ 5 h 9"/>
                  <a:gd name="T16" fmla="*/ 4 w 7"/>
                  <a:gd name="T17" fmla="*/ 7 h 9"/>
                  <a:gd name="T18" fmla="*/ 2 w 7"/>
                  <a:gd name="T19" fmla="*/ 9 h 9"/>
                  <a:gd name="T20" fmla="*/ 2 w 7"/>
                  <a:gd name="T21" fmla="*/ 9 h 9"/>
                  <a:gd name="T22" fmla="*/ 2 w 7"/>
                  <a:gd name="T23" fmla="*/ 5 h 9"/>
                  <a:gd name="T24" fmla="*/ 2 w 7"/>
                  <a:gd name="T25" fmla="*/ 2 h 9"/>
                  <a:gd name="T26" fmla="*/ 0 w 7"/>
                  <a:gd name="T2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3" name="iṣļïḋè">
                <a:extLst>
                  <a:ext uri="{FF2B5EF4-FFF2-40B4-BE49-F238E27FC236}">
                    <a16:creationId xmlns:a16="http://schemas.microsoft.com/office/drawing/2014/main" xmlns="" id="{110F01B8-59DA-4949-920B-9EA46C5F4E89}"/>
                  </a:ext>
                </a:extLst>
              </p:cNvPr>
              <p:cNvSpPr/>
              <p:nvPr/>
            </p:nvSpPr>
            <p:spPr bwMode="auto">
              <a:xfrm>
                <a:off x="4326661" y="2879163"/>
                <a:ext cx="24574" cy="24574"/>
              </a:xfrm>
              <a:custGeom>
                <a:avLst/>
                <a:gdLst>
                  <a:gd name="T0" fmla="*/ 0 w 7"/>
                  <a:gd name="T1" fmla="*/ 2 h 9"/>
                  <a:gd name="T2" fmla="*/ 0 w 7"/>
                  <a:gd name="T3" fmla="*/ 2 h 9"/>
                  <a:gd name="T4" fmla="*/ 4 w 7"/>
                  <a:gd name="T5" fmla="*/ 0 h 9"/>
                  <a:gd name="T6" fmla="*/ 5 w 7"/>
                  <a:gd name="T7" fmla="*/ 0 h 9"/>
                  <a:gd name="T8" fmla="*/ 7 w 7"/>
                  <a:gd name="T9" fmla="*/ 2 h 9"/>
                  <a:gd name="T10" fmla="*/ 7 w 7"/>
                  <a:gd name="T11" fmla="*/ 2 h 9"/>
                  <a:gd name="T12" fmla="*/ 5 w 7"/>
                  <a:gd name="T13" fmla="*/ 3 h 9"/>
                  <a:gd name="T14" fmla="*/ 4 w 7"/>
                  <a:gd name="T15" fmla="*/ 5 h 9"/>
                  <a:gd name="T16" fmla="*/ 4 w 7"/>
                  <a:gd name="T17" fmla="*/ 7 h 9"/>
                  <a:gd name="T18" fmla="*/ 2 w 7"/>
                  <a:gd name="T19" fmla="*/ 9 h 9"/>
                  <a:gd name="T20" fmla="*/ 2 w 7"/>
                  <a:gd name="T21" fmla="*/ 9 h 9"/>
                  <a:gd name="T22" fmla="*/ 2 w 7"/>
                  <a:gd name="T23" fmla="*/ 5 h 9"/>
                  <a:gd name="T24" fmla="*/ 2 w 7"/>
                  <a:gd name="T25" fmla="*/ 2 h 9"/>
                  <a:gd name="T26" fmla="*/ 0 w 7"/>
                  <a:gd name="T2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4" name="isḻïḋê">
                <a:extLst>
                  <a:ext uri="{FF2B5EF4-FFF2-40B4-BE49-F238E27FC236}">
                    <a16:creationId xmlns:a16="http://schemas.microsoft.com/office/drawing/2014/main" xmlns="" id="{39B161FE-D543-49C9-B5B3-EDE95BA464A6}"/>
                  </a:ext>
                </a:extLst>
              </p:cNvPr>
              <p:cNvSpPr/>
              <p:nvPr/>
            </p:nvSpPr>
            <p:spPr bwMode="auto">
              <a:xfrm>
                <a:off x="4639983" y="2811586"/>
                <a:ext cx="18433" cy="24574"/>
              </a:xfrm>
              <a:custGeom>
                <a:avLst/>
                <a:gdLst>
                  <a:gd name="T0" fmla="*/ 1 w 7"/>
                  <a:gd name="T1" fmla="*/ 8 h 8"/>
                  <a:gd name="T2" fmla="*/ 1 w 7"/>
                  <a:gd name="T3" fmla="*/ 8 h 8"/>
                  <a:gd name="T4" fmla="*/ 0 w 7"/>
                  <a:gd name="T5" fmla="*/ 6 h 8"/>
                  <a:gd name="T6" fmla="*/ 1 w 7"/>
                  <a:gd name="T7" fmla="*/ 4 h 8"/>
                  <a:gd name="T8" fmla="*/ 3 w 7"/>
                  <a:gd name="T9" fmla="*/ 3 h 8"/>
                  <a:gd name="T10" fmla="*/ 1 w 7"/>
                  <a:gd name="T11" fmla="*/ 0 h 8"/>
                  <a:gd name="T12" fmla="*/ 1 w 7"/>
                  <a:gd name="T13" fmla="*/ 0 h 8"/>
                  <a:gd name="T14" fmla="*/ 4 w 7"/>
                  <a:gd name="T15" fmla="*/ 0 h 8"/>
                  <a:gd name="T16" fmla="*/ 4 w 7"/>
                  <a:gd name="T17" fmla="*/ 3 h 8"/>
                  <a:gd name="T18" fmla="*/ 4 w 7"/>
                  <a:gd name="T19" fmla="*/ 4 h 8"/>
                  <a:gd name="T20" fmla="*/ 1 w 7"/>
                  <a:gd name="T21" fmla="*/ 6 h 8"/>
                  <a:gd name="T22" fmla="*/ 1 w 7"/>
                  <a:gd name="T23" fmla="*/ 6 h 8"/>
                  <a:gd name="T24" fmla="*/ 4 w 7"/>
                  <a:gd name="T25" fmla="*/ 7 h 8"/>
                  <a:gd name="T26" fmla="*/ 7 w 7"/>
                  <a:gd name="T27" fmla="*/ 6 h 8"/>
                  <a:gd name="T28" fmla="*/ 7 w 7"/>
                  <a:gd name="T29" fmla="*/ 6 h 8"/>
                  <a:gd name="T30" fmla="*/ 7 w 7"/>
                  <a:gd name="T31" fmla="*/ 8 h 8"/>
                  <a:gd name="T32" fmla="*/ 4 w 7"/>
                  <a:gd name="T33" fmla="*/ 8 h 8"/>
                  <a:gd name="T34" fmla="*/ 1 w 7"/>
                  <a:gd name="T3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4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5" name="iṥḻîḓè">
                <a:extLst>
                  <a:ext uri="{FF2B5EF4-FFF2-40B4-BE49-F238E27FC236}">
                    <a16:creationId xmlns:a16="http://schemas.microsoft.com/office/drawing/2014/main" xmlns="" id="{B78E4054-7C62-4249-A371-AFA64DE32866}"/>
                  </a:ext>
                </a:extLst>
              </p:cNvPr>
              <p:cNvSpPr/>
              <p:nvPr/>
            </p:nvSpPr>
            <p:spPr bwMode="auto">
              <a:xfrm>
                <a:off x="4639983" y="2811586"/>
                <a:ext cx="18433" cy="24574"/>
              </a:xfrm>
              <a:custGeom>
                <a:avLst/>
                <a:gdLst>
                  <a:gd name="T0" fmla="*/ 1 w 7"/>
                  <a:gd name="T1" fmla="*/ 8 h 8"/>
                  <a:gd name="T2" fmla="*/ 1 w 7"/>
                  <a:gd name="T3" fmla="*/ 8 h 8"/>
                  <a:gd name="T4" fmla="*/ 0 w 7"/>
                  <a:gd name="T5" fmla="*/ 6 h 8"/>
                  <a:gd name="T6" fmla="*/ 1 w 7"/>
                  <a:gd name="T7" fmla="*/ 4 h 8"/>
                  <a:gd name="T8" fmla="*/ 3 w 7"/>
                  <a:gd name="T9" fmla="*/ 3 h 8"/>
                  <a:gd name="T10" fmla="*/ 1 w 7"/>
                  <a:gd name="T11" fmla="*/ 0 h 8"/>
                  <a:gd name="T12" fmla="*/ 1 w 7"/>
                  <a:gd name="T13" fmla="*/ 0 h 8"/>
                  <a:gd name="T14" fmla="*/ 4 w 7"/>
                  <a:gd name="T15" fmla="*/ 0 h 8"/>
                  <a:gd name="T16" fmla="*/ 4 w 7"/>
                  <a:gd name="T17" fmla="*/ 3 h 8"/>
                  <a:gd name="T18" fmla="*/ 4 w 7"/>
                  <a:gd name="T19" fmla="*/ 4 h 8"/>
                  <a:gd name="T20" fmla="*/ 1 w 7"/>
                  <a:gd name="T21" fmla="*/ 6 h 8"/>
                  <a:gd name="T22" fmla="*/ 1 w 7"/>
                  <a:gd name="T23" fmla="*/ 6 h 8"/>
                  <a:gd name="T24" fmla="*/ 4 w 7"/>
                  <a:gd name="T25" fmla="*/ 7 h 8"/>
                  <a:gd name="T26" fmla="*/ 7 w 7"/>
                  <a:gd name="T27" fmla="*/ 6 h 8"/>
                  <a:gd name="T28" fmla="*/ 7 w 7"/>
                  <a:gd name="T29" fmla="*/ 6 h 8"/>
                  <a:gd name="T30" fmla="*/ 7 w 7"/>
                  <a:gd name="T31" fmla="*/ 8 h 8"/>
                  <a:gd name="T32" fmla="*/ 4 w 7"/>
                  <a:gd name="T33" fmla="*/ 8 h 8"/>
                  <a:gd name="T34" fmla="*/ 1 w 7"/>
                  <a:gd name="T3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8">
                    <a:moveTo>
                      <a:pt x="1" y="8"/>
                    </a:moveTo>
                    <a:lnTo>
                      <a:pt x="1" y="8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4" y="8"/>
                    </a:lnTo>
                    <a:lnTo>
                      <a:pt x="1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6" name="iśḻídé">
                <a:extLst>
                  <a:ext uri="{FF2B5EF4-FFF2-40B4-BE49-F238E27FC236}">
                    <a16:creationId xmlns:a16="http://schemas.microsoft.com/office/drawing/2014/main" xmlns="" id="{D66CEE6F-DB6C-4E25-B622-10CD69075381}"/>
                  </a:ext>
                </a:extLst>
              </p:cNvPr>
              <p:cNvSpPr/>
              <p:nvPr/>
            </p:nvSpPr>
            <p:spPr bwMode="auto">
              <a:xfrm>
                <a:off x="5057742" y="3063469"/>
                <a:ext cx="30720" cy="36861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3 w 10"/>
                  <a:gd name="T5" fmla="*/ 0 h 11"/>
                  <a:gd name="T6" fmla="*/ 6 w 10"/>
                  <a:gd name="T7" fmla="*/ 0 h 11"/>
                  <a:gd name="T8" fmla="*/ 9 w 10"/>
                  <a:gd name="T9" fmla="*/ 2 h 11"/>
                  <a:gd name="T10" fmla="*/ 9 w 10"/>
                  <a:gd name="T11" fmla="*/ 2 h 11"/>
                  <a:gd name="T12" fmla="*/ 10 w 10"/>
                  <a:gd name="T13" fmla="*/ 7 h 11"/>
                  <a:gd name="T14" fmla="*/ 10 w 10"/>
                  <a:gd name="T15" fmla="*/ 7 h 11"/>
                  <a:gd name="T16" fmla="*/ 10 w 10"/>
                  <a:gd name="T17" fmla="*/ 8 h 11"/>
                  <a:gd name="T18" fmla="*/ 10 w 10"/>
                  <a:gd name="T19" fmla="*/ 8 h 11"/>
                  <a:gd name="T20" fmla="*/ 10 w 10"/>
                  <a:gd name="T21" fmla="*/ 11 h 11"/>
                  <a:gd name="T22" fmla="*/ 10 w 10"/>
                  <a:gd name="T23" fmla="*/ 11 h 11"/>
                  <a:gd name="T24" fmla="*/ 9 w 10"/>
                  <a:gd name="T25" fmla="*/ 10 h 11"/>
                  <a:gd name="T26" fmla="*/ 9 w 10"/>
                  <a:gd name="T27" fmla="*/ 10 h 11"/>
                  <a:gd name="T28" fmla="*/ 7 w 10"/>
                  <a:gd name="T29" fmla="*/ 7 h 11"/>
                  <a:gd name="T30" fmla="*/ 7 w 10"/>
                  <a:gd name="T31" fmla="*/ 7 h 11"/>
                  <a:gd name="T32" fmla="*/ 6 w 10"/>
                  <a:gd name="T33" fmla="*/ 4 h 11"/>
                  <a:gd name="T34" fmla="*/ 6 w 10"/>
                  <a:gd name="T35" fmla="*/ 4 h 11"/>
                  <a:gd name="T36" fmla="*/ 3 w 10"/>
                  <a:gd name="T37" fmla="*/ 1 h 11"/>
                  <a:gd name="T38" fmla="*/ 0 w 10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7" name="íSľíḍê">
                <a:extLst>
                  <a:ext uri="{FF2B5EF4-FFF2-40B4-BE49-F238E27FC236}">
                    <a16:creationId xmlns:a16="http://schemas.microsoft.com/office/drawing/2014/main" xmlns="" id="{CE48DDDC-B06E-4CA3-8CB5-DB30F23B32C4}"/>
                  </a:ext>
                </a:extLst>
              </p:cNvPr>
              <p:cNvSpPr/>
              <p:nvPr/>
            </p:nvSpPr>
            <p:spPr bwMode="auto">
              <a:xfrm>
                <a:off x="5057742" y="3063469"/>
                <a:ext cx="30720" cy="36861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3 w 10"/>
                  <a:gd name="T5" fmla="*/ 0 h 11"/>
                  <a:gd name="T6" fmla="*/ 6 w 10"/>
                  <a:gd name="T7" fmla="*/ 0 h 11"/>
                  <a:gd name="T8" fmla="*/ 9 w 10"/>
                  <a:gd name="T9" fmla="*/ 2 h 11"/>
                  <a:gd name="T10" fmla="*/ 9 w 10"/>
                  <a:gd name="T11" fmla="*/ 2 h 11"/>
                  <a:gd name="T12" fmla="*/ 10 w 10"/>
                  <a:gd name="T13" fmla="*/ 7 h 11"/>
                  <a:gd name="T14" fmla="*/ 10 w 10"/>
                  <a:gd name="T15" fmla="*/ 7 h 11"/>
                  <a:gd name="T16" fmla="*/ 10 w 10"/>
                  <a:gd name="T17" fmla="*/ 8 h 11"/>
                  <a:gd name="T18" fmla="*/ 10 w 10"/>
                  <a:gd name="T19" fmla="*/ 8 h 11"/>
                  <a:gd name="T20" fmla="*/ 10 w 10"/>
                  <a:gd name="T21" fmla="*/ 11 h 11"/>
                  <a:gd name="T22" fmla="*/ 10 w 10"/>
                  <a:gd name="T23" fmla="*/ 11 h 11"/>
                  <a:gd name="T24" fmla="*/ 9 w 10"/>
                  <a:gd name="T25" fmla="*/ 10 h 11"/>
                  <a:gd name="T26" fmla="*/ 9 w 10"/>
                  <a:gd name="T27" fmla="*/ 10 h 11"/>
                  <a:gd name="T28" fmla="*/ 7 w 10"/>
                  <a:gd name="T29" fmla="*/ 7 h 11"/>
                  <a:gd name="T30" fmla="*/ 7 w 10"/>
                  <a:gd name="T31" fmla="*/ 7 h 11"/>
                  <a:gd name="T32" fmla="*/ 6 w 10"/>
                  <a:gd name="T33" fmla="*/ 4 h 11"/>
                  <a:gd name="T34" fmla="*/ 6 w 10"/>
                  <a:gd name="T35" fmla="*/ 4 h 11"/>
                  <a:gd name="T36" fmla="*/ 3 w 10"/>
                  <a:gd name="T37" fmla="*/ 1 h 11"/>
                  <a:gd name="T38" fmla="*/ 0 w 10"/>
                  <a:gd name="T3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8" name="îšlîdè">
                <a:extLst>
                  <a:ext uri="{FF2B5EF4-FFF2-40B4-BE49-F238E27FC236}">
                    <a16:creationId xmlns:a16="http://schemas.microsoft.com/office/drawing/2014/main" xmlns="" id="{82BB4417-0CDA-4113-885F-FB186C14B464}"/>
                  </a:ext>
                </a:extLst>
              </p:cNvPr>
              <p:cNvSpPr/>
              <p:nvPr/>
            </p:nvSpPr>
            <p:spPr bwMode="auto">
              <a:xfrm>
                <a:off x="5199042" y="3045039"/>
                <a:ext cx="12287" cy="49148"/>
              </a:xfrm>
              <a:custGeom>
                <a:avLst/>
                <a:gdLst>
                  <a:gd name="T0" fmla="*/ 0 w 5"/>
                  <a:gd name="T1" fmla="*/ 1 h 14"/>
                  <a:gd name="T2" fmla="*/ 0 w 5"/>
                  <a:gd name="T3" fmla="*/ 1 h 14"/>
                  <a:gd name="T4" fmla="*/ 0 w 5"/>
                  <a:gd name="T5" fmla="*/ 0 h 14"/>
                  <a:gd name="T6" fmla="*/ 2 w 5"/>
                  <a:gd name="T7" fmla="*/ 0 h 14"/>
                  <a:gd name="T8" fmla="*/ 5 w 5"/>
                  <a:gd name="T9" fmla="*/ 0 h 14"/>
                  <a:gd name="T10" fmla="*/ 5 w 5"/>
                  <a:gd name="T11" fmla="*/ 0 h 14"/>
                  <a:gd name="T12" fmla="*/ 5 w 5"/>
                  <a:gd name="T13" fmla="*/ 4 h 14"/>
                  <a:gd name="T14" fmla="*/ 5 w 5"/>
                  <a:gd name="T15" fmla="*/ 4 h 14"/>
                  <a:gd name="T16" fmla="*/ 5 w 5"/>
                  <a:gd name="T17" fmla="*/ 7 h 14"/>
                  <a:gd name="T18" fmla="*/ 5 w 5"/>
                  <a:gd name="T19" fmla="*/ 7 h 14"/>
                  <a:gd name="T20" fmla="*/ 3 w 5"/>
                  <a:gd name="T21" fmla="*/ 14 h 14"/>
                  <a:gd name="T22" fmla="*/ 3 w 5"/>
                  <a:gd name="T23" fmla="*/ 14 h 14"/>
                  <a:gd name="T24" fmla="*/ 2 w 5"/>
                  <a:gd name="T25" fmla="*/ 13 h 14"/>
                  <a:gd name="T26" fmla="*/ 0 w 5"/>
                  <a:gd name="T27" fmla="*/ 11 h 14"/>
                  <a:gd name="T28" fmla="*/ 2 w 5"/>
                  <a:gd name="T29" fmla="*/ 8 h 14"/>
                  <a:gd name="T30" fmla="*/ 2 w 5"/>
                  <a:gd name="T31" fmla="*/ 8 h 14"/>
                  <a:gd name="T32" fmla="*/ 2 w 5"/>
                  <a:gd name="T33" fmla="*/ 4 h 14"/>
                  <a:gd name="T34" fmla="*/ 2 w 5"/>
                  <a:gd name="T35" fmla="*/ 4 h 14"/>
                  <a:gd name="T36" fmla="*/ 2 w 5"/>
                  <a:gd name="T37" fmla="*/ 1 h 14"/>
                  <a:gd name="T38" fmla="*/ 0 w 5"/>
                  <a:gd name="T3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4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9" name="ïṡlîďe">
                <a:extLst>
                  <a:ext uri="{FF2B5EF4-FFF2-40B4-BE49-F238E27FC236}">
                    <a16:creationId xmlns:a16="http://schemas.microsoft.com/office/drawing/2014/main" xmlns="" id="{442DF079-96CE-43B6-9C39-BE91E65FE373}"/>
                  </a:ext>
                </a:extLst>
              </p:cNvPr>
              <p:cNvSpPr/>
              <p:nvPr/>
            </p:nvSpPr>
            <p:spPr bwMode="auto">
              <a:xfrm>
                <a:off x="5199042" y="3045039"/>
                <a:ext cx="12287" cy="49148"/>
              </a:xfrm>
              <a:custGeom>
                <a:avLst/>
                <a:gdLst>
                  <a:gd name="T0" fmla="*/ 0 w 5"/>
                  <a:gd name="T1" fmla="*/ 1 h 14"/>
                  <a:gd name="T2" fmla="*/ 0 w 5"/>
                  <a:gd name="T3" fmla="*/ 1 h 14"/>
                  <a:gd name="T4" fmla="*/ 0 w 5"/>
                  <a:gd name="T5" fmla="*/ 0 h 14"/>
                  <a:gd name="T6" fmla="*/ 2 w 5"/>
                  <a:gd name="T7" fmla="*/ 0 h 14"/>
                  <a:gd name="T8" fmla="*/ 5 w 5"/>
                  <a:gd name="T9" fmla="*/ 0 h 14"/>
                  <a:gd name="T10" fmla="*/ 5 w 5"/>
                  <a:gd name="T11" fmla="*/ 0 h 14"/>
                  <a:gd name="T12" fmla="*/ 5 w 5"/>
                  <a:gd name="T13" fmla="*/ 4 h 14"/>
                  <a:gd name="T14" fmla="*/ 5 w 5"/>
                  <a:gd name="T15" fmla="*/ 4 h 14"/>
                  <a:gd name="T16" fmla="*/ 5 w 5"/>
                  <a:gd name="T17" fmla="*/ 7 h 14"/>
                  <a:gd name="T18" fmla="*/ 5 w 5"/>
                  <a:gd name="T19" fmla="*/ 7 h 14"/>
                  <a:gd name="T20" fmla="*/ 3 w 5"/>
                  <a:gd name="T21" fmla="*/ 14 h 14"/>
                  <a:gd name="T22" fmla="*/ 3 w 5"/>
                  <a:gd name="T23" fmla="*/ 14 h 14"/>
                  <a:gd name="T24" fmla="*/ 2 w 5"/>
                  <a:gd name="T25" fmla="*/ 13 h 14"/>
                  <a:gd name="T26" fmla="*/ 0 w 5"/>
                  <a:gd name="T27" fmla="*/ 11 h 14"/>
                  <a:gd name="T28" fmla="*/ 2 w 5"/>
                  <a:gd name="T29" fmla="*/ 8 h 14"/>
                  <a:gd name="T30" fmla="*/ 2 w 5"/>
                  <a:gd name="T31" fmla="*/ 8 h 14"/>
                  <a:gd name="T32" fmla="*/ 2 w 5"/>
                  <a:gd name="T33" fmla="*/ 4 h 14"/>
                  <a:gd name="T34" fmla="*/ 2 w 5"/>
                  <a:gd name="T35" fmla="*/ 4 h 14"/>
                  <a:gd name="T36" fmla="*/ 2 w 5"/>
                  <a:gd name="T37" fmla="*/ 1 h 14"/>
                  <a:gd name="T38" fmla="*/ 0 w 5"/>
                  <a:gd name="T3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14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1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0" name="íṧḷîḍê">
                <a:extLst>
                  <a:ext uri="{FF2B5EF4-FFF2-40B4-BE49-F238E27FC236}">
                    <a16:creationId xmlns:a16="http://schemas.microsoft.com/office/drawing/2014/main" xmlns="" id="{43AB2360-9C89-4FC1-BE0E-7CAF195CA39B}"/>
                  </a:ext>
                </a:extLst>
              </p:cNvPr>
              <p:cNvSpPr/>
              <p:nvPr/>
            </p:nvSpPr>
            <p:spPr bwMode="auto">
              <a:xfrm>
                <a:off x="6003845" y="2817728"/>
                <a:ext cx="92155" cy="313318"/>
              </a:xfrm>
              <a:custGeom>
                <a:avLst/>
                <a:gdLst>
                  <a:gd name="T0" fmla="*/ 16 w 30"/>
                  <a:gd name="T1" fmla="*/ 46 h 103"/>
                  <a:gd name="T2" fmla="*/ 13 w 30"/>
                  <a:gd name="T3" fmla="*/ 44 h 103"/>
                  <a:gd name="T4" fmla="*/ 10 w 30"/>
                  <a:gd name="T5" fmla="*/ 44 h 103"/>
                  <a:gd name="T6" fmla="*/ 10 w 30"/>
                  <a:gd name="T7" fmla="*/ 36 h 103"/>
                  <a:gd name="T8" fmla="*/ 10 w 30"/>
                  <a:gd name="T9" fmla="*/ 27 h 103"/>
                  <a:gd name="T10" fmla="*/ 10 w 30"/>
                  <a:gd name="T11" fmla="*/ 19 h 103"/>
                  <a:gd name="T12" fmla="*/ 10 w 30"/>
                  <a:gd name="T13" fmla="*/ 16 h 103"/>
                  <a:gd name="T14" fmla="*/ 10 w 30"/>
                  <a:gd name="T15" fmla="*/ 15 h 103"/>
                  <a:gd name="T16" fmla="*/ 10 w 30"/>
                  <a:gd name="T17" fmla="*/ 15 h 103"/>
                  <a:gd name="T18" fmla="*/ 7 w 30"/>
                  <a:gd name="T19" fmla="*/ 9 h 103"/>
                  <a:gd name="T20" fmla="*/ 6 w 30"/>
                  <a:gd name="T21" fmla="*/ 12 h 103"/>
                  <a:gd name="T22" fmla="*/ 7 w 30"/>
                  <a:gd name="T23" fmla="*/ 16 h 103"/>
                  <a:gd name="T24" fmla="*/ 7 w 30"/>
                  <a:gd name="T25" fmla="*/ 23 h 103"/>
                  <a:gd name="T26" fmla="*/ 4 w 30"/>
                  <a:gd name="T27" fmla="*/ 19 h 103"/>
                  <a:gd name="T28" fmla="*/ 4 w 30"/>
                  <a:gd name="T29" fmla="*/ 17 h 103"/>
                  <a:gd name="T30" fmla="*/ 4 w 30"/>
                  <a:gd name="T31" fmla="*/ 16 h 103"/>
                  <a:gd name="T32" fmla="*/ 3 w 30"/>
                  <a:gd name="T33" fmla="*/ 10 h 103"/>
                  <a:gd name="T34" fmla="*/ 0 w 30"/>
                  <a:gd name="T35" fmla="*/ 5 h 103"/>
                  <a:gd name="T36" fmla="*/ 8 w 30"/>
                  <a:gd name="T37" fmla="*/ 0 h 103"/>
                  <a:gd name="T38" fmla="*/ 13 w 30"/>
                  <a:gd name="T39" fmla="*/ 12 h 103"/>
                  <a:gd name="T40" fmla="*/ 13 w 30"/>
                  <a:gd name="T41" fmla="*/ 15 h 103"/>
                  <a:gd name="T42" fmla="*/ 14 w 30"/>
                  <a:gd name="T43" fmla="*/ 16 h 103"/>
                  <a:gd name="T44" fmla="*/ 14 w 30"/>
                  <a:gd name="T45" fmla="*/ 19 h 103"/>
                  <a:gd name="T46" fmla="*/ 16 w 30"/>
                  <a:gd name="T47" fmla="*/ 26 h 103"/>
                  <a:gd name="T48" fmla="*/ 18 w 30"/>
                  <a:gd name="T49" fmla="*/ 39 h 103"/>
                  <a:gd name="T50" fmla="*/ 16 w 30"/>
                  <a:gd name="T51" fmla="*/ 39 h 103"/>
                  <a:gd name="T52" fmla="*/ 17 w 30"/>
                  <a:gd name="T53" fmla="*/ 47 h 103"/>
                  <a:gd name="T54" fmla="*/ 16 w 30"/>
                  <a:gd name="T55" fmla="*/ 50 h 103"/>
                  <a:gd name="T56" fmla="*/ 18 w 30"/>
                  <a:gd name="T57" fmla="*/ 50 h 103"/>
                  <a:gd name="T58" fmla="*/ 21 w 30"/>
                  <a:gd name="T59" fmla="*/ 53 h 103"/>
                  <a:gd name="T60" fmla="*/ 18 w 30"/>
                  <a:gd name="T61" fmla="*/ 62 h 103"/>
                  <a:gd name="T62" fmla="*/ 20 w 30"/>
                  <a:gd name="T63" fmla="*/ 63 h 103"/>
                  <a:gd name="T64" fmla="*/ 23 w 30"/>
                  <a:gd name="T65" fmla="*/ 62 h 103"/>
                  <a:gd name="T66" fmla="*/ 25 w 30"/>
                  <a:gd name="T67" fmla="*/ 63 h 103"/>
                  <a:gd name="T68" fmla="*/ 27 w 30"/>
                  <a:gd name="T69" fmla="*/ 77 h 103"/>
                  <a:gd name="T70" fmla="*/ 25 w 30"/>
                  <a:gd name="T71" fmla="*/ 84 h 103"/>
                  <a:gd name="T72" fmla="*/ 24 w 30"/>
                  <a:gd name="T73" fmla="*/ 84 h 103"/>
                  <a:gd name="T74" fmla="*/ 23 w 30"/>
                  <a:gd name="T75" fmla="*/ 89 h 103"/>
                  <a:gd name="T76" fmla="*/ 24 w 30"/>
                  <a:gd name="T77" fmla="*/ 89 h 103"/>
                  <a:gd name="T78" fmla="*/ 27 w 30"/>
                  <a:gd name="T79" fmla="*/ 89 h 103"/>
                  <a:gd name="T80" fmla="*/ 30 w 30"/>
                  <a:gd name="T81" fmla="*/ 93 h 103"/>
                  <a:gd name="T82" fmla="*/ 28 w 30"/>
                  <a:gd name="T83" fmla="*/ 92 h 103"/>
                  <a:gd name="T84" fmla="*/ 25 w 30"/>
                  <a:gd name="T85" fmla="*/ 94 h 103"/>
                  <a:gd name="T86" fmla="*/ 25 w 30"/>
                  <a:gd name="T87" fmla="*/ 103 h 103"/>
                  <a:gd name="T88" fmla="*/ 21 w 30"/>
                  <a:gd name="T89" fmla="*/ 99 h 103"/>
                  <a:gd name="T90" fmla="*/ 16 w 30"/>
                  <a:gd name="T91" fmla="*/ 79 h 103"/>
                  <a:gd name="T92" fmla="*/ 14 w 30"/>
                  <a:gd name="T93" fmla="*/ 64 h 103"/>
                  <a:gd name="T94" fmla="*/ 10 w 30"/>
                  <a:gd name="T95" fmla="*/ 53 h 103"/>
                  <a:gd name="T96" fmla="*/ 13 w 30"/>
                  <a:gd name="T97" fmla="*/ 4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" h="103">
                    <a:moveTo>
                      <a:pt x="16" y="46"/>
                    </a:moveTo>
                    <a:lnTo>
                      <a:pt x="16" y="46"/>
                    </a:lnTo>
                    <a:lnTo>
                      <a:pt x="14" y="44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0" y="40"/>
                    </a:lnTo>
                    <a:lnTo>
                      <a:pt x="10" y="36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6" y="26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37"/>
                    </a:lnTo>
                    <a:lnTo>
                      <a:pt x="16" y="39"/>
                    </a:lnTo>
                    <a:lnTo>
                      <a:pt x="16" y="43"/>
                    </a:lnTo>
                    <a:lnTo>
                      <a:pt x="17" y="47"/>
                    </a:lnTo>
                    <a:lnTo>
                      <a:pt x="17" y="4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8" y="50"/>
                    </a:lnTo>
                    <a:lnTo>
                      <a:pt x="20" y="50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3" y="62"/>
                    </a:lnTo>
                    <a:lnTo>
                      <a:pt x="25" y="63"/>
                    </a:lnTo>
                    <a:lnTo>
                      <a:pt x="25" y="63"/>
                    </a:lnTo>
                    <a:lnTo>
                      <a:pt x="25" y="70"/>
                    </a:lnTo>
                    <a:lnTo>
                      <a:pt x="27" y="77"/>
                    </a:lnTo>
                    <a:lnTo>
                      <a:pt x="27" y="83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4" y="87"/>
                    </a:lnTo>
                    <a:lnTo>
                      <a:pt x="23" y="89"/>
                    </a:lnTo>
                    <a:lnTo>
                      <a:pt x="23" y="89"/>
                    </a:lnTo>
                    <a:lnTo>
                      <a:pt x="24" y="89"/>
                    </a:lnTo>
                    <a:lnTo>
                      <a:pt x="25" y="90"/>
                    </a:lnTo>
                    <a:lnTo>
                      <a:pt x="27" y="89"/>
                    </a:lnTo>
                    <a:lnTo>
                      <a:pt x="28" y="89"/>
                    </a:lnTo>
                    <a:lnTo>
                      <a:pt x="30" y="93"/>
                    </a:lnTo>
                    <a:lnTo>
                      <a:pt x="30" y="93"/>
                    </a:lnTo>
                    <a:lnTo>
                      <a:pt x="28" y="92"/>
                    </a:lnTo>
                    <a:lnTo>
                      <a:pt x="27" y="92"/>
                    </a:lnTo>
                    <a:lnTo>
                      <a:pt x="25" y="94"/>
                    </a:lnTo>
                    <a:lnTo>
                      <a:pt x="25" y="99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1" y="99"/>
                    </a:lnTo>
                    <a:lnTo>
                      <a:pt x="20" y="93"/>
                    </a:lnTo>
                    <a:lnTo>
                      <a:pt x="16" y="79"/>
                    </a:lnTo>
                    <a:lnTo>
                      <a:pt x="16" y="79"/>
                    </a:lnTo>
                    <a:lnTo>
                      <a:pt x="14" y="64"/>
                    </a:lnTo>
                    <a:lnTo>
                      <a:pt x="13" y="59"/>
                    </a:lnTo>
                    <a:lnTo>
                      <a:pt x="10" y="53"/>
                    </a:lnTo>
                    <a:lnTo>
                      <a:pt x="10" y="53"/>
                    </a:lnTo>
                    <a:lnTo>
                      <a:pt x="13" y="49"/>
                    </a:lnTo>
                    <a:lnTo>
                      <a:pt x="16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1" name="ïṩḻiďe">
                <a:extLst>
                  <a:ext uri="{FF2B5EF4-FFF2-40B4-BE49-F238E27FC236}">
                    <a16:creationId xmlns:a16="http://schemas.microsoft.com/office/drawing/2014/main" xmlns="" id="{F544476E-FEF3-4398-BB2F-88299812B2A9}"/>
                  </a:ext>
                </a:extLst>
              </p:cNvPr>
              <p:cNvSpPr/>
              <p:nvPr/>
            </p:nvSpPr>
            <p:spPr bwMode="auto">
              <a:xfrm>
                <a:off x="6003845" y="2817728"/>
                <a:ext cx="92155" cy="313318"/>
              </a:xfrm>
              <a:custGeom>
                <a:avLst/>
                <a:gdLst>
                  <a:gd name="T0" fmla="*/ 16 w 30"/>
                  <a:gd name="T1" fmla="*/ 46 h 103"/>
                  <a:gd name="T2" fmla="*/ 13 w 30"/>
                  <a:gd name="T3" fmla="*/ 44 h 103"/>
                  <a:gd name="T4" fmla="*/ 10 w 30"/>
                  <a:gd name="T5" fmla="*/ 44 h 103"/>
                  <a:gd name="T6" fmla="*/ 10 w 30"/>
                  <a:gd name="T7" fmla="*/ 36 h 103"/>
                  <a:gd name="T8" fmla="*/ 10 w 30"/>
                  <a:gd name="T9" fmla="*/ 27 h 103"/>
                  <a:gd name="T10" fmla="*/ 10 w 30"/>
                  <a:gd name="T11" fmla="*/ 19 h 103"/>
                  <a:gd name="T12" fmla="*/ 10 w 30"/>
                  <a:gd name="T13" fmla="*/ 16 h 103"/>
                  <a:gd name="T14" fmla="*/ 10 w 30"/>
                  <a:gd name="T15" fmla="*/ 15 h 103"/>
                  <a:gd name="T16" fmla="*/ 10 w 30"/>
                  <a:gd name="T17" fmla="*/ 15 h 103"/>
                  <a:gd name="T18" fmla="*/ 7 w 30"/>
                  <a:gd name="T19" fmla="*/ 9 h 103"/>
                  <a:gd name="T20" fmla="*/ 6 w 30"/>
                  <a:gd name="T21" fmla="*/ 12 h 103"/>
                  <a:gd name="T22" fmla="*/ 7 w 30"/>
                  <a:gd name="T23" fmla="*/ 16 h 103"/>
                  <a:gd name="T24" fmla="*/ 7 w 30"/>
                  <a:gd name="T25" fmla="*/ 23 h 103"/>
                  <a:gd name="T26" fmla="*/ 4 w 30"/>
                  <a:gd name="T27" fmla="*/ 19 h 103"/>
                  <a:gd name="T28" fmla="*/ 4 w 30"/>
                  <a:gd name="T29" fmla="*/ 17 h 103"/>
                  <a:gd name="T30" fmla="*/ 4 w 30"/>
                  <a:gd name="T31" fmla="*/ 16 h 103"/>
                  <a:gd name="T32" fmla="*/ 3 w 30"/>
                  <a:gd name="T33" fmla="*/ 10 h 103"/>
                  <a:gd name="T34" fmla="*/ 0 w 30"/>
                  <a:gd name="T35" fmla="*/ 5 h 103"/>
                  <a:gd name="T36" fmla="*/ 8 w 30"/>
                  <a:gd name="T37" fmla="*/ 0 h 103"/>
                  <a:gd name="T38" fmla="*/ 13 w 30"/>
                  <a:gd name="T39" fmla="*/ 12 h 103"/>
                  <a:gd name="T40" fmla="*/ 13 w 30"/>
                  <a:gd name="T41" fmla="*/ 15 h 103"/>
                  <a:gd name="T42" fmla="*/ 14 w 30"/>
                  <a:gd name="T43" fmla="*/ 16 h 103"/>
                  <a:gd name="T44" fmla="*/ 14 w 30"/>
                  <a:gd name="T45" fmla="*/ 19 h 103"/>
                  <a:gd name="T46" fmla="*/ 16 w 30"/>
                  <a:gd name="T47" fmla="*/ 26 h 103"/>
                  <a:gd name="T48" fmla="*/ 18 w 30"/>
                  <a:gd name="T49" fmla="*/ 39 h 103"/>
                  <a:gd name="T50" fmla="*/ 16 w 30"/>
                  <a:gd name="T51" fmla="*/ 39 h 103"/>
                  <a:gd name="T52" fmla="*/ 17 w 30"/>
                  <a:gd name="T53" fmla="*/ 47 h 103"/>
                  <a:gd name="T54" fmla="*/ 16 w 30"/>
                  <a:gd name="T55" fmla="*/ 50 h 103"/>
                  <a:gd name="T56" fmla="*/ 18 w 30"/>
                  <a:gd name="T57" fmla="*/ 50 h 103"/>
                  <a:gd name="T58" fmla="*/ 21 w 30"/>
                  <a:gd name="T59" fmla="*/ 53 h 103"/>
                  <a:gd name="T60" fmla="*/ 18 w 30"/>
                  <a:gd name="T61" fmla="*/ 62 h 103"/>
                  <a:gd name="T62" fmla="*/ 20 w 30"/>
                  <a:gd name="T63" fmla="*/ 63 h 103"/>
                  <a:gd name="T64" fmla="*/ 23 w 30"/>
                  <a:gd name="T65" fmla="*/ 62 h 103"/>
                  <a:gd name="T66" fmla="*/ 25 w 30"/>
                  <a:gd name="T67" fmla="*/ 63 h 103"/>
                  <a:gd name="T68" fmla="*/ 27 w 30"/>
                  <a:gd name="T69" fmla="*/ 77 h 103"/>
                  <a:gd name="T70" fmla="*/ 25 w 30"/>
                  <a:gd name="T71" fmla="*/ 84 h 103"/>
                  <a:gd name="T72" fmla="*/ 24 w 30"/>
                  <a:gd name="T73" fmla="*/ 84 h 103"/>
                  <a:gd name="T74" fmla="*/ 23 w 30"/>
                  <a:gd name="T75" fmla="*/ 89 h 103"/>
                  <a:gd name="T76" fmla="*/ 24 w 30"/>
                  <a:gd name="T77" fmla="*/ 89 h 103"/>
                  <a:gd name="T78" fmla="*/ 27 w 30"/>
                  <a:gd name="T79" fmla="*/ 89 h 103"/>
                  <a:gd name="T80" fmla="*/ 30 w 30"/>
                  <a:gd name="T81" fmla="*/ 93 h 103"/>
                  <a:gd name="T82" fmla="*/ 28 w 30"/>
                  <a:gd name="T83" fmla="*/ 92 h 103"/>
                  <a:gd name="T84" fmla="*/ 25 w 30"/>
                  <a:gd name="T85" fmla="*/ 94 h 103"/>
                  <a:gd name="T86" fmla="*/ 25 w 30"/>
                  <a:gd name="T87" fmla="*/ 103 h 103"/>
                  <a:gd name="T88" fmla="*/ 21 w 30"/>
                  <a:gd name="T89" fmla="*/ 99 h 103"/>
                  <a:gd name="T90" fmla="*/ 16 w 30"/>
                  <a:gd name="T91" fmla="*/ 79 h 103"/>
                  <a:gd name="T92" fmla="*/ 14 w 30"/>
                  <a:gd name="T93" fmla="*/ 64 h 103"/>
                  <a:gd name="T94" fmla="*/ 10 w 30"/>
                  <a:gd name="T95" fmla="*/ 53 h 103"/>
                  <a:gd name="T96" fmla="*/ 13 w 30"/>
                  <a:gd name="T97" fmla="*/ 4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" h="103">
                    <a:moveTo>
                      <a:pt x="16" y="46"/>
                    </a:moveTo>
                    <a:lnTo>
                      <a:pt x="16" y="46"/>
                    </a:lnTo>
                    <a:lnTo>
                      <a:pt x="14" y="44"/>
                    </a:lnTo>
                    <a:lnTo>
                      <a:pt x="13" y="44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0" y="40"/>
                    </a:lnTo>
                    <a:lnTo>
                      <a:pt x="10" y="36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10" y="15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6" y="26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7" y="37"/>
                    </a:lnTo>
                    <a:lnTo>
                      <a:pt x="16" y="39"/>
                    </a:lnTo>
                    <a:lnTo>
                      <a:pt x="16" y="43"/>
                    </a:lnTo>
                    <a:lnTo>
                      <a:pt x="17" y="47"/>
                    </a:lnTo>
                    <a:lnTo>
                      <a:pt x="17" y="49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8" y="50"/>
                    </a:lnTo>
                    <a:lnTo>
                      <a:pt x="20" y="50"/>
                    </a:lnTo>
                    <a:lnTo>
                      <a:pt x="21" y="53"/>
                    </a:lnTo>
                    <a:lnTo>
                      <a:pt x="21" y="57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20" y="63"/>
                    </a:lnTo>
                    <a:lnTo>
                      <a:pt x="21" y="63"/>
                    </a:lnTo>
                    <a:lnTo>
                      <a:pt x="23" y="62"/>
                    </a:lnTo>
                    <a:lnTo>
                      <a:pt x="25" y="63"/>
                    </a:lnTo>
                    <a:lnTo>
                      <a:pt x="25" y="63"/>
                    </a:lnTo>
                    <a:lnTo>
                      <a:pt x="25" y="70"/>
                    </a:lnTo>
                    <a:lnTo>
                      <a:pt x="27" y="77"/>
                    </a:lnTo>
                    <a:lnTo>
                      <a:pt x="27" y="83"/>
                    </a:lnTo>
                    <a:lnTo>
                      <a:pt x="25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4" y="87"/>
                    </a:lnTo>
                    <a:lnTo>
                      <a:pt x="23" y="89"/>
                    </a:lnTo>
                    <a:lnTo>
                      <a:pt x="23" y="89"/>
                    </a:lnTo>
                    <a:lnTo>
                      <a:pt x="24" y="89"/>
                    </a:lnTo>
                    <a:lnTo>
                      <a:pt x="25" y="90"/>
                    </a:lnTo>
                    <a:lnTo>
                      <a:pt x="27" y="89"/>
                    </a:lnTo>
                    <a:lnTo>
                      <a:pt x="28" y="89"/>
                    </a:lnTo>
                    <a:lnTo>
                      <a:pt x="30" y="93"/>
                    </a:lnTo>
                    <a:lnTo>
                      <a:pt x="30" y="93"/>
                    </a:lnTo>
                    <a:lnTo>
                      <a:pt x="28" y="92"/>
                    </a:lnTo>
                    <a:lnTo>
                      <a:pt x="27" y="92"/>
                    </a:lnTo>
                    <a:lnTo>
                      <a:pt x="25" y="94"/>
                    </a:lnTo>
                    <a:lnTo>
                      <a:pt x="25" y="99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1" y="99"/>
                    </a:lnTo>
                    <a:lnTo>
                      <a:pt x="20" y="93"/>
                    </a:lnTo>
                    <a:lnTo>
                      <a:pt x="16" y="79"/>
                    </a:lnTo>
                    <a:lnTo>
                      <a:pt x="16" y="79"/>
                    </a:lnTo>
                    <a:lnTo>
                      <a:pt x="14" y="64"/>
                    </a:lnTo>
                    <a:lnTo>
                      <a:pt x="13" y="59"/>
                    </a:lnTo>
                    <a:lnTo>
                      <a:pt x="10" y="53"/>
                    </a:lnTo>
                    <a:lnTo>
                      <a:pt x="10" y="53"/>
                    </a:lnTo>
                    <a:lnTo>
                      <a:pt x="13" y="49"/>
                    </a:lnTo>
                    <a:lnTo>
                      <a:pt x="16" y="4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2" name="îŝļiḍe">
                <a:extLst>
                  <a:ext uri="{FF2B5EF4-FFF2-40B4-BE49-F238E27FC236}">
                    <a16:creationId xmlns:a16="http://schemas.microsoft.com/office/drawing/2014/main" xmlns="" id="{EA96D9DE-D947-49D8-A46D-8470B1759392}"/>
                  </a:ext>
                </a:extLst>
              </p:cNvPr>
              <p:cNvSpPr/>
              <p:nvPr/>
            </p:nvSpPr>
            <p:spPr bwMode="auto">
              <a:xfrm>
                <a:off x="5487789" y="2977460"/>
                <a:ext cx="12287" cy="55290"/>
              </a:xfrm>
              <a:custGeom>
                <a:avLst/>
                <a:gdLst>
                  <a:gd name="T0" fmla="*/ 1 w 4"/>
                  <a:gd name="T1" fmla="*/ 0 h 19"/>
                  <a:gd name="T2" fmla="*/ 1 w 4"/>
                  <a:gd name="T3" fmla="*/ 0 h 19"/>
                  <a:gd name="T4" fmla="*/ 1 w 4"/>
                  <a:gd name="T5" fmla="*/ 0 h 19"/>
                  <a:gd name="T6" fmla="*/ 2 w 4"/>
                  <a:gd name="T7" fmla="*/ 1 h 19"/>
                  <a:gd name="T8" fmla="*/ 2 w 4"/>
                  <a:gd name="T9" fmla="*/ 1 h 19"/>
                  <a:gd name="T10" fmla="*/ 2 w 4"/>
                  <a:gd name="T11" fmla="*/ 4 h 19"/>
                  <a:gd name="T12" fmla="*/ 2 w 4"/>
                  <a:gd name="T13" fmla="*/ 4 h 19"/>
                  <a:gd name="T14" fmla="*/ 2 w 4"/>
                  <a:gd name="T15" fmla="*/ 7 h 19"/>
                  <a:gd name="T16" fmla="*/ 2 w 4"/>
                  <a:gd name="T17" fmla="*/ 7 h 19"/>
                  <a:gd name="T18" fmla="*/ 2 w 4"/>
                  <a:gd name="T19" fmla="*/ 13 h 19"/>
                  <a:gd name="T20" fmla="*/ 4 w 4"/>
                  <a:gd name="T21" fmla="*/ 19 h 19"/>
                  <a:gd name="T22" fmla="*/ 4 w 4"/>
                  <a:gd name="T23" fmla="*/ 19 h 19"/>
                  <a:gd name="T24" fmla="*/ 1 w 4"/>
                  <a:gd name="T25" fmla="*/ 17 h 19"/>
                  <a:gd name="T26" fmla="*/ 1 w 4"/>
                  <a:gd name="T27" fmla="*/ 14 h 19"/>
                  <a:gd name="T28" fmla="*/ 0 w 4"/>
                  <a:gd name="T29" fmla="*/ 10 h 19"/>
                  <a:gd name="T30" fmla="*/ 0 w 4"/>
                  <a:gd name="T31" fmla="*/ 10 h 19"/>
                  <a:gd name="T32" fmla="*/ 1 w 4"/>
                  <a:gd name="T33" fmla="*/ 6 h 19"/>
                  <a:gd name="T34" fmla="*/ 1 w 4"/>
                  <a:gd name="T35" fmla="*/ 6 h 19"/>
                  <a:gd name="T36" fmla="*/ 1 w 4"/>
                  <a:gd name="T37" fmla="*/ 3 h 19"/>
                  <a:gd name="T38" fmla="*/ 1 w 4"/>
                  <a:gd name="T39" fmla="*/ 3 h 19"/>
                  <a:gd name="T40" fmla="*/ 1 w 4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19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" name="ïŝḷïḋè">
                <a:extLst>
                  <a:ext uri="{FF2B5EF4-FFF2-40B4-BE49-F238E27FC236}">
                    <a16:creationId xmlns:a16="http://schemas.microsoft.com/office/drawing/2014/main" xmlns="" id="{0800A575-E77C-45A5-BA33-643B84BF099E}"/>
                  </a:ext>
                </a:extLst>
              </p:cNvPr>
              <p:cNvSpPr/>
              <p:nvPr/>
            </p:nvSpPr>
            <p:spPr bwMode="auto">
              <a:xfrm>
                <a:off x="5487789" y="2977460"/>
                <a:ext cx="12287" cy="55290"/>
              </a:xfrm>
              <a:custGeom>
                <a:avLst/>
                <a:gdLst>
                  <a:gd name="T0" fmla="*/ 1 w 4"/>
                  <a:gd name="T1" fmla="*/ 0 h 19"/>
                  <a:gd name="T2" fmla="*/ 1 w 4"/>
                  <a:gd name="T3" fmla="*/ 0 h 19"/>
                  <a:gd name="T4" fmla="*/ 1 w 4"/>
                  <a:gd name="T5" fmla="*/ 0 h 19"/>
                  <a:gd name="T6" fmla="*/ 2 w 4"/>
                  <a:gd name="T7" fmla="*/ 1 h 19"/>
                  <a:gd name="T8" fmla="*/ 2 w 4"/>
                  <a:gd name="T9" fmla="*/ 1 h 19"/>
                  <a:gd name="T10" fmla="*/ 2 w 4"/>
                  <a:gd name="T11" fmla="*/ 4 h 19"/>
                  <a:gd name="T12" fmla="*/ 2 w 4"/>
                  <a:gd name="T13" fmla="*/ 4 h 19"/>
                  <a:gd name="T14" fmla="*/ 2 w 4"/>
                  <a:gd name="T15" fmla="*/ 7 h 19"/>
                  <a:gd name="T16" fmla="*/ 2 w 4"/>
                  <a:gd name="T17" fmla="*/ 7 h 19"/>
                  <a:gd name="T18" fmla="*/ 2 w 4"/>
                  <a:gd name="T19" fmla="*/ 13 h 19"/>
                  <a:gd name="T20" fmla="*/ 4 w 4"/>
                  <a:gd name="T21" fmla="*/ 19 h 19"/>
                  <a:gd name="T22" fmla="*/ 4 w 4"/>
                  <a:gd name="T23" fmla="*/ 19 h 19"/>
                  <a:gd name="T24" fmla="*/ 1 w 4"/>
                  <a:gd name="T25" fmla="*/ 17 h 19"/>
                  <a:gd name="T26" fmla="*/ 1 w 4"/>
                  <a:gd name="T27" fmla="*/ 14 h 19"/>
                  <a:gd name="T28" fmla="*/ 0 w 4"/>
                  <a:gd name="T29" fmla="*/ 10 h 19"/>
                  <a:gd name="T30" fmla="*/ 0 w 4"/>
                  <a:gd name="T31" fmla="*/ 10 h 19"/>
                  <a:gd name="T32" fmla="*/ 1 w 4"/>
                  <a:gd name="T33" fmla="*/ 6 h 19"/>
                  <a:gd name="T34" fmla="*/ 1 w 4"/>
                  <a:gd name="T35" fmla="*/ 6 h 19"/>
                  <a:gd name="T36" fmla="*/ 1 w 4"/>
                  <a:gd name="T37" fmla="*/ 3 h 19"/>
                  <a:gd name="T38" fmla="*/ 1 w 4"/>
                  <a:gd name="T39" fmla="*/ 3 h 19"/>
                  <a:gd name="T40" fmla="*/ 1 w 4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19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3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1" y="17"/>
                    </a:lnTo>
                    <a:lnTo>
                      <a:pt x="1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" name="íṥľíḑè">
                <a:extLst>
                  <a:ext uri="{FF2B5EF4-FFF2-40B4-BE49-F238E27FC236}">
                    <a16:creationId xmlns:a16="http://schemas.microsoft.com/office/drawing/2014/main" xmlns="" id="{B69B7D52-97C8-41D3-94C0-898FAB11FED6}"/>
                  </a:ext>
                </a:extLst>
              </p:cNvPr>
              <p:cNvSpPr/>
              <p:nvPr/>
            </p:nvSpPr>
            <p:spPr bwMode="auto">
              <a:xfrm>
                <a:off x="5162181" y="3124904"/>
                <a:ext cx="18433" cy="30716"/>
              </a:xfrm>
              <a:custGeom>
                <a:avLst/>
                <a:gdLst>
                  <a:gd name="T0" fmla="*/ 3 w 4"/>
                  <a:gd name="T1" fmla="*/ 0 h 12"/>
                  <a:gd name="T2" fmla="*/ 3 w 4"/>
                  <a:gd name="T3" fmla="*/ 0 h 12"/>
                  <a:gd name="T4" fmla="*/ 4 w 4"/>
                  <a:gd name="T5" fmla="*/ 2 h 12"/>
                  <a:gd name="T6" fmla="*/ 4 w 4"/>
                  <a:gd name="T7" fmla="*/ 4 h 12"/>
                  <a:gd name="T8" fmla="*/ 4 w 4"/>
                  <a:gd name="T9" fmla="*/ 9 h 12"/>
                  <a:gd name="T10" fmla="*/ 4 w 4"/>
                  <a:gd name="T11" fmla="*/ 12 h 12"/>
                  <a:gd name="T12" fmla="*/ 4 w 4"/>
                  <a:gd name="T13" fmla="*/ 12 h 12"/>
                  <a:gd name="T14" fmla="*/ 3 w 4"/>
                  <a:gd name="T15" fmla="*/ 12 h 12"/>
                  <a:gd name="T16" fmla="*/ 3 w 4"/>
                  <a:gd name="T17" fmla="*/ 12 h 12"/>
                  <a:gd name="T18" fmla="*/ 1 w 4"/>
                  <a:gd name="T19" fmla="*/ 9 h 12"/>
                  <a:gd name="T20" fmla="*/ 1 w 4"/>
                  <a:gd name="T21" fmla="*/ 6 h 12"/>
                  <a:gd name="T22" fmla="*/ 1 w 4"/>
                  <a:gd name="T23" fmla="*/ 6 h 12"/>
                  <a:gd name="T24" fmla="*/ 0 w 4"/>
                  <a:gd name="T25" fmla="*/ 6 h 12"/>
                  <a:gd name="T26" fmla="*/ 0 w 4"/>
                  <a:gd name="T27" fmla="*/ 6 h 12"/>
                  <a:gd name="T28" fmla="*/ 1 w 4"/>
                  <a:gd name="T29" fmla="*/ 3 h 12"/>
                  <a:gd name="T30" fmla="*/ 3 w 4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" name="iṩlïdè">
                <a:extLst>
                  <a:ext uri="{FF2B5EF4-FFF2-40B4-BE49-F238E27FC236}">
                    <a16:creationId xmlns:a16="http://schemas.microsoft.com/office/drawing/2014/main" xmlns="" id="{464767BF-90E3-4D51-96B8-403AD23446CD}"/>
                  </a:ext>
                </a:extLst>
              </p:cNvPr>
              <p:cNvSpPr/>
              <p:nvPr/>
            </p:nvSpPr>
            <p:spPr bwMode="auto">
              <a:xfrm>
                <a:off x="5162181" y="3124904"/>
                <a:ext cx="18433" cy="30716"/>
              </a:xfrm>
              <a:custGeom>
                <a:avLst/>
                <a:gdLst>
                  <a:gd name="T0" fmla="*/ 3 w 4"/>
                  <a:gd name="T1" fmla="*/ 0 h 12"/>
                  <a:gd name="T2" fmla="*/ 3 w 4"/>
                  <a:gd name="T3" fmla="*/ 0 h 12"/>
                  <a:gd name="T4" fmla="*/ 4 w 4"/>
                  <a:gd name="T5" fmla="*/ 2 h 12"/>
                  <a:gd name="T6" fmla="*/ 4 w 4"/>
                  <a:gd name="T7" fmla="*/ 4 h 12"/>
                  <a:gd name="T8" fmla="*/ 4 w 4"/>
                  <a:gd name="T9" fmla="*/ 9 h 12"/>
                  <a:gd name="T10" fmla="*/ 4 w 4"/>
                  <a:gd name="T11" fmla="*/ 12 h 12"/>
                  <a:gd name="T12" fmla="*/ 4 w 4"/>
                  <a:gd name="T13" fmla="*/ 12 h 12"/>
                  <a:gd name="T14" fmla="*/ 3 w 4"/>
                  <a:gd name="T15" fmla="*/ 12 h 12"/>
                  <a:gd name="T16" fmla="*/ 3 w 4"/>
                  <a:gd name="T17" fmla="*/ 12 h 12"/>
                  <a:gd name="T18" fmla="*/ 1 w 4"/>
                  <a:gd name="T19" fmla="*/ 9 h 12"/>
                  <a:gd name="T20" fmla="*/ 1 w 4"/>
                  <a:gd name="T21" fmla="*/ 6 h 12"/>
                  <a:gd name="T22" fmla="*/ 1 w 4"/>
                  <a:gd name="T23" fmla="*/ 6 h 12"/>
                  <a:gd name="T24" fmla="*/ 0 w 4"/>
                  <a:gd name="T25" fmla="*/ 6 h 12"/>
                  <a:gd name="T26" fmla="*/ 0 w 4"/>
                  <a:gd name="T27" fmla="*/ 6 h 12"/>
                  <a:gd name="T28" fmla="*/ 1 w 4"/>
                  <a:gd name="T29" fmla="*/ 3 h 12"/>
                  <a:gd name="T30" fmla="*/ 3 w 4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lnTo>
                      <a:pt x="3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" name="ïṧļîḑê">
                <a:extLst>
                  <a:ext uri="{FF2B5EF4-FFF2-40B4-BE49-F238E27FC236}">
                    <a16:creationId xmlns:a16="http://schemas.microsoft.com/office/drawing/2014/main" xmlns="" id="{A9C261AE-A1FE-4A2C-ABFF-BC1147D1416B}"/>
                  </a:ext>
                </a:extLst>
              </p:cNvPr>
              <p:cNvSpPr/>
              <p:nvPr/>
            </p:nvSpPr>
            <p:spPr bwMode="auto">
              <a:xfrm>
                <a:off x="5002450" y="3462800"/>
                <a:ext cx="6145" cy="43003"/>
              </a:xfrm>
              <a:custGeom>
                <a:avLst/>
                <a:gdLst>
                  <a:gd name="T0" fmla="*/ 0 w 2"/>
                  <a:gd name="T1" fmla="*/ 0 h 13"/>
                  <a:gd name="T2" fmla="*/ 0 w 2"/>
                  <a:gd name="T3" fmla="*/ 0 h 13"/>
                  <a:gd name="T4" fmla="*/ 2 w 2"/>
                  <a:gd name="T5" fmla="*/ 6 h 13"/>
                  <a:gd name="T6" fmla="*/ 0 w 2"/>
                  <a:gd name="T7" fmla="*/ 13 h 13"/>
                  <a:gd name="T8" fmla="*/ 0 w 2"/>
                  <a:gd name="T9" fmla="*/ 13 h 13"/>
                  <a:gd name="T10" fmla="*/ 0 w 2"/>
                  <a:gd name="T11" fmla="*/ 8 h 13"/>
                  <a:gd name="T12" fmla="*/ 0 w 2"/>
                  <a:gd name="T13" fmla="*/ 3 h 13"/>
                  <a:gd name="T14" fmla="*/ 0 w 2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" name="iṣ1íḓè">
                <a:extLst>
                  <a:ext uri="{FF2B5EF4-FFF2-40B4-BE49-F238E27FC236}">
                    <a16:creationId xmlns:a16="http://schemas.microsoft.com/office/drawing/2014/main" xmlns="" id="{358CCE8B-B239-4457-8644-1B0CA0E77EC9}"/>
                  </a:ext>
                </a:extLst>
              </p:cNvPr>
              <p:cNvSpPr/>
              <p:nvPr/>
            </p:nvSpPr>
            <p:spPr bwMode="auto">
              <a:xfrm>
                <a:off x="5002450" y="3462800"/>
                <a:ext cx="6145" cy="43003"/>
              </a:xfrm>
              <a:custGeom>
                <a:avLst/>
                <a:gdLst>
                  <a:gd name="T0" fmla="*/ 0 w 2"/>
                  <a:gd name="T1" fmla="*/ 0 h 13"/>
                  <a:gd name="T2" fmla="*/ 0 w 2"/>
                  <a:gd name="T3" fmla="*/ 0 h 13"/>
                  <a:gd name="T4" fmla="*/ 2 w 2"/>
                  <a:gd name="T5" fmla="*/ 6 h 13"/>
                  <a:gd name="T6" fmla="*/ 0 w 2"/>
                  <a:gd name="T7" fmla="*/ 13 h 13"/>
                  <a:gd name="T8" fmla="*/ 0 w 2"/>
                  <a:gd name="T9" fmla="*/ 13 h 13"/>
                  <a:gd name="T10" fmla="*/ 0 w 2"/>
                  <a:gd name="T11" fmla="*/ 8 h 13"/>
                  <a:gd name="T12" fmla="*/ 0 w 2"/>
                  <a:gd name="T13" fmla="*/ 3 h 13"/>
                  <a:gd name="T14" fmla="*/ 0 w 2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" name="ïšḻiḓè">
                <a:extLst>
                  <a:ext uri="{FF2B5EF4-FFF2-40B4-BE49-F238E27FC236}">
                    <a16:creationId xmlns:a16="http://schemas.microsoft.com/office/drawing/2014/main" xmlns="" id="{C7B811F5-0311-4AD1-AD1A-68B9EE0AABD6}"/>
                  </a:ext>
                </a:extLst>
              </p:cNvPr>
              <p:cNvSpPr/>
              <p:nvPr/>
            </p:nvSpPr>
            <p:spPr bwMode="auto">
              <a:xfrm>
                <a:off x="5665949" y="3702396"/>
                <a:ext cx="0" cy="49148"/>
              </a:xfrm>
              <a:custGeom>
                <a:avLst/>
                <a:gdLst>
                  <a:gd name="T0" fmla="*/ 0 w 1"/>
                  <a:gd name="T1" fmla="*/ 0 h 15"/>
                  <a:gd name="T2" fmla="*/ 0 w 1"/>
                  <a:gd name="T3" fmla="*/ 0 h 15"/>
                  <a:gd name="T4" fmla="*/ 1 w 1"/>
                  <a:gd name="T5" fmla="*/ 2 h 15"/>
                  <a:gd name="T6" fmla="*/ 1 w 1"/>
                  <a:gd name="T7" fmla="*/ 7 h 15"/>
                  <a:gd name="T8" fmla="*/ 1 w 1"/>
                  <a:gd name="T9" fmla="*/ 15 h 15"/>
                  <a:gd name="T10" fmla="*/ 1 w 1"/>
                  <a:gd name="T11" fmla="*/ 15 h 15"/>
                  <a:gd name="T12" fmla="*/ 0 w 1"/>
                  <a:gd name="T13" fmla="*/ 11 h 15"/>
                  <a:gd name="T14" fmla="*/ 0 w 1"/>
                  <a:gd name="T15" fmla="*/ 7 h 15"/>
                  <a:gd name="T16" fmla="*/ 0 w 1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5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" name="íṩļíḋê">
                <a:extLst>
                  <a:ext uri="{FF2B5EF4-FFF2-40B4-BE49-F238E27FC236}">
                    <a16:creationId xmlns:a16="http://schemas.microsoft.com/office/drawing/2014/main" xmlns="" id="{B95A8C4E-9D59-4D31-AB74-7DFC320DA9DD}"/>
                  </a:ext>
                </a:extLst>
              </p:cNvPr>
              <p:cNvSpPr/>
              <p:nvPr/>
            </p:nvSpPr>
            <p:spPr bwMode="auto">
              <a:xfrm>
                <a:off x="5665949" y="3702396"/>
                <a:ext cx="0" cy="49148"/>
              </a:xfrm>
              <a:custGeom>
                <a:avLst/>
                <a:gdLst>
                  <a:gd name="T0" fmla="*/ 0 w 1"/>
                  <a:gd name="T1" fmla="*/ 0 h 15"/>
                  <a:gd name="T2" fmla="*/ 0 w 1"/>
                  <a:gd name="T3" fmla="*/ 0 h 15"/>
                  <a:gd name="T4" fmla="*/ 1 w 1"/>
                  <a:gd name="T5" fmla="*/ 2 h 15"/>
                  <a:gd name="T6" fmla="*/ 1 w 1"/>
                  <a:gd name="T7" fmla="*/ 7 h 15"/>
                  <a:gd name="T8" fmla="*/ 1 w 1"/>
                  <a:gd name="T9" fmla="*/ 15 h 15"/>
                  <a:gd name="T10" fmla="*/ 1 w 1"/>
                  <a:gd name="T11" fmla="*/ 15 h 15"/>
                  <a:gd name="T12" fmla="*/ 0 w 1"/>
                  <a:gd name="T13" fmla="*/ 11 h 15"/>
                  <a:gd name="T14" fmla="*/ 0 w 1"/>
                  <a:gd name="T15" fmla="*/ 7 h 15"/>
                  <a:gd name="T16" fmla="*/ 0 w 1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5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7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" name="íṩḷídè">
                <a:extLst>
                  <a:ext uri="{FF2B5EF4-FFF2-40B4-BE49-F238E27FC236}">
                    <a16:creationId xmlns:a16="http://schemas.microsoft.com/office/drawing/2014/main" xmlns="" id="{0D37BB4D-E428-4D56-9335-15857D6D4A98}"/>
                  </a:ext>
                </a:extLst>
              </p:cNvPr>
              <p:cNvSpPr/>
              <p:nvPr/>
            </p:nvSpPr>
            <p:spPr bwMode="auto">
              <a:xfrm>
                <a:off x="5764247" y="3874415"/>
                <a:ext cx="18433" cy="49148"/>
              </a:xfrm>
              <a:custGeom>
                <a:avLst/>
                <a:gdLst>
                  <a:gd name="T0" fmla="*/ 2 w 6"/>
                  <a:gd name="T1" fmla="*/ 0 h 15"/>
                  <a:gd name="T2" fmla="*/ 2 w 6"/>
                  <a:gd name="T3" fmla="*/ 0 h 15"/>
                  <a:gd name="T4" fmla="*/ 3 w 6"/>
                  <a:gd name="T5" fmla="*/ 4 h 15"/>
                  <a:gd name="T6" fmla="*/ 3 w 6"/>
                  <a:gd name="T7" fmla="*/ 8 h 15"/>
                  <a:gd name="T8" fmla="*/ 3 w 6"/>
                  <a:gd name="T9" fmla="*/ 11 h 15"/>
                  <a:gd name="T10" fmla="*/ 5 w 6"/>
                  <a:gd name="T11" fmla="*/ 12 h 15"/>
                  <a:gd name="T12" fmla="*/ 6 w 6"/>
                  <a:gd name="T13" fmla="*/ 14 h 15"/>
                  <a:gd name="T14" fmla="*/ 6 w 6"/>
                  <a:gd name="T15" fmla="*/ 14 h 15"/>
                  <a:gd name="T16" fmla="*/ 5 w 6"/>
                  <a:gd name="T17" fmla="*/ 15 h 15"/>
                  <a:gd name="T18" fmla="*/ 3 w 6"/>
                  <a:gd name="T19" fmla="*/ 14 h 15"/>
                  <a:gd name="T20" fmla="*/ 0 w 6"/>
                  <a:gd name="T21" fmla="*/ 10 h 15"/>
                  <a:gd name="T22" fmla="*/ 0 w 6"/>
                  <a:gd name="T23" fmla="*/ 4 h 15"/>
                  <a:gd name="T24" fmla="*/ 0 w 6"/>
                  <a:gd name="T25" fmla="*/ 1 h 15"/>
                  <a:gd name="T26" fmla="*/ 2 w 6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5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" name="îṧļídé">
                <a:extLst>
                  <a:ext uri="{FF2B5EF4-FFF2-40B4-BE49-F238E27FC236}">
                    <a16:creationId xmlns:a16="http://schemas.microsoft.com/office/drawing/2014/main" xmlns="" id="{EEDB4024-48B9-4325-B9FA-17BDA9E3C18E}"/>
                  </a:ext>
                </a:extLst>
              </p:cNvPr>
              <p:cNvSpPr/>
              <p:nvPr/>
            </p:nvSpPr>
            <p:spPr bwMode="auto">
              <a:xfrm>
                <a:off x="5764247" y="3874415"/>
                <a:ext cx="18433" cy="49148"/>
              </a:xfrm>
              <a:custGeom>
                <a:avLst/>
                <a:gdLst>
                  <a:gd name="T0" fmla="*/ 2 w 6"/>
                  <a:gd name="T1" fmla="*/ 0 h 15"/>
                  <a:gd name="T2" fmla="*/ 2 w 6"/>
                  <a:gd name="T3" fmla="*/ 0 h 15"/>
                  <a:gd name="T4" fmla="*/ 3 w 6"/>
                  <a:gd name="T5" fmla="*/ 4 h 15"/>
                  <a:gd name="T6" fmla="*/ 3 w 6"/>
                  <a:gd name="T7" fmla="*/ 8 h 15"/>
                  <a:gd name="T8" fmla="*/ 3 w 6"/>
                  <a:gd name="T9" fmla="*/ 11 h 15"/>
                  <a:gd name="T10" fmla="*/ 5 w 6"/>
                  <a:gd name="T11" fmla="*/ 12 h 15"/>
                  <a:gd name="T12" fmla="*/ 6 w 6"/>
                  <a:gd name="T13" fmla="*/ 14 h 15"/>
                  <a:gd name="T14" fmla="*/ 6 w 6"/>
                  <a:gd name="T15" fmla="*/ 14 h 15"/>
                  <a:gd name="T16" fmla="*/ 5 w 6"/>
                  <a:gd name="T17" fmla="*/ 15 h 15"/>
                  <a:gd name="T18" fmla="*/ 3 w 6"/>
                  <a:gd name="T19" fmla="*/ 14 h 15"/>
                  <a:gd name="T20" fmla="*/ 0 w 6"/>
                  <a:gd name="T21" fmla="*/ 10 h 15"/>
                  <a:gd name="T22" fmla="*/ 0 w 6"/>
                  <a:gd name="T23" fmla="*/ 4 h 15"/>
                  <a:gd name="T24" fmla="*/ 0 w 6"/>
                  <a:gd name="T25" fmla="*/ 1 h 15"/>
                  <a:gd name="T26" fmla="*/ 2 w 6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15">
                    <a:moveTo>
                      <a:pt x="2" y="0"/>
                    </a:moveTo>
                    <a:lnTo>
                      <a:pt x="2" y="0"/>
                    </a:lnTo>
                    <a:lnTo>
                      <a:pt x="3" y="4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" name="îṡ1îďé">
                <a:extLst>
                  <a:ext uri="{FF2B5EF4-FFF2-40B4-BE49-F238E27FC236}">
                    <a16:creationId xmlns:a16="http://schemas.microsoft.com/office/drawing/2014/main" xmlns="" id="{B859382F-EC4B-48D5-902B-924C416F693B}"/>
                  </a:ext>
                </a:extLst>
              </p:cNvPr>
              <p:cNvSpPr/>
              <p:nvPr/>
            </p:nvSpPr>
            <p:spPr bwMode="auto">
              <a:xfrm>
                <a:off x="6009988" y="4009572"/>
                <a:ext cx="43007" cy="110582"/>
              </a:xfrm>
              <a:custGeom>
                <a:avLst/>
                <a:gdLst>
                  <a:gd name="T0" fmla="*/ 0 w 13"/>
                  <a:gd name="T1" fmla="*/ 16 h 34"/>
                  <a:gd name="T2" fmla="*/ 0 w 13"/>
                  <a:gd name="T3" fmla="*/ 16 h 34"/>
                  <a:gd name="T4" fmla="*/ 3 w 13"/>
                  <a:gd name="T5" fmla="*/ 16 h 34"/>
                  <a:gd name="T6" fmla="*/ 5 w 13"/>
                  <a:gd name="T7" fmla="*/ 16 h 34"/>
                  <a:gd name="T8" fmla="*/ 9 w 13"/>
                  <a:gd name="T9" fmla="*/ 13 h 34"/>
                  <a:gd name="T10" fmla="*/ 12 w 13"/>
                  <a:gd name="T11" fmla="*/ 7 h 34"/>
                  <a:gd name="T12" fmla="*/ 10 w 13"/>
                  <a:gd name="T13" fmla="*/ 0 h 34"/>
                  <a:gd name="T14" fmla="*/ 10 w 13"/>
                  <a:gd name="T15" fmla="*/ 0 h 34"/>
                  <a:gd name="T16" fmla="*/ 12 w 13"/>
                  <a:gd name="T17" fmla="*/ 3 h 34"/>
                  <a:gd name="T18" fmla="*/ 13 w 13"/>
                  <a:gd name="T19" fmla="*/ 6 h 34"/>
                  <a:gd name="T20" fmla="*/ 13 w 13"/>
                  <a:gd name="T21" fmla="*/ 16 h 34"/>
                  <a:gd name="T22" fmla="*/ 12 w 13"/>
                  <a:gd name="T23" fmla="*/ 26 h 34"/>
                  <a:gd name="T24" fmla="*/ 13 w 13"/>
                  <a:gd name="T25" fmla="*/ 34 h 34"/>
                  <a:gd name="T26" fmla="*/ 13 w 13"/>
                  <a:gd name="T27" fmla="*/ 34 h 34"/>
                  <a:gd name="T28" fmla="*/ 12 w 13"/>
                  <a:gd name="T29" fmla="*/ 30 h 34"/>
                  <a:gd name="T30" fmla="*/ 9 w 13"/>
                  <a:gd name="T31" fmla="*/ 26 h 34"/>
                  <a:gd name="T32" fmla="*/ 9 w 13"/>
                  <a:gd name="T33" fmla="*/ 24 h 34"/>
                  <a:gd name="T34" fmla="*/ 9 w 13"/>
                  <a:gd name="T35" fmla="*/ 21 h 34"/>
                  <a:gd name="T36" fmla="*/ 9 w 13"/>
                  <a:gd name="T37" fmla="*/ 21 h 34"/>
                  <a:gd name="T38" fmla="*/ 9 w 13"/>
                  <a:gd name="T39" fmla="*/ 18 h 34"/>
                  <a:gd name="T40" fmla="*/ 6 w 13"/>
                  <a:gd name="T41" fmla="*/ 18 h 34"/>
                  <a:gd name="T42" fmla="*/ 3 w 13"/>
                  <a:gd name="T43" fmla="*/ 20 h 34"/>
                  <a:gd name="T44" fmla="*/ 3 w 13"/>
                  <a:gd name="T45" fmla="*/ 21 h 34"/>
                  <a:gd name="T46" fmla="*/ 3 w 13"/>
                  <a:gd name="T47" fmla="*/ 21 h 34"/>
                  <a:gd name="T48" fmla="*/ 2 w 13"/>
                  <a:gd name="T49" fmla="*/ 20 h 34"/>
                  <a:gd name="T50" fmla="*/ 2 w 13"/>
                  <a:gd name="T51" fmla="*/ 18 h 34"/>
                  <a:gd name="T52" fmla="*/ 2 w 13"/>
                  <a:gd name="T53" fmla="*/ 16 h 34"/>
                  <a:gd name="T54" fmla="*/ 0 w 13"/>
                  <a:gd name="T5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4">
                    <a:moveTo>
                      <a:pt x="0" y="1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9" y="13"/>
                    </a:lnTo>
                    <a:lnTo>
                      <a:pt x="12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3" y="16"/>
                    </a:lnTo>
                    <a:lnTo>
                      <a:pt x="12" y="26"/>
                    </a:lnTo>
                    <a:lnTo>
                      <a:pt x="13" y="34"/>
                    </a:lnTo>
                    <a:lnTo>
                      <a:pt x="13" y="34"/>
                    </a:lnTo>
                    <a:lnTo>
                      <a:pt x="12" y="30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9" y="18"/>
                    </a:lnTo>
                    <a:lnTo>
                      <a:pt x="6" y="18"/>
                    </a:lnTo>
                    <a:lnTo>
                      <a:pt x="3" y="20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" name="ísḷiḑé">
                <a:extLst>
                  <a:ext uri="{FF2B5EF4-FFF2-40B4-BE49-F238E27FC236}">
                    <a16:creationId xmlns:a16="http://schemas.microsoft.com/office/drawing/2014/main" xmlns="" id="{A19A4CCF-20AA-4A26-8723-37F7AC1C8623}"/>
                  </a:ext>
                </a:extLst>
              </p:cNvPr>
              <p:cNvSpPr/>
              <p:nvPr/>
            </p:nvSpPr>
            <p:spPr bwMode="auto">
              <a:xfrm>
                <a:off x="6009987" y="4009572"/>
                <a:ext cx="43007" cy="110582"/>
              </a:xfrm>
              <a:custGeom>
                <a:avLst/>
                <a:gdLst>
                  <a:gd name="T0" fmla="*/ 0 w 13"/>
                  <a:gd name="T1" fmla="*/ 16 h 34"/>
                  <a:gd name="T2" fmla="*/ 0 w 13"/>
                  <a:gd name="T3" fmla="*/ 16 h 34"/>
                  <a:gd name="T4" fmla="*/ 3 w 13"/>
                  <a:gd name="T5" fmla="*/ 16 h 34"/>
                  <a:gd name="T6" fmla="*/ 5 w 13"/>
                  <a:gd name="T7" fmla="*/ 16 h 34"/>
                  <a:gd name="T8" fmla="*/ 9 w 13"/>
                  <a:gd name="T9" fmla="*/ 13 h 34"/>
                  <a:gd name="T10" fmla="*/ 12 w 13"/>
                  <a:gd name="T11" fmla="*/ 7 h 34"/>
                  <a:gd name="T12" fmla="*/ 10 w 13"/>
                  <a:gd name="T13" fmla="*/ 0 h 34"/>
                  <a:gd name="T14" fmla="*/ 10 w 13"/>
                  <a:gd name="T15" fmla="*/ 0 h 34"/>
                  <a:gd name="T16" fmla="*/ 12 w 13"/>
                  <a:gd name="T17" fmla="*/ 3 h 34"/>
                  <a:gd name="T18" fmla="*/ 13 w 13"/>
                  <a:gd name="T19" fmla="*/ 6 h 34"/>
                  <a:gd name="T20" fmla="*/ 13 w 13"/>
                  <a:gd name="T21" fmla="*/ 16 h 34"/>
                  <a:gd name="T22" fmla="*/ 12 w 13"/>
                  <a:gd name="T23" fmla="*/ 26 h 34"/>
                  <a:gd name="T24" fmla="*/ 13 w 13"/>
                  <a:gd name="T25" fmla="*/ 34 h 34"/>
                  <a:gd name="T26" fmla="*/ 13 w 13"/>
                  <a:gd name="T27" fmla="*/ 34 h 34"/>
                  <a:gd name="T28" fmla="*/ 12 w 13"/>
                  <a:gd name="T29" fmla="*/ 30 h 34"/>
                  <a:gd name="T30" fmla="*/ 9 w 13"/>
                  <a:gd name="T31" fmla="*/ 26 h 34"/>
                  <a:gd name="T32" fmla="*/ 9 w 13"/>
                  <a:gd name="T33" fmla="*/ 24 h 34"/>
                  <a:gd name="T34" fmla="*/ 9 w 13"/>
                  <a:gd name="T35" fmla="*/ 21 h 34"/>
                  <a:gd name="T36" fmla="*/ 9 w 13"/>
                  <a:gd name="T37" fmla="*/ 21 h 34"/>
                  <a:gd name="T38" fmla="*/ 9 w 13"/>
                  <a:gd name="T39" fmla="*/ 18 h 34"/>
                  <a:gd name="T40" fmla="*/ 6 w 13"/>
                  <a:gd name="T41" fmla="*/ 18 h 34"/>
                  <a:gd name="T42" fmla="*/ 3 w 13"/>
                  <a:gd name="T43" fmla="*/ 20 h 34"/>
                  <a:gd name="T44" fmla="*/ 3 w 13"/>
                  <a:gd name="T45" fmla="*/ 21 h 34"/>
                  <a:gd name="T46" fmla="*/ 3 w 13"/>
                  <a:gd name="T47" fmla="*/ 21 h 34"/>
                  <a:gd name="T48" fmla="*/ 2 w 13"/>
                  <a:gd name="T49" fmla="*/ 20 h 34"/>
                  <a:gd name="T50" fmla="*/ 2 w 13"/>
                  <a:gd name="T51" fmla="*/ 18 h 34"/>
                  <a:gd name="T52" fmla="*/ 2 w 13"/>
                  <a:gd name="T53" fmla="*/ 16 h 34"/>
                  <a:gd name="T54" fmla="*/ 0 w 13"/>
                  <a:gd name="T55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34">
                    <a:moveTo>
                      <a:pt x="0" y="16"/>
                    </a:moveTo>
                    <a:lnTo>
                      <a:pt x="0" y="16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9" y="13"/>
                    </a:lnTo>
                    <a:lnTo>
                      <a:pt x="12" y="7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3"/>
                    </a:lnTo>
                    <a:lnTo>
                      <a:pt x="13" y="6"/>
                    </a:lnTo>
                    <a:lnTo>
                      <a:pt x="13" y="16"/>
                    </a:lnTo>
                    <a:lnTo>
                      <a:pt x="12" y="26"/>
                    </a:lnTo>
                    <a:lnTo>
                      <a:pt x="13" y="34"/>
                    </a:lnTo>
                    <a:lnTo>
                      <a:pt x="13" y="34"/>
                    </a:lnTo>
                    <a:lnTo>
                      <a:pt x="12" y="30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9" y="18"/>
                    </a:lnTo>
                    <a:lnTo>
                      <a:pt x="6" y="18"/>
                    </a:lnTo>
                    <a:lnTo>
                      <a:pt x="3" y="20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0" y="1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" name="îşḷiḍé">
                <a:extLst>
                  <a:ext uri="{FF2B5EF4-FFF2-40B4-BE49-F238E27FC236}">
                    <a16:creationId xmlns:a16="http://schemas.microsoft.com/office/drawing/2014/main" xmlns="" id="{5E9C222F-09E2-45FD-B1DB-28A50D14188F}"/>
                  </a:ext>
                </a:extLst>
              </p:cNvPr>
              <p:cNvSpPr/>
              <p:nvPr/>
            </p:nvSpPr>
            <p:spPr bwMode="auto">
              <a:xfrm>
                <a:off x="3736883" y="3524235"/>
                <a:ext cx="24574" cy="24574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0 h 9"/>
                  <a:gd name="T4" fmla="*/ 4 w 9"/>
                  <a:gd name="T5" fmla="*/ 1 h 9"/>
                  <a:gd name="T6" fmla="*/ 4 w 9"/>
                  <a:gd name="T7" fmla="*/ 3 h 9"/>
                  <a:gd name="T8" fmla="*/ 4 w 9"/>
                  <a:gd name="T9" fmla="*/ 3 h 9"/>
                  <a:gd name="T10" fmla="*/ 4 w 9"/>
                  <a:gd name="T11" fmla="*/ 4 h 9"/>
                  <a:gd name="T12" fmla="*/ 9 w 9"/>
                  <a:gd name="T13" fmla="*/ 9 h 9"/>
                  <a:gd name="T14" fmla="*/ 9 w 9"/>
                  <a:gd name="T15" fmla="*/ 9 h 9"/>
                  <a:gd name="T16" fmla="*/ 6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3 w 9"/>
                  <a:gd name="T23" fmla="*/ 6 h 9"/>
                  <a:gd name="T24" fmla="*/ 3 w 9"/>
                  <a:gd name="T25" fmla="*/ 6 h 9"/>
                  <a:gd name="T26" fmla="*/ 1 w 9"/>
                  <a:gd name="T27" fmla="*/ 4 h 9"/>
                  <a:gd name="T28" fmla="*/ 1 w 9"/>
                  <a:gd name="T29" fmla="*/ 4 h 9"/>
                  <a:gd name="T30" fmla="*/ 1 w 9"/>
                  <a:gd name="T31" fmla="*/ 3 h 9"/>
                  <a:gd name="T32" fmla="*/ 3 w 9"/>
                  <a:gd name="T33" fmla="*/ 3 h 9"/>
                  <a:gd name="T34" fmla="*/ 3 w 9"/>
                  <a:gd name="T35" fmla="*/ 3 h 9"/>
                  <a:gd name="T36" fmla="*/ 1 w 9"/>
                  <a:gd name="T37" fmla="*/ 1 h 9"/>
                  <a:gd name="T38" fmla="*/ 0 w 9"/>
                  <a:gd name="T39" fmla="*/ 0 h 9"/>
                  <a:gd name="T40" fmla="*/ 3 w 9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" name="îṣļîḋe">
                <a:extLst>
                  <a:ext uri="{FF2B5EF4-FFF2-40B4-BE49-F238E27FC236}">
                    <a16:creationId xmlns:a16="http://schemas.microsoft.com/office/drawing/2014/main" xmlns="" id="{0286ADF2-FCE5-4FBB-B70B-728D10435494}"/>
                  </a:ext>
                </a:extLst>
              </p:cNvPr>
              <p:cNvSpPr/>
              <p:nvPr/>
            </p:nvSpPr>
            <p:spPr bwMode="auto">
              <a:xfrm>
                <a:off x="3736883" y="3524235"/>
                <a:ext cx="24574" cy="24574"/>
              </a:xfrm>
              <a:custGeom>
                <a:avLst/>
                <a:gdLst>
                  <a:gd name="T0" fmla="*/ 3 w 9"/>
                  <a:gd name="T1" fmla="*/ 0 h 9"/>
                  <a:gd name="T2" fmla="*/ 3 w 9"/>
                  <a:gd name="T3" fmla="*/ 0 h 9"/>
                  <a:gd name="T4" fmla="*/ 4 w 9"/>
                  <a:gd name="T5" fmla="*/ 1 h 9"/>
                  <a:gd name="T6" fmla="*/ 4 w 9"/>
                  <a:gd name="T7" fmla="*/ 3 h 9"/>
                  <a:gd name="T8" fmla="*/ 4 w 9"/>
                  <a:gd name="T9" fmla="*/ 3 h 9"/>
                  <a:gd name="T10" fmla="*/ 4 w 9"/>
                  <a:gd name="T11" fmla="*/ 4 h 9"/>
                  <a:gd name="T12" fmla="*/ 9 w 9"/>
                  <a:gd name="T13" fmla="*/ 9 h 9"/>
                  <a:gd name="T14" fmla="*/ 9 w 9"/>
                  <a:gd name="T15" fmla="*/ 9 h 9"/>
                  <a:gd name="T16" fmla="*/ 6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3 w 9"/>
                  <a:gd name="T23" fmla="*/ 6 h 9"/>
                  <a:gd name="T24" fmla="*/ 3 w 9"/>
                  <a:gd name="T25" fmla="*/ 6 h 9"/>
                  <a:gd name="T26" fmla="*/ 1 w 9"/>
                  <a:gd name="T27" fmla="*/ 4 h 9"/>
                  <a:gd name="T28" fmla="*/ 1 w 9"/>
                  <a:gd name="T29" fmla="*/ 4 h 9"/>
                  <a:gd name="T30" fmla="*/ 1 w 9"/>
                  <a:gd name="T31" fmla="*/ 3 h 9"/>
                  <a:gd name="T32" fmla="*/ 3 w 9"/>
                  <a:gd name="T33" fmla="*/ 3 h 9"/>
                  <a:gd name="T34" fmla="*/ 3 w 9"/>
                  <a:gd name="T35" fmla="*/ 3 h 9"/>
                  <a:gd name="T36" fmla="*/ 1 w 9"/>
                  <a:gd name="T37" fmla="*/ 1 h 9"/>
                  <a:gd name="T38" fmla="*/ 0 w 9"/>
                  <a:gd name="T39" fmla="*/ 0 h 9"/>
                  <a:gd name="T40" fmla="*/ 3 w 9"/>
                  <a:gd name="T4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" h="9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" name="iŝļîḑê">
                <a:extLst>
                  <a:ext uri="{FF2B5EF4-FFF2-40B4-BE49-F238E27FC236}">
                    <a16:creationId xmlns:a16="http://schemas.microsoft.com/office/drawing/2014/main" xmlns="" id="{80125B08-A206-4A4D-A0EC-CBE48E0A20DD}"/>
                  </a:ext>
                </a:extLst>
              </p:cNvPr>
              <p:cNvSpPr/>
              <p:nvPr/>
            </p:nvSpPr>
            <p:spPr bwMode="auto">
              <a:xfrm>
                <a:off x="5573798" y="4132442"/>
                <a:ext cx="24574" cy="36861"/>
              </a:xfrm>
              <a:custGeom>
                <a:avLst/>
                <a:gdLst>
                  <a:gd name="T0" fmla="*/ 7 w 8"/>
                  <a:gd name="T1" fmla="*/ 6 h 13"/>
                  <a:gd name="T2" fmla="*/ 7 w 8"/>
                  <a:gd name="T3" fmla="*/ 6 h 13"/>
                  <a:gd name="T4" fmla="*/ 4 w 8"/>
                  <a:gd name="T5" fmla="*/ 6 h 13"/>
                  <a:gd name="T6" fmla="*/ 2 w 8"/>
                  <a:gd name="T7" fmla="*/ 8 h 13"/>
                  <a:gd name="T8" fmla="*/ 2 w 8"/>
                  <a:gd name="T9" fmla="*/ 12 h 13"/>
                  <a:gd name="T10" fmla="*/ 2 w 8"/>
                  <a:gd name="T11" fmla="*/ 12 h 13"/>
                  <a:gd name="T12" fmla="*/ 1 w 8"/>
                  <a:gd name="T13" fmla="*/ 13 h 13"/>
                  <a:gd name="T14" fmla="*/ 1 w 8"/>
                  <a:gd name="T15" fmla="*/ 10 h 13"/>
                  <a:gd name="T16" fmla="*/ 1 w 8"/>
                  <a:gd name="T17" fmla="*/ 8 h 13"/>
                  <a:gd name="T18" fmla="*/ 1 w 8"/>
                  <a:gd name="T19" fmla="*/ 8 h 13"/>
                  <a:gd name="T20" fmla="*/ 0 w 8"/>
                  <a:gd name="T21" fmla="*/ 8 h 13"/>
                  <a:gd name="T22" fmla="*/ 0 w 8"/>
                  <a:gd name="T23" fmla="*/ 8 h 13"/>
                  <a:gd name="T24" fmla="*/ 1 w 8"/>
                  <a:gd name="T25" fmla="*/ 2 h 13"/>
                  <a:gd name="T26" fmla="*/ 4 w 8"/>
                  <a:gd name="T27" fmla="*/ 0 h 13"/>
                  <a:gd name="T28" fmla="*/ 7 w 8"/>
                  <a:gd name="T29" fmla="*/ 0 h 13"/>
                  <a:gd name="T30" fmla="*/ 7 w 8"/>
                  <a:gd name="T31" fmla="*/ 0 h 13"/>
                  <a:gd name="T32" fmla="*/ 5 w 8"/>
                  <a:gd name="T33" fmla="*/ 2 h 13"/>
                  <a:gd name="T34" fmla="*/ 4 w 8"/>
                  <a:gd name="T35" fmla="*/ 2 h 13"/>
                  <a:gd name="T36" fmla="*/ 4 w 8"/>
                  <a:gd name="T37" fmla="*/ 2 h 13"/>
                  <a:gd name="T38" fmla="*/ 5 w 8"/>
                  <a:gd name="T39" fmla="*/ 5 h 13"/>
                  <a:gd name="T40" fmla="*/ 8 w 8"/>
                  <a:gd name="T41" fmla="*/ 6 h 13"/>
                  <a:gd name="T42" fmla="*/ 8 w 8"/>
                  <a:gd name="T43" fmla="*/ 6 h 13"/>
                  <a:gd name="T44" fmla="*/ 7 w 8"/>
                  <a:gd name="T45" fmla="*/ 8 h 13"/>
                  <a:gd name="T46" fmla="*/ 7 w 8"/>
                  <a:gd name="T4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3">
                    <a:moveTo>
                      <a:pt x="7" y="6"/>
                    </a:moveTo>
                    <a:lnTo>
                      <a:pt x="7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" name="îṥḷiḍè">
                <a:extLst>
                  <a:ext uri="{FF2B5EF4-FFF2-40B4-BE49-F238E27FC236}">
                    <a16:creationId xmlns:a16="http://schemas.microsoft.com/office/drawing/2014/main" xmlns="" id="{08905994-A393-4EEA-8973-CE04262AA938}"/>
                  </a:ext>
                </a:extLst>
              </p:cNvPr>
              <p:cNvSpPr/>
              <p:nvPr/>
            </p:nvSpPr>
            <p:spPr bwMode="auto">
              <a:xfrm>
                <a:off x="5573798" y="4132442"/>
                <a:ext cx="24574" cy="36861"/>
              </a:xfrm>
              <a:custGeom>
                <a:avLst/>
                <a:gdLst>
                  <a:gd name="T0" fmla="*/ 7 w 8"/>
                  <a:gd name="T1" fmla="*/ 6 h 13"/>
                  <a:gd name="T2" fmla="*/ 7 w 8"/>
                  <a:gd name="T3" fmla="*/ 6 h 13"/>
                  <a:gd name="T4" fmla="*/ 4 w 8"/>
                  <a:gd name="T5" fmla="*/ 6 h 13"/>
                  <a:gd name="T6" fmla="*/ 2 w 8"/>
                  <a:gd name="T7" fmla="*/ 8 h 13"/>
                  <a:gd name="T8" fmla="*/ 2 w 8"/>
                  <a:gd name="T9" fmla="*/ 12 h 13"/>
                  <a:gd name="T10" fmla="*/ 2 w 8"/>
                  <a:gd name="T11" fmla="*/ 12 h 13"/>
                  <a:gd name="T12" fmla="*/ 1 w 8"/>
                  <a:gd name="T13" fmla="*/ 13 h 13"/>
                  <a:gd name="T14" fmla="*/ 1 w 8"/>
                  <a:gd name="T15" fmla="*/ 10 h 13"/>
                  <a:gd name="T16" fmla="*/ 1 w 8"/>
                  <a:gd name="T17" fmla="*/ 8 h 13"/>
                  <a:gd name="T18" fmla="*/ 1 w 8"/>
                  <a:gd name="T19" fmla="*/ 8 h 13"/>
                  <a:gd name="T20" fmla="*/ 0 w 8"/>
                  <a:gd name="T21" fmla="*/ 8 h 13"/>
                  <a:gd name="T22" fmla="*/ 0 w 8"/>
                  <a:gd name="T23" fmla="*/ 8 h 13"/>
                  <a:gd name="T24" fmla="*/ 1 w 8"/>
                  <a:gd name="T25" fmla="*/ 2 h 13"/>
                  <a:gd name="T26" fmla="*/ 4 w 8"/>
                  <a:gd name="T27" fmla="*/ 0 h 13"/>
                  <a:gd name="T28" fmla="*/ 7 w 8"/>
                  <a:gd name="T29" fmla="*/ 0 h 13"/>
                  <a:gd name="T30" fmla="*/ 7 w 8"/>
                  <a:gd name="T31" fmla="*/ 0 h 13"/>
                  <a:gd name="T32" fmla="*/ 5 w 8"/>
                  <a:gd name="T33" fmla="*/ 2 h 13"/>
                  <a:gd name="T34" fmla="*/ 4 w 8"/>
                  <a:gd name="T35" fmla="*/ 2 h 13"/>
                  <a:gd name="T36" fmla="*/ 4 w 8"/>
                  <a:gd name="T37" fmla="*/ 2 h 13"/>
                  <a:gd name="T38" fmla="*/ 5 w 8"/>
                  <a:gd name="T39" fmla="*/ 5 h 13"/>
                  <a:gd name="T40" fmla="*/ 8 w 8"/>
                  <a:gd name="T41" fmla="*/ 6 h 13"/>
                  <a:gd name="T42" fmla="*/ 8 w 8"/>
                  <a:gd name="T43" fmla="*/ 6 h 13"/>
                  <a:gd name="T44" fmla="*/ 7 w 8"/>
                  <a:gd name="T45" fmla="*/ 8 h 13"/>
                  <a:gd name="T46" fmla="*/ 7 w 8"/>
                  <a:gd name="T4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13">
                    <a:moveTo>
                      <a:pt x="7" y="6"/>
                    </a:moveTo>
                    <a:lnTo>
                      <a:pt x="7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7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" name="iṣļïďe">
                <a:extLst>
                  <a:ext uri="{FF2B5EF4-FFF2-40B4-BE49-F238E27FC236}">
                    <a16:creationId xmlns:a16="http://schemas.microsoft.com/office/drawing/2014/main" xmlns="" id="{282E51D7-63A6-4CBB-A4F7-4F74D94C8A23}"/>
                  </a:ext>
                </a:extLst>
              </p:cNvPr>
              <p:cNvSpPr/>
              <p:nvPr/>
            </p:nvSpPr>
            <p:spPr bwMode="auto">
              <a:xfrm>
                <a:off x="5518504" y="4181590"/>
                <a:ext cx="61435" cy="135159"/>
              </a:xfrm>
              <a:custGeom>
                <a:avLst/>
                <a:gdLst>
                  <a:gd name="T0" fmla="*/ 9 w 21"/>
                  <a:gd name="T1" fmla="*/ 42 h 46"/>
                  <a:gd name="T2" fmla="*/ 9 w 21"/>
                  <a:gd name="T3" fmla="*/ 42 h 46"/>
                  <a:gd name="T4" fmla="*/ 6 w 21"/>
                  <a:gd name="T5" fmla="*/ 46 h 46"/>
                  <a:gd name="T6" fmla="*/ 4 w 21"/>
                  <a:gd name="T7" fmla="*/ 46 h 46"/>
                  <a:gd name="T8" fmla="*/ 1 w 21"/>
                  <a:gd name="T9" fmla="*/ 46 h 46"/>
                  <a:gd name="T10" fmla="*/ 1 w 21"/>
                  <a:gd name="T11" fmla="*/ 46 h 46"/>
                  <a:gd name="T12" fmla="*/ 3 w 21"/>
                  <a:gd name="T13" fmla="*/ 42 h 46"/>
                  <a:gd name="T14" fmla="*/ 4 w 21"/>
                  <a:gd name="T15" fmla="*/ 39 h 46"/>
                  <a:gd name="T16" fmla="*/ 3 w 21"/>
                  <a:gd name="T17" fmla="*/ 34 h 46"/>
                  <a:gd name="T18" fmla="*/ 3 w 21"/>
                  <a:gd name="T19" fmla="*/ 32 h 46"/>
                  <a:gd name="T20" fmla="*/ 3 w 21"/>
                  <a:gd name="T21" fmla="*/ 32 h 46"/>
                  <a:gd name="T22" fmla="*/ 1 w 21"/>
                  <a:gd name="T23" fmla="*/ 33 h 46"/>
                  <a:gd name="T24" fmla="*/ 1 w 21"/>
                  <a:gd name="T25" fmla="*/ 34 h 46"/>
                  <a:gd name="T26" fmla="*/ 1 w 21"/>
                  <a:gd name="T27" fmla="*/ 34 h 46"/>
                  <a:gd name="T28" fmla="*/ 0 w 21"/>
                  <a:gd name="T29" fmla="*/ 30 h 46"/>
                  <a:gd name="T30" fmla="*/ 0 w 21"/>
                  <a:gd name="T31" fmla="*/ 26 h 46"/>
                  <a:gd name="T32" fmla="*/ 1 w 21"/>
                  <a:gd name="T33" fmla="*/ 22 h 46"/>
                  <a:gd name="T34" fmla="*/ 4 w 21"/>
                  <a:gd name="T35" fmla="*/ 17 h 46"/>
                  <a:gd name="T36" fmla="*/ 4 w 21"/>
                  <a:gd name="T37" fmla="*/ 17 h 46"/>
                  <a:gd name="T38" fmla="*/ 10 w 21"/>
                  <a:gd name="T39" fmla="*/ 7 h 46"/>
                  <a:gd name="T40" fmla="*/ 10 w 21"/>
                  <a:gd name="T41" fmla="*/ 7 h 46"/>
                  <a:gd name="T42" fmla="*/ 17 w 21"/>
                  <a:gd name="T43" fmla="*/ 0 h 46"/>
                  <a:gd name="T44" fmla="*/ 17 w 21"/>
                  <a:gd name="T45" fmla="*/ 0 h 46"/>
                  <a:gd name="T46" fmla="*/ 19 w 21"/>
                  <a:gd name="T47" fmla="*/ 2 h 46"/>
                  <a:gd name="T48" fmla="*/ 20 w 21"/>
                  <a:gd name="T49" fmla="*/ 3 h 46"/>
                  <a:gd name="T50" fmla="*/ 21 w 21"/>
                  <a:gd name="T51" fmla="*/ 7 h 46"/>
                  <a:gd name="T52" fmla="*/ 21 w 21"/>
                  <a:gd name="T53" fmla="*/ 7 h 46"/>
                  <a:gd name="T54" fmla="*/ 19 w 21"/>
                  <a:gd name="T55" fmla="*/ 7 h 46"/>
                  <a:gd name="T56" fmla="*/ 16 w 21"/>
                  <a:gd name="T57" fmla="*/ 10 h 46"/>
                  <a:gd name="T58" fmla="*/ 13 w 21"/>
                  <a:gd name="T59" fmla="*/ 14 h 46"/>
                  <a:gd name="T60" fmla="*/ 11 w 21"/>
                  <a:gd name="T61" fmla="*/ 20 h 46"/>
                  <a:gd name="T62" fmla="*/ 9 w 21"/>
                  <a:gd name="T63" fmla="*/ 33 h 46"/>
                  <a:gd name="T64" fmla="*/ 9 w 21"/>
                  <a:gd name="T65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46">
                    <a:moveTo>
                      <a:pt x="9" y="42"/>
                    </a:moveTo>
                    <a:lnTo>
                      <a:pt x="9" y="42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3" y="34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1" y="34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1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20" y="3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11" y="20"/>
                    </a:lnTo>
                    <a:lnTo>
                      <a:pt x="9" y="33"/>
                    </a:lnTo>
                    <a:lnTo>
                      <a:pt x="9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" name="i$ḻiḓe">
                <a:extLst>
                  <a:ext uri="{FF2B5EF4-FFF2-40B4-BE49-F238E27FC236}">
                    <a16:creationId xmlns:a16="http://schemas.microsoft.com/office/drawing/2014/main" xmlns="" id="{14AD20C2-25A0-445B-B9B7-FA53EDB266EA}"/>
                  </a:ext>
                </a:extLst>
              </p:cNvPr>
              <p:cNvSpPr/>
              <p:nvPr/>
            </p:nvSpPr>
            <p:spPr bwMode="auto">
              <a:xfrm>
                <a:off x="5518504" y="4181590"/>
                <a:ext cx="61435" cy="135159"/>
              </a:xfrm>
              <a:custGeom>
                <a:avLst/>
                <a:gdLst>
                  <a:gd name="T0" fmla="*/ 9 w 21"/>
                  <a:gd name="T1" fmla="*/ 42 h 46"/>
                  <a:gd name="T2" fmla="*/ 9 w 21"/>
                  <a:gd name="T3" fmla="*/ 42 h 46"/>
                  <a:gd name="T4" fmla="*/ 6 w 21"/>
                  <a:gd name="T5" fmla="*/ 46 h 46"/>
                  <a:gd name="T6" fmla="*/ 4 w 21"/>
                  <a:gd name="T7" fmla="*/ 46 h 46"/>
                  <a:gd name="T8" fmla="*/ 1 w 21"/>
                  <a:gd name="T9" fmla="*/ 46 h 46"/>
                  <a:gd name="T10" fmla="*/ 1 w 21"/>
                  <a:gd name="T11" fmla="*/ 46 h 46"/>
                  <a:gd name="T12" fmla="*/ 3 w 21"/>
                  <a:gd name="T13" fmla="*/ 42 h 46"/>
                  <a:gd name="T14" fmla="*/ 4 w 21"/>
                  <a:gd name="T15" fmla="*/ 39 h 46"/>
                  <a:gd name="T16" fmla="*/ 3 w 21"/>
                  <a:gd name="T17" fmla="*/ 34 h 46"/>
                  <a:gd name="T18" fmla="*/ 3 w 21"/>
                  <a:gd name="T19" fmla="*/ 32 h 46"/>
                  <a:gd name="T20" fmla="*/ 3 w 21"/>
                  <a:gd name="T21" fmla="*/ 32 h 46"/>
                  <a:gd name="T22" fmla="*/ 1 w 21"/>
                  <a:gd name="T23" fmla="*/ 33 h 46"/>
                  <a:gd name="T24" fmla="*/ 1 w 21"/>
                  <a:gd name="T25" fmla="*/ 34 h 46"/>
                  <a:gd name="T26" fmla="*/ 1 w 21"/>
                  <a:gd name="T27" fmla="*/ 34 h 46"/>
                  <a:gd name="T28" fmla="*/ 0 w 21"/>
                  <a:gd name="T29" fmla="*/ 30 h 46"/>
                  <a:gd name="T30" fmla="*/ 0 w 21"/>
                  <a:gd name="T31" fmla="*/ 26 h 46"/>
                  <a:gd name="T32" fmla="*/ 1 w 21"/>
                  <a:gd name="T33" fmla="*/ 22 h 46"/>
                  <a:gd name="T34" fmla="*/ 4 w 21"/>
                  <a:gd name="T35" fmla="*/ 17 h 46"/>
                  <a:gd name="T36" fmla="*/ 4 w 21"/>
                  <a:gd name="T37" fmla="*/ 17 h 46"/>
                  <a:gd name="T38" fmla="*/ 10 w 21"/>
                  <a:gd name="T39" fmla="*/ 7 h 46"/>
                  <a:gd name="T40" fmla="*/ 10 w 21"/>
                  <a:gd name="T41" fmla="*/ 7 h 46"/>
                  <a:gd name="T42" fmla="*/ 17 w 21"/>
                  <a:gd name="T43" fmla="*/ 0 h 46"/>
                  <a:gd name="T44" fmla="*/ 17 w 21"/>
                  <a:gd name="T45" fmla="*/ 0 h 46"/>
                  <a:gd name="T46" fmla="*/ 19 w 21"/>
                  <a:gd name="T47" fmla="*/ 2 h 46"/>
                  <a:gd name="T48" fmla="*/ 20 w 21"/>
                  <a:gd name="T49" fmla="*/ 3 h 46"/>
                  <a:gd name="T50" fmla="*/ 21 w 21"/>
                  <a:gd name="T51" fmla="*/ 7 h 46"/>
                  <a:gd name="T52" fmla="*/ 21 w 21"/>
                  <a:gd name="T53" fmla="*/ 7 h 46"/>
                  <a:gd name="T54" fmla="*/ 19 w 21"/>
                  <a:gd name="T55" fmla="*/ 7 h 46"/>
                  <a:gd name="T56" fmla="*/ 16 w 21"/>
                  <a:gd name="T57" fmla="*/ 10 h 46"/>
                  <a:gd name="T58" fmla="*/ 13 w 21"/>
                  <a:gd name="T59" fmla="*/ 14 h 46"/>
                  <a:gd name="T60" fmla="*/ 11 w 21"/>
                  <a:gd name="T61" fmla="*/ 20 h 46"/>
                  <a:gd name="T62" fmla="*/ 9 w 21"/>
                  <a:gd name="T63" fmla="*/ 33 h 46"/>
                  <a:gd name="T64" fmla="*/ 9 w 21"/>
                  <a:gd name="T65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" h="46">
                    <a:moveTo>
                      <a:pt x="9" y="42"/>
                    </a:moveTo>
                    <a:lnTo>
                      <a:pt x="9" y="42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3" y="34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1" y="34"/>
                    </a:lnTo>
                    <a:lnTo>
                      <a:pt x="0" y="30"/>
                    </a:lnTo>
                    <a:lnTo>
                      <a:pt x="0" y="26"/>
                    </a:lnTo>
                    <a:lnTo>
                      <a:pt x="1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2"/>
                    </a:lnTo>
                    <a:lnTo>
                      <a:pt x="20" y="3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11" y="20"/>
                    </a:lnTo>
                    <a:lnTo>
                      <a:pt x="9" y="33"/>
                    </a:lnTo>
                    <a:lnTo>
                      <a:pt x="9" y="4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" name="îṣľiḑé">
                <a:extLst>
                  <a:ext uri="{FF2B5EF4-FFF2-40B4-BE49-F238E27FC236}">
                    <a16:creationId xmlns:a16="http://schemas.microsoft.com/office/drawing/2014/main" xmlns="" id="{413180A3-6740-4BF5-9103-0B90D8B498D0}"/>
                  </a:ext>
                </a:extLst>
              </p:cNvPr>
              <p:cNvSpPr/>
              <p:nvPr/>
            </p:nvSpPr>
            <p:spPr bwMode="auto">
              <a:xfrm>
                <a:off x="5579940" y="4390470"/>
                <a:ext cx="270315" cy="528342"/>
              </a:xfrm>
              <a:custGeom>
                <a:avLst/>
                <a:gdLst>
                  <a:gd name="T0" fmla="*/ 71 w 90"/>
                  <a:gd name="T1" fmla="*/ 35 h 172"/>
                  <a:gd name="T2" fmla="*/ 70 w 90"/>
                  <a:gd name="T3" fmla="*/ 41 h 172"/>
                  <a:gd name="T4" fmla="*/ 61 w 90"/>
                  <a:gd name="T5" fmla="*/ 47 h 172"/>
                  <a:gd name="T6" fmla="*/ 57 w 90"/>
                  <a:gd name="T7" fmla="*/ 58 h 172"/>
                  <a:gd name="T8" fmla="*/ 34 w 90"/>
                  <a:gd name="T9" fmla="*/ 94 h 172"/>
                  <a:gd name="T10" fmla="*/ 26 w 90"/>
                  <a:gd name="T11" fmla="*/ 112 h 172"/>
                  <a:gd name="T12" fmla="*/ 23 w 90"/>
                  <a:gd name="T13" fmla="*/ 118 h 172"/>
                  <a:gd name="T14" fmla="*/ 14 w 90"/>
                  <a:gd name="T15" fmla="*/ 132 h 172"/>
                  <a:gd name="T16" fmla="*/ 9 w 90"/>
                  <a:gd name="T17" fmla="*/ 144 h 172"/>
                  <a:gd name="T18" fmla="*/ 0 w 90"/>
                  <a:gd name="T19" fmla="*/ 154 h 172"/>
                  <a:gd name="T20" fmla="*/ 7 w 90"/>
                  <a:gd name="T21" fmla="*/ 158 h 172"/>
                  <a:gd name="T22" fmla="*/ 11 w 90"/>
                  <a:gd name="T23" fmla="*/ 148 h 172"/>
                  <a:gd name="T24" fmla="*/ 19 w 90"/>
                  <a:gd name="T25" fmla="*/ 138 h 172"/>
                  <a:gd name="T26" fmla="*/ 30 w 90"/>
                  <a:gd name="T27" fmla="*/ 132 h 172"/>
                  <a:gd name="T28" fmla="*/ 31 w 90"/>
                  <a:gd name="T29" fmla="*/ 132 h 172"/>
                  <a:gd name="T30" fmla="*/ 33 w 90"/>
                  <a:gd name="T31" fmla="*/ 140 h 172"/>
                  <a:gd name="T32" fmla="*/ 29 w 90"/>
                  <a:gd name="T33" fmla="*/ 142 h 172"/>
                  <a:gd name="T34" fmla="*/ 36 w 90"/>
                  <a:gd name="T35" fmla="*/ 144 h 172"/>
                  <a:gd name="T36" fmla="*/ 23 w 90"/>
                  <a:gd name="T37" fmla="*/ 150 h 172"/>
                  <a:gd name="T38" fmla="*/ 19 w 90"/>
                  <a:gd name="T39" fmla="*/ 161 h 172"/>
                  <a:gd name="T40" fmla="*/ 14 w 90"/>
                  <a:gd name="T41" fmla="*/ 159 h 172"/>
                  <a:gd name="T42" fmla="*/ 16 w 90"/>
                  <a:gd name="T43" fmla="*/ 162 h 172"/>
                  <a:gd name="T44" fmla="*/ 7 w 90"/>
                  <a:gd name="T45" fmla="*/ 172 h 172"/>
                  <a:gd name="T46" fmla="*/ 17 w 90"/>
                  <a:gd name="T47" fmla="*/ 168 h 172"/>
                  <a:gd name="T48" fmla="*/ 26 w 90"/>
                  <a:gd name="T49" fmla="*/ 164 h 172"/>
                  <a:gd name="T50" fmla="*/ 29 w 90"/>
                  <a:gd name="T51" fmla="*/ 158 h 172"/>
                  <a:gd name="T52" fmla="*/ 33 w 90"/>
                  <a:gd name="T53" fmla="*/ 157 h 172"/>
                  <a:gd name="T54" fmla="*/ 36 w 90"/>
                  <a:gd name="T55" fmla="*/ 155 h 172"/>
                  <a:gd name="T56" fmla="*/ 41 w 90"/>
                  <a:gd name="T57" fmla="*/ 147 h 172"/>
                  <a:gd name="T58" fmla="*/ 40 w 90"/>
                  <a:gd name="T59" fmla="*/ 144 h 172"/>
                  <a:gd name="T60" fmla="*/ 37 w 90"/>
                  <a:gd name="T61" fmla="*/ 142 h 172"/>
                  <a:gd name="T62" fmla="*/ 46 w 90"/>
                  <a:gd name="T63" fmla="*/ 128 h 172"/>
                  <a:gd name="T64" fmla="*/ 54 w 90"/>
                  <a:gd name="T65" fmla="*/ 118 h 172"/>
                  <a:gd name="T66" fmla="*/ 56 w 90"/>
                  <a:gd name="T67" fmla="*/ 114 h 172"/>
                  <a:gd name="T68" fmla="*/ 63 w 90"/>
                  <a:gd name="T69" fmla="*/ 101 h 172"/>
                  <a:gd name="T70" fmla="*/ 59 w 90"/>
                  <a:gd name="T71" fmla="*/ 97 h 172"/>
                  <a:gd name="T72" fmla="*/ 60 w 90"/>
                  <a:gd name="T73" fmla="*/ 94 h 172"/>
                  <a:gd name="T74" fmla="*/ 67 w 90"/>
                  <a:gd name="T75" fmla="*/ 94 h 172"/>
                  <a:gd name="T76" fmla="*/ 66 w 90"/>
                  <a:gd name="T77" fmla="*/ 102 h 172"/>
                  <a:gd name="T78" fmla="*/ 67 w 90"/>
                  <a:gd name="T79" fmla="*/ 100 h 172"/>
                  <a:gd name="T80" fmla="*/ 70 w 90"/>
                  <a:gd name="T81" fmla="*/ 94 h 172"/>
                  <a:gd name="T82" fmla="*/ 71 w 90"/>
                  <a:gd name="T83" fmla="*/ 87 h 172"/>
                  <a:gd name="T84" fmla="*/ 68 w 90"/>
                  <a:gd name="T85" fmla="*/ 91 h 172"/>
                  <a:gd name="T86" fmla="*/ 64 w 90"/>
                  <a:gd name="T87" fmla="*/ 90 h 172"/>
                  <a:gd name="T88" fmla="*/ 67 w 90"/>
                  <a:gd name="T89" fmla="*/ 82 h 172"/>
                  <a:gd name="T90" fmla="*/ 64 w 90"/>
                  <a:gd name="T91" fmla="*/ 75 h 172"/>
                  <a:gd name="T92" fmla="*/ 61 w 90"/>
                  <a:gd name="T93" fmla="*/ 70 h 172"/>
                  <a:gd name="T94" fmla="*/ 66 w 90"/>
                  <a:gd name="T95" fmla="*/ 64 h 172"/>
                  <a:gd name="T96" fmla="*/ 66 w 90"/>
                  <a:gd name="T97" fmla="*/ 52 h 172"/>
                  <a:gd name="T98" fmla="*/ 84 w 90"/>
                  <a:gd name="T99" fmla="*/ 48 h 172"/>
                  <a:gd name="T100" fmla="*/ 87 w 90"/>
                  <a:gd name="T101" fmla="*/ 38 h 172"/>
                  <a:gd name="T102" fmla="*/ 83 w 90"/>
                  <a:gd name="T103" fmla="*/ 40 h 172"/>
                  <a:gd name="T104" fmla="*/ 80 w 90"/>
                  <a:gd name="T105" fmla="*/ 32 h 172"/>
                  <a:gd name="T106" fmla="*/ 90 w 90"/>
                  <a:gd name="T107" fmla="*/ 12 h 172"/>
                  <a:gd name="T108" fmla="*/ 88 w 90"/>
                  <a:gd name="T109" fmla="*/ 4 h 172"/>
                  <a:gd name="T110" fmla="*/ 88 w 90"/>
                  <a:gd name="T111" fmla="*/ 2 h 172"/>
                  <a:gd name="T112" fmla="*/ 83 w 90"/>
                  <a:gd name="T113" fmla="*/ 15 h 172"/>
                  <a:gd name="T114" fmla="*/ 73 w 90"/>
                  <a:gd name="T115" fmla="*/ 30 h 172"/>
                  <a:gd name="T116" fmla="*/ 43 w 90"/>
                  <a:gd name="T117" fmla="*/ 100 h 172"/>
                  <a:gd name="T118" fmla="*/ 46 w 90"/>
                  <a:gd name="T119" fmla="*/ 101 h 172"/>
                  <a:gd name="T120" fmla="*/ 43 w 90"/>
                  <a:gd name="T121" fmla="*/ 110 h 172"/>
                  <a:gd name="T122" fmla="*/ 41 w 90"/>
                  <a:gd name="T123" fmla="*/ 105 h 172"/>
                  <a:gd name="T124" fmla="*/ 41 w 90"/>
                  <a:gd name="T125" fmla="*/ 10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" h="172">
                    <a:moveTo>
                      <a:pt x="73" y="30"/>
                    </a:moveTo>
                    <a:lnTo>
                      <a:pt x="73" y="30"/>
                    </a:lnTo>
                    <a:lnTo>
                      <a:pt x="71" y="35"/>
                    </a:lnTo>
                    <a:lnTo>
                      <a:pt x="71" y="38"/>
                    </a:lnTo>
                    <a:lnTo>
                      <a:pt x="70" y="41"/>
                    </a:lnTo>
                    <a:lnTo>
                      <a:pt x="70" y="41"/>
                    </a:lnTo>
                    <a:lnTo>
                      <a:pt x="66" y="35"/>
                    </a:lnTo>
                    <a:lnTo>
                      <a:pt x="66" y="35"/>
                    </a:lnTo>
                    <a:lnTo>
                      <a:pt x="61" y="47"/>
                    </a:lnTo>
                    <a:lnTo>
                      <a:pt x="61" y="47"/>
                    </a:lnTo>
                    <a:lnTo>
                      <a:pt x="57" y="58"/>
                    </a:lnTo>
                    <a:lnTo>
                      <a:pt x="57" y="58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34" y="94"/>
                    </a:lnTo>
                    <a:lnTo>
                      <a:pt x="29" y="107"/>
                    </a:lnTo>
                    <a:lnTo>
                      <a:pt x="29" y="107"/>
                    </a:lnTo>
                    <a:lnTo>
                      <a:pt x="26" y="112"/>
                    </a:lnTo>
                    <a:lnTo>
                      <a:pt x="26" y="112"/>
                    </a:lnTo>
                    <a:lnTo>
                      <a:pt x="23" y="118"/>
                    </a:lnTo>
                    <a:lnTo>
                      <a:pt x="23" y="118"/>
                    </a:lnTo>
                    <a:lnTo>
                      <a:pt x="19" y="131"/>
                    </a:lnTo>
                    <a:lnTo>
                      <a:pt x="19" y="131"/>
                    </a:lnTo>
                    <a:lnTo>
                      <a:pt x="14" y="132"/>
                    </a:lnTo>
                    <a:lnTo>
                      <a:pt x="11" y="137"/>
                    </a:lnTo>
                    <a:lnTo>
                      <a:pt x="9" y="144"/>
                    </a:lnTo>
                    <a:lnTo>
                      <a:pt x="9" y="144"/>
                    </a:lnTo>
                    <a:lnTo>
                      <a:pt x="7" y="151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4" y="155"/>
                    </a:lnTo>
                    <a:lnTo>
                      <a:pt x="7" y="158"/>
                    </a:lnTo>
                    <a:lnTo>
                      <a:pt x="7" y="158"/>
                    </a:lnTo>
                    <a:lnTo>
                      <a:pt x="9" y="154"/>
                    </a:lnTo>
                    <a:lnTo>
                      <a:pt x="11" y="148"/>
                    </a:lnTo>
                    <a:lnTo>
                      <a:pt x="11" y="148"/>
                    </a:lnTo>
                    <a:lnTo>
                      <a:pt x="19" y="138"/>
                    </a:lnTo>
                    <a:lnTo>
                      <a:pt x="19" y="138"/>
                    </a:lnTo>
                    <a:lnTo>
                      <a:pt x="21" y="135"/>
                    </a:lnTo>
                    <a:lnTo>
                      <a:pt x="26" y="132"/>
                    </a:lnTo>
                    <a:lnTo>
                      <a:pt x="30" y="132"/>
                    </a:lnTo>
                    <a:lnTo>
                      <a:pt x="33" y="132"/>
                    </a:lnTo>
                    <a:lnTo>
                      <a:pt x="33" y="132"/>
                    </a:lnTo>
                    <a:lnTo>
                      <a:pt x="31" y="132"/>
                    </a:lnTo>
                    <a:lnTo>
                      <a:pt x="30" y="132"/>
                    </a:lnTo>
                    <a:lnTo>
                      <a:pt x="31" y="135"/>
                    </a:lnTo>
                    <a:lnTo>
                      <a:pt x="33" y="140"/>
                    </a:lnTo>
                    <a:lnTo>
                      <a:pt x="31" y="141"/>
                    </a:lnTo>
                    <a:lnTo>
                      <a:pt x="29" y="142"/>
                    </a:lnTo>
                    <a:lnTo>
                      <a:pt x="29" y="142"/>
                    </a:lnTo>
                    <a:lnTo>
                      <a:pt x="31" y="144"/>
                    </a:lnTo>
                    <a:lnTo>
                      <a:pt x="33" y="144"/>
                    </a:lnTo>
                    <a:lnTo>
                      <a:pt x="36" y="144"/>
                    </a:lnTo>
                    <a:lnTo>
                      <a:pt x="34" y="145"/>
                    </a:lnTo>
                    <a:lnTo>
                      <a:pt x="34" y="145"/>
                    </a:lnTo>
                    <a:lnTo>
                      <a:pt x="23" y="150"/>
                    </a:lnTo>
                    <a:lnTo>
                      <a:pt x="23" y="150"/>
                    </a:lnTo>
                    <a:lnTo>
                      <a:pt x="20" y="155"/>
                    </a:lnTo>
                    <a:lnTo>
                      <a:pt x="19" y="161"/>
                    </a:lnTo>
                    <a:lnTo>
                      <a:pt x="19" y="161"/>
                    </a:lnTo>
                    <a:lnTo>
                      <a:pt x="16" y="159"/>
                    </a:lnTo>
                    <a:lnTo>
                      <a:pt x="14" y="159"/>
                    </a:lnTo>
                    <a:lnTo>
                      <a:pt x="13" y="161"/>
                    </a:lnTo>
                    <a:lnTo>
                      <a:pt x="13" y="161"/>
                    </a:lnTo>
                    <a:lnTo>
                      <a:pt x="16" y="162"/>
                    </a:lnTo>
                    <a:lnTo>
                      <a:pt x="16" y="164"/>
                    </a:lnTo>
                    <a:lnTo>
                      <a:pt x="14" y="167"/>
                    </a:lnTo>
                    <a:lnTo>
                      <a:pt x="7" y="172"/>
                    </a:lnTo>
                    <a:lnTo>
                      <a:pt x="7" y="172"/>
                    </a:lnTo>
                    <a:lnTo>
                      <a:pt x="11" y="171"/>
                    </a:lnTo>
                    <a:lnTo>
                      <a:pt x="17" y="168"/>
                    </a:lnTo>
                    <a:lnTo>
                      <a:pt x="21" y="165"/>
                    </a:lnTo>
                    <a:lnTo>
                      <a:pt x="26" y="164"/>
                    </a:lnTo>
                    <a:lnTo>
                      <a:pt x="26" y="164"/>
                    </a:lnTo>
                    <a:lnTo>
                      <a:pt x="26" y="161"/>
                    </a:lnTo>
                    <a:lnTo>
                      <a:pt x="26" y="159"/>
                    </a:lnTo>
                    <a:lnTo>
                      <a:pt x="29" y="158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3" y="157"/>
                    </a:lnTo>
                    <a:lnTo>
                      <a:pt x="34" y="157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4"/>
                    </a:lnTo>
                    <a:lnTo>
                      <a:pt x="39" y="151"/>
                    </a:lnTo>
                    <a:lnTo>
                      <a:pt x="41" y="147"/>
                    </a:lnTo>
                    <a:lnTo>
                      <a:pt x="41" y="142"/>
                    </a:lnTo>
                    <a:lnTo>
                      <a:pt x="41" y="142"/>
                    </a:lnTo>
                    <a:lnTo>
                      <a:pt x="40" y="144"/>
                    </a:lnTo>
                    <a:lnTo>
                      <a:pt x="39" y="144"/>
                    </a:lnTo>
                    <a:lnTo>
                      <a:pt x="37" y="144"/>
                    </a:lnTo>
                    <a:lnTo>
                      <a:pt x="37" y="142"/>
                    </a:lnTo>
                    <a:lnTo>
                      <a:pt x="37" y="142"/>
                    </a:lnTo>
                    <a:lnTo>
                      <a:pt x="41" y="135"/>
                    </a:lnTo>
                    <a:lnTo>
                      <a:pt x="46" y="128"/>
                    </a:lnTo>
                    <a:lnTo>
                      <a:pt x="46" y="128"/>
                    </a:lnTo>
                    <a:lnTo>
                      <a:pt x="50" y="121"/>
                    </a:lnTo>
                    <a:lnTo>
                      <a:pt x="54" y="118"/>
                    </a:lnTo>
                    <a:lnTo>
                      <a:pt x="57" y="117"/>
                    </a:lnTo>
                    <a:lnTo>
                      <a:pt x="57" y="117"/>
                    </a:lnTo>
                    <a:lnTo>
                      <a:pt x="56" y="114"/>
                    </a:lnTo>
                    <a:lnTo>
                      <a:pt x="54" y="112"/>
                    </a:lnTo>
                    <a:lnTo>
                      <a:pt x="56" y="108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9" y="95"/>
                    </a:lnTo>
                    <a:lnTo>
                      <a:pt x="59" y="95"/>
                    </a:lnTo>
                    <a:lnTo>
                      <a:pt x="60" y="94"/>
                    </a:lnTo>
                    <a:lnTo>
                      <a:pt x="63" y="94"/>
                    </a:lnTo>
                    <a:lnTo>
                      <a:pt x="67" y="94"/>
                    </a:lnTo>
                    <a:lnTo>
                      <a:pt x="67" y="94"/>
                    </a:lnTo>
                    <a:lnTo>
                      <a:pt x="66" y="97"/>
                    </a:lnTo>
                    <a:lnTo>
                      <a:pt x="64" y="100"/>
                    </a:lnTo>
                    <a:lnTo>
                      <a:pt x="66" y="102"/>
                    </a:lnTo>
                    <a:lnTo>
                      <a:pt x="68" y="101"/>
                    </a:lnTo>
                    <a:lnTo>
                      <a:pt x="68" y="101"/>
                    </a:lnTo>
                    <a:lnTo>
                      <a:pt x="67" y="100"/>
                    </a:lnTo>
                    <a:lnTo>
                      <a:pt x="67" y="98"/>
                    </a:lnTo>
                    <a:lnTo>
                      <a:pt x="70" y="94"/>
                    </a:lnTo>
                    <a:lnTo>
                      <a:pt x="70" y="94"/>
                    </a:lnTo>
                    <a:lnTo>
                      <a:pt x="73" y="90"/>
                    </a:lnTo>
                    <a:lnTo>
                      <a:pt x="73" y="88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0" y="90"/>
                    </a:lnTo>
                    <a:lnTo>
                      <a:pt x="68" y="91"/>
                    </a:lnTo>
                    <a:lnTo>
                      <a:pt x="67" y="91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67" y="88"/>
                    </a:lnTo>
                    <a:lnTo>
                      <a:pt x="67" y="85"/>
                    </a:lnTo>
                    <a:lnTo>
                      <a:pt x="67" y="82"/>
                    </a:lnTo>
                    <a:lnTo>
                      <a:pt x="68" y="78"/>
                    </a:lnTo>
                    <a:lnTo>
                      <a:pt x="68" y="78"/>
                    </a:lnTo>
                    <a:lnTo>
                      <a:pt x="64" y="75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6" y="68"/>
                    </a:lnTo>
                    <a:lnTo>
                      <a:pt x="66" y="64"/>
                    </a:lnTo>
                    <a:lnTo>
                      <a:pt x="66" y="58"/>
                    </a:lnTo>
                    <a:lnTo>
                      <a:pt x="66" y="52"/>
                    </a:lnTo>
                    <a:lnTo>
                      <a:pt x="66" y="52"/>
                    </a:lnTo>
                    <a:lnTo>
                      <a:pt x="74" y="48"/>
                    </a:lnTo>
                    <a:lnTo>
                      <a:pt x="78" y="47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86" y="41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4" y="40"/>
                    </a:lnTo>
                    <a:lnTo>
                      <a:pt x="83" y="40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80" y="32"/>
                    </a:lnTo>
                    <a:lnTo>
                      <a:pt x="83" y="27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7" y="7"/>
                    </a:lnTo>
                    <a:lnTo>
                      <a:pt x="88" y="4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8" y="2"/>
                    </a:lnTo>
                    <a:lnTo>
                      <a:pt x="86" y="7"/>
                    </a:lnTo>
                    <a:lnTo>
                      <a:pt x="83" y="15"/>
                    </a:lnTo>
                    <a:lnTo>
                      <a:pt x="83" y="15"/>
                    </a:lnTo>
                    <a:lnTo>
                      <a:pt x="78" y="25"/>
                    </a:lnTo>
                    <a:lnTo>
                      <a:pt x="76" y="28"/>
                    </a:lnTo>
                    <a:lnTo>
                      <a:pt x="73" y="30"/>
                    </a:lnTo>
                    <a:close/>
                    <a:moveTo>
                      <a:pt x="41" y="100"/>
                    </a:moveTo>
                    <a:lnTo>
                      <a:pt x="41" y="100"/>
                    </a:lnTo>
                    <a:lnTo>
                      <a:pt x="43" y="100"/>
                    </a:lnTo>
                    <a:lnTo>
                      <a:pt x="43" y="100"/>
                    </a:lnTo>
                    <a:lnTo>
                      <a:pt x="46" y="101"/>
                    </a:lnTo>
                    <a:lnTo>
                      <a:pt x="46" y="101"/>
                    </a:lnTo>
                    <a:lnTo>
                      <a:pt x="46" y="105"/>
                    </a:lnTo>
                    <a:lnTo>
                      <a:pt x="43" y="110"/>
                    </a:lnTo>
                    <a:lnTo>
                      <a:pt x="43" y="110"/>
                    </a:lnTo>
                    <a:lnTo>
                      <a:pt x="41" y="110"/>
                    </a:lnTo>
                    <a:lnTo>
                      <a:pt x="40" y="108"/>
                    </a:lnTo>
                    <a:lnTo>
                      <a:pt x="41" y="105"/>
                    </a:lnTo>
                    <a:lnTo>
                      <a:pt x="43" y="102"/>
                    </a:lnTo>
                    <a:lnTo>
                      <a:pt x="43" y="101"/>
                    </a:lnTo>
                    <a:lnTo>
                      <a:pt x="41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" name="iş1ïḑe">
                <a:extLst>
                  <a:ext uri="{FF2B5EF4-FFF2-40B4-BE49-F238E27FC236}">
                    <a16:creationId xmlns:a16="http://schemas.microsoft.com/office/drawing/2014/main" xmlns="" id="{F32DBDFB-9286-4EC7-A45A-027CE59D0140}"/>
                  </a:ext>
                </a:extLst>
              </p:cNvPr>
              <p:cNvSpPr/>
              <p:nvPr/>
            </p:nvSpPr>
            <p:spPr bwMode="auto">
              <a:xfrm>
                <a:off x="5579940" y="4390470"/>
                <a:ext cx="270315" cy="528342"/>
              </a:xfrm>
              <a:custGeom>
                <a:avLst/>
                <a:gdLst>
                  <a:gd name="T0" fmla="*/ 71 w 90"/>
                  <a:gd name="T1" fmla="*/ 35 h 172"/>
                  <a:gd name="T2" fmla="*/ 70 w 90"/>
                  <a:gd name="T3" fmla="*/ 41 h 172"/>
                  <a:gd name="T4" fmla="*/ 61 w 90"/>
                  <a:gd name="T5" fmla="*/ 47 h 172"/>
                  <a:gd name="T6" fmla="*/ 57 w 90"/>
                  <a:gd name="T7" fmla="*/ 58 h 172"/>
                  <a:gd name="T8" fmla="*/ 34 w 90"/>
                  <a:gd name="T9" fmla="*/ 94 h 172"/>
                  <a:gd name="T10" fmla="*/ 26 w 90"/>
                  <a:gd name="T11" fmla="*/ 112 h 172"/>
                  <a:gd name="T12" fmla="*/ 23 w 90"/>
                  <a:gd name="T13" fmla="*/ 118 h 172"/>
                  <a:gd name="T14" fmla="*/ 14 w 90"/>
                  <a:gd name="T15" fmla="*/ 132 h 172"/>
                  <a:gd name="T16" fmla="*/ 9 w 90"/>
                  <a:gd name="T17" fmla="*/ 144 h 172"/>
                  <a:gd name="T18" fmla="*/ 0 w 90"/>
                  <a:gd name="T19" fmla="*/ 154 h 172"/>
                  <a:gd name="T20" fmla="*/ 7 w 90"/>
                  <a:gd name="T21" fmla="*/ 158 h 172"/>
                  <a:gd name="T22" fmla="*/ 11 w 90"/>
                  <a:gd name="T23" fmla="*/ 148 h 172"/>
                  <a:gd name="T24" fmla="*/ 19 w 90"/>
                  <a:gd name="T25" fmla="*/ 138 h 172"/>
                  <a:gd name="T26" fmla="*/ 30 w 90"/>
                  <a:gd name="T27" fmla="*/ 132 h 172"/>
                  <a:gd name="T28" fmla="*/ 31 w 90"/>
                  <a:gd name="T29" fmla="*/ 132 h 172"/>
                  <a:gd name="T30" fmla="*/ 33 w 90"/>
                  <a:gd name="T31" fmla="*/ 140 h 172"/>
                  <a:gd name="T32" fmla="*/ 29 w 90"/>
                  <a:gd name="T33" fmla="*/ 142 h 172"/>
                  <a:gd name="T34" fmla="*/ 36 w 90"/>
                  <a:gd name="T35" fmla="*/ 144 h 172"/>
                  <a:gd name="T36" fmla="*/ 23 w 90"/>
                  <a:gd name="T37" fmla="*/ 150 h 172"/>
                  <a:gd name="T38" fmla="*/ 19 w 90"/>
                  <a:gd name="T39" fmla="*/ 161 h 172"/>
                  <a:gd name="T40" fmla="*/ 14 w 90"/>
                  <a:gd name="T41" fmla="*/ 159 h 172"/>
                  <a:gd name="T42" fmla="*/ 16 w 90"/>
                  <a:gd name="T43" fmla="*/ 162 h 172"/>
                  <a:gd name="T44" fmla="*/ 7 w 90"/>
                  <a:gd name="T45" fmla="*/ 172 h 172"/>
                  <a:gd name="T46" fmla="*/ 17 w 90"/>
                  <a:gd name="T47" fmla="*/ 168 h 172"/>
                  <a:gd name="T48" fmla="*/ 26 w 90"/>
                  <a:gd name="T49" fmla="*/ 164 h 172"/>
                  <a:gd name="T50" fmla="*/ 29 w 90"/>
                  <a:gd name="T51" fmla="*/ 158 h 172"/>
                  <a:gd name="T52" fmla="*/ 33 w 90"/>
                  <a:gd name="T53" fmla="*/ 157 h 172"/>
                  <a:gd name="T54" fmla="*/ 36 w 90"/>
                  <a:gd name="T55" fmla="*/ 155 h 172"/>
                  <a:gd name="T56" fmla="*/ 41 w 90"/>
                  <a:gd name="T57" fmla="*/ 147 h 172"/>
                  <a:gd name="T58" fmla="*/ 40 w 90"/>
                  <a:gd name="T59" fmla="*/ 144 h 172"/>
                  <a:gd name="T60" fmla="*/ 37 w 90"/>
                  <a:gd name="T61" fmla="*/ 142 h 172"/>
                  <a:gd name="T62" fmla="*/ 46 w 90"/>
                  <a:gd name="T63" fmla="*/ 128 h 172"/>
                  <a:gd name="T64" fmla="*/ 54 w 90"/>
                  <a:gd name="T65" fmla="*/ 118 h 172"/>
                  <a:gd name="T66" fmla="*/ 56 w 90"/>
                  <a:gd name="T67" fmla="*/ 114 h 172"/>
                  <a:gd name="T68" fmla="*/ 63 w 90"/>
                  <a:gd name="T69" fmla="*/ 101 h 172"/>
                  <a:gd name="T70" fmla="*/ 59 w 90"/>
                  <a:gd name="T71" fmla="*/ 97 h 172"/>
                  <a:gd name="T72" fmla="*/ 60 w 90"/>
                  <a:gd name="T73" fmla="*/ 94 h 172"/>
                  <a:gd name="T74" fmla="*/ 67 w 90"/>
                  <a:gd name="T75" fmla="*/ 94 h 172"/>
                  <a:gd name="T76" fmla="*/ 66 w 90"/>
                  <a:gd name="T77" fmla="*/ 102 h 172"/>
                  <a:gd name="T78" fmla="*/ 67 w 90"/>
                  <a:gd name="T79" fmla="*/ 100 h 172"/>
                  <a:gd name="T80" fmla="*/ 70 w 90"/>
                  <a:gd name="T81" fmla="*/ 94 h 172"/>
                  <a:gd name="T82" fmla="*/ 71 w 90"/>
                  <a:gd name="T83" fmla="*/ 87 h 172"/>
                  <a:gd name="T84" fmla="*/ 68 w 90"/>
                  <a:gd name="T85" fmla="*/ 91 h 172"/>
                  <a:gd name="T86" fmla="*/ 64 w 90"/>
                  <a:gd name="T87" fmla="*/ 90 h 172"/>
                  <a:gd name="T88" fmla="*/ 67 w 90"/>
                  <a:gd name="T89" fmla="*/ 82 h 172"/>
                  <a:gd name="T90" fmla="*/ 64 w 90"/>
                  <a:gd name="T91" fmla="*/ 75 h 172"/>
                  <a:gd name="T92" fmla="*/ 61 w 90"/>
                  <a:gd name="T93" fmla="*/ 70 h 172"/>
                  <a:gd name="T94" fmla="*/ 66 w 90"/>
                  <a:gd name="T95" fmla="*/ 64 h 172"/>
                  <a:gd name="T96" fmla="*/ 66 w 90"/>
                  <a:gd name="T97" fmla="*/ 52 h 172"/>
                  <a:gd name="T98" fmla="*/ 84 w 90"/>
                  <a:gd name="T99" fmla="*/ 48 h 172"/>
                  <a:gd name="T100" fmla="*/ 87 w 90"/>
                  <a:gd name="T101" fmla="*/ 38 h 172"/>
                  <a:gd name="T102" fmla="*/ 83 w 90"/>
                  <a:gd name="T103" fmla="*/ 40 h 172"/>
                  <a:gd name="T104" fmla="*/ 80 w 90"/>
                  <a:gd name="T105" fmla="*/ 32 h 172"/>
                  <a:gd name="T106" fmla="*/ 90 w 90"/>
                  <a:gd name="T107" fmla="*/ 12 h 172"/>
                  <a:gd name="T108" fmla="*/ 88 w 90"/>
                  <a:gd name="T109" fmla="*/ 4 h 172"/>
                  <a:gd name="T110" fmla="*/ 88 w 90"/>
                  <a:gd name="T111" fmla="*/ 2 h 172"/>
                  <a:gd name="T112" fmla="*/ 83 w 90"/>
                  <a:gd name="T113" fmla="*/ 15 h 172"/>
                  <a:gd name="T114" fmla="*/ 73 w 90"/>
                  <a:gd name="T115" fmla="*/ 3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" h="172">
                    <a:moveTo>
                      <a:pt x="73" y="30"/>
                    </a:moveTo>
                    <a:lnTo>
                      <a:pt x="73" y="30"/>
                    </a:lnTo>
                    <a:lnTo>
                      <a:pt x="71" y="35"/>
                    </a:lnTo>
                    <a:lnTo>
                      <a:pt x="71" y="38"/>
                    </a:lnTo>
                    <a:lnTo>
                      <a:pt x="70" y="41"/>
                    </a:lnTo>
                    <a:lnTo>
                      <a:pt x="70" y="41"/>
                    </a:lnTo>
                    <a:lnTo>
                      <a:pt x="66" y="35"/>
                    </a:lnTo>
                    <a:lnTo>
                      <a:pt x="66" y="35"/>
                    </a:lnTo>
                    <a:lnTo>
                      <a:pt x="61" y="47"/>
                    </a:lnTo>
                    <a:lnTo>
                      <a:pt x="61" y="47"/>
                    </a:lnTo>
                    <a:lnTo>
                      <a:pt x="57" y="58"/>
                    </a:lnTo>
                    <a:lnTo>
                      <a:pt x="57" y="58"/>
                    </a:lnTo>
                    <a:lnTo>
                      <a:pt x="43" y="82"/>
                    </a:lnTo>
                    <a:lnTo>
                      <a:pt x="43" y="82"/>
                    </a:lnTo>
                    <a:lnTo>
                      <a:pt x="34" y="94"/>
                    </a:lnTo>
                    <a:lnTo>
                      <a:pt x="29" y="107"/>
                    </a:lnTo>
                    <a:lnTo>
                      <a:pt x="29" y="107"/>
                    </a:lnTo>
                    <a:lnTo>
                      <a:pt x="26" y="112"/>
                    </a:lnTo>
                    <a:lnTo>
                      <a:pt x="26" y="112"/>
                    </a:lnTo>
                    <a:lnTo>
                      <a:pt x="23" y="118"/>
                    </a:lnTo>
                    <a:lnTo>
                      <a:pt x="23" y="118"/>
                    </a:lnTo>
                    <a:lnTo>
                      <a:pt x="19" y="131"/>
                    </a:lnTo>
                    <a:lnTo>
                      <a:pt x="19" y="131"/>
                    </a:lnTo>
                    <a:lnTo>
                      <a:pt x="14" y="132"/>
                    </a:lnTo>
                    <a:lnTo>
                      <a:pt x="11" y="137"/>
                    </a:lnTo>
                    <a:lnTo>
                      <a:pt x="9" y="144"/>
                    </a:lnTo>
                    <a:lnTo>
                      <a:pt x="9" y="144"/>
                    </a:lnTo>
                    <a:lnTo>
                      <a:pt x="7" y="151"/>
                    </a:lnTo>
                    <a:lnTo>
                      <a:pt x="4" y="154"/>
                    </a:lnTo>
                    <a:lnTo>
                      <a:pt x="0" y="154"/>
                    </a:lnTo>
                    <a:lnTo>
                      <a:pt x="0" y="154"/>
                    </a:lnTo>
                    <a:lnTo>
                      <a:pt x="4" y="155"/>
                    </a:lnTo>
                    <a:lnTo>
                      <a:pt x="7" y="158"/>
                    </a:lnTo>
                    <a:lnTo>
                      <a:pt x="7" y="158"/>
                    </a:lnTo>
                    <a:lnTo>
                      <a:pt x="9" y="154"/>
                    </a:lnTo>
                    <a:lnTo>
                      <a:pt x="11" y="148"/>
                    </a:lnTo>
                    <a:lnTo>
                      <a:pt x="11" y="148"/>
                    </a:lnTo>
                    <a:lnTo>
                      <a:pt x="19" y="138"/>
                    </a:lnTo>
                    <a:lnTo>
                      <a:pt x="19" y="138"/>
                    </a:lnTo>
                    <a:lnTo>
                      <a:pt x="21" y="135"/>
                    </a:lnTo>
                    <a:lnTo>
                      <a:pt x="26" y="132"/>
                    </a:lnTo>
                    <a:lnTo>
                      <a:pt x="30" y="132"/>
                    </a:lnTo>
                    <a:lnTo>
                      <a:pt x="33" y="132"/>
                    </a:lnTo>
                    <a:lnTo>
                      <a:pt x="33" y="132"/>
                    </a:lnTo>
                    <a:lnTo>
                      <a:pt x="31" y="132"/>
                    </a:lnTo>
                    <a:lnTo>
                      <a:pt x="30" y="132"/>
                    </a:lnTo>
                    <a:lnTo>
                      <a:pt x="31" y="135"/>
                    </a:lnTo>
                    <a:lnTo>
                      <a:pt x="33" y="140"/>
                    </a:lnTo>
                    <a:lnTo>
                      <a:pt x="31" y="141"/>
                    </a:lnTo>
                    <a:lnTo>
                      <a:pt x="29" y="142"/>
                    </a:lnTo>
                    <a:lnTo>
                      <a:pt x="29" y="142"/>
                    </a:lnTo>
                    <a:lnTo>
                      <a:pt x="31" y="144"/>
                    </a:lnTo>
                    <a:lnTo>
                      <a:pt x="33" y="144"/>
                    </a:lnTo>
                    <a:lnTo>
                      <a:pt x="36" y="144"/>
                    </a:lnTo>
                    <a:lnTo>
                      <a:pt x="34" y="145"/>
                    </a:lnTo>
                    <a:lnTo>
                      <a:pt x="34" y="145"/>
                    </a:lnTo>
                    <a:lnTo>
                      <a:pt x="23" y="150"/>
                    </a:lnTo>
                    <a:lnTo>
                      <a:pt x="23" y="150"/>
                    </a:lnTo>
                    <a:lnTo>
                      <a:pt x="20" y="155"/>
                    </a:lnTo>
                    <a:lnTo>
                      <a:pt x="19" y="161"/>
                    </a:lnTo>
                    <a:lnTo>
                      <a:pt x="19" y="161"/>
                    </a:lnTo>
                    <a:lnTo>
                      <a:pt x="16" y="159"/>
                    </a:lnTo>
                    <a:lnTo>
                      <a:pt x="14" y="159"/>
                    </a:lnTo>
                    <a:lnTo>
                      <a:pt x="13" y="161"/>
                    </a:lnTo>
                    <a:lnTo>
                      <a:pt x="13" y="161"/>
                    </a:lnTo>
                    <a:lnTo>
                      <a:pt x="16" y="162"/>
                    </a:lnTo>
                    <a:lnTo>
                      <a:pt x="16" y="164"/>
                    </a:lnTo>
                    <a:lnTo>
                      <a:pt x="14" y="167"/>
                    </a:lnTo>
                    <a:lnTo>
                      <a:pt x="7" y="172"/>
                    </a:lnTo>
                    <a:lnTo>
                      <a:pt x="7" y="172"/>
                    </a:lnTo>
                    <a:lnTo>
                      <a:pt x="11" y="171"/>
                    </a:lnTo>
                    <a:lnTo>
                      <a:pt x="17" y="168"/>
                    </a:lnTo>
                    <a:lnTo>
                      <a:pt x="21" y="165"/>
                    </a:lnTo>
                    <a:lnTo>
                      <a:pt x="26" y="164"/>
                    </a:lnTo>
                    <a:lnTo>
                      <a:pt x="26" y="164"/>
                    </a:lnTo>
                    <a:lnTo>
                      <a:pt x="26" y="161"/>
                    </a:lnTo>
                    <a:lnTo>
                      <a:pt x="26" y="159"/>
                    </a:lnTo>
                    <a:lnTo>
                      <a:pt x="29" y="158"/>
                    </a:lnTo>
                    <a:lnTo>
                      <a:pt x="30" y="155"/>
                    </a:lnTo>
                    <a:lnTo>
                      <a:pt x="30" y="155"/>
                    </a:lnTo>
                    <a:lnTo>
                      <a:pt x="33" y="157"/>
                    </a:lnTo>
                    <a:lnTo>
                      <a:pt x="34" y="157"/>
                    </a:lnTo>
                    <a:lnTo>
                      <a:pt x="36" y="155"/>
                    </a:lnTo>
                    <a:lnTo>
                      <a:pt x="36" y="155"/>
                    </a:lnTo>
                    <a:lnTo>
                      <a:pt x="37" y="154"/>
                    </a:lnTo>
                    <a:lnTo>
                      <a:pt x="39" y="151"/>
                    </a:lnTo>
                    <a:lnTo>
                      <a:pt x="41" y="147"/>
                    </a:lnTo>
                    <a:lnTo>
                      <a:pt x="41" y="142"/>
                    </a:lnTo>
                    <a:lnTo>
                      <a:pt x="41" y="142"/>
                    </a:lnTo>
                    <a:lnTo>
                      <a:pt x="40" y="144"/>
                    </a:lnTo>
                    <a:lnTo>
                      <a:pt x="39" y="144"/>
                    </a:lnTo>
                    <a:lnTo>
                      <a:pt x="37" y="144"/>
                    </a:lnTo>
                    <a:lnTo>
                      <a:pt x="37" y="142"/>
                    </a:lnTo>
                    <a:lnTo>
                      <a:pt x="37" y="142"/>
                    </a:lnTo>
                    <a:lnTo>
                      <a:pt x="41" y="135"/>
                    </a:lnTo>
                    <a:lnTo>
                      <a:pt x="46" y="128"/>
                    </a:lnTo>
                    <a:lnTo>
                      <a:pt x="46" y="128"/>
                    </a:lnTo>
                    <a:lnTo>
                      <a:pt x="50" y="121"/>
                    </a:lnTo>
                    <a:lnTo>
                      <a:pt x="54" y="118"/>
                    </a:lnTo>
                    <a:lnTo>
                      <a:pt x="57" y="117"/>
                    </a:lnTo>
                    <a:lnTo>
                      <a:pt x="57" y="117"/>
                    </a:lnTo>
                    <a:lnTo>
                      <a:pt x="56" y="114"/>
                    </a:lnTo>
                    <a:lnTo>
                      <a:pt x="54" y="112"/>
                    </a:lnTo>
                    <a:lnTo>
                      <a:pt x="56" y="108"/>
                    </a:lnTo>
                    <a:lnTo>
                      <a:pt x="63" y="101"/>
                    </a:lnTo>
                    <a:lnTo>
                      <a:pt x="63" y="101"/>
                    </a:lnTo>
                    <a:lnTo>
                      <a:pt x="60" y="98"/>
                    </a:lnTo>
                    <a:lnTo>
                      <a:pt x="59" y="97"/>
                    </a:lnTo>
                    <a:lnTo>
                      <a:pt x="59" y="95"/>
                    </a:lnTo>
                    <a:lnTo>
                      <a:pt x="59" y="95"/>
                    </a:lnTo>
                    <a:lnTo>
                      <a:pt x="60" y="94"/>
                    </a:lnTo>
                    <a:lnTo>
                      <a:pt x="63" y="94"/>
                    </a:lnTo>
                    <a:lnTo>
                      <a:pt x="67" y="94"/>
                    </a:lnTo>
                    <a:lnTo>
                      <a:pt x="67" y="94"/>
                    </a:lnTo>
                    <a:lnTo>
                      <a:pt x="66" y="97"/>
                    </a:lnTo>
                    <a:lnTo>
                      <a:pt x="64" y="100"/>
                    </a:lnTo>
                    <a:lnTo>
                      <a:pt x="66" y="102"/>
                    </a:lnTo>
                    <a:lnTo>
                      <a:pt x="68" y="101"/>
                    </a:lnTo>
                    <a:lnTo>
                      <a:pt x="68" y="101"/>
                    </a:lnTo>
                    <a:lnTo>
                      <a:pt x="67" y="100"/>
                    </a:lnTo>
                    <a:lnTo>
                      <a:pt x="67" y="98"/>
                    </a:lnTo>
                    <a:lnTo>
                      <a:pt x="70" y="94"/>
                    </a:lnTo>
                    <a:lnTo>
                      <a:pt x="70" y="94"/>
                    </a:lnTo>
                    <a:lnTo>
                      <a:pt x="73" y="90"/>
                    </a:lnTo>
                    <a:lnTo>
                      <a:pt x="73" y="88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70" y="90"/>
                    </a:lnTo>
                    <a:lnTo>
                      <a:pt x="68" y="91"/>
                    </a:lnTo>
                    <a:lnTo>
                      <a:pt x="67" y="91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67" y="88"/>
                    </a:lnTo>
                    <a:lnTo>
                      <a:pt x="67" y="85"/>
                    </a:lnTo>
                    <a:lnTo>
                      <a:pt x="67" y="82"/>
                    </a:lnTo>
                    <a:lnTo>
                      <a:pt x="68" y="78"/>
                    </a:lnTo>
                    <a:lnTo>
                      <a:pt x="68" y="78"/>
                    </a:lnTo>
                    <a:lnTo>
                      <a:pt x="64" y="75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1" y="70"/>
                    </a:lnTo>
                    <a:lnTo>
                      <a:pt x="63" y="70"/>
                    </a:lnTo>
                    <a:lnTo>
                      <a:pt x="66" y="68"/>
                    </a:lnTo>
                    <a:lnTo>
                      <a:pt x="66" y="64"/>
                    </a:lnTo>
                    <a:lnTo>
                      <a:pt x="66" y="58"/>
                    </a:lnTo>
                    <a:lnTo>
                      <a:pt x="66" y="52"/>
                    </a:lnTo>
                    <a:lnTo>
                      <a:pt x="66" y="52"/>
                    </a:lnTo>
                    <a:lnTo>
                      <a:pt x="74" y="48"/>
                    </a:lnTo>
                    <a:lnTo>
                      <a:pt x="78" y="47"/>
                    </a:lnTo>
                    <a:lnTo>
                      <a:pt x="84" y="48"/>
                    </a:lnTo>
                    <a:lnTo>
                      <a:pt x="84" y="48"/>
                    </a:lnTo>
                    <a:lnTo>
                      <a:pt x="86" y="41"/>
                    </a:lnTo>
                    <a:lnTo>
                      <a:pt x="87" y="38"/>
                    </a:lnTo>
                    <a:lnTo>
                      <a:pt x="87" y="38"/>
                    </a:lnTo>
                    <a:lnTo>
                      <a:pt x="84" y="40"/>
                    </a:lnTo>
                    <a:lnTo>
                      <a:pt x="83" y="40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80" y="32"/>
                    </a:lnTo>
                    <a:lnTo>
                      <a:pt x="83" y="27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7" y="7"/>
                    </a:lnTo>
                    <a:lnTo>
                      <a:pt x="88" y="4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88" y="2"/>
                    </a:lnTo>
                    <a:lnTo>
                      <a:pt x="86" y="7"/>
                    </a:lnTo>
                    <a:lnTo>
                      <a:pt x="83" y="15"/>
                    </a:lnTo>
                    <a:lnTo>
                      <a:pt x="83" y="15"/>
                    </a:lnTo>
                    <a:lnTo>
                      <a:pt x="78" y="25"/>
                    </a:lnTo>
                    <a:lnTo>
                      <a:pt x="76" y="28"/>
                    </a:lnTo>
                    <a:lnTo>
                      <a:pt x="73" y="3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" name="ïŝļîḍê">
                <a:extLst>
                  <a:ext uri="{FF2B5EF4-FFF2-40B4-BE49-F238E27FC236}">
                    <a16:creationId xmlns:a16="http://schemas.microsoft.com/office/drawing/2014/main" xmlns="" id="{1535E765-1407-4B2D-A7C8-8B3A00AFB422}"/>
                  </a:ext>
                </a:extLst>
              </p:cNvPr>
              <p:cNvSpPr/>
              <p:nvPr/>
            </p:nvSpPr>
            <p:spPr bwMode="auto">
              <a:xfrm>
                <a:off x="5696670" y="4697647"/>
                <a:ext cx="18433" cy="30716"/>
              </a:xfrm>
              <a:custGeom>
                <a:avLst/>
                <a:gdLst>
                  <a:gd name="T0" fmla="*/ 1 w 6"/>
                  <a:gd name="T1" fmla="*/ 0 h 10"/>
                  <a:gd name="T2" fmla="*/ 1 w 6"/>
                  <a:gd name="T3" fmla="*/ 0 h 10"/>
                  <a:gd name="T4" fmla="*/ 3 w 6"/>
                  <a:gd name="T5" fmla="*/ 0 h 10"/>
                  <a:gd name="T6" fmla="*/ 3 w 6"/>
                  <a:gd name="T7" fmla="*/ 0 h 10"/>
                  <a:gd name="T8" fmla="*/ 6 w 6"/>
                  <a:gd name="T9" fmla="*/ 1 h 10"/>
                  <a:gd name="T10" fmla="*/ 6 w 6"/>
                  <a:gd name="T11" fmla="*/ 1 h 10"/>
                  <a:gd name="T12" fmla="*/ 6 w 6"/>
                  <a:gd name="T13" fmla="*/ 5 h 10"/>
                  <a:gd name="T14" fmla="*/ 3 w 6"/>
                  <a:gd name="T15" fmla="*/ 10 h 10"/>
                  <a:gd name="T16" fmla="*/ 3 w 6"/>
                  <a:gd name="T17" fmla="*/ 10 h 10"/>
                  <a:gd name="T18" fmla="*/ 1 w 6"/>
                  <a:gd name="T19" fmla="*/ 10 h 10"/>
                  <a:gd name="T20" fmla="*/ 0 w 6"/>
                  <a:gd name="T21" fmla="*/ 8 h 10"/>
                  <a:gd name="T22" fmla="*/ 1 w 6"/>
                  <a:gd name="T23" fmla="*/ 5 h 10"/>
                  <a:gd name="T24" fmla="*/ 3 w 6"/>
                  <a:gd name="T25" fmla="*/ 2 h 10"/>
                  <a:gd name="T26" fmla="*/ 3 w 6"/>
                  <a:gd name="T27" fmla="*/ 1 h 10"/>
                  <a:gd name="T28" fmla="*/ 1 w 6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0">
                    <a:moveTo>
                      <a:pt x="1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5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" name="ïśļíďê">
                <a:extLst>
                  <a:ext uri="{FF2B5EF4-FFF2-40B4-BE49-F238E27FC236}">
                    <a16:creationId xmlns:a16="http://schemas.microsoft.com/office/drawing/2014/main" xmlns="" id="{4B2C1BF6-F039-404F-9B4A-56B6BAE0C0FE}"/>
                  </a:ext>
                </a:extLst>
              </p:cNvPr>
              <p:cNvSpPr/>
              <p:nvPr/>
            </p:nvSpPr>
            <p:spPr bwMode="auto">
              <a:xfrm>
                <a:off x="3736883" y="3536523"/>
                <a:ext cx="24574" cy="18429"/>
              </a:xfrm>
              <a:custGeom>
                <a:avLst/>
                <a:gdLst>
                  <a:gd name="T0" fmla="*/ 6 w 7"/>
                  <a:gd name="T1" fmla="*/ 3 h 4"/>
                  <a:gd name="T2" fmla="*/ 6 w 7"/>
                  <a:gd name="T3" fmla="*/ 3 h 4"/>
                  <a:gd name="T4" fmla="*/ 7 w 7"/>
                  <a:gd name="T5" fmla="*/ 4 h 4"/>
                  <a:gd name="T6" fmla="*/ 6 w 7"/>
                  <a:gd name="T7" fmla="*/ 4 h 4"/>
                  <a:gd name="T8" fmla="*/ 4 w 7"/>
                  <a:gd name="T9" fmla="*/ 4 h 4"/>
                  <a:gd name="T10" fmla="*/ 4 w 7"/>
                  <a:gd name="T11" fmla="*/ 4 h 4"/>
                  <a:gd name="T12" fmla="*/ 4 w 7"/>
                  <a:gd name="T13" fmla="*/ 4 h 4"/>
                  <a:gd name="T14" fmla="*/ 1 w 7"/>
                  <a:gd name="T15" fmla="*/ 1 h 4"/>
                  <a:gd name="T16" fmla="*/ 0 w 7"/>
                  <a:gd name="T17" fmla="*/ 0 h 4"/>
                  <a:gd name="T18" fmla="*/ 0 w 7"/>
                  <a:gd name="T19" fmla="*/ 0 h 4"/>
                  <a:gd name="T20" fmla="*/ 3 w 7"/>
                  <a:gd name="T21" fmla="*/ 3 h 4"/>
                  <a:gd name="T22" fmla="*/ 6 w 7"/>
                  <a:gd name="T2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lnTo>
                      <a:pt x="6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4" name="iŝļîḍe">
                <a:extLst>
                  <a:ext uri="{FF2B5EF4-FFF2-40B4-BE49-F238E27FC236}">
                    <a16:creationId xmlns:a16="http://schemas.microsoft.com/office/drawing/2014/main" xmlns="" id="{26C839B9-F29A-4AF9-A36D-BDB309C0B65B}"/>
                  </a:ext>
                </a:extLst>
              </p:cNvPr>
              <p:cNvSpPr/>
              <p:nvPr/>
            </p:nvSpPr>
            <p:spPr bwMode="auto">
              <a:xfrm>
                <a:off x="3736883" y="3536523"/>
                <a:ext cx="24574" cy="18429"/>
              </a:xfrm>
              <a:custGeom>
                <a:avLst/>
                <a:gdLst>
                  <a:gd name="T0" fmla="*/ 6 w 7"/>
                  <a:gd name="T1" fmla="*/ 3 h 4"/>
                  <a:gd name="T2" fmla="*/ 6 w 7"/>
                  <a:gd name="T3" fmla="*/ 3 h 4"/>
                  <a:gd name="T4" fmla="*/ 7 w 7"/>
                  <a:gd name="T5" fmla="*/ 4 h 4"/>
                  <a:gd name="T6" fmla="*/ 6 w 7"/>
                  <a:gd name="T7" fmla="*/ 4 h 4"/>
                  <a:gd name="T8" fmla="*/ 4 w 7"/>
                  <a:gd name="T9" fmla="*/ 4 h 4"/>
                  <a:gd name="T10" fmla="*/ 4 w 7"/>
                  <a:gd name="T11" fmla="*/ 4 h 4"/>
                  <a:gd name="T12" fmla="*/ 4 w 7"/>
                  <a:gd name="T13" fmla="*/ 4 h 4"/>
                  <a:gd name="T14" fmla="*/ 1 w 7"/>
                  <a:gd name="T15" fmla="*/ 1 h 4"/>
                  <a:gd name="T16" fmla="*/ 0 w 7"/>
                  <a:gd name="T17" fmla="*/ 0 h 4"/>
                  <a:gd name="T18" fmla="*/ 0 w 7"/>
                  <a:gd name="T19" fmla="*/ 0 h 4"/>
                  <a:gd name="T20" fmla="*/ 3 w 7"/>
                  <a:gd name="T21" fmla="*/ 3 h 4"/>
                  <a:gd name="T22" fmla="*/ 6 w 7"/>
                  <a:gd name="T2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6" y="3"/>
                    </a:moveTo>
                    <a:lnTo>
                      <a:pt x="6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5" name="íSḻîdê">
                <a:extLst>
                  <a:ext uri="{FF2B5EF4-FFF2-40B4-BE49-F238E27FC236}">
                    <a16:creationId xmlns:a16="http://schemas.microsoft.com/office/drawing/2014/main" xmlns="" id="{C6BA3AEE-1249-4785-92C2-FDA40348FC99}"/>
                  </a:ext>
                </a:extLst>
              </p:cNvPr>
              <p:cNvSpPr/>
              <p:nvPr/>
            </p:nvSpPr>
            <p:spPr bwMode="auto">
              <a:xfrm>
                <a:off x="5438641" y="4402758"/>
                <a:ext cx="55294" cy="36861"/>
              </a:xfrm>
              <a:custGeom>
                <a:avLst/>
                <a:gdLst>
                  <a:gd name="T0" fmla="*/ 6 w 19"/>
                  <a:gd name="T1" fmla="*/ 10 h 11"/>
                  <a:gd name="T2" fmla="*/ 6 w 19"/>
                  <a:gd name="T3" fmla="*/ 10 h 11"/>
                  <a:gd name="T4" fmla="*/ 6 w 19"/>
                  <a:gd name="T5" fmla="*/ 8 h 11"/>
                  <a:gd name="T6" fmla="*/ 6 w 19"/>
                  <a:gd name="T7" fmla="*/ 7 h 11"/>
                  <a:gd name="T8" fmla="*/ 6 w 19"/>
                  <a:gd name="T9" fmla="*/ 6 h 11"/>
                  <a:gd name="T10" fmla="*/ 6 w 19"/>
                  <a:gd name="T11" fmla="*/ 3 h 11"/>
                  <a:gd name="T12" fmla="*/ 6 w 19"/>
                  <a:gd name="T13" fmla="*/ 3 h 11"/>
                  <a:gd name="T14" fmla="*/ 12 w 19"/>
                  <a:gd name="T15" fmla="*/ 3 h 11"/>
                  <a:gd name="T16" fmla="*/ 15 w 19"/>
                  <a:gd name="T17" fmla="*/ 1 h 11"/>
                  <a:gd name="T18" fmla="*/ 18 w 19"/>
                  <a:gd name="T19" fmla="*/ 0 h 11"/>
                  <a:gd name="T20" fmla="*/ 18 w 19"/>
                  <a:gd name="T21" fmla="*/ 0 h 11"/>
                  <a:gd name="T22" fmla="*/ 18 w 19"/>
                  <a:gd name="T23" fmla="*/ 3 h 11"/>
                  <a:gd name="T24" fmla="*/ 18 w 19"/>
                  <a:gd name="T25" fmla="*/ 3 h 11"/>
                  <a:gd name="T26" fmla="*/ 19 w 19"/>
                  <a:gd name="T27" fmla="*/ 4 h 11"/>
                  <a:gd name="T28" fmla="*/ 19 w 19"/>
                  <a:gd name="T29" fmla="*/ 4 h 11"/>
                  <a:gd name="T30" fmla="*/ 16 w 19"/>
                  <a:gd name="T31" fmla="*/ 4 h 11"/>
                  <a:gd name="T32" fmla="*/ 13 w 19"/>
                  <a:gd name="T33" fmla="*/ 6 h 11"/>
                  <a:gd name="T34" fmla="*/ 10 w 19"/>
                  <a:gd name="T35" fmla="*/ 8 h 11"/>
                  <a:gd name="T36" fmla="*/ 6 w 19"/>
                  <a:gd name="T37" fmla="*/ 11 h 11"/>
                  <a:gd name="T38" fmla="*/ 5 w 19"/>
                  <a:gd name="T39" fmla="*/ 11 h 11"/>
                  <a:gd name="T40" fmla="*/ 0 w 19"/>
                  <a:gd name="T41" fmla="*/ 11 h 11"/>
                  <a:gd name="T42" fmla="*/ 0 w 19"/>
                  <a:gd name="T43" fmla="*/ 11 h 11"/>
                  <a:gd name="T44" fmla="*/ 3 w 19"/>
                  <a:gd name="T45" fmla="*/ 10 h 11"/>
                  <a:gd name="T46" fmla="*/ 6 w 19"/>
                  <a:gd name="T4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1">
                    <a:moveTo>
                      <a:pt x="6" y="10"/>
                    </a:moveTo>
                    <a:lnTo>
                      <a:pt x="6" y="10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2" y="3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6" name="îṣ1ídè">
                <a:extLst>
                  <a:ext uri="{FF2B5EF4-FFF2-40B4-BE49-F238E27FC236}">
                    <a16:creationId xmlns:a16="http://schemas.microsoft.com/office/drawing/2014/main" xmlns="" id="{B8A82120-1E79-48C8-BE1E-D45B136F3207}"/>
                  </a:ext>
                </a:extLst>
              </p:cNvPr>
              <p:cNvSpPr/>
              <p:nvPr/>
            </p:nvSpPr>
            <p:spPr bwMode="auto">
              <a:xfrm>
                <a:off x="5438641" y="4402758"/>
                <a:ext cx="55294" cy="36861"/>
              </a:xfrm>
              <a:custGeom>
                <a:avLst/>
                <a:gdLst>
                  <a:gd name="T0" fmla="*/ 6 w 19"/>
                  <a:gd name="T1" fmla="*/ 10 h 11"/>
                  <a:gd name="T2" fmla="*/ 6 w 19"/>
                  <a:gd name="T3" fmla="*/ 10 h 11"/>
                  <a:gd name="T4" fmla="*/ 6 w 19"/>
                  <a:gd name="T5" fmla="*/ 8 h 11"/>
                  <a:gd name="T6" fmla="*/ 6 w 19"/>
                  <a:gd name="T7" fmla="*/ 7 h 11"/>
                  <a:gd name="T8" fmla="*/ 6 w 19"/>
                  <a:gd name="T9" fmla="*/ 6 h 11"/>
                  <a:gd name="T10" fmla="*/ 6 w 19"/>
                  <a:gd name="T11" fmla="*/ 3 h 11"/>
                  <a:gd name="T12" fmla="*/ 6 w 19"/>
                  <a:gd name="T13" fmla="*/ 3 h 11"/>
                  <a:gd name="T14" fmla="*/ 12 w 19"/>
                  <a:gd name="T15" fmla="*/ 3 h 11"/>
                  <a:gd name="T16" fmla="*/ 15 w 19"/>
                  <a:gd name="T17" fmla="*/ 1 h 11"/>
                  <a:gd name="T18" fmla="*/ 18 w 19"/>
                  <a:gd name="T19" fmla="*/ 0 h 11"/>
                  <a:gd name="T20" fmla="*/ 18 w 19"/>
                  <a:gd name="T21" fmla="*/ 0 h 11"/>
                  <a:gd name="T22" fmla="*/ 18 w 19"/>
                  <a:gd name="T23" fmla="*/ 3 h 11"/>
                  <a:gd name="T24" fmla="*/ 18 w 19"/>
                  <a:gd name="T25" fmla="*/ 3 h 11"/>
                  <a:gd name="T26" fmla="*/ 19 w 19"/>
                  <a:gd name="T27" fmla="*/ 4 h 11"/>
                  <a:gd name="T28" fmla="*/ 19 w 19"/>
                  <a:gd name="T29" fmla="*/ 4 h 11"/>
                  <a:gd name="T30" fmla="*/ 16 w 19"/>
                  <a:gd name="T31" fmla="*/ 4 h 11"/>
                  <a:gd name="T32" fmla="*/ 13 w 19"/>
                  <a:gd name="T33" fmla="*/ 6 h 11"/>
                  <a:gd name="T34" fmla="*/ 10 w 19"/>
                  <a:gd name="T35" fmla="*/ 8 h 11"/>
                  <a:gd name="T36" fmla="*/ 6 w 19"/>
                  <a:gd name="T37" fmla="*/ 11 h 11"/>
                  <a:gd name="T38" fmla="*/ 5 w 19"/>
                  <a:gd name="T39" fmla="*/ 11 h 11"/>
                  <a:gd name="T40" fmla="*/ 0 w 19"/>
                  <a:gd name="T41" fmla="*/ 11 h 11"/>
                  <a:gd name="T42" fmla="*/ 0 w 19"/>
                  <a:gd name="T43" fmla="*/ 11 h 11"/>
                  <a:gd name="T44" fmla="*/ 3 w 19"/>
                  <a:gd name="T45" fmla="*/ 10 h 11"/>
                  <a:gd name="T46" fmla="*/ 6 w 19"/>
                  <a:gd name="T4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1">
                    <a:moveTo>
                      <a:pt x="6" y="10"/>
                    </a:moveTo>
                    <a:lnTo>
                      <a:pt x="6" y="10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2" y="3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0"/>
                    </a:lnTo>
                    <a:lnTo>
                      <a:pt x="6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7" name="ís1íde">
                <a:extLst>
                  <a:ext uri="{FF2B5EF4-FFF2-40B4-BE49-F238E27FC236}">
                    <a16:creationId xmlns:a16="http://schemas.microsoft.com/office/drawing/2014/main" xmlns="" id="{6F5C5E51-F460-4C80-9D82-5D88583DFC3E}"/>
                  </a:ext>
                </a:extLst>
              </p:cNvPr>
              <p:cNvSpPr/>
              <p:nvPr/>
            </p:nvSpPr>
            <p:spPr bwMode="auto">
              <a:xfrm>
                <a:off x="5426354" y="4445763"/>
                <a:ext cx="30720" cy="30716"/>
              </a:xfrm>
              <a:custGeom>
                <a:avLst/>
                <a:gdLst>
                  <a:gd name="T0" fmla="*/ 7 w 8"/>
                  <a:gd name="T1" fmla="*/ 0 h 10"/>
                  <a:gd name="T2" fmla="*/ 7 w 8"/>
                  <a:gd name="T3" fmla="*/ 0 h 10"/>
                  <a:gd name="T4" fmla="*/ 8 w 8"/>
                  <a:gd name="T5" fmla="*/ 2 h 10"/>
                  <a:gd name="T6" fmla="*/ 8 w 8"/>
                  <a:gd name="T7" fmla="*/ 3 h 10"/>
                  <a:gd name="T8" fmla="*/ 7 w 8"/>
                  <a:gd name="T9" fmla="*/ 4 h 10"/>
                  <a:gd name="T10" fmla="*/ 5 w 8"/>
                  <a:gd name="T11" fmla="*/ 4 h 10"/>
                  <a:gd name="T12" fmla="*/ 5 w 8"/>
                  <a:gd name="T13" fmla="*/ 4 h 10"/>
                  <a:gd name="T14" fmla="*/ 4 w 8"/>
                  <a:gd name="T15" fmla="*/ 7 h 10"/>
                  <a:gd name="T16" fmla="*/ 4 w 8"/>
                  <a:gd name="T17" fmla="*/ 9 h 10"/>
                  <a:gd name="T18" fmla="*/ 4 w 8"/>
                  <a:gd name="T19" fmla="*/ 9 h 10"/>
                  <a:gd name="T20" fmla="*/ 4 w 8"/>
                  <a:gd name="T21" fmla="*/ 9 h 10"/>
                  <a:gd name="T22" fmla="*/ 2 w 8"/>
                  <a:gd name="T23" fmla="*/ 10 h 10"/>
                  <a:gd name="T24" fmla="*/ 1 w 8"/>
                  <a:gd name="T25" fmla="*/ 7 h 10"/>
                  <a:gd name="T26" fmla="*/ 0 w 8"/>
                  <a:gd name="T27" fmla="*/ 4 h 10"/>
                  <a:gd name="T28" fmla="*/ 1 w 8"/>
                  <a:gd name="T29" fmla="*/ 2 h 10"/>
                  <a:gd name="T30" fmla="*/ 1 w 8"/>
                  <a:gd name="T31" fmla="*/ 2 h 10"/>
                  <a:gd name="T32" fmla="*/ 4 w 8"/>
                  <a:gd name="T33" fmla="*/ 3 h 10"/>
                  <a:gd name="T34" fmla="*/ 5 w 8"/>
                  <a:gd name="T35" fmla="*/ 3 h 10"/>
                  <a:gd name="T36" fmla="*/ 7 w 8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0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8" name="íṥḷïdè">
                <a:extLst>
                  <a:ext uri="{FF2B5EF4-FFF2-40B4-BE49-F238E27FC236}">
                    <a16:creationId xmlns:a16="http://schemas.microsoft.com/office/drawing/2014/main" xmlns="" id="{6F38F1C5-6C4F-4937-9E06-23F4B16A1364}"/>
                  </a:ext>
                </a:extLst>
              </p:cNvPr>
              <p:cNvSpPr/>
              <p:nvPr/>
            </p:nvSpPr>
            <p:spPr bwMode="auto">
              <a:xfrm>
                <a:off x="5426354" y="4445763"/>
                <a:ext cx="30720" cy="30716"/>
              </a:xfrm>
              <a:custGeom>
                <a:avLst/>
                <a:gdLst>
                  <a:gd name="T0" fmla="*/ 7 w 8"/>
                  <a:gd name="T1" fmla="*/ 0 h 10"/>
                  <a:gd name="T2" fmla="*/ 7 w 8"/>
                  <a:gd name="T3" fmla="*/ 0 h 10"/>
                  <a:gd name="T4" fmla="*/ 8 w 8"/>
                  <a:gd name="T5" fmla="*/ 2 h 10"/>
                  <a:gd name="T6" fmla="*/ 8 w 8"/>
                  <a:gd name="T7" fmla="*/ 3 h 10"/>
                  <a:gd name="T8" fmla="*/ 7 w 8"/>
                  <a:gd name="T9" fmla="*/ 4 h 10"/>
                  <a:gd name="T10" fmla="*/ 5 w 8"/>
                  <a:gd name="T11" fmla="*/ 4 h 10"/>
                  <a:gd name="T12" fmla="*/ 5 w 8"/>
                  <a:gd name="T13" fmla="*/ 4 h 10"/>
                  <a:gd name="T14" fmla="*/ 4 w 8"/>
                  <a:gd name="T15" fmla="*/ 7 h 10"/>
                  <a:gd name="T16" fmla="*/ 4 w 8"/>
                  <a:gd name="T17" fmla="*/ 9 h 10"/>
                  <a:gd name="T18" fmla="*/ 4 w 8"/>
                  <a:gd name="T19" fmla="*/ 9 h 10"/>
                  <a:gd name="T20" fmla="*/ 4 w 8"/>
                  <a:gd name="T21" fmla="*/ 9 h 10"/>
                  <a:gd name="T22" fmla="*/ 2 w 8"/>
                  <a:gd name="T23" fmla="*/ 10 h 10"/>
                  <a:gd name="T24" fmla="*/ 1 w 8"/>
                  <a:gd name="T25" fmla="*/ 7 h 10"/>
                  <a:gd name="T26" fmla="*/ 0 w 8"/>
                  <a:gd name="T27" fmla="*/ 4 h 10"/>
                  <a:gd name="T28" fmla="*/ 1 w 8"/>
                  <a:gd name="T29" fmla="*/ 2 h 10"/>
                  <a:gd name="T30" fmla="*/ 1 w 8"/>
                  <a:gd name="T31" fmla="*/ 2 h 10"/>
                  <a:gd name="T32" fmla="*/ 4 w 8"/>
                  <a:gd name="T33" fmla="*/ 3 h 10"/>
                  <a:gd name="T34" fmla="*/ 5 w 8"/>
                  <a:gd name="T35" fmla="*/ 3 h 10"/>
                  <a:gd name="T36" fmla="*/ 7 w 8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0">
                    <a:moveTo>
                      <a:pt x="7" y="0"/>
                    </a:moveTo>
                    <a:lnTo>
                      <a:pt x="7" y="0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9" name="í$ḷíďê">
                <a:extLst>
                  <a:ext uri="{FF2B5EF4-FFF2-40B4-BE49-F238E27FC236}">
                    <a16:creationId xmlns:a16="http://schemas.microsoft.com/office/drawing/2014/main" xmlns="" id="{63BB1500-7805-4B09-B3B8-D6D4C942E472}"/>
                  </a:ext>
                </a:extLst>
              </p:cNvPr>
              <p:cNvSpPr/>
              <p:nvPr/>
            </p:nvSpPr>
            <p:spPr bwMode="auto">
              <a:xfrm>
                <a:off x="3675448" y="3524235"/>
                <a:ext cx="18433" cy="18429"/>
              </a:xfrm>
              <a:custGeom>
                <a:avLst/>
                <a:gdLst>
                  <a:gd name="T0" fmla="*/ 3 w 6"/>
                  <a:gd name="T1" fmla="*/ 2 h 6"/>
                  <a:gd name="T2" fmla="*/ 3 w 6"/>
                  <a:gd name="T3" fmla="*/ 2 h 6"/>
                  <a:gd name="T4" fmla="*/ 3 w 6"/>
                  <a:gd name="T5" fmla="*/ 2 h 6"/>
                  <a:gd name="T6" fmla="*/ 3 w 6"/>
                  <a:gd name="T7" fmla="*/ 2 h 6"/>
                  <a:gd name="T8" fmla="*/ 4 w 6"/>
                  <a:gd name="T9" fmla="*/ 3 h 6"/>
                  <a:gd name="T10" fmla="*/ 4 w 6"/>
                  <a:gd name="T11" fmla="*/ 3 h 6"/>
                  <a:gd name="T12" fmla="*/ 4 w 6"/>
                  <a:gd name="T13" fmla="*/ 5 h 6"/>
                  <a:gd name="T14" fmla="*/ 6 w 6"/>
                  <a:gd name="T15" fmla="*/ 6 h 6"/>
                  <a:gd name="T16" fmla="*/ 6 w 6"/>
                  <a:gd name="T17" fmla="*/ 6 h 6"/>
                  <a:gd name="T18" fmla="*/ 1 w 6"/>
                  <a:gd name="T19" fmla="*/ 2 h 6"/>
                  <a:gd name="T20" fmla="*/ 1 w 6"/>
                  <a:gd name="T21" fmla="*/ 2 h 6"/>
                  <a:gd name="T22" fmla="*/ 0 w 6"/>
                  <a:gd name="T23" fmla="*/ 0 h 6"/>
                  <a:gd name="T24" fmla="*/ 4 w 6"/>
                  <a:gd name="T25" fmla="*/ 2 h 6"/>
                  <a:gd name="T26" fmla="*/ 4 w 6"/>
                  <a:gd name="T27" fmla="*/ 2 h 6"/>
                  <a:gd name="T28" fmla="*/ 3 w 6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0" name="ïṩļïḓé">
                <a:extLst>
                  <a:ext uri="{FF2B5EF4-FFF2-40B4-BE49-F238E27FC236}">
                    <a16:creationId xmlns:a16="http://schemas.microsoft.com/office/drawing/2014/main" xmlns="" id="{53AD9089-E1FE-4A1F-8379-6A5FA521EE0B}"/>
                  </a:ext>
                </a:extLst>
              </p:cNvPr>
              <p:cNvSpPr/>
              <p:nvPr/>
            </p:nvSpPr>
            <p:spPr bwMode="auto">
              <a:xfrm>
                <a:off x="3675448" y="3524235"/>
                <a:ext cx="18433" cy="18429"/>
              </a:xfrm>
              <a:custGeom>
                <a:avLst/>
                <a:gdLst>
                  <a:gd name="T0" fmla="*/ 3 w 6"/>
                  <a:gd name="T1" fmla="*/ 2 h 6"/>
                  <a:gd name="T2" fmla="*/ 3 w 6"/>
                  <a:gd name="T3" fmla="*/ 2 h 6"/>
                  <a:gd name="T4" fmla="*/ 3 w 6"/>
                  <a:gd name="T5" fmla="*/ 2 h 6"/>
                  <a:gd name="T6" fmla="*/ 3 w 6"/>
                  <a:gd name="T7" fmla="*/ 2 h 6"/>
                  <a:gd name="T8" fmla="*/ 4 w 6"/>
                  <a:gd name="T9" fmla="*/ 3 h 6"/>
                  <a:gd name="T10" fmla="*/ 4 w 6"/>
                  <a:gd name="T11" fmla="*/ 3 h 6"/>
                  <a:gd name="T12" fmla="*/ 4 w 6"/>
                  <a:gd name="T13" fmla="*/ 5 h 6"/>
                  <a:gd name="T14" fmla="*/ 6 w 6"/>
                  <a:gd name="T15" fmla="*/ 6 h 6"/>
                  <a:gd name="T16" fmla="*/ 6 w 6"/>
                  <a:gd name="T17" fmla="*/ 6 h 6"/>
                  <a:gd name="T18" fmla="*/ 1 w 6"/>
                  <a:gd name="T19" fmla="*/ 2 h 6"/>
                  <a:gd name="T20" fmla="*/ 1 w 6"/>
                  <a:gd name="T21" fmla="*/ 2 h 6"/>
                  <a:gd name="T22" fmla="*/ 0 w 6"/>
                  <a:gd name="T23" fmla="*/ 0 h 6"/>
                  <a:gd name="T24" fmla="*/ 4 w 6"/>
                  <a:gd name="T25" fmla="*/ 2 h 6"/>
                  <a:gd name="T26" fmla="*/ 4 w 6"/>
                  <a:gd name="T27" fmla="*/ 2 h 6"/>
                  <a:gd name="T28" fmla="*/ 3 w 6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3" y="2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1" name="íṩḷîdê">
                <a:extLst>
                  <a:ext uri="{FF2B5EF4-FFF2-40B4-BE49-F238E27FC236}">
                    <a16:creationId xmlns:a16="http://schemas.microsoft.com/office/drawing/2014/main" xmlns="" id="{442CA898-89A0-4074-A194-C27095BBA0F0}"/>
                  </a:ext>
                </a:extLst>
              </p:cNvPr>
              <p:cNvSpPr/>
              <p:nvPr/>
            </p:nvSpPr>
            <p:spPr bwMode="auto">
              <a:xfrm>
                <a:off x="3638586" y="3518089"/>
                <a:ext cx="36861" cy="18429"/>
              </a:xfrm>
              <a:custGeom>
                <a:avLst/>
                <a:gdLst>
                  <a:gd name="T0" fmla="*/ 10 w 11"/>
                  <a:gd name="T1" fmla="*/ 4 h 7"/>
                  <a:gd name="T2" fmla="*/ 10 w 11"/>
                  <a:gd name="T3" fmla="*/ 4 h 7"/>
                  <a:gd name="T4" fmla="*/ 5 w 11"/>
                  <a:gd name="T5" fmla="*/ 1 h 7"/>
                  <a:gd name="T6" fmla="*/ 5 w 11"/>
                  <a:gd name="T7" fmla="*/ 1 h 7"/>
                  <a:gd name="T8" fmla="*/ 1 w 11"/>
                  <a:gd name="T9" fmla="*/ 0 h 7"/>
                  <a:gd name="T10" fmla="*/ 1 w 11"/>
                  <a:gd name="T11" fmla="*/ 0 h 7"/>
                  <a:gd name="T12" fmla="*/ 4 w 11"/>
                  <a:gd name="T13" fmla="*/ 2 h 7"/>
                  <a:gd name="T14" fmla="*/ 4 w 11"/>
                  <a:gd name="T15" fmla="*/ 2 h 7"/>
                  <a:gd name="T16" fmla="*/ 4 w 11"/>
                  <a:gd name="T17" fmla="*/ 4 h 7"/>
                  <a:gd name="T18" fmla="*/ 4 w 11"/>
                  <a:gd name="T19" fmla="*/ 4 h 7"/>
                  <a:gd name="T20" fmla="*/ 0 w 11"/>
                  <a:gd name="T21" fmla="*/ 0 h 7"/>
                  <a:gd name="T22" fmla="*/ 0 w 11"/>
                  <a:gd name="T23" fmla="*/ 0 h 7"/>
                  <a:gd name="T24" fmla="*/ 1 w 11"/>
                  <a:gd name="T25" fmla="*/ 0 h 7"/>
                  <a:gd name="T26" fmla="*/ 5 w 11"/>
                  <a:gd name="T27" fmla="*/ 1 h 7"/>
                  <a:gd name="T28" fmla="*/ 5 w 11"/>
                  <a:gd name="T29" fmla="*/ 1 h 7"/>
                  <a:gd name="T30" fmla="*/ 7 w 11"/>
                  <a:gd name="T31" fmla="*/ 1 h 7"/>
                  <a:gd name="T32" fmla="*/ 7 w 11"/>
                  <a:gd name="T33" fmla="*/ 1 h 7"/>
                  <a:gd name="T34" fmla="*/ 10 w 11"/>
                  <a:gd name="T35" fmla="*/ 4 h 7"/>
                  <a:gd name="T36" fmla="*/ 11 w 11"/>
                  <a:gd name="T37" fmla="*/ 5 h 7"/>
                  <a:gd name="T38" fmla="*/ 11 w 11"/>
                  <a:gd name="T39" fmla="*/ 5 h 7"/>
                  <a:gd name="T40" fmla="*/ 10 w 11"/>
                  <a:gd name="T41" fmla="*/ 7 h 7"/>
                  <a:gd name="T42" fmla="*/ 10 w 11"/>
                  <a:gd name="T43" fmla="*/ 7 h 7"/>
                  <a:gd name="T44" fmla="*/ 8 w 11"/>
                  <a:gd name="T45" fmla="*/ 5 h 7"/>
                  <a:gd name="T46" fmla="*/ 8 w 11"/>
                  <a:gd name="T47" fmla="*/ 4 h 7"/>
                  <a:gd name="T48" fmla="*/ 8 w 11"/>
                  <a:gd name="T49" fmla="*/ 4 h 7"/>
                  <a:gd name="T50" fmla="*/ 10 w 11"/>
                  <a:gd name="T51" fmla="*/ 4 h 7"/>
                  <a:gd name="T52" fmla="*/ 10 w 11"/>
                  <a:gd name="T5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7">
                    <a:moveTo>
                      <a:pt x="10" y="4"/>
                    </a:moveTo>
                    <a:lnTo>
                      <a:pt x="10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2" name="ïṣ1idê">
                <a:extLst>
                  <a:ext uri="{FF2B5EF4-FFF2-40B4-BE49-F238E27FC236}">
                    <a16:creationId xmlns:a16="http://schemas.microsoft.com/office/drawing/2014/main" xmlns="" id="{0D6EF5E0-93A1-4C23-B8C4-E31F4AC073EA}"/>
                  </a:ext>
                </a:extLst>
              </p:cNvPr>
              <p:cNvSpPr/>
              <p:nvPr/>
            </p:nvSpPr>
            <p:spPr bwMode="auto">
              <a:xfrm>
                <a:off x="3638586" y="3518089"/>
                <a:ext cx="36861" cy="18429"/>
              </a:xfrm>
              <a:custGeom>
                <a:avLst/>
                <a:gdLst>
                  <a:gd name="T0" fmla="*/ 10 w 11"/>
                  <a:gd name="T1" fmla="*/ 4 h 7"/>
                  <a:gd name="T2" fmla="*/ 10 w 11"/>
                  <a:gd name="T3" fmla="*/ 4 h 7"/>
                  <a:gd name="T4" fmla="*/ 5 w 11"/>
                  <a:gd name="T5" fmla="*/ 1 h 7"/>
                  <a:gd name="T6" fmla="*/ 5 w 11"/>
                  <a:gd name="T7" fmla="*/ 1 h 7"/>
                  <a:gd name="T8" fmla="*/ 1 w 11"/>
                  <a:gd name="T9" fmla="*/ 0 h 7"/>
                  <a:gd name="T10" fmla="*/ 1 w 11"/>
                  <a:gd name="T11" fmla="*/ 0 h 7"/>
                  <a:gd name="T12" fmla="*/ 4 w 11"/>
                  <a:gd name="T13" fmla="*/ 2 h 7"/>
                  <a:gd name="T14" fmla="*/ 4 w 11"/>
                  <a:gd name="T15" fmla="*/ 2 h 7"/>
                  <a:gd name="T16" fmla="*/ 4 w 11"/>
                  <a:gd name="T17" fmla="*/ 4 h 7"/>
                  <a:gd name="T18" fmla="*/ 4 w 11"/>
                  <a:gd name="T19" fmla="*/ 4 h 7"/>
                  <a:gd name="T20" fmla="*/ 0 w 11"/>
                  <a:gd name="T21" fmla="*/ 0 h 7"/>
                  <a:gd name="T22" fmla="*/ 0 w 11"/>
                  <a:gd name="T23" fmla="*/ 0 h 7"/>
                  <a:gd name="T24" fmla="*/ 1 w 11"/>
                  <a:gd name="T25" fmla="*/ 0 h 7"/>
                  <a:gd name="T26" fmla="*/ 5 w 11"/>
                  <a:gd name="T27" fmla="*/ 1 h 7"/>
                  <a:gd name="T28" fmla="*/ 5 w 11"/>
                  <a:gd name="T29" fmla="*/ 1 h 7"/>
                  <a:gd name="T30" fmla="*/ 7 w 11"/>
                  <a:gd name="T31" fmla="*/ 1 h 7"/>
                  <a:gd name="T32" fmla="*/ 7 w 11"/>
                  <a:gd name="T33" fmla="*/ 1 h 7"/>
                  <a:gd name="T34" fmla="*/ 10 w 11"/>
                  <a:gd name="T35" fmla="*/ 4 h 7"/>
                  <a:gd name="T36" fmla="*/ 11 w 11"/>
                  <a:gd name="T37" fmla="*/ 5 h 7"/>
                  <a:gd name="T38" fmla="*/ 11 w 11"/>
                  <a:gd name="T39" fmla="*/ 5 h 7"/>
                  <a:gd name="T40" fmla="*/ 10 w 11"/>
                  <a:gd name="T41" fmla="*/ 7 h 7"/>
                  <a:gd name="T42" fmla="*/ 10 w 11"/>
                  <a:gd name="T43" fmla="*/ 7 h 7"/>
                  <a:gd name="T44" fmla="*/ 8 w 11"/>
                  <a:gd name="T45" fmla="*/ 5 h 7"/>
                  <a:gd name="T46" fmla="*/ 8 w 11"/>
                  <a:gd name="T47" fmla="*/ 4 h 7"/>
                  <a:gd name="T48" fmla="*/ 8 w 11"/>
                  <a:gd name="T49" fmla="*/ 4 h 7"/>
                  <a:gd name="T50" fmla="*/ 10 w 11"/>
                  <a:gd name="T51" fmla="*/ 4 h 7"/>
                  <a:gd name="T52" fmla="*/ 10 w 11"/>
                  <a:gd name="T5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7">
                    <a:moveTo>
                      <a:pt x="10" y="4"/>
                    </a:moveTo>
                    <a:lnTo>
                      <a:pt x="10" y="4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3" name="ïṧḷídê">
                <a:extLst>
                  <a:ext uri="{FF2B5EF4-FFF2-40B4-BE49-F238E27FC236}">
                    <a16:creationId xmlns:a16="http://schemas.microsoft.com/office/drawing/2014/main" xmlns="" id="{2AC9A3D4-86ED-4A0B-B595-5B409155D68C}"/>
                  </a:ext>
                </a:extLst>
              </p:cNvPr>
              <p:cNvSpPr/>
              <p:nvPr/>
            </p:nvSpPr>
            <p:spPr bwMode="auto">
              <a:xfrm>
                <a:off x="5285051" y="4623925"/>
                <a:ext cx="79868" cy="98296"/>
              </a:xfrm>
              <a:custGeom>
                <a:avLst/>
                <a:gdLst>
                  <a:gd name="T0" fmla="*/ 18 w 24"/>
                  <a:gd name="T1" fmla="*/ 1 h 31"/>
                  <a:gd name="T2" fmla="*/ 18 w 24"/>
                  <a:gd name="T3" fmla="*/ 1 h 31"/>
                  <a:gd name="T4" fmla="*/ 21 w 24"/>
                  <a:gd name="T5" fmla="*/ 0 h 31"/>
                  <a:gd name="T6" fmla="*/ 21 w 24"/>
                  <a:gd name="T7" fmla="*/ 1 h 31"/>
                  <a:gd name="T8" fmla="*/ 23 w 24"/>
                  <a:gd name="T9" fmla="*/ 3 h 31"/>
                  <a:gd name="T10" fmla="*/ 24 w 24"/>
                  <a:gd name="T11" fmla="*/ 5 h 31"/>
                  <a:gd name="T12" fmla="*/ 24 w 24"/>
                  <a:gd name="T13" fmla="*/ 5 h 31"/>
                  <a:gd name="T14" fmla="*/ 20 w 24"/>
                  <a:gd name="T15" fmla="*/ 13 h 31"/>
                  <a:gd name="T16" fmla="*/ 20 w 24"/>
                  <a:gd name="T17" fmla="*/ 13 h 31"/>
                  <a:gd name="T18" fmla="*/ 18 w 24"/>
                  <a:gd name="T19" fmla="*/ 10 h 31"/>
                  <a:gd name="T20" fmla="*/ 17 w 24"/>
                  <a:gd name="T21" fmla="*/ 10 h 31"/>
                  <a:gd name="T22" fmla="*/ 16 w 24"/>
                  <a:gd name="T23" fmla="*/ 10 h 31"/>
                  <a:gd name="T24" fmla="*/ 13 w 24"/>
                  <a:gd name="T25" fmla="*/ 10 h 31"/>
                  <a:gd name="T26" fmla="*/ 13 w 24"/>
                  <a:gd name="T27" fmla="*/ 10 h 31"/>
                  <a:gd name="T28" fmla="*/ 13 w 24"/>
                  <a:gd name="T29" fmla="*/ 11 h 31"/>
                  <a:gd name="T30" fmla="*/ 13 w 24"/>
                  <a:gd name="T31" fmla="*/ 13 h 31"/>
                  <a:gd name="T32" fmla="*/ 14 w 24"/>
                  <a:gd name="T33" fmla="*/ 15 h 31"/>
                  <a:gd name="T34" fmla="*/ 16 w 24"/>
                  <a:gd name="T35" fmla="*/ 18 h 31"/>
                  <a:gd name="T36" fmla="*/ 16 w 24"/>
                  <a:gd name="T37" fmla="*/ 20 h 31"/>
                  <a:gd name="T38" fmla="*/ 13 w 24"/>
                  <a:gd name="T39" fmla="*/ 21 h 31"/>
                  <a:gd name="T40" fmla="*/ 13 w 24"/>
                  <a:gd name="T41" fmla="*/ 21 h 31"/>
                  <a:gd name="T42" fmla="*/ 11 w 24"/>
                  <a:gd name="T43" fmla="*/ 20 h 31"/>
                  <a:gd name="T44" fmla="*/ 11 w 24"/>
                  <a:gd name="T45" fmla="*/ 18 h 31"/>
                  <a:gd name="T46" fmla="*/ 13 w 24"/>
                  <a:gd name="T47" fmla="*/ 17 h 31"/>
                  <a:gd name="T48" fmla="*/ 11 w 24"/>
                  <a:gd name="T49" fmla="*/ 15 h 31"/>
                  <a:gd name="T50" fmla="*/ 11 w 24"/>
                  <a:gd name="T51" fmla="*/ 15 h 31"/>
                  <a:gd name="T52" fmla="*/ 10 w 24"/>
                  <a:gd name="T53" fmla="*/ 21 h 31"/>
                  <a:gd name="T54" fmla="*/ 8 w 24"/>
                  <a:gd name="T55" fmla="*/ 25 h 31"/>
                  <a:gd name="T56" fmla="*/ 6 w 24"/>
                  <a:gd name="T57" fmla="*/ 28 h 31"/>
                  <a:gd name="T58" fmla="*/ 1 w 24"/>
                  <a:gd name="T59" fmla="*/ 31 h 31"/>
                  <a:gd name="T60" fmla="*/ 1 w 24"/>
                  <a:gd name="T61" fmla="*/ 31 h 31"/>
                  <a:gd name="T62" fmla="*/ 0 w 24"/>
                  <a:gd name="T63" fmla="*/ 28 h 31"/>
                  <a:gd name="T64" fmla="*/ 1 w 24"/>
                  <a:gd name="T65" fmla="*/ 25 h 31"/>
                  <a:gd name="T66" fmla="*/ 7 w 24"/>
                  <a:gd name="T67" fmla="*/ 23 h 31"/>
                  <a:gd name="T68" fmla="*/ 7 w 24"/>
                  <a:gd name="T69" fmla="*/ 23 h 31"/>
                  <a:gd name="T70" fmla="*/ 6 w 24"/>
                  <a:gd name="T71" fmla="*/ 18 h 31"/>
                  <a:gd name="T72" fmla="*/ 3 w 24"/>
                  <a:gd name="T73" fmla="*/ 14 h 31"/>
                  <a:gd name="T74" fmla="*/ 3 w 24"/>
                  <a:gd name="T75" fmla="*/ 14 h 31"/>
                  <a:gd name="T76" fmla="*/ 6 w 24"/>
                  <a:gd name="T77" fmla="*/ 13 h 31"/>
                  <a:gd name="T78" fmla="*/ 8 w 24"/>
                  <a:gd name="T79" fmla="*/ 10 h 31"/>
                  <a:gd name="T80" fmla="*/ 8 w 24"/>
                  <a:gd name="T81" fmla="*/ 10 h 31"/>
                  <a:gd name="T82" fmla="*/ 8 w 24"/>
                  <a:gd name="T83" fmla="*/ 10 h 31"/>
                  <a:gd name="T84" fmla="*/ 8 w 24"/>
                  <a:gd name="T85" fmla="*/ 11 h 31"/>
                  <a:gd name="T86" fmla="*/ 7 w 24"/>
                  <a:gd name="T87" fmla="*/ 14 h 31"/>
                  <a:gd name="T88" fmla="*/ 7 w 24"/>
                  <a:gd name="T89" fmla="*/ 14 h 31"/>
                  <a:gd name="T90" fmla="*/ 14 w 24"/>
                  <a:gd name="T91" fmla="*/ 8 h 31"/>
                  <a:gd name="T92" fmla="*/ 14 w 24"/>
                  <a:gd name="T93" fmla="*/ 8 h 31"/>
                  <a:gd name="T94" fmla="*/ 18 w 24"/>
                  <a:gd name="T95" fmla="*/ 5 h 31"/>
                  <a:gd name="T96" fmla="*/ 18 w 24"/>
                  <a:gd name="T97" fmla="*/ 4 h 31"/>
                  <a:gd name="T98" fmla="*/ 18 w 24"/>
                  <a:gd name="T9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" h="31">
                    <a:moveTo>
                      <a:pt x="18" y="1"/>
                    </a:moveTo>
                    <a:lnTo>
                      <a:pt x="18" y="1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3" y="3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3" y="13"/>
                    </a:lnTo>
                    <a:lnTo>
                      <a:pt x="14" y="15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0" y="21"/>
                    </a:lnTo>
                    <a:lnTo>
                      <a:pt x="8" y="25"/>
                    </a:lnTo>
                    <a:lnTo>
                      <a:pt x="6" y="28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6" y="18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3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4" name="íṡḻídê">
                <a:extLst>
                  <a:ext uri="{FF2B5EF4-FFF2-40B4-BE49-F238E27FC236}">
                    <a16:creationId xmlns:a16="http://schemas.microsoft.com/office/drawing/2014/main" xmlns="" id="{4E97039D-D9F1-4B08-AC6A-9DFF4F4FB0EC}"/>
                  </a:ext>
                </a:extLst>
              </p:cNvPr>
              <p:cNvSpPr/>
              <p:nvPr/>
            </p:nvSpPr>
            <p:spPr bwMode="auto">
              <a:xfrm>
                <a:off x="5285051" y="4623925"/>
                <a:ext cx="79868" cy="98296"/>
              </a:xfrm>
              <a:custGeom>
                <a:avLst/>
                <a:gdLst>
                  <a:gd name="T0" fmla="*/ 18 w 24"/>
                  <a:gd name="T1" fmla="*/ 1 h 31"/>
                  <a:gd name="T2" fmla="*/ 18 w 24"/>
                  <a:gd name="T3" fmla="*/ 1 h 31"/>
                  <a:gd name="T4" fmla="*/ 21 w 24"/>
                  <a:gd name="T5" fmla="*/ 0 h 31"/>
                  <a:gd name="T6" fmla="*/ 21 w 24"/>
                  <a:gd name="T7" fmla="*/ 1 h 31"/>
                  <a:gd name="T8" fmla="*/ 23 w 24"/>
                  <a:gd name="T9" fmla="*/ 3 h 31"/>
                  <a:gd name="T10" fmla="*/ 24 w 24"/>
                  <a:gd name="T11" fmla="*/ 5 h 31"/>
                  <a:gd name="T12" fmla="*/ 24 w 24"/>
                  <a:gd name="T13" fmla="*/ 5 h 31"/>
                  <a:gd name="T14" fmla="*/ 20 w 24"/>
                  <a:gd name="T15" fmla="*/ 13 h 31"/>
                  <a:gd name="T16" fmla="*/ 20 w 24"/>
                  <a:gd name="T17" fmla="*/ 13 h 31"/>
                  <a:gd name="T18" fmla="*/ 18 w 24"/>
                  <a:gd name="T19" fmla="*/ 10 h 31"/>
                  <a:gd name="T20" fmla="*/ 17 w 24"/>
                  <a:gd name="T21" fmla="*/ 10 h 31"/>
                  <a:gd name="T22" fmla="*/ 16 w 24"/>
                  <a:gd name="T23" fmla="*/ 10 h 31"/>
                  <a:gd name="T24" fmla="*/ 13 w 24"/>
                  <a:gd name="T25" fmla="*/ 10 h 31"/>
                  <a:gd name="T26" fmla="*/ 13 w 24"/>
                  <a:gd name="T27" fmla="*/ 10 h 31"/>
                  <a:gd name="T28" fmla="*/ 13 w 24"/>
                  <a:gd name="T29" fmla="*/ 11 h 31"/>
                  <a:gd name="T30" fmla="*/ 13 w 24"/>
                  <a:gd name="T31" fmla="*/ 13 h 31"/>
                  <a:gd name="T32" fmla="*/ 14 w 24"/>
                  <a:gd name="T33" fmla="*/ 15 h 31"/>
                  <a:gd name="T34" fmla="*/ 16 w 24"/>
                  <a:gd name="T35" fmla="*/ 18 h 31"/>
                  <a:gd name="T36" fmla="*/ 16 w 24"/>
                  <a:gd name="T37" fmla="*/ 20 h 31"/>
                  <a:gd name="T38" fmla="*/ 13 w 24"/>
                  <a:gd name="T39" fmla="*/ 21 h 31"/>
                  <a:gd name="T40" fmla="*/ 13 w 24"/>
                  <a:gd name="T41" fmla="*/ 21 h 31"/>
                  <a:gd name="T42" fmla="*/ 11 w 24"/>
                  <a:gd name="T43" fmla="*/ 20 h 31"/>
                  <a:gd name="T44" fmla="*/ 11 w 24"/>
                  <a:gd name="T45" fmla="*/ 18 h 31"/>
                  <a:gd name="T46" fmla="*/ 13 w 24"/>
                  <a:gd name="T47" fmla="*/ 17 h 31"/>
                  <a:gd name="T48" fmla="*/ 11 w 24"/>
                  <a:gd name="T49" fmla="*/ 15 h 31"/>
                  <a:gd name="T50" fmla="*/ 11 w 24"/>
                  <a:gd name="T51" fmla="*/ 15 h 31"/>
                  <a:gd name="T52" fmla="*/ 10 w 24"/>
                  <a:gd name="T53" fmla="*/ 21 h 31"/>
                  <a:gd name="T54" fmla="*/ 8 w 24"/>
                  <a:gd name="T55" fmla="*/ 25 h 31"/>
                  <a:gd name="T56" fmla="*/ 6 w 24"/>
                  <a:gd name="T57" fmla="*/ 28 h 31"/>
                  <a:gd name="T58" fmla="*/ 1 w 24"/>
                  <a:gd name="T59" fmla="*/ 31 h 31"/>
                  <a:gd name="T60" fmla="*/ 1 w 24"/>
                  <a:gd name="T61" fmla="*/ 31 h 31"/>
                  <a:gd name="T62" fmla="*/ 0 w 24"/>
                  <a:gd name="T63" fmla="*/ 28 h 31"/>
                  <a:gd name="T64" fmla="*/ 1 w 24"/>
                  <a:gd name="T65" fmla="*/ 25 h 31"/>
                  <a:gd name="T66" fmla="*/ 7 w 24"/>
                  <a:gd name="T67" fmla="*/ 23 h 31"/>
                  <a:gd name="T68" fmla="*/ 7 w 24"/>
                  <a:gd name="T69" fmla="*/ 23 h 31"/>
                  <a:gd name="T70" fmla="*/ 6 w 24"/>
                  <a:gd name="T71" fmla="*/ 18 h 31"/>
                  <a:gd name="T72" fmla="*/ 3 w 24"/>
                  <a:gd name="T73" fmla="*/ 14 h 31"/>
                  <a:gd name="T74" fmla="*/ 3 w 24"/>
                  <a:gd name="T75" fmla="*/ 14 h 31"/>
                  <a:gd name="T76" fmla="*/ 6 w 24"/>
                  <a:gd name="T77" fmla="*/ 13 h 31"/>
                  <a:gd name="T78" fmla="*/ 8 w 24"/>
                  <a:gd name="T79" fmla="*/ 10 h 31"/>
                  <a:gd name="T80" fmla="*/ 8 w 24"/>
                  <a:gd name="T81" fmla="*/ 10 h 31"/>
                  <a:gd name="T82" fmla="*/ 8 w 24"/>
                  <a:gd name="T83" fmla="*/ 10 h 31"/>
                  <a:gd name="T84" fmla="*/ 8 w 24"/>
                  <a:gd name="T85" fmla="*/ 11 h 31"/>
                  <a:gd name="T86" fmla="*/ 7 w 24"/>
                  <a:gd name="T87" fmla="*/ 14 h 31"/>
                  <a:gd name="T88" fmla="*/ 7 w 24"/>
                  <a:gd name="T89" fmla="*/ 14 h 31"/>
                  <a:gd name="T90" fmla="*/ 14 w 24"/>
                  <a:gd name="T91" fmla="*/ 8 h 31"/>
                  <a:gd name="T92" fmla="*/ 14 w 24"/>
                  <a:gd name="T93" fmla="*/ 8 h 31"/>
                  <a:gd name="T94" fmla="*/ 18 w 24"/>
                  <a:gd name="T95" fmla="*/ 5 h 31"/>
                  <a:gd name="T96" fmla="*/ 18 w 24"/>
                  <a:gd name="T97" fmla="*/ 4 h 31"/>
                  <a:gd name="T98" fmla="*/ 18 w 24"/>
                  <a:gd name="T9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" h="31">
                    <a:moveTo>
                      <a:pt x="18" y="1"/>
                    </a:moveTo>
                    <a:lnTo>
                      <a:pt x="18" y="1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3" y="3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1"/>
                    </a:lnTo>
                    <a:lnTo>
                      <a:pt x="13" y="13"/>
                    </a:lnTo>
                    <a:lnTo>
                      <a:pt x="14" y="15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1" y="20"/>
                    </a:lnTo>
                    <a:lnTo>
                      <a:pt x="11" y="18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0" y="21"/>
                    </a:lnTo>
                    <a:lnTo>
                      <a:pt x="8" y="25"/>
                    </a:lnTo>
                    <a:lnTo>
                      <a:pt x="6" y="28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6" y="18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3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8" y="5"/>
                    </a:lnTo>
                    <a:lnTo>
                      <a:pt x="18" y="4"/>
                    </a:lnTo>
                    <a:lnTo>
                      <a:pt x="18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5" name="i$ļiḍé">
                <a:extLst>
                  <a:ext uri="{FF2B5EF4-FFF2-40B4-BE49-F238E27FC236}">
                    <a16:creationId xmlns:a16="http://schemas.microsoft.com/office/drawing/2014/main" xmlns="" id="{F86D9642-EDAC-4FAF-A3E7-7DC3210D3D49}"/>
                  </a:ext>
                </a:extLst>
              </p:cNvPr>
              <p:cNvSpPr/>
              <p:nvPr/>
            </p:nvSpPr>
            <p:spPr bwMode="auto">
              <a:xfrm>
                <a:off x="3650873" y="3530378"/>
                <a:ext cx="36861" cy="24574"/>
              </a:xfrm>
              <a:custGeom>
                <a:avLst/>
                <a:gdLst>
                  <a:gd name="T0" fmla="*/ 6 w 11"/>
                  <a:gd name="T1" fmla="*/ 4 h 8"/>
                  <a:gd name="T2" fmla="*/ 6 w 11"/>
                  <a:gd name="T3" fmla="*/ 4 h 8"/>
                  <a:gd name="T4" fmla="*/ 1 w 11"/>
                  <a:gd name="T5" fmla="*/ 1 h 8"/>
                  <a:gd name="T6" fmla="*/ 1 w 11"/>
                  <a:gd name="T7" fmla="*/ 1 h 8"/>
                  <a:gd name="T8" fmla="*/ 0 w 11"/>
                  <a:gd name="T9" fmla="*/ 0 h 8"/>
                  <a:gd name="T10" fmla="*/ 0 w 11"/>
                  <a:gd name="T11" fmla="*/ 0 h 8"/>
                  <a:gd name="T12" fmla="*/ 4 w 11"/>
                  <a:gd name="T13" fmla="*/ 3 h 8"/>
                  <a:gd name="T14" fmla="*/ 4 w 11"/>
                  <a:gd name="T15" fmla="*/ 3 h 8"/>
                  <a:gd name="T16" fmla="*/ 11 w 11"/>
                  <a:gd name="T17" fmla="*/ 8 h 8"/>
                  <a:gd name="T18" fmla="*/ 11 w 11"/>
                  <a:gd name="T19" fmla="*/ 8 h 8"/>
                  <a:gd name="T20" fmla="*/ 7 w 11"/>
                  <a:gd name="T21" fmla="*/ 6 h 8"/>
                  <a:gd name="T22" fmla="*/ 6 w 11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6" y="4"/>
                    </a:moveTo>
                    <a:lnTo>
                      <a:pt x="6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7" y="6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6" name="ïṡľíďé">
                <a:extLst>
                  <a:ext uri="{FF2B5EF4-FFF2-40B4-BE49-F238E27FC236}">
                    <a16:creationId xmlns:a16="http://schemas.microsoft.com/office/drawing/2014/main" xmlns="" id="{F78DE065-9D52-42BF-B9FC-E4D9C9815443}"/>
                  </a:ext>
                </a:extLst>
              </p:cNvPr>
              <p:cNvSpPr/>
              <p:nvPr/>
            </p:nvSpPr>
            <p:spPr bwMode="auto">
              <a:xfrm>
                <a:off x="3650873" y="3530378"/>
                <a:ext cx="36861" cy="24574"/>
              </a:xfrm>
              <a:custGeom>
                <a:avLst/>
                <a:gdLst>
                  <a:gd name="T0" fmla="*/ 6 w 11"/>
                  <a:gd name="T1" fmla="*/ 4 h 8"/>
                  <a:gd name="T2" fmla="*/ 6 w 11"/>
                  <a:gd name="T3" fmla="*/ 4 h 8"/>
                  <a:gd name="T4" fmla="*/ 1 w 11"/>
                  <a:gd name="T5" fmla="*/ 1 h 8"/>
                  <a:gd name="T6" fmla="*/ 1 w 11"/>
                  <a:gd name="T7" fmla="*/ 1 h 8"/>
                  <a:gd name="T8" fmla="*/ 0 w 11"/>
                  <a:gd name="T9" fmla="*/ 0 h 8"/>
                  <a:gd name="T10" fmla="*/ 0 w 11"/>
                  <a:gd name="T11" fmla="*/ 0 h 8"/>
                  <a:gd name="T12" fmla="*/ 4 w 11"/>
                  <a:gd name="T13" fmla="*/ 3 h 8"/>
                  <a:gd name="T14" fmla="*/ 4 w 11"/>
                  <a:gd name="T15" fmla="*/ 3 h 8"/>
                  <a:gd name="T16" fmla="*/ 11 w 11"/>
                  <a:gd name="T17" fmla="*/ 8 h 8"/>
                  <a:gd name="T18" fmla="*/ 11 w 11"/>
                  <a:gd name="T19" fmla="*/ 8 h 8"/>
                  <a:gd name="T20" fmla="*/ 7 w 11"/>
                  <a:gd name="T21" fmla="*/ 6 h 8"/>
                  <a:gd name="T22" fmla="*/ 6 w 11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8">
                    <a:moveTo>
                      <a:pt x="6" y="4"/>
                    </a:moveTo>
                    <a:lnTo>
                      <a:pt x="6" y="4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7" y="6"/>
                    </a:lnTo>
                    <a:lnTo>
                      <a:pt x="6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7" name="îṧľiďè">
                <a:extLst>
                  <a:ext uri="{FF2B5EF4-FFF2-40B4-BE49-F238E27FC236}">
                    <a16:creationId xmlns:a16="http://schemas.microsoft.com/office/drawing/2014/main" xmlns="" id="{9D9A9804-33FC-4584-9ADB-2E0278C438AB}"/>
                  </a:ext>
                </a:extLst>
              </p:cNvPr>
              <p:cNvSpPr/>
              <p:nvPr/>
            </p:nvSpPr>
            <p:spPr bwMode="auto">
              <a:xfrm>
                <a:off x="3700021" y="3567238"/>
                <a:ext cx="6145" cy="12287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2 w 3"/>
                  <a:gd name="T9" fmla="*/ 1 h 3"/>
                  <a:gd name="T10" fmla="*/ 2 w 3"/>
                  <a:gd name="T11" fmla="*/ 3 h 3"/>
                  <a:gd name="T12" fmla="*/ 2 w 3"/>
                  <a:gd name="T13" fmla="*/ 3 h 3"/>
                  <a:gd name="T14" fmla="*/ 0 w 3"/>
                  <a:gd name="T15" fmla="*/ 0 h 3"/>
                  <a:gd name="T16" fmla="*/ 2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8" name="íś1ïḑe">
                <a:extLst>
                  <a:ext uri="{FF2B5EF4-FFF2-40B4-BE49-F238E27FC236}">
                    <a16:creationId xmlns:a16="http://schemas.microsoft.com/office/drawing/2014/main" xmlns="" id="{773905D7-9A61-421A-BFF3-56BF9B6C8426}"/>
                  </a:ext>
                </a:extLst>
              </p:cNvPr>
              <p:cNvSpPr/>
              <p:nvPr/>
            </p:nvSpPr>
            <p:spPr bwMode="auto">
              <a:xfrm>
                <a:off x="3700021" y="3567238"/>
                <a:ext cx="6145" cy="12287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3 w 3"/>
                  <a:gd name="T5" fmla="*/ 1 h 3"/>
                  <a:gd name="T6" fmla="*/ 2 w 3"/>
                  <a:gd name="T7" fmla="*/ 1 h 3"/>
                  <a:gd name="T8" fmla="*/ 2 w 3"/>
                  <a:gd name="T9" fmla="*/ 1 h 3"/>
                  <a:gd name="T10" fmla="*/ 2 w 3"/>
                  <a:gd name="T11" fmla="*/ 3 h 3"/>
                  <a:gd name="T12" fmla="*/ 2 w 3"/>
                  <a:gd name="T13" fmla="*/ 3 h 3"/>
                  <a:gd name="T14" fmla="*/ 0 w 3"/>
                  <a:gd name="T15" fmla="*/ 0 h 3"/>
                  <a:gd name="T16" fmla="*/ 2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9" name="iṡľîḑè">
                <a:extLst>
                  <a:ext uri="{FF2B5EF4-FFF2-40B4-BE49-F238E27FC236}">
                    <a16:creationId xmlns:a16="http://schemas.microsoft.com/office/drawing/2014/main" xmlns="" id="{A171B963-FE2A-44FA-A15D-ADA6A19A9F76}"/>
                  </a:ext>
                </a:extLst>
              </p:cNvPr>
              <p:cNvSpPr/>
              <p:nvPr/>
            </p:nvSpPr>
            <p:spPr bwMode="auto">
              <a:xfrm>
                <a:off x="5235903" y="4746795"/>
                <a:ext cx="49148" cy="43003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11 w 15"/>
                  <a:gd name="T5" fmla="*/ 3 h 15"/>
                  <a:gd name="T6" fmla="*/ 10 w 15"/>
                  <a:gd name="T7" fmla="*/ 5 h 15"/>
                  <a:gd name="T8" fmla="*/ 8 w 15"/>
                  <a:gd name="T9" fmla="*/ 3 h 15"/>
                  <a:gd name="T10" fmla="*/ 8 w 15"/>
                  <a:gd name="T11" fmla="*/ 3 h 15"/>
                  <a:gd name="T12" fmla="*/ 8 w 15"/>
                  <a:gd name="T13" fmla="*/ 6 h 15"/>
                  <a:gd name="T14" fmla="*/ 8 w 15"/>
                  <a:gd name="T15" fmla="*/ 7 h 15"/>
                  <a:gd name="T16" fmla="*/ 13 w 15"/>
                  <a:gd name="T17" fmla="*/ 9 h 15"/>
                  <a:gd name="T18" fmla="*/ 13 w 15"/>
                  <a:gd name="T19" fmla="*/ 9 h 15"/>
                  <a:gd name="T20" fmla="*/ 8 w 15"/>
                  <a:gd name="T21" fmla="*/ 15 h 15"/>
                  <a:gd name="T22" fmla="*/ 8 w 15"/>
                  <a:gd name="T23" fmla="*/ 15 h 15"/>
                  <a:gd name="T24" fmla="*/ 8 w 15"/>
                  <a:gd name="T25" fmla="*/ 10 h 15"/>
                  <a:gd name="T26" fmla="*/ 5 w 15"/>
                  <a:gd name="T27" fmla="*/ 10 h 15"/>
                  <a:gd name="T28" fmla="*/ 3 w 15"/>
                  <a:gd name="T29" fmla="*/ 12 h 15"/>
                  <a:gd name="T30" fmla="*/ 1 w 15"/>
                  <a:gd name="T31" fmla="*/ 13 h 15"/>
                  <a:gd name="T32" fmla="*/ 0 w 15"/>
                  <a:gd name="T33" fmla="*/ 12 h 15"/>
                  <a:gd name="T34" fmla="*/ 0 w 15"/>
                  <a:gd name="T35" fmla="*/ 12 h 15"/>
                  <a:gd name="T36" fmla="*/ 4 w 15"/>
                  <a:gd name="T37" fmla="*/ 9 h 15"/>
                  <a:gd name="T38" fmla="*/ 7 w 15"/>
                  <a:gd name="T39" fmla="*/ 5 h 15"/>
                  <a:gd name="T40" fmla="*/ 10 w 15"/>
                  <a:gd name="T41" fmla="*/ 0 h 15"/>
                  <a:gd name="T42" fmla="*/ 13 w 15"/>
                  <a:gd name="T43" fmla="*/ 0 h 15"/>
                  <a:gd name="T44" fmla="*/ 15 w 15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0" name="îSľïḍê">
                <a:extLst>
                  <a:ext uri="{FF2B5EF4-FFF2-40B4-BE49-F238E27FC236}">
                    <a16:creationId xmlns:a16="http://schemas.microsoft.com/office/drawing/2014/main" xmlns="" id="{F9903A72-A6A8-43EB-8922-D459257182DE}"/>
                  </a:ext>
                </a:extLst>
              </p:cNvPr>
              <p:cNvSpPr/>
              <p:nvPr/>
            </p:nvSpPr>
            <p:spPr bwMode="auto">
              <a:xfrm>
                <a:off x="5235903" y="4746795"/>
                <a:ext cx="49148" cy="43003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11 w 15"/>
                  <a:gd name="T5" fmla="*/ 3 h 15"/>
                  <a:gd name="T6" fmla="*/ 10 w 15"/>
                  <a:gd name="T7" fmla="*/ 5 h 15"/>
                  <a:gd name="T8" fmla="*/ 8 w 15"/>
                  <a:gd name="T9" fmla="*/ 3 h 15"/>
                  <a:gd name="T10" fmla="*/ 8 w 15"/>
                  <a:gd name="T11" fmla="*/ 3 h 15"/>
                  <a:gd name="T12" fmla="*/ 8 w 15"/>
                  <a:gd name="T13" fmla="*/ 6 h 15"/>
                  <a:gd name="T14" fmla="*/ 8 w 15"/>
                  <a:gd name="T15" fmla="*/ 7 h 15"/>
                  <a:gd name="T16" fmla="*/ 13 w 15"/>
                  <a:gd name="T17" fmla="*/ 9 h 15"/>
                  <a:gd name="T18" fmla="*/ 13 w 15"/>
                  <a:gd name="T19" fmla="*/ 9 h 15"/>
                  <a:gd name="T20" fmla="*/ 8 w 15"/>
                  <a:gd name="T21" fmla="*/ 15 h 15"/>
                  <a:gd name="T22" fmla="*/ 8 w 15"/>
                  <a:gd name="T23" fmla="*/ 15 h 15"/>
                  <a:gd name="T24" fmla="*/ 8 w 15"/>
                  <a:gd name="T25" fmla="*/ 10 h 15"/>
                  <a:gd name="T26" fmla="*/ 5 w 15"/>
                  <a:gd name="T27" fmla="*/ 10 h 15"/>
                  <a:gd name="T28" fmla="*/ 3 w 15"/>
                  <a:gd name="T29" fmla="*/ 12 h 15"/>
                  <a:gd name="T30" fmla="*/ 1 w 15"/>
                  <a:gd name="T31" fmla="*/ 13 h 15"/>
                  <a:gd name="T32" fmla="*/ 0 w 15"/>
                  <a:gd name="T33" fmla="*/ 12 h 15"/>
                  <a:gd name="T34" fmla="*/ 0 w 15"/>
                  <a:gd name="T35" fmla="*/ 12 h 15"/>
                  <a:gd name="T36" fmla="*/ 4 w 15"/>
                  <a:gd name="T37" fmla="*/ 9 h 15"/>
                  <a:gd name="T38" fmla="*/ 7 w 15"/>
                  <a:gd name="T39" fmla="*/ 5 h 15"/>
                  <a:gd name="T40" fmla="*/ 10 w 15"/>
                  <a:gd name="T41" fmla="*/ 0 h 15"/>
                  <a:gd name="T42" fmla="*/ 13 w 15"/>
                  <a:gd name="T43" fmla="*/ 0 h 15"/>
                  <a:gd name="T44" fmla="*/ 15 w 15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9"/>
                    </a:lnTo>
                    <a:lnTo>
                      <a:pt x="7" y="5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1" name="iṧlíḋé">
                <a:extLst>
                  <a:ext uri="{FF2B5EF4-FFF2-40B4-BE49-F238E27FC236}">
                    <a16:creationId xmlns:a16="http://schemas.microsoft.com/office/drawing/2014/main" xmlns="" id="{B7936EDD-FE80-4209-9FF6-9FDCC9657A17}"/>
                  </a:ext>
                </a:extLst>
              </p:cNvPr>
              <p:cNvSpPr/>
              <p:nvPr/>
            </p:nvSpPr>
            <p:spPr bwMode="auto">
              <a:xfrm>
                <a:off x="5192900" y="4814376"/>
                <a:ext cx="36861" cy="36861"/>
              </a:xfrm>
              <a:custGeom>
                <a:avLst/>
                <a:gdLst>
                  <a:gd name="T0" fmla="*/ 2 w 12"/>
                  <a:gd name="T1" fmla="*/ 12 h 12"/>
                  <a:gd name="T2" fmla="*/ 2 w 12"/>
                  <a:gd name="T3" fmla="*/ 12 h 12"/>
                  <a:gd name="T4" fmla="*/ 5 w 12"/>
                  <a:gd name="T5" fmla="*/ 7 h 12"/>
                  <a:gd name="T6" fmla="*/ 8 w 12"/>
                  <a:gd name="T7" fmla="*/ 4 h 12"/>
                  <a:gd name="T8" fmla="*/ 9 w 12"/>
                  <a:gd name="T9" fmla="*/ 2 h 12"/>
                  <a:gd name="T10" fmla="*/ 11 w 12"/>
                  <a:gd name="T11" fmla="*/ 0 h 12"/>
                  <a:gd name="T12" fmla="*/ 11 w 12"/>
                  <a:gd name="T13" fmla="*/ 0 h 12"/>
                  <a:gd name="T14" fmla="*/ 12 w 12"/>
                  <a:gd name="T15" fmla="*/ 3 h 12"/>
                  <a:gd name="T16" fmla="*/ 12 w 12"/>
                  <a:gd name="T17" fmla="*/ 6 h 12"/>
                  <a:gd name="T18" fmla="*/ 12 w 12"/>
                  <a:gd name="T19" fmla="*/ 6 h 12"/>
                  <a:gd name="T20" fmla="*/ 5 w 12"/>
                  <a:gd name="T21" fmla="*/ 10 h 12"/>
                  <a:gd name="T22" fmla="*/ 1 w 12"/>
                  <a:gd name="T23" fmla="*/ 12 h 12"/>
                  <a:gd name="T24" fmla="*/ 0 w 12"/>
                  <a:gd name="T25" fmla="*/ 10 h 12"/>
                  <a:gd name="T26" fmla="*/ 0 w 12"/>
                  <a:gd name="T27" fmla="*/ 9 h 12"/>
                  <a:gd name="T28" fmla="*/ 0 w 12"/>
                  <a:gd name="T29" fmla="*/ 9 h 12"/>
                  <a:gd name="T30" fmla="*/ 0 w 12"/>
                  <a:gd name="T31" fmla="*/ 7 h 12"/>
                  <a:gd name="T32" fmla="*/ 1 w 12"/>
                  <a:gd name="T33" fmla="*/ 9 h 12"/>
                  <a:gd name="T34" fmla="*/ 1 w 12"/>
                  <a:gd name="T35" fmla="*/ 10 h 12"/>
                  <a:gd name="T36" fmla="*/ 2 w 12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lnTo>
                      <a:pt x="2" y="12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5" y="10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2" name="íṩḻiďè">
                <a:extLst>
                  <a:ext uri="{FF2B5EF4-FFF2-40B4-BE49-F238E27FC236}">
                    <a16:creationId xmlns:a16="http://schemas.microsoft.com/office/drawing/2014/main" xmlns="" id="{39076DA0-4D32-46F0-BC76-A748F2274A22}"/>
                  </a:ext>
                </a:extLst>
              </p:cNvPr>
              <p:cNvSpPr/>
              <p:nvPr/>
            </p:nvSpPr>
            <p:spPr bwMode="auto">
              <a:xfrm>
                <a:off x="5192900" y="4814376"/>
                <a:ext cx="36861" cy="36861"/>
              </a:xfrm>
              <a:custGeom>
                <a:avLst/>
                <a:gdLst>
                  <a:gd name="T0" fmla="*/ 2 w 12"/>
                  <a:gd name="T1" fmla="*/ 12 h 12"/>
                  <a:gd name="T2" fmla="*/ 2 w 12"/>
                  <a:gd name="T3" fmla="*/ 12 h 12"/>
                  <a:gd name="T4" fmla="*/ 5 w 12"/>
                  <a:gd name="T5" fmla="*/ 7 h 12"/>
                  <a:gd name="T6" fmla="*/ 8 w 12"/>
                  <a:gd name="T7" fmla="*/ 4 h 12"/>
                  <a:gd name="T8" fmla="*/ 9 w 12"/>
                  <a:gd name="T9" fmla="*/ 2 h 12"/>
                  <a:gd name="T10" fmla="*/ 11 w 12"/>
                  <a:gd name="T11" fmla="*/ 0 h 12"/>
                  <a:gd name="T12" fmla="*/ 11 w 12"/>
                  <a:gd name="T13" fmla="*/ 0 h 12"/>
                  <a:gd name="T14" fmla="*/ 12 w 12"/>
                  <a:gd name="T15" fmla="*/ 3 h 12"/>
                  <a:gd name="T16" fmla="*/ 12 w 12"/>
                  <a:gd name="T17" fmla="*/ 6 h 12"/>
                  <a:gd name="T18" fmla="*/ 12 w 12"/>
                  <a:gd name="T19" fmla="*/ 6 h 12"/>
                  <a:gd name="T20" fmla="*/ 5 w 12"/>
                  <a:gd name="T21" fmla="*/ 10 h 12"/>
                  <a:gd name="T22" fmla="*/ 1 w 12"/>
                  <a:gd name="T23" fmla="*/ 12 h 12"/>
                  <a:gd name="T24" fmla="*/ 0 w 12"/>
                  <a:gd name="T25" fmla="*/ 10 h 12"/>
                  <a:gd name="T26" fmla="*/ 0 w 12"/>
                  <a:gd name="T27" fmla="*/ 9 h 12"/>
                  <a:gd name="T28" fmla="*/ 0 w 12"/>
                  <a:gd name="T29" fmla="*/ 9 h 12"/>
                  <a:gd name="T30" fmla="*/ 0 w 12"/>
                  <a:gd name="T31" fmla="*/ 7 h 12"/>
                  <a:gd name="T32" fmla="*/ 1 w 12"/>
                  <a:gd name="T33" fmla="*/ 9 h 12"/>
                  <a:gd name="T34" fmla="*/ 1 w 12"/>
                  <a:gd name="T35" fmla="*/ 10 h 12"/>
                  <a:gd name="T36" fmla="*/ 2 w 12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lnTo>
                      <a:pt x="2" y="12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5" y="10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2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3" name="îśľídé">
                <a:extLst>
                  <a:ext uri="{FF2B5EF4-FFF2-40B4-BE49-F238E27FC236}">
                    <a16:creationId xmlns:a16="http://schemas.microsoft.com/office/drawing/2014/main" xmlns="" id="{0DB95097-6B94-451E-9C57-7488483893E3}"/>
                  </a:ext>
                </a:extLst>
              </p:cNvPr>
              <p:cNvSpPr/>
              <p:nvPr/>
            </p:nvSpPr>
            <p:spPr bwMode="auto">
              <a:xfrm>
                <a:off x="4566260" y="4335181"/>
                <a:ext cx="6145" cy="30716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10 h 10"/>
                  <a:gd name="T4" fmla="*/ 0 w 2"/>
                  <a:gd name="T5" fmla="*/ 8 h 10"/>
                  <a:gd name="T6" fmla="*/ 0 w 2"/>
                  <a:gd name="T7" fmla="*/ 5 h 10"/>
                  <a:gd name="T8" fmla="*/ 1 w 2"/>
                  <a:gd name="T9" fmla="*/ 1 h 10"/>
                  <a:gd name="T10" fmla="*/ 2 w 2"/>
                  <a:gd name="T11" fmla="*/ 0 h 10"/>
                  <a:gd name="T12" fmla="*/ 2 w 2"/>
                  <a:gd name="T13" fmla="*/ 0 h 10"/>
                  <a:gd name="T14" fmla="*/ 2 w 2"/>
                  <a:gd name="T15" fmla="*/ 1 h 10"/>
                  <a:gd name="T16" fmla="*/ 2 w 2"/>
                  <a:gd name="T17" fmla="*/ 1 h 10"/>
                  <a:gd name="T18" fmla="*/ 2 w 2"/>
                  <a:gd name="T19" fmla="*/ 2 h 10"/>
                  <a:gd name="T20" fmla="*/ 2 w 2"/>
                  <a:gd name="T21" fmla="*/ 5 h 10"/>
                  <a:gd name="T22" fmla="*/ 2 w 2"/>
                  <a:gd name="T23" fmla="*/ 7 h 10"/>
                  <a:gd name="T24" fmla="*/ 0 w 2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4" name="îśļîde">
                <a:extLst>
                  <a:ext uri="{FF2B5EF4-FFF2-40B4-BE49-F238E27FC236}">
                    <a16:creationId xmlns:a16="http://schemas.microsoft.com/office/drawing/2014/main" xmlns="" id="{98DE9BFA-6D35-42B8-A401-37B6BECE9B9F}"/>
                  </a:ext>
                </a:extLst>
              </p:cNvPr>
              <p:cNvSpPr/>
              <p:nvPr/>
            </p:nvSpPr>
            <p:spPr bwMode="auto">
              <a:xfrm>
                <a:off x="4566260" y="4335181"/>
                <a:ext cx="6145" cy="30716"/>
              </a:xfrm>
              <a:custGeom>
                <a:avLst/>
                <a:gdLst>
                  <a:gd name="T0" fmla="*/ 0 w 2"/>
                  <a:gd name="T1" fmla="*/ 10 h 10"/>
                  <a:gd name="T2" fmla="*/ 0 w 2"/>
                  <a:gd name="T3" fmla="*/ 10 h 10"/>
                  <a:gd name="T4" fmla="*/ 0 w 2"/>
                  <a:gd name="T5" fmla="*/ 8 h 10"/>
                  <a:gd name="T6" fmla="*/ 0 w 2"/>
                  <a:gd name="T7" fmla="*/ 5 h 10"/>
                  <a:gd name="T8" fmla="*/ 1 w 2"/>
                  <a:gd name="T9" fmla="*/ 1 h 10"/>
                  <a:gd name="T10" fmla="*/ 2 w 2"/>
                  <a:gd name="T11" fmla="*/ 0 h 10"/>
                  <a:gd name="T12" fmla="*/ 2 w 2"/>
                  <a:gd name="T13" fmla="*/ 0 h 10"/>
                  <a:gd name="T14" fmla="*/ 2 w 2"/>
                  <a:gd name="T15" fmla="*/ 1 h 10"/>
                  <a:gd name="T16" fmla="*/ 2 w 2"/>
                  <a:gd name="T17" fmla="*/ 1 h 10"/>
                  <a:gd name="T18" fmla="*/ 2 w 2"/>
                  <a:gd name="T19" fmla="*/ 2 h 10"/>
                  <a:gd name="T20" fmla="*/ 2 w 2"/>
                  <a:gd name="T21" fmla="*/ 5 h 10"/>
                  <a:gd name="T22" fmla="*/ 2 w 2"/>
                  <a:gd name="T23" fmla="*/ 7 h 10"/>
                  <a:gd name="T24" fmla="*/ 0 w 2"/>
                  <a:gd name="T2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0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5" name="íṡḷiḓê">
                <a:extLst>
                  <a:ext uri="{FF2B5EF4-FFF2-40B4-BE49-F238E27FC236}">
                    <a16:creationId xmlns:a16="http://schemas.microsoft.com/office/drawing/2014/main" xmlns="" id="{59DA1A11-2E35-4592-8985-265AA1237B68}"/>
                  </a:ext>
                </a:extLst>
              </p:cNvPr>
              <p:cNvSpPr/>
              <p:nvPr/>
            </p:nvSpPr>
            <p:spPr bwMode="auto">
              <a:xfrm>
                <a:off x="4529399" y="4353610"/>
                <a:ext cx="24574" cy="24574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7 w 7"/>
                  <a:gd name="T5" fmla="*/ 3 h 7"/>
                  <a:gd name="T6" fmla="*/ 6 w 7"/>
                  <a:gd name="T7" fmla="*/ 5 h 7"/>
                  <a:gd name="T8" fmla="*/ 6 w 7"/>
                  <a:gd name="T9" fmla="*/ 5 h 7"/>
                  <a:gd name="T10" fmla="*/ 0 w 7"/>
                  <a:gd name="T11" fmla="*/ 7 h 7"/>
                  <a:gd name="T12" fmla="*/ 0 w 7"/>
                  <a:gd name="T13" fmla="*/ 7 h 7"/>
                  <a:gd name="T14" fmla="*/ 0 w 7"/>
                  <a:gd name="T15" fmla="*/ 6 h 7"/>
                  <a:gd name="T16" fmla="*/ 3 w 7"/>
                  <a:gd name="T17" fmla="*/ 5 h 7"/>
                  <a:gd name="T18" fmla="*/ 6 w 7"/>
                  <a:gd name="T19" fmla="*/ 3 h 7"/>
                  <a:gd name="T20" fmla="*/ 7 w 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6" name="iṥľîďe">
                <a:extLst>
                  <a:ext uri="{FF2B5EF4-FFF2-40B4-BE49-F238E27FC236}">
                    <a16:creationId xmlns:a16="http://schemas.microsoft.com/office/drawing/2014/main" xmlns="" id="{DA1C00EA-8FD3-4313-A0B8-FA582A04ABB3}"/>
                  </a:ext>
                </a:extLst>
              </p:cNvPr>
              <p:cNvSpPr/>
              <p:nvPr/>
            </p:nvSpPr>
            <p:spPr bwMode="auto">
              <a:xfrm>
                <a:off x="4529399" y="4353610"/>
                <a:ext cx="24574" cy="24574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7 w 7"/>
                  <a:gd name="T5" fmla="*/ 3 h 7"/>
                  <a:gd name="T6" fmla="*/ 6 w 7"/>
                  <a:gd name="T7" fmla="*/ 5 h 7"/>
                  <a:gd name="T8" fmla="*/ 6 w 7"/>
                  <a:gd name="T9" fmla="*/ 5 h 7"/>
                  <a:gd name="T10" fmla="*/ 0 w 7"/>
                  <a:gd name="T11" fmla="*/ 7 h 7"/>
                  <a:gd name="T12" fmla="*/ 0 w 7"/>
                  <a:gd name="T13" fmla="*/ 7 h 7"/>
                  <a:gd name="T14" fmla="*/ 0 w 7"/>
                  <a:gd name="T15" fmla="*/ 6 h 7"/>
                  <a:gd name="T16" fmla="*/ 3 w 7"/>
                  <a:gd name="T17" fmla="*/ 5 h 7"/>
                  <a:gd name="T18" fmla="*/ 6 w 7"/>
                  <a:gd name="T19" fmla="*/ 3 h 7"/>
                  <a:gd name="T20" fmla="*/ 7 w 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3" y="5"/>
                    </a:lnTo>
                    <a:lnTo>
                      <a:pt x="6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7" name="iṧ1íḑe">
                <a:extLst>
                  <a:ext uri="{FF2B5EF4-FFF2-40B4-BE49-F238E27FC236}">
                    <a16:creationId xmlns:a16="http://schemas.microsoft.com/office/drawing/2014/main" xmlns="" id="{CDCB1B56-78B3-440F-955E-ABF1CCCA683E}"/>
                  </a:ext>
                </a:extLst>
              </p:cNvPr>
              <p:cNvSpPr/>
              <p:nvPr/>
            </p:nvSpPr>
            <p:spPr bwMode="auto">
              <a:xfrm>
                <a:off x="5027023" y="4924959"/>
                <a:ext cx="61435" cy="67577"/>
              </a:xfrm>
              <a:custGeom>
                <a:avLst/>
                <a:gdLst>
                  <a:gd name="T0" fmla="*/ 12 w 20"/>
                  <a:gd name="T1" fmla="*/ 1 h 21"/>
                  <a:gd name="T2" fmla="*/ 12 w 20"/>
                  <a:gd name="T3" fmla="*/ 1 h 21"/>
                  <a:gd name="T4" fmla="*/ 16 w 20"/>
                  <a:gd name="T5" fmla="*/ 0 h 21"/>
                  <a:gd name="T6" fmla="*/ 17 w 20"/>
                  <a:gd name="T7" fmla="*/ 0 h 21"/>
                  <a:gd name="T8" fmla="*/ 20 w 20"/>
                  <a:gd name="T9" fmla="*/ 1 h 21"/>
                  <a:gd name="T10" fmla="*/ 20 w 20"/>
                  <a:gd name="T11" fmla="*/ 1 h 21"/>
                  <a:gd name="T12" fmla="*/ 10 w 20"/>
                  <a:gd name="T13" fmla="*/ 11 h 21"/>
                  <a:gd name="T14" fmla="*/ 3 w 20"/>
                  <a:gd name="T15" fmla="*/ 21 h 21"/>
                  <a:gd name="T16" fmla="*/ 3 w 20"/>
                  <a:gd name="T17" fmla="*/ 21 h 21"/>
                  <a:gd name="T18" fmla="*/ 3 w 20"/>
                  <a:gd name="T19" fmla="*/ 18 h 21"/>
                  <a:gd name="T20" fmla="*/ 2 w 20"/>
                  <a:gd name="T21" fmla="*/ 17 h 21"/>
                  <a:gd name="T22" fmla="*/ 0 w 20"/>
                  <a:gd name="T23" fmla="*/ 13 h 21"/>
                  <a:gd name="T24" fmla="*/ 0 w 20"/>
                  <a:gd name="T25" fmla="*/ 13 h 21"/>
                  <a:gd name="T26" fmla="*/ 3 w 20"/>
                  <a:gd name="T27" fmla="*/ 10 h 21"/>
                  <a:gd name="T28" fmla="*/ 3 w 20"/>
                  <a:gd name="T29" fmla="*/ 10 h 21"/>
                  <a:gd name="T30" fmla="*/ 3 w 20"/>
                  <a:gd name="T31" fmla="*/ 11 h 21"/>
                  <a:gd name="T32" fmla="*/ 3 w 20"/>
                  <a:gd name="T33" fmla="*/ 11 h 21"/>
                  <a:gd name="T34" fmla="*/ 2 w 20"/>
                  <a:gd name="T35" fmla="*/ 14 h 21"/>
                  <a:gd name="T36" fmla="*/ 2 w 20"/>
                  <a:gd name="T37" fmla="*/ 14 h 21"/>
                  <a:gd name="T38" fmla="*/ 3 w 20"/>
                  <a:gd name="T39" fmla="*/ 14 h 21"/>
                  <a:gd name="T40" fmla="*/ 6 w 20"/>
                  <a:gd name="T41" fmla="*/ 14 h 21"/>
                  <a:gd name="T42" fmla="*/ 9 w 20"/>
                  <a:gd name="T43" fmla="*/ 10 h 21"/>
                  <a:gd name="T44" fmla="*/ 9 w 20"/>
                  <a:gd name="T45" fmla="*/ 10 h 21"/>
                  <a:gd name="T46" fmla="*/ 12 w 20"/>
                  <a:gd name="T47" fmla="*/ 5 h 21"/>
                  <a:gd name="T48" fmla="*/ 12 w 20"/>
                  <a:gd name="T49" fmla="*/ 3 h 21"/>
                  <a:gd name="T50" fmla="*/ 12 w 20"/>
                  <a:gd name="T5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21">
                    <a:moveTo>
                      <a:pt x="12" y="1"/>
                    </a:moveTo>
                    <a:lnTo>
                      <a:pt x="12" y="1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0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8" name="işľidè">
                <a:extLst>
                  <a:ext uri="{FF2B5EF4-FFF2-40B4-BE49-F238E27FC236}">
                    <a16:creationId xmlns:a16="http://schemas.microsoft.com/office/drawing/2014/main" xmlns="" id="{BBA4CEDF-3B88-4F56-BE5B-337FE9A914D9}"/>
                  </a:ext>
                </a:extLst>
              </p:cNvPr>
              <p:cNvSpPr/>
              <p:nvPr/>
            </p:nvSpPr>
            <p:spPr bwMode="auto">
              <a:xfrm>
                <a:off x="5027023" y="4924959"/>
                <a:ext cx="61435" cy="67577"/>
              </a:xfrm>
              <a:custGeom>
                <a:avLst/>
                <a:gdLst>
                  <a:gd name="T0" fmla="*/ 12 w 20"/>
                  <a:gd name="T1" fmla="*/ 1 h 21"/>
                  <a:gd name="T2" fmla="*/ 12 w 20"/>
                  <a:gd name="T3" fmla="*/ 1 h 21"/>
                  <a:gd name="T4" fmla="*/ 16 w 20"/>
                  <a:gd name="T5" fmla="*/ 0 h 21"/>
                  <a:gd name="T6" fmla="*/ 17 w 20"/>
                  <a:gd name="T7" fmla="*/ 0 h 21"/>
                  <a:gd name="T8" fmla="*/ 20 w 20"/>
                  <a:gd name="T9" fmla="*/ 1 h 21"/>
                  <a:gd name="T10" fmla="*/ 20 w 20"/>
                  <a:gd name="T11" fmla="*/ 1 h 21"/>
                  <a:gd name="T12" fmla="*/ 10 w 20"/>
                  <a:gd name="T13" fmla="*/ 11 h 21"/>
                  <a:gd name="T14" fmla="*/ 3 w 20"/>
                  <a:gd name="T15" fmla="*/ 21 h 21"/>
                  <a:gd name="T16" fmla="*/ 3 w 20"/>
                  <a:gd name="T17" fmla="*/ 21 h 21"/>
                  <a:gd name="T18" fmla="*/ 3 w 20"/>
                  <a:gd name="T19" fmla="*/ 18 h 21"/>
                  <a:gd name="T20" fmla="*/ 2 w 20"/>
                  <a:gd name="T21" fmla="*/ 17 h 21"/>
                  <a:gd name="T22" fmla="*/ 0 w 20"/>
                  <a:gd name="T23" fmla="*/ 13 h 21"/>
                  <a:gd name="T24" fmla="*/ 0 w 20"/>
                  <a:gd name="T25" fmla="*/ 13 h 21"/>
                  <a:gd name="T26" fmla="*/ 3 w 20"/>
                  <a:gd name="T27" fmla="*/ 10 h 21"/>
                  <a:gd name="T28" fmla="*/ 3 w 20"/>
                  <a:gd name="T29" fmla="*/ 10 h 21"/>
                  <a:gd name="T30" fmla="*/ 3 w 20"/>
                  <a:gd name="T31" fmla="*/ 11 h 21"/>
                  <a:gd name="T32" fmla="*/ 3 w 20"/>
                  <a:gd name="T33" fmla="*/ 11 h 21"/>
                  <a:gd name="T34" fmla="*/ 2 w 20"/>
                  <a:gd name="T35" fmla="*/ 14 h 21"/>
                  <a:gd name="T36" fmla="*/ 2 w 20"/>
                  <a:gd name="T37" fmla="*/ 14 h 21"/>
                  <a:gd name="T38" fmla="*/ 3 w 20"/>
                  <a:gd name="T39" fmla="*/ 14 h 21"/>
                  <a:gd name="T40" fmla="*/ 6 w 20"/>
                  <a:gd name="T41" fmla="*/ 14 h 21"/>
                  <a:gd name="T42" fmla="*/ 9 w 20"/>
                  <a:gd name="T43" fmla="*/ 10 h 21"/>
                  <a:gd name="T44" fmla="*/ 9 w 20"/>
                  <a:gd name="T45" fmla="*/ 10 h 21"/>
                  <a:gd name="T46" fmla="*/ 12 w 20"/>
                  <a:gd name="T47" fmla="*/ 5 h 21"/>
                  <a:gd name="T48" fmla="*/ 12 w 20"/>
                  <a:gd name="T49" fmla="*/ 3 h 21"/>
                  <a:gd name="T50" fmla="*/ 12 w 20"/>
                  <a:gd name="T5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21">
                    <a:moveTo>
                      <a:pt x="12" y="1"/>
                    </a:moveTo>
                    <a:lnTo>
                      <a:pt x="12" y="1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0" y="1"/>
                    </a:lnTo>
                    <a:lnTo>
                      <a:pt x="10" y="11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18"/>
                    </a:lnTo>
                    <a:lnTo>
                      <a:pt x="2" y="1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9" name="ï$ḻîḋe">
                <a:extLst>
                  <a:ext uri="{FF2B5EF4-FFF2-40B4-BE49-F238E27FC236}">
                    <a16:creationId xmlns:a16="http://schemas.microsoft.com/office/drawing/2014/main" xmlns="" id="{21E56944-C637-4FC4-B284-7A163C841334}"/>
                  </a:ext>
                </a:extLst>
              </p:cNvPr>
              <p:cNvSpPr/>
              <p:nvPr/>
            </p:nvSpPr>
            <p:spPr bwMode="auto">
              <a:xfrm>
                <a:off x="5192900" y="5262851"/>
                <a:ext cx="30720" cy="43003"/>
              </a:xfrm>
              <a:custGeom>
                <a:avLst/>
                <a:gdLst>
                  <a:gd name="T0" fmla="*/ 0 w 8"/>
                  <a:gd name="T1" fmla="*/ 4 h 14"/>
                  <a:gd name="T2" fmla="*/ 0 w 8"/>
                  <a:gd name="T3" fmla="*/ 4 h 14"/>
                  <a:gd name="T4" fmla="*/ 1 w 8"/>
                  <a:gd name="T5" fmla="*/ 3 h 14"/>
                  <a:gd name="T6" fmla="*/ 4 w 8"/>
                  <a:gd name="T7" fmla="*/ 3 h 14"/>
                  <a:gd name="T8" fmla="*/ 6 w 8"/>
                  <a:gd name="T9" fmla="*/ 3 h 14"/>
                  <a:gd name="T10" fmla="*/ 8 w 8"/>
                  <a:gd name="T11" fmla="*/ 0 h 14"/>
                  <a:gd name="T12" fmla="*/ 8 w 8"/>
                  <a:gd name="T13" fmla="*/ 0 h 14"/>
                  <a:gd name="T14" fmla="*/ 8 w 8"/>
                  <a:gd name="T15" fmla="*/ 4 h 14"/>
                  <a:gd name="T16" fmla="*/ 7 w 8"/>
                  <a:gd name="T17" fmla="*/ 7 h 14"/>
                  <a:gd name="T18" fmla="*/ 7 w 8"/>
                  <a:gd name="T19" fmla="*/ 10 h 14"/>
                  <a:gd name="T20" fmla="*/ 8 w 8"/>
                  <a:gd name="T21" fmla="*/ 14 h 14"/>
                  <a:gd name="T22" fmla="*/ 8 w 8"/>
                  <a:gd name="T23" fmla="*/ 14 h 14"/>
                  <a:gd name="T24" fmla="*/ 6 w 8"/>
                  <a:gd name="T25" fmla="*/ 13 h 14"/>
                  <a:gd name="T26" fmla="*/ 4 w 8"/>
                  <a:gd name="T27" fmla="*/ 13 h 14"/>
                  <a:gd name="T28" fmla="*/ 4 w 8"/>
                  <a:gd name="T29" fmla="*/ 8 h 14"/>
                  <a:gd name="T30" fmla="*/ 4 w 8"/>
                  <a:gd name="T31" fmla="*/ 5 h 14"/>
                  <a:gd name="T32" fmla="*/ 3 w 8"/>
                  <a:gd name="T33" fmla="*/ 4 h 14"/>
                  <a:gd name="T34" fmla="*/ 0 w 8"/>
                  <a:gd name="T3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4">
                    <a:moveTo>
                      <a:pt x="0" y="4"/>
                    </a:moveTo>
                    <a:lnTo>
                      <a:pt x="0" y="4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0" name="íṣḷidê">
                <a:extLst>
                  <a:ext uri="{FF2B5EF4-FFF2-40B4-BE49-F238E27FC236}">
                    <a16:creationId xmlns:a16="http://schemas.microsoft.com/office/drawing/2014/main" xmlns="" id="{E69BF27D-EF5B-4F96-A6C6-E5BEE594B5CD}"/>
                  </a:ext>
                </a:extLst>
              </p:cNvPr>
              <p:cNvSpPr/>
              <p:nvPr/>
            </p:nvSpPr>
            <p:spPr bwMode="auto">
              <a:xfrm>
                <a:off x="5192900" y="5262851"/>
                <a:ext cx="30720" cy="43003"/>
              </a:xfrm>
              <a:custGeom>
                <a:avLst/>
                <a:gdLst>
                  <a:gd name="T0" fmla="*/ 0 w 8"/>
                  <a:gd name="T1" fmla="*/ 4 h 14"/>
                  <a:gd name="T2" fmla="*/ 0 w 8"/>
                  <a:gd name="T3" fmla="*/ 4 h 14"/>
                  <a:gd name="T4" fmla="*/ 1 w 8"/>
                  <a:gd name="T5" fmla="*/ 3 h 14"/>
                  <a:gd name="T6" fmla="*/ 4 w 8"/>
                  <a:gd name="T7" fmla="*/ 3 h 14"/>
                  <a:gd name="T8" fmla="*/ 6 w 8"/>
                  <a:gd name="T9" fmla="*/ 3 h 14"/>
                  <a:gd name="T10" fmla="*/ 8 w 8"/>
                  <a:gd name="T11" fmla="*/ 0 h 14"/>
                  <a:gd name="T12" fmla="*/ 8 w 8"/>
                  <a:gd name="T13" fmla="*/ 0 h 14"/>
                  <a:gd name="T14" fmla="*/ 8 w 8"/>
                  <a:gd name="T15" fmla="*/ 4 h 14"/>
                  <a:gd name="T16" fmla="*/ 7 w 8"/>
                  <a:gd name="T17" fmla="*/ 7 h 14"/>
                  <a:gd name="T18" fmla="*/ 7 w 8"/>
                  <a:gd name="T19" fmla="*/ 10 h 14"/>
                  <a:gd name="T20" fmla="*/ 8 w 8"/>
                  <a:gd name="T21" fmla="*/ 14 h 14"/>
                  <a:gd name="T22" fmla="*/ 8 w 8"/>
                  <a:gd name="T23" fmla="*/ 14 h 14"/>
                  <a:gd name="T24" fmla="*/ 6 w 8"/>
                  <a:gd name="T25" fmla="*/ 13 h 14"/>
                  <a:gd name="T26" fmla="*/ 4 w 8"/>
                  <a:gd name="T27" fmla="*/ 13 h 14"/>
                  <a:gd name="T28" fmla="*/ 4 w 8"/>
                  <a:gd name="T29" fmla="*/ 8 h 14"/>
                  <a:gd name="T30" fmla="*/ 4 w 8"/>
                  <a:gd name="T31" fmla="*/ 5 h 14"/>
                  <a:gd name="T32" fmla="*/ 3 w 8"/>
                  <a:gd name="T33" fmla="*/ 4 h 14"/>
                  <a:gd name="T34" fmla="*/ 0 w 8"/>
                  <a:gd name="T3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4">
                    <a:moveTo>
                      <a:pt x="0" y="4"/>
                    </a:moveTo>
                    <a:lnTo>
                      <a:pt x="0" y="4"/>
                    </a:lnTo>
                    <a:lnTo>
                      <a:pt x="1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3"/>
                    </a:lnTo>
                    <a:lnTo>
                      <a:pt x="4" y="13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1" name="isļiďè">
                <a:extLst>
                  <a:ext uri="{FF2B5EF4-FFF2-40B4-BE49-F238E27FC236}">
                    <a16:creationId xmlns:a16="http://schemas.microsoft.com/office/drawing/2014/main" xmlns="" id="{91171771-92CB-4F8A-9450-E1682BDA22BB}"/>
                  </a:ext>
                </a:extLst>
              </p:cNvPr>
              <p:cNvSpPr/>
              <p:nvPr/>
            </p:nvSpPr>
            <p:spPr bwMode="auto">
              <a:xfrm>
                <a:off x="3546435" y="3444368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2" name="ïşľíḋe">
                <a:extLst>
                  <a:ext uri="{FF2B5EF4-FFF2-40B4-BE49-F238E27FC236}">
                    <a16:creationId xmlns:a16="http://schemas.microsoft.com/office/drawing/2014/main" xmlns="" id="{C660858A-96A8-40AD-BB9A-D6C9ADCFA75B}"/>
                  </a:ext>
                </a:extLst>
              </p:cNvPr>
              <p:cNvSpPr/>
              <p:nvPr/>
            </p:nvSpPr>
            <p:spPr bwMode="auto">
              <a:xfrm>
                <a:off x="3546435" y="3444368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3" name="îśḷíḋe">
                <a:extLst>
                  <a:ext uri="{FF2B5EF4-FFF2-40B4-BE49-F238E27FC236}">
                    <a16:creationId xmlns:a16="http://schemas.microsoft.com/office/drawing/2014/main" xmlns="" id="{688BF8EA-304C-49F0-BCBE-178E89C2563D}"/>
                  </a:ext>
                </a:extLst>
              </p:cNvPr>
              <p:cNvSpPr/>
              <p:nvPr/>
            </p:nvSpPr>
            <p:spPr bwMode="auto">
              <a:xfrm>
                <a:off x="4050204" y="4482626"/>
                <a:ext cx="12287" cy="18429"/>
              </a:xfrm>
              <a:custGeom>
                <a:avLst/>
                <a:gdLst>
                  <a:gd name="T0" fmla="*/ 0 w 6"/>
                  <a:gd name="T1" fmla="*/ 2 h 7"/>
                  <a:gd name="T2" fmla="*/ 0 w 6"/>
                  <a:gd name="T3" fmla="*/ 2 h 7"/>
                  <a:gd name="T4" fmla="*/ 2 w 6"/>
                  <a:gd name="T5" fmla="*/ 1 h 7"/>
                  <a:gd name="T6" fmla="*/ 2 w 6"/>
                  <a:gd name="T7" fmla="*/ 1 h 7"/>
                  <a:gd name="T8" fmla="*/ 2 w 6"/>
                  <a:gd name="T9" fmla="*/ 0 h 7"/>
                  <a:gd name="T10" fmla="*/ 2 w 6"/>
                  <a:gd name="T11" fmla="*/ 0 h 7"/>
                  <a:gd name="T12" fmla="*/ 5 w 6"/>
                  <a:gd name="T13" fmla="*/ 0 h 7"/>
                  <a:gd name="T14" fmla="*/ 6 w 6"/>
                  <a:gd name="T15" fmla="*/ 0 h 7"/>
                  <a:gd name="T16" fmla="*/ 6 w 6"/>
                  <a:gd name="T17" fmla="*/ 2 h 7"/>
                  <a:gd name="T18" fmla="*/ 6 w 6"/>
                  <a:gd name="T19" fmla="*/ 7 h 7"/>
                  <a:gd name="T20" fmla="*/ 6 w 6"/>
                  <a:gd name="T21" fmla="*/ 7 h 7"/>
                  <a:gd name="T22" fmla="*/ 3 w 6"/>
                  <a:gd name="T23" fmla="*/ 5 h 7"/>
                  <a:gd name="T24" fmla="*/ 2 w 6"/>
                  <a:gd name="T25" fmla="*/ 5 h 7"/>
                  <a:gd name="T26" fmla="*/ 3 w 6"/>
                  <a:gd name="T27" fmla="*/ 7 h 7"/>
                  <a:gd name="T28" fmla="*/ 3 w 6"/>
                  <a:gd name="T29" fmla="*/ 7 h 7"/>
                  <a:gd name="T30" fmla="*/ 2 w 6"/>
                  <a:gd name="T31" fmla="*/ 7 h 7"/>
                  <a:gd name="T32" fmla="*/ 2 w 6"/>
                  <a:gd name="T33" fmla="*/ 5 h 7"/>
                  <a:gd name="T34" fmla="*/ 0 w 6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4" name="îślíḍé">
                <a:extLst>
                  <a:ext uri="{FF2B5EF4-FFF2-40B4-BE49-F238E27FC236}">
                    <a16:creationId xmlns:a16="http://schemas.microsoft.com/office/drawing/2014/main" xmlns="" id="{1832BA7C-0169-4510-A887-30184DDC81CF}"/>
                  </a:ext>
                </a:extLst>
              </p:cNvPr>
              <p:cNvSpPr/>
              <p:nvPr/>
            </p:nvSpPr>
            <p:spPr bwMode="auto">
              <a:xfrm>
                <a:off x="4050204" y="4482626"/>
                <a:ext cx="12287" cy="18429"/>
              </a:xfrm>
              <a:custGeom>
                <a:avLst/>
                <a:gdLst>
                  <a:gd name="T0" fmla="*/ 0 w 6"/>
                  <a:gd name="T1" fmla="*/ 2 h 7"/>
                  <a:gd name="T2" fmla="*/ 0 w 6"/>
                  <a:gd name="T3" fmla="*/ 2 h 7"/>
                  <a:gd name="T4" fmla="*/ 2 w 6"/>
                  <a:gd name="T5" fmla="*/ 1 h 7"/>
                  <a:gd name="T6" fmla="*/ 2 w 6"/>
                  <a:gd name="T7" fmla="*/ 1 h 7"/>
                  <a:gd name="T8" fmla="*/ 2 w 6"/>
                  <a:gd name="T9" fmla="*/ 0 h 7"/>
                  <a:gd name="T10" fmla="*/ 2 w 6"/>
                  <a:gd name="T11" fmla="*/ 0 h 7"/>
                  <a:gd name="T12" fmla="*/ 5 w 6"/>
                  <a:gd name="T13" fmla="*/ 0 h 7"/>
                  <a:gd name="T14" fmla="*/ 6 w 6"/>
                  <a:gd name="T15" fmla="*/ 0 h 7"/>
                  <a:gd name="T16" fmla="*/ 6 w 6"/>
                  <a:gd name="T17" fmla="*/ 2 h 7"/>
                  <a:gd name="T18" fmla="*/ 6 w 6"/>
                  <a:gd name="T19" fmla="*/ 7 h 7"/>
                  <a:gd name="T20" fmla="*/ 6 w 6"/>
                  <a:gd name="T21" fmla="*/ 7 h 7"/>
                  <a:gd name="T22" fmla="*/ 3 w 6"/>
                  <a:gd name="T23" fmla="*/ 5 h 7"/>
                  <a:gd name="T24" fmla="*/ 2 w 6"/>
                  <a:gd name="T25" fmla="*/ 5 h 7"/>
                  <a:gd name="T26" fmla="*/ 3 w 6"/>
                  <a:gd name="T27" fmla="*/ 7 h 7"/>
                  <a:gd name="T28" fmla="*/ 3 w 6"/>
                  <a:gd name="T29" fmla="*/ 7 h 7"/>
                  <a:gd name="T30" fmla="*/ 2 w 6"/>
                  <a:gd name="T31" fmla="*/ 7 h 7"/>
                  <a:gd name="T32" fmla="*/ 2 w 6"/>
                  <a:gd name="T33" fmla="*/ 5 h 7"/>
                  <a:gd name="T34" fmla="*/ 0 w 6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5" name="ïṣlíḋè">
                <a:extLst>
                  <a:ext uri="{FF2B5EF4-FFF2-40B4-BE49-F238E27FC236}">
                    <a16:creationId xmlns:a16="http://schemas.microsoft.com/office/drawing/2014/main" xmlns="" id="{6BCECC2D-7311-48FC-8555-BE3FA2B5E64B}"/>
                  </a:ext>
                </a:extLst>
              </p:cNvPr>
              <p:cNvSpPr/>
              <p:nvPr/>
            </p:nvSpPr>
            <p:spPr bwMode="auto">
              <a:xfrm>
                <a:off x="3945762" y="4531773"/>
                <a:ext cx="12287" cy="18429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5 w 5"/>
                  <a:gd name="T5" fmla="*/ 2 h 6"/>
                  <a:gd name="T6" fmla="*/ 5 w 5"/>
                  <a:gd name="T7" fmla="*/ 2 h 6"/>
                  <a:gd name="T8" fmla="*/ 5 w 5"/>
                  <a:gd name="T9" fmla="*/ 2 h 6"/>
                  <a:gd name="T10" fmla="*/ 3 w 5"/>
                  <a:gd name="T11" fmla="*/ 5 h 6"/>
                  <a:gd name="T12" fmla="*/ 3 w 5"/>
                  <a:gd name="T13" fmla="*/ 6 h 6"/>
                  <a:gd name="T14" fmla="*/ 0 w 5"/>
                  <a:gd name="T15" fmla="*/ 6 h 6"/>
                  <a:gd name="T16" fmla="*/ 0 w 5"/>
                  <a:gd name="T17" fmla="*/ 6 h 6"/>
                  <a:gd name="T18" fmla="*/ 0 w 5"/>
                  <a:gd name="T19" fmla="*/ 3 h 6"/>
                  <a:gd name="T20" fmla="*/ 2 w 5"/>
                  <a:gd name="T21" fmla="*/ 0 h 6"/>
                  <a:gd name="T22" fmla="*/ 3 w 5"/>
                  <a:gd name="T23" fmla="*/ 0 h 6"/>
                  <a:gd name="T24" fmla="*/ 5 w 5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6" name="íSḷiḍè">
                <a:extLst>
                  <a:ext uri="{FF2B5EF4-FFF2-40B4-BE49-F238E27FC236}">
                    <a16:creationId xmlns:a16="http://schemas.microsoft.com/office/drawing/2014/main" xmlns="" id="{1D2D7C26-BC9C-4336-B738-DB14268CC58D}"/>
                  </a:ext>
                </a:extLst>
              </p:cNvPr>
              <p:cNvSpPr/>
              <p:nvPr/>
            </p:nvSpPr>
            <p:spPr bwMode="auto">
              <a:xfrm>
                <a:off x="3945762" y="4531773"/>
                <a:ext cx="12287" cy="18429"/>
              </a:xfrm>
              <a:custGeom>
                <a:avLst/>
                <a:gdLst>
                  <a:gd name="T0" fmla="*/ 5 w 5"/>
                  <a:gd name="T1" fmla="*/ 0 h 6"/>
                  <a:gd name="T2" fmla="*/ 5 w 5"/>
                  <a:gd name="T3" fmla="*/ 0 h 6"/>
                  <a:gd name="T4" fmla="*/ 5 w 5"/>
                  <a:gd name="T5" fmla="*/ 2 h 6"/>
                  <a:gd name="T6" fmla="*/ 5 w 5"/>
                  <a:gd name="T7" fmla="*/ 2 h 6"/>
                  <a:gd name="T8" fmla="*/ 5 w 5"/>
                  <a:gd name="T9" fmla="*/ 2 h 6"/>
                  <a:gd name="T10" fmla="*/ 3 w 5"/>
                  <a:gd name="T11" fmla="*/ 5 h 6"/>
                  <a:gd name="T12" fmla="*/ 3 w 5"/>
                  <a:gd name="T13" fmla="*/ 6 h 6"/>
                  <a:gd name="T14" fmla="*/ 0 w 5"/>
                  <a:gd name="T15" fmla="*/ 6 h 6"/>
                  <a:gd name="T16" fmla="*/ 0 w 5"/>
                  <a:gd name="T17" fmla="*/ 6 h 6"/>
                  <a:gd name="T18" fmla="*/ 0 w 5"/>
                  <a:gd name="T19" fmla="*/ 3 h 6"/>
                  <a:gd name="T20" fmla="*/ 2 w 5"/>
                  <a:gd name="T21" fmla="*/ 0 h 6"/>
                  <a:gd name="T22" fmla="*/ 3 w 5"/>
                  <a:gd name="T23" fmla="*/ 0 h 6"/>
                  <a:gd name="T24" fmla="*/ 5 w 5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7" name="î$1ide">
                <a:extLst>
                  <a:ext uri="{FF2B5EF4-FFF2-40B4-BE49-F238E27FC236}">
                    <a16:creationId xmlns:a16="http://schemas.microsoft.com/office/drawing/2014/main" xmlns="" id="{48B6E309-130C-404D-B143-A4DF9BF435EB}"/>
                  </a:ext>
                </a:extLst>
              </p:cNvPr>
              <p:cNvSpPr/>
              <p:nvPr/>
            </p:nvSpPr>
            <p:spPr bwMode="auto">
              <a:xfrm>
                <a:off x="3546435" y="3438226"/>
                <a:ext cx="30720" cy="18429"/>
              </a:xfrm>
              <a:custGeom>
                <a:avLst/>
                <a:gdLst>
                  <a:gd name="T0" fmla="*/ 0 w 10"/>
                  <a:gd name="T1" fmla="*/ 3 h 6"/>
                  <a:gd name="T2" fmla="*/ 0 w 10"/>
                  <a:gd name="T3" fmla="*/ 3 h 6"/>
                  <a:gd name="T4" fmla="*/ 0 w 10"/>
                  <a:gd name="T5" fmla="*/ 6 h 6"/>
                  <a:gd name="T6" fmla="*/ 0 w 10"/>
                  <a:gd name="T7" fmla="*/ 6 h 6"/>
                  <a:gd name="T8" fmla="*/ 0 w 10"/>
                  <a:gd name="T9" fmla="*/ 6 h 6"/>
                  <a:gd name="T10" fmla="*/ 0 w 10"/>
                  <a:gd name="T11" fmla="*/ 6 h 6"/>
                  <a:gd name="T12" fmla="*/ 0 w 10"/>
                  <a:gd name="T13" fmla="*/ 6 h 6"/>
                  <a:gd name="T14" fmla="*/ 10 w 10"/>
                  <a:gd name="T15" fmla="*/ 1 h 6"/>
                  <a:gd name="T16" fmla="*/ 10 w 10"/>
                  <a:gd name="T17" fmla="*/ 1 h 6"/>
                  <a:gd name="T18" fmla="*/ 10 w 10"/>
                  <a:gd name="T19" fmla="*/ 1 h 6"/>
                  <a:gd name="T20" fmla="*/ 10 w 10"/>
                  <a:gd name="T21" fmla="*/ 1 h 6"/>
                  <a:gd name="T22" fmla="*/ 10 w 10"/>
                  <a:gd name="T23" fmla="*/ 1 h 6"/>
                  <a:gd name="T24" fmla="*/ 10 w 10"/>
                  <a:gd name="T25" fmla="*/ 1 h 6"/>
                  <a:gd name="T26" fmla="*/ 9 w 10"/>
                  <a:gd name="T27" fmla="*/ 1 h 6"/>
                  <a:gd name="T28" fmla="*/ 9 w 10"/>
                  <a:gd name="T29" fmla="*/ 1 h 6"/>
                  <a:gd name="T30" fmla="*/ 4 w 10"/>
                  <a:gd name="T31" fmla="*/ 1 h 6"/>
                  <a:gd name="T32" fmla="*/ 4 w 10"/>
                  <a:gd name="T33" fmla="*/ 1 h 6"/>
                  <a:gd name="T34" fmla="*/ 6 w 10"/>
                  <a:gd name="T35" fmla="*/ 0 h 6"/>
                  <a:gd name="T36" fmla="*/ 9 w 10"/>
                  <a:gd name="T37" fmla="*/ 0 h 6"/>
                  <a:gd name="T38" fmla="*/ 9 w 10"/>
                  <a:gd name="T39" fmla="*/ 0 h 6"/>
                  <a:gd name="T40" fmla="*/ 9 w 10"/>
                  <a:gd name="T41" fmla="*/ 0 h 6"/>
                  <a:gd name="T42" fmla="*/ 9 w 10"/>
                  <a:gd name="T43" fmla="*/ 0 h 6"/>
                  <a:gd name="T44" fmla="*/ 9 w 10"/>
                  <a:gd name="T45" fmla="*/ 0 h 6"/>
                  <a:gd name="T46" fmla="*/ 0 w 10"/>
                  <a:gd name="T47" fmla="*/ 3 h 6"/>
                  <a:gd name="T48" fmla="*/ 0 w 10"/>
                  <a:gd name="T49" fmla="*/ 3 h 6"/>
                  <a:gd name="T50" fmla="*/ 0 w 10"/>
                  <a:gd name="T51" fmla="*/ 3 h 6"/>
                  <a:gd name="T52" fmla="*/ 0 w 10"/>
                  <a:gd name="T53" fmla="*/ 3 h 6"/>
                  <a:gd name="T54" fmla="*/ 0 w 10"/>
                  <a:gd name="T55" fmla="*/ 3 h 6"/>
                  <a:gd name="T56" fmla="*/ 0 w 10"/>
                  <a:gd name="T57" fmla="*/ 3 h 6"/>
                  <a:gd name="T58" fmla="*/ 0 w 10"/>
                  <a:gd name="T59" fmla="*/ 3 h 6"/>
                  <a:gd name="T60" fmla="*/ 0 w 10"/>
                  <a:gd name="T6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8" name="ïṥḻïďê">
                <a:extLst>
                  <a:ext uri="{FF2B5EF4-FFF2-40B4-BE49-F238E27FC236}">
                    <a16:creationId xmlns:a16="http://schemas.microsoft.com/office/drawing/2014/main" xmlns="" id="{A86297D2-0428-4E5F-BEA0-F8ACB7477931}"/>
                  </a:ext>
                </a:extLst>
              </p:cNvPr>
              <p:cNvSpPr/>
              <p:nvPr/>
            </p:nvSpPr>
            <p:spPr bwMode="auto">
              <a:xfrm>
                <a:off x="3546435" y="3438226"/>
                <a:ext cx="30720" cy="18429"/>
              </a:xfrm>
              <a:custGeom>
                <a:avLst/>
                <a:gdLst>
                  <a:gd name="T0" fmla="*/ 0 w 10"/>
                  <a:gd name="T1" fmla="*/ 3 h 6"/>
                  <a:gd name="T2" fmla="*/ 0 w 10"/>
                  <a:gd name="T3" fmla="*/ 3 h 6"/>
                  <a:gd name="T4" fmla="*/ 0 w 10"/>
                  <a:gd name="T5" fmla="*/ 6 h 6"/>
                  <a:gd name="T6" fmla="*/ 0 w 10"/>
                  <a:gd name="T7" fmla="*/ 6 h 6"/>
                  <a:gd name="T8" fmla="*/ 0 w 10"/>
                  <a:gd name="T9" fmla="*/ 6 h 6"/>
                  <a:gd name="T10" fmla="*/ 0 w 10"/>
                  <a:gd name="T11" fmla="*/ 6 h 6"/>
                  <a:gd name="T12" fmla="*/ 0 w 10"/>
                  <a:gd name="T13" fmla="*/ 6 h 6"/>
                  <a:gd name="T14" fmla="*/ 10 w 10"/>
                  <a:gd name="T15" fmla="*/ 1 h 6"/>
                  <a:gd name="T16" fmla="*/ 10 w 10"/>
                  <a:gd name="T17" fmla="*/ 1 h 6"/>
                  <a:gd name="T18" fmla="*/ 10 w 10"/>
                  <a:gd name="T19" fmla="*/ 1 h 6"/>
                  <a:gd name="T20" fmla="*/ 10 w 10"/>
                  <a:gd name="T21" fmla="*/ 1 h 6"/>
                  <a:gd name="T22" fmla="*/ 10 w 10"/>
                  <a:gd name="T23" fmla="*/ 1 h 6"/>
                  <a:gd name="T24" fmla="*/ 10 w 10"/>
                  <a:gd name="T25" fmla="*/ 1 h 6"/>
                  <a:gd name="T26" fmla="*/ 9 w 10"/>
                  <a:gd name="T27" fmla="*/ 1 h 6"/>
                  <a:gd name="T28" fmla="*/ 9 w 10"/>
                  <a:gd name="T29" fmla="*/ 1 h 6"/>
                  <a:gd name="T30" fmla="*/ 4 w 10"/>
                  <a:gd name="T31" fmla="*/ 1 h 6"/>
                  <a:gd name="T32" fmla="*/ 4 w 10"/>
                  <a:gd name="T33" fmla="*/ 1 h 6"/>
                  <a:gd name="T34" fmla="*/ 6 w 10"/>
                  <a:gd name="T35" fmla="*/ 0 h 6"/>
                  <a:gd name="T36" fmla="*/ 9 w 10"/>
                  <a:gd name="T37" fmla="*/ 0 h 6"/>
                  <a:gd name="T38" fmla="*/ 9 w 10"/>
                  <a:gd name="T39" fmla="*/ 0 h 6"/>
                  <a:gd name="T40" fmla="*/ 9 w 10"/>
                  <a:gd name="T41" fmla="*/ 0 h 6"/>
                  <a:gd name="T42" fmla="*/ 9 w 10"/>
                  <a:gd name="T43" fmla="*/ 0 h 6"/>
                  <a:gd name="T44" fmla="*/ 9 w 10"/>
                  <a:gd name="T45" fmla="*/ 0 h 6"/>
                  <a:gd name="T46" fmla="*/ 0 w 10"/>
                  <a:gd name="T47" fmla="*/ 3 h 6"/>
                  <a:gd name="T48" fmla="*/ 0 w 10"/>
                  <a:gd name="T49" fmla="*/ 3 h 6"/>
                  <a:gd name="T50" fmla="*/ 0 w 10"/>
                  <a:gd name="T51" fmla="*/ 3 h 6"/>
                  <a:gd name="T52" fmla="*/ 0 w 10"/>
                  <a:gd name="T53" fmla="*/ 3 h 6"/>
                  <a:gd name="T54" fmla="*/ 0 w 10"/>
                  <a:gd name="T55" fmla="*/ 3 h 6"/>
                  <a:gd name="T56" fmla="*/ 0 w 10"/>
                  <a:gd name="T57" fmla="*/ 3 h 6"/>
                  <a:gd name="T58" fmla="*/ 0 w 10"/>
                  <a:gd name="T59" fmla="*/ 3 h 6"/>
                  <a:gd name="T60" fmla="*/ 0 w 10"/>
                  <a:gd name="T6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9" name="íšľîḓê">
                <a:extLst>
                  <a:ext uri="{FF2B5EF4-FFF2-40B4-BE49-F238E27FC236}">
                    <a16:creationId xmlns:a16="http://schemas.microsoft.com/office/drawing/2014/main" xmlns="" id="{1854338F-7B50-4212-BB32-CD8C7F3AE539}"/>
                  </a:ext>
                </a:extLst>
              </p:cNvPr>
              <p:cNvSpPr/>
              <p:nvPr/>
            </p:nvSpPr>
            <p:spPr bwMode="auto">
              <a:xfrm>
                <a:off x="3546435" y="34628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0" name="îṣḷiḋè">
                <a:extLst>
                  <a:ext uri="{FF2B5EF4-FFF2-40B4-BE49-F238E27FC236}">
                    <a16:creationId xmlns:a16="http://schemas.microsoft.com/office/drawing/2014/main" xmlns="" id="{F1F27CEE-CF15-4547-B6C5-0FE28FA5F614}"/>
                  </a:ext>
                </a:extLst>
              </p:cNvPr>
              <p:cNvSpPr/>
              <p:nvPr/>
            </p:nvSpPr>
            <p:spPr bwMode="auto">
              <a:xfrm>
                <a:off x="3546435" y="34628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1" name="iṩļiďe">
                <a:extLst>
                  <a:ext uri="{FF2B5EF4-FFF2-40B4-BE49-F238E27FC236}">
                    <a16:creationId xmlns:a16="http://schemas.microsoft.com/office/drawing/2014/main" xmlns="" id="{AD37601A-F2BF-44D8-B0E1-C8EC0AA45179}"/>
                  </a:ext>
                </a:extLst>
              </p:cNvPr>
              <p:cNvSpPr/>
              <p:nvPr/>
            </p:nvSpPr>
            <p:spPr bwMode="auto">
              <a:xfrm>
                <a:off x="3546435" y="3462800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0 h 1"/>
                  <a:gd name="T16" fmla="*/ 0 h 1"/>
                  <a:gd name="T17" fmla="*/ 0 h 1"/>
                  <a:gd name="T18" fmla="*/ 1 h 1"/>
                  <a:gd name="T19" fmla="*/ 1 h 1"/>
                  <a:gd name="T20" fmla="*/ 0 h 1"/>
                  <a:gd name="T21" fmla="*/ 0 h 1"/>
                  <a:gd name="T22" fmla="*/ 0 h 1"/>
                  <a:gd name="T23" fmla="*/ 0 h 1"/>
                  <a:gd name="T24" fmla="*/ 0 h 1"/>
                  <a:gd name="T25" fmla="*/ 0 h 1"/>
                  <a:gd name="T26" fmla="*/ 0 h 1"/>
                  <a:gd name="T27" fmla="*/ 0 h 1"/>
                  <a:gd name="T28" fmla="*/ 0 h 1"/>
                  <a:gd name="T29" fmla="*/ 0 h 1"/>
                  <a:gd name="T30" fmla="*/ 0 h 1"/>
                  <a:gd name="T31" fmla="*/ 0 h 1"/>
                  <a:gd name="T32" fmla="*/ 0 h 1"/>
                  <a:gd name="T33" fmla="*/ 0 h 1"/>
                  <a:gd name="T34" fmla="*/ 0 h 1"/>
                  <a:gd name="T35" fmla="*/ 0 h 1"/>
                  <a:gd name="T36" fmla="*/ 0 h 1"/>
                  <a:gd name="T37" fmla="*/ 0 h 1"/>
                  <a:gd name="T38" fmla="*/ 0 h 1"/>
                  <a:gd name="T39" fmla="*/ 0 h 1"/>
                  <a:gd name="T40" fmla="*/ 0 h 1"/>
                  <a:gd name="T41" fmla="*/ 0 h 1"/>
                  <a:gd name="T42" fmla="*/ 0 h 1"/>
                  <a:gd name="T43" fmla="*/ 0 h 1"/>
                  <a:gd name="T44" fmla="*/ 0 h 1"/>
                  <a:gd name="T45" fmla="*/ 0 h 1"/>
                  <a:gd name="T46" fmla="*/ 1 h 1"/>
                  <a:gd name="T47" fmla="*/ 1 h 1"/>
                  <a:gd name="T48" fmla="*/ 0 h 1"/>
                  <a:gd name="T49" fmla="*/ 0 h 1"/>
                  <a:gd name="T50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  <a:cxn ang="0">
                    <a:pos x="0" y="T46"/>
                  </a:cxn>
                  <a:cxn ang="0">
                    <a:pos x="0" y="T47"/>
                  </a:cxn>
                  <a:cxn ang="0">
                    <a:pos x="0" y="T48"/>
                  </a:cxn>
                  <a:cxn ang="0">
                    <a:pos x="0" y="T49"/>
                  </a:cxn>
                  <a:cxn ang="0">
                    <a:pos x="0" y="T5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2" name="îṩḻíďe">
                <a:extLst>
                  <a:ext uri="{FF2B5EF4-FFF2-40B4-BE49-F238E27FC236}">
                    <a16:creationId xmlns:a16="http://schemas.microsoft.com/office/drawing/2014/main" xmlns="" id="{32AA7641-6010-46AB-9A1C-E3ACD33F4F08}"/>
                  </a:ext>
                </a:extLst>
              </p:cNvPr>
              <p:cNvSpPr/>
              <p:nvPr/>
            </p:nvSpPr>
            <p:spPr bwMode="auto">
              <a:xfrm>
                <a:off x="3546435" y="3462800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0 h 1"/>
                  <a:gd name="T16" fmla="*/ 0 h 1"/>
                  <a:gd name="T17" fmla="*/ 0 h 1"/>
                  <a:gd name="T18" fmla="*/ 1 h 1"/>
                  <a:gd name="T19" fmla="*/ 1 h 1"/>
                  <a:gd name="T20" fmla="*/ 0 h 1"/>
                  <a:gd name="T21" fmla="*/ 0 h 1"/>
                  <a:gd name="T22" fmla="*/ 0 h 1"/>
                  <a:gd name="T23" fmla="*/ 0 h 1"/>
                  <a:gd name="T24" fmla="*/ 0 h 1"/>
                  <a:gd name="T25" fmla="*/ 0 h 1"/>
                  <a:gd name="T26" fmla="*/ 0 h 1"/>
                  <a:gd name="T27" fmla="*/ 0 h 1"/>
                  <a:gd name="T28" fmla="*/ 0 h 1"/>
                  <a:gd name="T29" fmla="*/ 0 h 1"/>
                  <a:gd name="T30" fmla="*/ 0 h 1"/>
                  <a:gd name="T31" fmla="*/ 0 h 1"/>
                  <a:gd name="T32" fmla="*/ 0 h 1"/>
                  <a:gd name="T33" fmla="*/ 0 h 1"/>
                  <a:gd name="T34" fmla="*/ 0 h 1"/>
                  <a:gd name="T35" fmla="*/ 0 h 1"/>
                  <a:gd name="T36" fmla="*/ 0 h 1"/>
                  <a:gd name="T37" fmla="*/ 0 h 1"/>
                  <a:gd name="T38" fmla="*/ 0 h 1"/>
                  <a:gd name="T39" fmla="*/ 0 h 1"/>
                  <a:gd name="T40" fmla="*/ 0 h 1"/>
                  <a:gd name="T41" fmla="*/ 0 h 1"/>
                  <a:gd name="T42" fmla="*/ 0 h 1"/>
                  <a:gd name="T43" fmla="*/ 0 h 1"/>
                  <a:gd name="T44" fmla="*/ 0 h 1"/>
                  <a:gd name="T4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  <a:cxn ang="0">
                    <a:pos x="0" y="T37"/>
                  </a:cxn>
                  <a:cxn ang="0">
                    <a:pos x="0" y="T38"/>
                  </a:cxn>
                  <a:cxn ang="0">
                    <a:pos x="0" y="T39"/>
                  </a:cxn>
                  <a:cxn ang="0">
                    <a:pos x="0" y="T40"/>
                  </a:cxn>
                  <a:cxn ang="0">
                    <a:pos x="0" y="T41"/>
                  </a:cxn>
                  <a:cxn ang="0">
                    <a:pos x="0" y="T42"/>
                  </a:cxn>
                  <a:cxn ang="0">
                    <a:pos x="0" y="T43"/>
                  </a:cxn>
                  <a:cxn ang="0">
                    <a:pos x="0" y="T44"/>
                  </a:cxn>
                  <a:cxn ang="0">
                    <a:pos x="0" y="T4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3" name="iṩ1iḍê">
                <a:extLst>
                  <a:ext uri="{FF2B5EF4-FFF2-40B4-BE49-F238E27FC236}">
                    <a16:creationId xmlns:a16="http://schemas.microsoft.com/office/drawing/2014/main" xmlns="" id="{44C8BA1C-CE06-4ABC-8616-782CF7304910}"/>
                  </a:ext>
                </a:extLst>
              </p:cNvPr>
              <p:cNvSpPr/>
              <p:nvPr/>
            </p:nvSpPr>
            <p:spPr bwMode="auto">
              <a:xfrm>
                <a:off x="3546435" y="3462800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4" name="îsļídè">
                <a:extLst>
                  <a:ext uri="{FF2B5EF4-FFF2-40B4-BE49-F238E27FC236}">
                    <a16:creationId xmlns:a16="http://schemas.microsoft.com/office/drawing/2014/main" xmlns="" id="{71F19C0E-0B0E-4CF5-8920-A31B93B6CDC7}"/>
                  </a:ext>
                </a:extLst>
              </p:cNvPr>
              <p:cNvSpPr/>
              <p:nvPr/>
            </p:nvSpPr>
            <p:spPr bwMode="auto">
              <a:xfrm>
                <a:off x="3552577" y="3616386"/>
                <a:ext cx="0" cy="12287"/>
              </a:xfrm>
              <a:custGeom>
                <a:avLst/>
                <a:gdLst>
                  <a:gd name="T0" fmla="*/ 3 h 4"/>
                  <a:gd name="T1" fmla="*/ 3 h 4"/>
                  <a:gd name="T2" fmla="*/ 4 h 4"/>
                  <a:gd name="T3" fmla="*/ 4 h 4"/>
                  <a:gd name="T4" fmla="*/ 4 h 4"/>
                  <a:gd name="T5" fmla="*/ 1 h 4"/>
                  <a:gd name="T6" fmla="*/ 1 h 4"/>
                  <a:gd name="T7" fmla="*/ 0 h 4"/>
                  <a:gd name="T8" fmla="*/ 1 h 4"/>
                  <a:gd name="T9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5" name="ïŝlïḑé">
                <a:extLst>
                  <a:ext uri="{FF2B5EF4-FFF2-40B4-BE49-F238E27FC236}">
                    <a16:creationId xmlns:a16="http://schemas.microsoft.com/office/drawing/2014/main" xmlns="" id="{50A7E71D-B09A-4EBF-9775-E253742679DF}"/>
                  </a:ext>
                </a:extLst>
              </p:cNvPr>
              <p:cNvSpPr/>
              <p:nvPr/>
            </p:nvSpPr>
            <p:spPr bwMode="auto">
              <a:xfrm>
                <a:off x="3552577" y="3616386"/>
                <a:ext cx="0" cy="12287"/>
              </a:xfrm>
              <a:custGeom>
                <a:avLst/>
                <a:gdLst>
                  <a:gd name="T0" fmla="*/ 3 h 4"/>
                  <a:gd name="T1" fmla="*/ 3 h 4"/>
                  <a:gd name="T2" fmla="*/ 4 h 4"/>
                  <a:gd name="T3" fmla="*/ 4 h 4"/>
                  <a:gd name="T4" fmla="*/ 4 h 4"/>
                  <a:gd name="T5" fmla="*/ 1 h 4"/>
                  <a:gd name="T6" fmla="*/ 1 h 4"/>
                  <a:gd name="T7" fmla="*/ 0 h 4"/>
                  <a:gd name="T8" fmla="*/ 1 h 4"/>
                  <a:gd name="T9" fmla="*/ 3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4">
                    <a:moveTo>
                      <a:pt x="0" y="3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6" name="îṥ1îdé">
                <a:extLst>
                  <a:ext uri="{FF2B5EF4-FFF2-40B4-BE49-F238E27FC236}">
                    <a16:creationId xmlns:a16="http://schemas.microsoft.com/office/drawing/2014/main" xmlns="" id="{C9181900-1725-41EE-AC4E-84FFD1164E2C}"/>
                  </a:ext>
                </a:extLst>
              </p:cNvPr>
              <p:cNvSpPr/>
              <p:nvPr/>
            </p:nvSpPr>
            <p:spPr bwMode="auto">
              <a:xfrm>
                <a:off x="3528003" y="3536523"/>
                <a:ext cx="6145" cy="12287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0 h 5"/>
                  <a:gd name="T4" fmla="*/ 1 w 1"/>
                  <a:gd name="T5" fmla="*/ 5 h 5"/>
                  <a:gd name="T6" fmla="*/ 1 w 1"/>
                  <a:gd name="T7" fmla="*/ 5 h 5"/>
                  <a:gd name="T8" fmla="*/ 0 w 1"/>
                  <a:gd name="T9" fmla="*/ 5 h 5"/>
                  <a:gd name="T10" fmla="*/ 0 w 1"/>
                  <a:gd name="T11" fmla="*/ 3 h 5"/>
                  <a:gd name="T12" fmla="*/ 0 w 1"/>
                  <a:gd name="T13" fmla="*/ 3 h 5"/>
                  <a:gd name="T14" fmla="*/ 1 w 1"/>
                  <a:gd name="T15" fmla="*/ 2 h 5"/>
                  <a:gd name="T16" fmla="*/ 1 w 1"/>
                  <a:gd name="T17" fmla="*/ 2 h 5"/>
                  <a:gd name="T18" fmla="*/ 1 w 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1" y="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7" name="îšļîḋé">
                <a:extLst>
                  <a:ext uri="{FF2B5EF4-FFF2-40B4-BE49-F238E27FC236}">
                    <a16:creationId xmlns:a16="http://schemas.microsoft.com/office/drawing/2014/main" xmlns="" id="{B25D6111-FABE-4BE1-BD4A-417DCE4F4226}"/>
                  </a:ext>
                </a:extLst>
              </p:cNvPr>
              <p:cNvSpPr/>
              <p:nvPr/>
            </p:nvSpPr>
            <p:spPr bwMode="auto">
              <a:xfrm>
                <a:off x="3528003" y="3536523"/>
                <a:ext cx="6145" cy="12287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0 h 5"/>
                  <a:gd name="T4" fmla="*/ 1 w 1"/>
                  <a:gd name="T5" fmla="*/ 5 h 5"/>
                  <a:gd name="T6" fmla="*/ 1 w 1"/>
                  <a:gd name="T7" fmla="*/ 5 h 5"/>
                  <a:gd name="T8" fmla="*/ 0 w 1"/>
                  <a:gd name="T9" fmla="*/ 5 h 5"/>
                  <a:gd name="T10" fmla="*/ 0 w 1"/>
                  <a:gd name="T11" fmla="*/ 3 h 5"/>
                  <a:gd name="T12" fmla="*/ 0 w 1"/>
                  <a:gd name="T13" fmla="*/ 3 h 5"/>
                  <a:gd name="T14" fmla="*/ 1 w 1"/>
                  <a:gd name="T15" fmla="*/ 2 h 5"/>
                  <a:gd name="T16" fmla="*/ 1 w 1"/>
                  <a:gd name="T17" fmla="*/ 2 h 5"/>
                  <a:gd name="T18" fmla="*/ 1 w 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lnTo>
                      <a:pt x="1" y="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8" name="iS1íḑè">
                <a:extLst>
                  <a:ext uri="{FF2B5EF4-FFF2-40B4-BE49-F238E27FC236}">
                    <a16:creationId xmlns:a16="http://schemas.microsoft.com/office/drawing/2014/main" xmlns="" id="{73D3E2A4-71B7-40A6-B932-01CD04471731}"/>
                  </a:ext>
                </a:extLst>
              </p:cNvPr>
              <p:cNvSpPr/>
              <p:nvPr/>
            </p:nvSpPr>
            <p:spPr bwMode="auto">
              <a:xfrm>
                <a:off x="3534149" y="3505802"/>
                <a:ext cx="6145" cy="24574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7 h 9"/>
                  <a:gd name="T6" fmla="*/ 0 w 2"/>
                  <a:gd name="T7" fmla="*/ 7 h 9"/>
                  <a:gd name="T8" fmla="*/ 0 w 2"/>
                  <a:gd name="T9" fmla="*/ 9 h 9"/>
                  <a:gd name="T10" fmla="*/ 0 w 2"/>
                  <a:gd name="T11" fmla="*/ 5 h 9"/>
                  <a:gd name="T12" fmla="*/ 0 w 2"/>
                  <a:gd name="T13" fmla="*/ 5 h 9"/>
                  <a:gd name="T14" fmla="*/ 0 w 2"/>
                  <a:gd name="T15" fmla="*/ 6 h 9"/>
                  <a:gd name="T16" fmla="*/ 2 w 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9" name="îṡlïḍe">
                <a:extLst>
                  <a:ext uri="{FF2B5EF4-FFF2-40B4-BE49-F238E27FC236}">
                    <a16:creationId xmlns:a16="http://schemas.microsoft.com/office/drawing/2014/main" xmlns="" id="{E90F7573-98F8-46C3-B36B-CD266D519245}"/>
                  </a:ext>
                </a:extLst>
              </p:cNvPr>
              <p:cNvSpPr/>
              <p:nvPr/>
            </p:nvSpPr>
            <p:spPr bwMode="auto">
              <a:xfrm>
                <a:off x="3534149" y="3505802"/>
                <a:ext cx="6145" cy="24574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0 h 9"/>
                  <a:gd name="T4" fmla="*/ 0 w 2"/>
                  <a:gd name="T5" fmla="*/ 7 h 9"/>
                  <a:gd name="T6" fmla="*/ 0 w 2"/>
                  <a:gd name="T7" fmla="*/ 7 h 9"/>
                  <a:gd name="T8" fmla="*/ 0 w 2"/>
                  <a:gd name="T9" fmla="*/ 9 h 9"/>
                  <a:gd name="T10" fmla="*/ 0 w 2"/>
                  <a:gd name="T11" fmla="*/ 5 h 9"/>
                  <a:gd name="T12" fmla="*/ 0 w 2"/>
                  <a:gd name="T13" fmla="*/ 5 h 9"/>
                  <a:gd name="T14" fmla="*/ 0 w 2"/>
                  <a:gd name="T15" fmla="*/ 6 h 9"/>
                  <a:gd name="T16" fmla="*/ 2 w 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0" name="îŝľide">
                <a:extLst>
                  <a:ext uri="{FF2B5EF4-FFF2-40B4-BE49-F238E27FC236}">
                    <a16:creationId xmlns:a16="http://schemas.microsoft.com/office/drawing/2014/main" xmlns="" id="{4008EBB2-6B2D-4205-8307-2B9264C5C138}"/>
                  </a:ext>
                </a:extLst>
              </p:cNvPr>
              <p:cNvSpPr/>
              <p:nvPr/>
            </p:nvSpPr>
            <p:spPr bwMode="auto">
              <a:xfrm>
                <a:off x="3546435" y="34505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1" name="ïŝḷiḑè">
                <a:extLst>
                  <a:ext uri="{FF2B5EF4-FFF2-40B4-BE49-F238E27FC236}">
                    <a16:creationId xmlns:a16="http://schemas.microsoft.com/office/drawing/2014/main" xmlns="" id="{C74274A5-1454-4A42-91C0-F6CC954B6617}"/>
                  </a:ext>
                </a:extLst>
              </p:cNvPr>
              <p:cNvSpPr/>
              <p:nvPr/>
            </p:nvSpPr>
            <p:spPr bwMode="auto">
              <a:xfrm>
                <a:off x="3546435" y="34505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2" name="iṩľíḓé">
                <a:extLst>
                  <a:ext uri="{FF2B5EF4-FFF2-40B4-BE49-F238E27FC236}">
                    <a16:creationId xmlns:a16="http://schemas.microsoft.com/office/drawing/2014/main" xmlns="" id="{D40DB28A-2D78-4A97-879B-4F88EFC7DE56}"/>
                  </a:ext>
                </a:extLst>
              </p:cNvPr>
              <p:cNvSpPr/>
              <p:nvPr/>
            </p:nvSpPr>
            <p:spPr bwMode="auto">
              <a:xfrm>
                <a:off x="3521861" y="3524235"/>
                <a:ext cx="6145" cy="24574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0 h 8"/>
                  <a:gd name="T4" fmla="*/ 2 w 2"/>
                  <a:gd name="T5" fmla="*/ 2 h 8"/>
                  <a:gd name="T6" fmla="*/ 2 w 2"/>
                  <a:gd name="T7" fmla="*/ 2 h 8"/>
                  <a:gd name="T8" fmla="*/ 0 w 2"/>
                  <a:gd name="T9" fmla="*/ 8 h 8"/>
                  <a:gd name="T10" fmla="*/ 0 w 2"/>
                  <a:gd name="T11" fmla="*/ 8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3" name="íşḻiḋê">
                <a:extLst>
                  <a:ext uri="{FF2B5EF4-FFF2-40B4-BE49-F238E27FC236}">
                    <a16:creationId xmlns:a16="http://schemas.microsoft.com/office/drawing/2014/main" xmlns="" id="{B750E916-CA58-4478-B20D-5D89AE368B78}"/>
                  </a:ext>
                </a:extLst>
              </p:cNvPr>
              <p:cNvSpPr/>
              <p:nvPr/>
            </p:nvSpPr>
            <p:spPr bwMode="auto">
              <a:xfrm>
                <a:off x="3521861" y="3524235"/>
                <a:ext cx="6145" cy="24574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0 h 8"/>
                  <a:gd name="T4" fmla="*/ 2 w 2"/>
                  <a:gd name="T5" fmla="*/ 2 h 8"/>
                  <a:gd name="T6" fmla="*/ 2 w 2"/>
                  <a:gd name="T7" fmla="*/ 2 h 8"/>
                  <a:gd name="T8" fmla="*/ 0 w 2"/>
                  <a:gd name="T9" fmla="*/ 8 h 8"/>
                  <a:gd name="T10" fmla="*/ 0 w 2"/>
                  <a:gd name="T11" fmla="*/ 8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4" name="íŝ1idè">
                <a:extLst>
                  <a:ext uri="{FF2B5EF4-FFF2-40B4-BE49-F238E27FC236}">
                    <a16:creationId xmlns:a16="http://schemas.microsoft.com/office/drawing/2014/main" xmlns="" id="{4D212230-4C1F-4325-A603-076FD173C0FB}"/>
                  </a:ext>
                </a:extLst>
              </p:cNvPr>
              <p:cNvSpPr/>
              <p:nvPr/>
            </p:nvSpPr>
            <p:spPr bwMode="auto">
              <a:xfrm>
                <a:off x="3515716" y="3505802"/>
                <a:ext cx="12287" cy="18429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0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0 h 6"/>
                  <a:gd name="T10" fmla="*/ 3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5" name="îŝlïďè">
                <a:extLst>
                  <a:ext uri="{FF2B5EF4-FFF2-40B4-BE49-F238E27FC236}">
                    <a16:creationId xmlns:a16="http://schemas.microsoft.com/office/drawing/2014/main" xmlns="" id="{9B240F35-688D-4500-89C5-DEDC48694C39}"/>
                  </a:ext>
                </a:extLst>
              </p:cNvPr>
              <p:cNvSpPr/>
              <p:nvPr/>
            </p:nvSpPr>
            <p:spPr bwMode="auto">
              <a:xfrm>
                <a:off x="3515716" y="3505802"/>
                <a:ext cx="12287" cy="18429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0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0 h 6"/>
                  <a:gd name="T10" fmla="*/ 3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6" name="íṡḷíḓè">
                <a:extLst>
                  <a:ext uri="{FF2B5EF4-FFF2-40B4-BE49-F238E27FC236}">
                    <a16:creationId xmlns:a16="http://schemas.microsoft.com/office/drawing/2014/main" xmlns="" id="{E2E5D1E3-AA1B-49B7-8C34-6AB99014A610}"/>
                  </a:ext>
                </a:extLst>
              </p:cNvPr>
              <p:cNvSpPr/>
              <p:nvPr/>
            </p:nvSpPr>
            <p:spPr bwMode="auto">
              <a:xfrm>
                <a:off x="3534149" y="3462800"/>
                <a:ext cx="6145" cy="1228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2 h 5"/>
                  <a:gd name="T6" fmla="*/ 2 w 2"/>
                  <a:gd name="T7" fmla="*/ 2 h 5"/>
                  <a:gd name="T8" fmla="*/ 2 w 2"/>
                  <a:gd name="T9" fmla="*/ 0 h 5"/>
                  <a:gd name="T10" fmla="*/ 2 w 2"/>
                  <a:gd name="T11" fmla="*/ 0 h 5"/>
                  <a:gd name="T12" fmla="*/ 0 w 2"/>
                  <a:gd name="T13" fmla="*/ 5 h 5"/>
                  <a:gd name="T14" fmla="*/ 0 w 2"/>
                  <a:gd name="T15" fmla="*/ 5 h 5"/>
                  <a:gd name="T16" fmla="*/ 0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7" name="îšľïḋe">
                <a:extLst>
                  <a:ext uri="{FF2B5EF4-FFF2-40B4-BE49-F238E27FC236}">
                    <a16:creationId xmlns:a16="http://schemas.microsoft.com/office/drawing/2014/main" xmlns="" id="{3BC1B766-01A9-4FC9-8F8F-8C118639385F}"/>
                  </a:ext>
                </a:extLst>
              </p:cNvPr>
              <p:cNvSpPr/>
              <p:nvPr/>
            </p:nvSpPr>
            <p:spPr bwMode="auto">
              <a:xfrm>
                <a:off x="3534149" y="3462800"/>
                <a:ext cx="6145" cy="12287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5 h 5"/>
                  <a:gd name="T4" fmla="*/ 2 w 2"/>
                  <a:gd name="T5" fmla="*/ 2 h 5"/>
                  <a:gd name="T6" fmla="*/ 2 w 2"/>
                  <a:gd name="T7" fmla="*/ 2 h 5"/>
                  <a:gd name="T8" fmla="*/ 2 w 2"/>
                  <a:gd name="T9" fmla="*/ 0 h 5"/>
                  <a:gd name="T10" fmla="*/ 2 w 2"/>
                  <a:gd name="T11" fmla="*/ 0 h 5"/>
                  <a:gd name="T12" fmla="*/ 0 w 2"/>
                  <a:gd name="T13" fmla="*/ 5 h 5"/>
                  <a:gd name="T14" fmla="*/ 0 w 2"/>
                  <a:gd name="T15" fmla="*/ 5 h 5"/>
                  <a:gd name="T16" fmla="*/ 0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8" name="ï$ḷîḓè">
                <a:extLst>
                  <a:ext uri="{FF2B5EF4-FFF2-40B4-BE49-F238E27FC236}">
                    <a16:creationId xmlns:a16="http://schemas.microsoft.com/office/drawing/2014/main" xmlns="" id="{AB912826-0963-4B08-8203-6AFF427BC08A}"/>
                  </a:ext>
                </a:extLst>
              </p:cNvPr>
              <p:cNvSpPr/>
              <p:nvPr/>
            </p:nvSpPr>
            <p:spPr bwMode="auto">
              <a:xfrm>
                <a:off x="3546435" y="3444368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9" name="iṣľíḓè">
                <a:extLst>
                  <a:ext uri="{FF2B5EF4-FFF2-40B4-BE49-F238E27FC236}">
                    <a16:creationId xmlns:a16="http://schemas.microsoft.com/office/drawing/2014/main" xmlns="" id="{FD2F4CDA-B3E3-4E9E-9E3F-9B33910543BD}"/>
                  </a:ext>
                </a:extLst>
              </p:cNvPr>
              <p:cNvSpPr/>
              <p:nvPr/>
            </p:nvSpPr>
            <p:spPr bwMode="auto">
              <a:xfrm>
                <a:off x="3546435" y="3444368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" name="išļîḓê">
                <a:extLst>
                  <a:ext uri="{FF2B5EF4-FFF2-40B4-BE49-F238E27FC236}">
                    <a16:creationId xmlns:a16="http://schemas.microsoft.com/office/drawing/2014/main" xmlns="" id="{AED9AACF-0CDF-4D68-A51C-96872E109F92}"/>
                  </a:ext>
                </a:extLst>
              </p:cNvPr>
              <p:cNvSpPr/>
              <p:nvPr/>
            </p:nvSpPr>
            <p:spPr bwMode="auto">
              <a:xfrm>
                <a:off x="1451491" y="3155624"/>
                <a:ext cx="104442" cy="411614"/>
              </a:xfrm>
              <a:custGeom>
                <a:avLst/>
                <a:gdLst>
                  <a:gd name="T0" fmla="*/ 14 w 33"/>
                  <a:gd name="T1" fmla="*/ 134 h 134"/>
                  <a:gd name="T2" fmla="*/ 11 w 33"/>
                  <a:gd name="T3" fmla="*/ 131 h 134"/>
                  <a:gd name="T4" fmla="*/ 8 w 33"/>
                  <a:gd name="T5" fmla="*/ 125 h 134"/>
                  <a:gd name="T6" fmla="*/ 7 w 33"/>
                  <a:gd name="T7" fmla="*/ 127 h 134"/>
                  <a:gd name="T8" fmla="*/ 6 w 33"/>
                  <a:gd name="T9" fmla="*/ 129 h 134"/>
                  <a:gd name="T10" fmla="*/ 0 w 33"/>
                  <a:gd name="T11" fmla="*/ 121 h 134"/>
                  <a:gd name="T12" fmla="*/ 0 w 33"/>
                  <a:gd name="T13" fmla="*/ 111 h 134"/>
                  <a:gd name="T14" fmla="*/ 0 w 33"/>
                  <a:gd name="T15" fmla="*/ 98 h 134"/>
                  <a:gd name="T16" fmla="*/ 0 w 33"/>
                  <a:gd name="T17" fmla="*/ 87 h 134"/>
                  <a:gd name="T18" fmla="*/ 3 w 33"/>
                  <a:gd name="T19" fmla="*/ 87 h 134"/>
                  <a:gd name="T20" fmla="*/ 6 w 33"/>
                  <a:gd name="T21" fmla="*/ 84 h 134"/>
                  <a:gd name="T22" fmla="*/ 8 w 33"/>
                  <a:gd name="T23" fmla="*/ 71 h 134"/>
                  <a:gd name="T24" fmla="*/ 8 w 33"/>
                  <a:gd name="T25" fmla="*/ 64 h 134"/>
                  <a:gd name="T26" fmla="*/ 7 w 33"/>
                  <a:gd name="T27" fmla="*/ 52 h 134"/>
                  <a:gd name="T28" fmla="*/ 4 w 33"/>
                  <a:gd name="T29" fmla="*/ 50 h 134"/>
                  <a:gd name="T30" fmla="*/ 6 w 33"/>
                  <a:gd name="T31" fmla="*/ 45 h 134"/>
                  <a:gd name="T32" fmla="*/ 8 w 33"/>
                  <a:gd name="T33" fmla="*/ 44 h 134"/>
                  <a:gd name="T34" fmla="*/ 6 w 33"/>
                  <a:gd name="T35" fmla="*/ 38 h 134"/>
                  <a:gd name="T36" fmla="*/ 1 w 33"/>
                  <a:gd name="T37" fmla="*/ 31 h 134"/>
                  <a:gd name="T38" fmla="*/ 4 w 33"/>
                  <a:gd name="T39" fmla="*/ 32 h 134"/>
                  <a:gd name="T40" fmla="*/ 8 w 33"/>
                  <a:gd name="T41" fmla="*/ 34 h 134"/>
                  <a:gd name="T42" fmla="*/ 8 w 33"/>
                  <a:gd name="T43" fmla="*/ 28 h 134"/>
                  <a:gd name="T44" fmla="*/ 17 w 33"/>
                  <a:gd name="T45" fmla="*/ 22 h 134"/>
                  <a:gd name="T46" fmla="*/ 21 w 33"/>
                  <a:gd name="T47" fmla="*/ 18 h 134"/>
                  <a:gd name="T48" fmla="*/ 18 w 33"/>
                  <a:gd name="T49" fmla="*/ 12 h 134"/>
                  <a:gd name="T50" fmla="*/ 20 w 33"/>
                  <a:gd name="T51" fmla="*/ 7 h 134"/>
                  <a:gd name="T52" fmla="*/ 24 w 33"/>
                  <a:gd name="T53" fmla="*/ 8 h 134"/>
                  <a:gd name="T54" fmla="*/ 26 w 33"/>
                  <a:gd name="T55" fmla="*/ 0 h 134"/>
                  <a:gd name="T56" fmla="*/ 28 w 33"/>
                  <a:gd name="T57" fmla="*/ 5 h 134"/>
                  <a:gd name="T58" fmla="*/ 33 w 33"/>
                  <a:gd name="T59" fmla="*/ 15 h 134"/>
                  <a:gd name="T60" fmla="*/ 33 w 33"/>
                  <a:gd name="T61" fmla="*/ 22 h 134"/>
                  <a:gd name="T62" fmla="*/ 28 w 33"/>
                  <a:gd name="T63" fmla="*/ 18 h 134"/>
                  <a:gd name="T64" fmla="*/ 26 w 33"/>
                  <a:gd name="T65" fmla="*/ 22 h 134"/>
                  <a:gd name="T66" fmla="*/ 23 w 33"/>
                  <a:gd name="T67" fmla="*/ 34 h 134"/>
                  <a:gd name="T68" fmla="*/ 23 w 33"/>
                  <a:gd name="T69" fmla="*/ 40 h 134"/>
                  <a:gd name="T70" fmla="*/ 18 w 33"/>
                  <a:gd name="T71" fmla="*/ 41 h 134"/>
                  <a:gd name="T72" fmla="*/ 14 w 33"/>
                  <a:gd name="T73" fmla="*/ 40 h 134"/>
                  <a:gd name="T74" fmla="*/ 16 w 33"/>
                  <a:gd name="T75" fmla="*/ 41 h 134"/>
                  <a:gd name="T76" fmla="*/ 16 w 33"/>
                  <a:gd name="T77" fmla="*/ 51 h 134"/>
                  <a:gd name="T78" fmla="*/ 17 w 33"/>
                  <a:gd name="T79" fmla="*/ 58 h 134"/>
                  <a:gd name="T80" fmla="*/ 21 w 33"/>
                  <a:gd name="T81" fmla="*/ 62 h 134"/>
                  <a:gd name="T82" fmla="*/ 18 w 33"/>
                  <a:gd name="T83" fmla="*/ 67 h 134"/>
                  <a:gd name="T84" fmla="*/ 17 w 33"/>
                  <a:gd name="T85" fmla="*/ 74 h 134"/>
                  <a:gd name="T86" fmla="*/ 16 w 33"/>
                  <a:gd name="T87" fmla="*/ 70 h 134"/>
                  <a:gd name="T88" fmla="*/ 17 w 33"/>
                  <a:gd name="T89" fmla="*/ 64 h 134"/>
                  <a:gd name="T90" fmla="*/ 16 w 33"/>
                  <a:gd name="T91" fmla="*/ 62 h 134"/>
                  <a:gd name="T92" fmla="*/ 13 w 33"/>
                  <a:gd name="T93" fmla="*/ 61 h 134"/>
                  <a:gd name="T94" fmla="*/ 13 w 33"/>
                  <a:gd name="T95" fmla="*/ 77 h 134"/>
                  <a:gd name="T96" fmla="*/ 11 w 33"/>
                  <a:gd name="T97" fmla="*/ 87 h 134"/>
                  <a:gd name="T98" fmla="*/ 11 w 33"/>
                  <a:gd name="T99" fmla="*/ 95 h 134"/>
                  <a:gd name="T100" fmla="*/ 13 w 33"/>
                  <a:gd name="T101" fmla="*/ 11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134">
                    <a:moveTo>
                      <a:pt x="14" y="134"/>
                    </a:moveTo>
                    <a:lnTo>
                      <a:pt x="14" y="134"/>
                    </a:lnTo>
                    <a:lnTo>
                      <a:pt x="11" y="134"/>
                    </a:lnTo>
                    <a:lnTo>
                      <a:pt x="11" y="131"/>
                    </a:lnTo>
                    <a:lnTo>
                      <a:pt x="10" y="127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7" y="127"/>
                    </a:lnTo>
                    <a:lnTo>
                      <a:pt x="6" y="129"/>
                    </a:lnTo>
                    <a:lnTo>
                      <a:pt x="6" y="129"/>
                    </a:lnTo>
                    <a:lnTo>
                      <a:pt x="3" y="127"/>
                    </a:lnTo>
                    <a:lnTo>
                      <a:pt x="0" y="121"/>
                    </a:lnTo>
                    <a:lnTo>
                      <a:pt x="0" y="117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98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87"/>
                    </a:lnTo>
                    <a:lnTo>
                      <a:pt x="3" y="87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7" y="78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64"/>
                    </a:lnTo>
                    <a:lnTo>
                      <a:pt x="8" y="58"/>
                    </a:lnTo>
                    <a:lnTo>
                      <a:pt x="7" y="52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47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6" y="38"/>
                    </a:lnTo>
                    <a:lnTo>
                      <a:pt x="3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2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1"/>
                    </a:lnTo>
                    <a:lnTo>
                      <a:pt x="8" y="28"/>
                    </a:lnTo>
                    <a:lnTo>
                      <a:pt x="13" y="25"/>
                    </a:lnTo>
                    <a:lnTo>
                      <a:pt x="17" y="22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5"/>
                    </a:lnTo>
                    <a:lnTo>
                      <a:pt x="18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5"/>
                    </a:lnTo>
                    <a:lnTo>
                      <a:pt x="31" y="11"/>
                    </a:lnTo>
                    <a:lnTo>
                      <a:pt x="33" y="15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1" y="21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3" y="28"/>
                    </a:lnTo>
                    <a:lnTo>
                      <a:pt x="23" y="34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51"/>
                    </a:lnTo>
                    <a:lnTo>
                      <a:pt x="16" y="51"/>
                    </a:lnTo>
                    <a:lnTo>
                      <a:pt x="17" y="58"/>
                    </a:lnTo>
                    <a:lnTo>
                      <a:pt x="18" y="61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18" y="67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7" y="67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6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1" y="87"/>
                    </a:lnTo>
                    <a:lnTo>
                      <a:pt x="11" y="87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13" y="115"/>
                    </a:lnTo>
                    <a:lnTo>
                      <a:pt x="13" y="115"/>
                    </a:lnTo>
                    <a:lnTo>
                      <a:pt x="14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1" name="isļïḋè">
                <a:extLst>
                  <a:ext uri="{FF2B5EF4-FFF2-40B4-BE49-F238E27FC236}">
                    <a16:creationId xmlns:a16="http://schemas.microsoft.com/office/drawing/2014/main" xmlns="" id="{8747E46F-60E0-4E76-A225-FA4EE7D09509}"/>
                  </a:ext>
                </a:extLst>
              </p:cNvPr>
              <p:cNvSpPr/>
              <p:nvPr/>
            </p:nvSpPr>
            <p:spPr bwMode="auto">
              <a:xfrm>
                <a:off x="1451491" y="3155624"/>
                <a:ext cx="104442" cy="411614"/>
              </a:xfrm>
              <a:custGeom>
                <a:avLst/>
                <a:gdLst>
                  <a:gd name="T0" fmla="*/ 14 w 33"/>
                  <a:gd name="T1" fmla="*/ 134 h 134"/>
                  <a:gd name="T2" fmla="*/ 11 w 33"/>
                  <a:gd name="T3" fmla="*/ 131 h 134"/>
                  <a:gd name="T4" fmla="*/ 8 w 33"/>
                  <a:gd name="T5" fmla="*/ 125 h 134"/>
                  <a:gd name="T6" fmla="*/ 7 w 33"/>
                  <a:gd name="T7" fmla="*/ 127 h 134"/>
                  <a:gd name="T8" fmla="*/ 6 w 33"/>
                  <a:gd name="T9" fmla="*/ 129 h 134"/>
                  <a:gd name="T10" fmla="*/ 0 w 33"/>
                  <a:gd name="T11" fmla="*/ 121 h 134"/>
                  <a:gd name="T12" fmla="*/ 0 w 33"/>
                  <a:gd name="T13" fmla="*/ 111 h 134"/>
                  <a:gd name="T14" fmla="*/ 0 w 33"/>
                  <a:gd name="T15" fmla="*/ 98 h 134"/>
                  <a:gd name="T16" fmla="*/ 0 w 33"/>
                  <a:gd name="T17" fmla="*/ 87 h 134"/>
                  <a:gd name="T18" fmla="*/ 3 w 33"/>
                  <a:gd name="T19" fmla="*/ 87 h 134"/>
                  <a:gd name="T20" fmla="*/ 6 w 33"/>
                  <a:gd name="T21" fmla="*/ 84 h 134"/>
                  <a:gd name="T22" fmla="*/ 8 w 33"/>
                  <a:gd name="T23" fmla="*/ 71 h 134"/>
                  <a:gd name="T24" fmla="*/ 8 w 33"/>
                  <a:gd name="T25" fmla="*/ 64 h 134"/>
                  <a:gd name="T26" fmla="*/ 7 w 33"/>
                  <a:gd name="T27" fmla="*/ 52 h 134"/>
                  <a:gd name="T28" fmla="*/ 4 w 33"/>
                  <a:gd name="T29" fmla="*/ 50 h 134"/>
                  <a:gd name="T30" fmla="*/ 6 w 33"/>
                  <a:gd name="T31" fmla="*/ 45 h 134"/>
                  <a:gd name="T32" fmla="*/ 8 w 33"/>
                  <a:gd name="T33" fmla="*/ 44 h 134"/>
                  <a:gd name="T34" fmla="*/ 6 w 33"/>
                  <a:gd name="T35" fmla="*/ 38 h 134"/>
                  <a:gd name="T36" fmla="*/ 1 w 33"/>
                  <a:gd name="T37" fmla="*/ 31 h 134"/>
                  <a:gd name="T38" fmla="*/ 4 w 33"/>
                  <a:gd name="T39" fmla="*/ 32 h 134"/>
                  <a:gd name="T40" fmla="*/ 8 w 33"/>
                  <a:gd name="T41" fmla="*/ 34 h 134"/>
                  <a:gd name="T42" fmla="*/ 8 w 33"/>
                  <a:gd name="T43" fmla="*/ 28 h 134"/>
                  <a:gd name="T44" fmla="*/ 17 w 33"/>
                  <a:gd name="T45" fmla="*/ 22 h 134"/>
                  <a:gd name="T46" fmla="*/ 21 w 33"/>
                  <a:gd name="T47" fmla="*/ 18 h 134"/>
                  <a:gd name="T48" fmla="*/ 18 w 33"/>
                  <a:gd name="T49" fmla="*/ 12 h 134"/>
                  <a:gd name="T50" fmla="*/ 20 w 33"/>
                  <a:gd name="T51" fmla="*/ 7 h 134"/>
                  <a:gd name="T52" fmla="*/ 24 w 33"/>
                  <a:gd name="T53" fmla="*/ 8 h 134"/>
                  <a:gd name="T54" fmla="*/ 26 w 33"/>
                  <a:gd name="T55" fmla="*/ 0 h 134"/>
                  <a:gd name="T56" fmla="*/ 28 w 33"/>
                  <a:gd name="T57" fmla="*/ 5 h 134"/>
                  <a:gd name="T58" fmla="*/ 33 w 33"/>
                  <a:gd name="T59" fmla="*/ 15 h 134"/>
                  <a:gd name="T60" fmla="*/ 33 w 33"/>
                  <a:gd name="T61" fmla="*/ 22 h 134"/>
                  <a:gd name="T62" fmla="*/ 28 w 33"/>
                  <a:gd name="T63" fmla="*/ 18 h 134"/>
                  <a:gd name="T64" fmla="*/ 26 w 33"/>
                  <a:gd name="T65" fmla="*/ 22 h 134"/>
                  <a:gd name="T66" fmla="*/ 23 w 33"/>
                  <a:gd name="T67" fmla="*/ 34 h 134"/>
                  <a:gd name="T68" fmla="*/ 23 w 33"/>
                  <a:gd name="T69" fmla="*/ 40 h 134"/>
                  <a:gd name="T70" fmla="*/ 18 w 33"/>
                  <a:gd name="T71" fmla="*/ 41 h 134"/>
                  <a:gd name="T72" fmla="*/ 14 w 33"/>
                  <a:gd name="T73" fmla="*/ 40 h 134"/>
                  <a:gd name="T74" fmla="*/ 16 w 33"/>
                  <a:gd name="T75" fmla="*/ 41 h 134"/>
                  <a:gd name="T76" fmla="*/ 16 w 33"/>
                  <a:gd name="T77" fmla="*/ 51 h 134"/>
                  <a:gd name="T78" fmla="*/ 17 w 33"/>
                  <a:gd name="T79" fmla="*/ 58 h 134"/>
                  <a:gd name="T80" fmla="*/ 21 w 33"/>
                  <a:gd name="T81" fmla="*/ 62 h 134"/>
                  <a:gd name="T82" fmla="*/ 18 w 33"/>
                  <a:gd name="T83" fmla="*/ 67 h 134"/>
                  <a:gd name="T84" fmla="*/ 17 w 33"/>
                  <a:gd name="T85" fmla="*/ 74 h 134"/>
                  <a:gd name="T86" fmla="*/ 16 w 33"/>
                  <a:gd name="T87" fmla="*/ 70 h 134"/>
                  <a:gd name="T88" fmla="*/ 17 w 33"/>
                  <a:gd name="T89" fmla="*/ 64 h 134"/>
                  <a:gd name="T90" fmla="*/ 16 w 33"/>
                  <a:gd name="T91" fmla="*/ 62 h 134"/>
                  <a:gd name="T92" fmla="*/ 13 w 33"/>
                  <a:gd name="T93" fmla="*/ 61 h 134"/>
                  <a:gd name="T94" fmla="*/ 13 w 33"/>
                  <a:gd name="T95" fmla="*/ 77 h 134"/>
                  <a:gd name="T96" fmla="*/ 11 w 33"/>
                  <a:gd name="T97" fmla="*/ 87 h 134"/>
                  <a:gd name="T98" fmla="*/ 11 w 33"/>
                  <a:gd name="T99" fmla="*/ 95 h 134"/>
                  <a:gd name="T100" fmla="*/ 13 w 33"/>
                  <a:gd name="T101" fmla="*/ 11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" h="134">
                    <a:moveTo>
                      <a:pt x="14" y="134"/>
                    </a:moveTo>
                    <a:lnTo>
                      <a:pt x="14" y="134"/>
                    </a:lnTo>
                    <a:lnTo>
                      <a:pt x="11" y="134"/>
                    </a:lnTo>
                    <a:lnTo>
                      <a:pt x="11" y="131"/>
                    </a:lnTo>
                    <a:lnTo>
                      <a:pt x="10" y="127"/>
                    </a:lnTo>
                    <a:lnTo>
                      <a:pt x="8" y="125"/>
                    </a:lnTo>
                    <a:lnTo>
                      <a:pt x="8" y="125"/>
                    </a:lnTo>
                    <a:lnTo>
                      <a:pt x="7" y="127"/>
                    </a:lnTo>
                    <a:lnTo>
                      <a:pt x="6" y="129"/>
                    </a:lnTo>
                    <a:lnTo>
                      <a:pt x="6" y="129"/>
                    </a:lnTo>
                    <a:lnTo>
                      <a:pt x="3" y="127"/>
                    </a:lnTo>
                    <a:lnTo>
                      <a:pt x="0" y="121"/>
                    </a:lnTo>
                    <a:lnTo>
                      <a:pt x="0" y="117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98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" y="87"/>
                    </a:lnTo>
                    <a:lnTo>
                      <a:pt x="3" y="87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7" y="78"/>
                    </a:lnTo>
                    <a:lnTo>
                      <a:pt x="8" y="71"/>
                    </a:lnTo>
                    <a:lnTo>
                      <a:pt x="8" y="71"/>
                    </a:lnTo>
                    <a:lnTo>
                      <a:pt x="8" y="64"/>
                    </a:lnTo>
                    <a:lnTo>
                      <a:pt x="8" y="58"/>
                    </a:lnTo>
                    <a:lnTo>
                      <a:pt x="7" y="52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47"/>
                    </a:lnTo>
                    <a:lnTo>
                      <a:pt x="6" y="45"/>
                    </a:lnTo>
                    <a:lnTo>
                      <a:pt x="7" y="45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6" y="38"/>
                    </a:lnTo>
                    <a:lnTo>
                      <a:pt x="3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2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1"/>
                    </a:lnTo>
                    <a:lnTo>
                      <a:pt x="8" y="28"/>
                    </a:lnTo>
                    <a:lnTo>
                      <a:pt x="13" y="25"/>
                    </a:lnTo>
                    <a:lnTo>
                      <a:pt x="17" y="22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5"/>
                    </a:lnTo>
                    <a:lnTo>
                      <a:pt x="18" y="12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3" y="10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5"/>
                    </a:lnTo>
                    <a:lnTo>
                      <a:pt x="31" y="11"/>
                    </a:lnTo>
                    <a:lnTo>
                      <a:pt x="33" y="15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1" y="21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6" y="22"/>
                    </a:lnTo>
                    <a:lnTo>
                      <a:pt x="23" y="28"/>
                    </a:lnTo>
                    <a:lnTo>
                      <a:pt x="23" y="34"/>
                    </a:lnTo>
                    <a:lnTo>
                      <a:pt x="23" y="40"/>
                    </a:lnTo>
                    <a:lnTo>
                      <a:pt x="23" y="40"/>
                    </a:lnTo>
                    <a:lnTo>
                      <a:pt x="20" y="41"/>
                    </a:lnTo>
                    <a:lnTo>
                      <a:pt x="18" y="41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6" y="41"/>
                    </a:lnTo>
                    <a:lnTo>
                      <a:pt x="16" y="44"/>
                    </a:lnTo>
                    <a:lnTo>
                      <a:pt x="16" y="51"/>
                    </a:lnTo>
                    <a:lnTo>
                      <a:pt x="16" y="51"/>
                    </a:lnTo>
                    <a:lnTo>
                      <a:pt x="17" y="58"/>
                    </a:lnTo>
                    <a:lnTo>
                      <a:pt x="18" y="61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18" y="67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14" y="72"/>
                    </a:lnTo>
                    <a:lnTo>
                      <a:pt x="16" y="70"/>
                    </a:lnTo>
                    <a:lnTo>
                      <a:pt x="17" y="67"/>
                    </a:lnTo>
                    <a:lnTo>
                      <a:pt x="17" y="64"/>
                    </a:lnTo>
                    <a:lnTo>
                      <a:pt x="17" y="64"/>
                    </a:lnTo>
                    <a:lnTo>
                      <a:pt x="16" y="62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1" y="87"/>
                    </a:lnTo>
                    <a:lnTo>
                      <a:pt x="11" y="87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13" y="115"/>
                    </a:lnTo>
                    <a:lnTo>
                      <a:pt x="13" y="115"/>
                    </a:lnTo>
                    <a:lnTo>
                      <a:pt x="14" y="13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2" name="ïş1íḍè">
                <a:extLst>
                  <a:ext uri="{FF2B5EF4-FFF2-40B4-BE49-F238E27FC236}">
                    <a16:creationId xmlns:a16="http://schemas.microsoft.com/office/drawing/2014/main" xmlns="" id="{7943B406-B5BD-4C70-840F-205B9DBD2E9B}"/>
                  </a:ext>
                </a:extLst>
              </p:cNvPr>
              <p:cNvSpPr/>
              <p:nvPr/>
            </p:nvSpPr>
            <p:spPr bwMode="auto">
              <a:xfrm>
                <a:off x="1654231" y="3493516"/>
                <a:ext cx="24574" cy="61435"/>
              </a:xfrm>
              <a:custGeom>
                <a:avLst/>
                <a:gdLst>
                  <a:gd name="T0" fmla="*/ 8 w 8"/>
                  <a:gd name="T1" fmla="*/ 6 h 20"/>
                  <a:gd name="T2" fmla="*/ 8 w 8"/>
                  <a:gd name="T3" fmla="*/ 6 h 20"/>
                  <a:gd name="T4" fmla="*/ 5 w 8"/>
                  <a:gd name="T5" fmla="*/ 9 h 20"/>
                  <a:gd name="T6" fmla="*/ 3 w 8"/>
                  <a:gd name="T7" fmla="*/ 13 h 20"/>
                  <a:gd name="T8" fmla="*/ 2 w 8"/>
                  <a:gd name="T9" fmla="*/ 18 h 20"/>
                  <a:gd name="T10" fmla="*/ 0 w 8"/>
                  <a:gd name="T11" fmla="*/ 20 h 20"/>
                  <a:gd name="T12" fmla="*/ 0 w 8"/>
                  <a:gd name="T13" fmla="*/ 20 h 20"/>
                  <a:gd name="T14" fmla="*/ 2 w 8"/>
                  <a:gd name="T15" fmla="*/ 10 h 20"/>
                  <a:gd name="T16" fmla="*/ 2 w 8"/>
                  <a:gd name="T17" fmla="*/ 5 h 20"/>
                  <a:gd name="T18" fmla="*/ 2 w 8"/>
                  <a:gd name="T19" fmla="*/ 2 h 20"/>
                  <a:gd name="T20" fmla="*/ 2 w 8"/>
                  <a:gd name="T21" fmla="*/ 2 h 20"/>
                  <a:gd name="T22" fmla="*/ 3 w 8"/>
                  <a:gd name="T23" fmla="*/ 0 h 20"/>
                  <a:gd name="T24" fmla="*/ 5 w 8"/>
                  <a:gd name="T25" fmla="*/ 2 h 20"/>
                  <a:gd name="T26" fmla="*/ 8 w 8"/>
                  <a:gd name="T2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0">
                    <a:moveTo>
                      <a:pt x="8" y="6"/>
                    </a:moveTo>
                    <a:lnTo>
                      <a:pt x="8" y="6"/>
                    </a:lnTo>
                    <a:lnTo>
                      <a:pt x="5" y="9"/>
                    </a:lnTo>
                    <a:lnTo>
                      <a:pt x="3" y="13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3" name="îṣļiḋê">
                <a:extLst>
                  <a:ext uri="{FF2B5EF4-FFF2-40B4-BE49-F238E27FC236}">
                    <a16:creationId xmlns:a16="http://schemas.microsoft.com/office/drawing/2014/main" xmlns="" id="{DEDF1AD2-63C4-4D46-AE7B-ED72EF798F10}"/>
                  </a:ext>
                </a:extLst>
              </p:cNvPr>
              <p:cNvSpPr/>
              <p:nvPr/>
            </p:nvSpPr>
            <p:spPr bwMode="auto">
              <a:xfrm>
                <a:off x="1654231" y="3493516"/>
                <a:ext cx="24574" cy="61435"/>
              </a:xfrm>
              <a:custGeom>
                <a:avLst/>
                <a:gdLst>
                  <a:gd name="T0" fmla="*/ 8 w 8"/>
                  <a:gd name="T1" fmla="*/ 6 h 20"/>
                  <a:gd name="T2" fmla="*/ 8 w 8"/>
                  <a:gd name="T3" fmla="*/ 6 h 20"/>
                  <a:gd name="T4" fmla="*/ 5 w 8"/>
                  <a:gd name="T5" fmla="*/ 9 h 20"/>
                  <a:gd name="T6" fmla="*/ 3 w 8"/>
                  <a:gd name="T7" fmla="*/ 13 h 20"/>
                  <a:gd name="T8" fmla="*/ 2 w 8"/>
                  <a:gd name="T9" fmla="*/ 18 h 20"/>
                  <a:gd name="T10" fmla="*/ 0 w 8"/>
                  <a:gd name="T11" fmla="*/ 20 h 20"/>
                  <a:gd name="T12" fmla="*/ 0 w 8"/>
                  <a:gd name="T13" fmla="*/ 20 h 20"/>
                  <a:gd name="T14" fmla="*/ 2 w 8"/>
                  <a:gd name="T15" fmla="*/ 10 h 20"/>
                  <a:gd name="T16" fmla="*/ 2 w 8"/>
                  <a:gd name="T17" fmla="*/ 5 h 20"/>
                  <a:gd name="T18" fmla="*/ 2 w 8"/>
                  <a:gd name="T19" fmla="*/ 2 h 20"/>
                  <a:gd name="T20" fmla="*/ 2 w 8"/>
                  <a:gd name="T21" fmla="*/ 2 h 20"/>
                  <a:gd name="T22" fmla="*/ 3 w 8"/>
                  <a:gd name="T23" fmla="*/ 0 h 20"/>
                  <a:gd name="T24" fmla="*/ 5 w 8"/>
                  <a:gd name="T25" fmla="*/ 2 h 20"/>
                  <a:gd name="T26" fmla="*/ 8 w 8"/>
                  <a:gd name="T2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0">
                    <a:moveTo>
                      <a:pt x="8" y="6"/>
                    </a:moveTo>
                    <a:lnTo>
                      <a:pt x="8" y="6"/>
                    </a:lnTo>
                    <a:lnTo>
                      <a:pt x="5" y="9"/>
                    </a:lnTo>
                    <a:lnTo>
                      <a:pt x="3" y="13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8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4" name="îš1ïḓè">
                <a:extLst>
                  <a:ext uri="{FF2B5EF4-FFF2-40B4-BE49-F238E27FC236}">
                    <a16:creationId xmlns:a16="http://schemas.microsoft.com/office/drawing/2014/main" xmlns="" id="{E88993A9-364F-4B53-9D18-3A0428D89368}"/>
                  </a:ext>
                </a:extLst>
              </p:cNvPr>
              <p:cNvSpPr/>
              <p:nvPr/>
            </p:nvSpPr>
            <p:spPr bwMode="auto">
              <a:xfrm>
                <a:off x="3534149" y="3450512"/>
                <a:ext cx="6145" cy="614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5" name="ïšļíḋê">
                <a:extLst>
                  <a:ext uri="{FF2B5EF4-FFF2-40B4-BE49-F238E27FC236}">
                    <a16:creationId xmlns:a16="http://schemas.microsoft.com/office/drawing/2014/main" xmlns="" id="{2730797D-0EB4-48CA-B322-88604FE894F8}"/>
                  </a:ext>
                </a:extLst>
              </p:cNvPr>
              <p:cNvSpPr/>
              <p:nvPr/>
            </p:nvSpPr>
            <p:spPr bwMode="auto">
              <a:xfrm>
                <a:off x="1832391" y="3155624"/>
                <a:ext cx="30720" cy="30716"/>
              </a:xfrm>
              <a:custGeom>
                <a:avLst/>
                <a:gdLst>
                  <a:gd name="T0" fmla="*/ 7 w 9"/>
                  <a:gd name="T1" fmla="*/ 5 h 8"/>
                  <a:gd name="T2" fmla="*/ 7 w 9"/>
                  <a:gd name="T3" fmla="*/ 5 h 8"/>
                  <a:gd name="T4" fmla="*/ 5 w 9"/>
                  <a:gd name="T5" fmla="*/ 7 h 8"/>
                  <a:gd name="T6" fmla="*/ 5 w 9"/>
                  <a:gd name="T7" fmla="*/ 5 h 8"/>
                  <a:gd name="T8" fmla="*/ 5 w 9"/>
                  <a:gd name="T9" fmla="*/ 5 h 8"/>
                  <a:gd name="T10" fmla="*/ 2 w 9"/>
                  <a:gd name="T11" fmla="*/ 7 h 8"/>
                  <a:gd name="T12" fmla="*/ 1 w 9"/>
                  <a:gd name="T13" fmla="*/ 8 h 8"/>
                  <a:gd name="T14" fmla="*/ 0 w 9"/>
                  <a:gd name="T15" fmla="*/ 8 h 8"/>
                  <a:gd name="T16" fmla="*/ 0 w 9"/>
                  <a:gd name="T17" fmla="*/ 8 h 8"/>
                  <a:gd name="T18" fmla="*/ 1 w 9"/>
                  <a:gd name="T19" fmla="*/ 5 h 8"/>
                  <a:gd name="T20" fmla="*/ 4 w 9"/>
                  <a:gd name="T21" fmla="*/ 4 h 8"/>
                  <a:gd name="T22" fmla="*/ 8 w 9"/>
                  <a:gd name="T23" fmla="*/ 0 h 8"/>
                  <a:gd name="T24" fmla="*/ 8 w 9"/>
                  <a:gd name="T25" fmla="*/ 0 h 8"/>
                  <a:gd name="T26" fmla="*/ 9 w 9"/>
                  <a:gd name="T27" fmla="*/ 0 h 8"/>
                  <a:gd name="T28" fmla="*/ 8 w 9"/>
                  <a:gd name="T29" fmla="*/ 1 h 8"/>
                  <a:gd name="T30" fmla="*/ 5 w 9"/>
                  <a:gd name="T31" fmla="*/ 4 h 8"/>
                  <a:gd name="T32" fmla="*/ 5 w 9"/>
                  <a:gd name="T33" fmla="*/ 5 h 8"/>
                  <a:gd name="T34" fmla="*/ 7 w 9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8">
                    <a:moveTo>
                      <a:pt x="7" y="5"/>
                    </a:moveTo>
                    <a:lnTo>
                      <a:pt x="7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6" name="ï$1îḓe">
                <a:extLst>
                  <a:ext uri="{FF2B5EF4-FFF2-40B4-BE49-F238E27FC236}">
                    <a16:creationId xmlns:a16="http://schemas.microsoft.com/office/drawing/2014/main" xmlns="" id="{FF9463D2-D726-4D54-803D-5661FE5C7EB5}"/>
                  </a:ext>
                </a:extLst>
              </p:cNvPr>
              <p:cNvSpPr/>
              <p:nvPr/>
            </p:nvSpPr>
            <p:spPr bwMode="auto">
              <a:xfrm>
                <a:off x="1832391" y="3155624"/>
                <a:ext cx="30720" cy="30716"/>
              </a:xfrm>
              <a:custGeom>
                <a:avLst/>
                <a:gdLst>
                  <a:gd name="T0" fmla="*/ 7 w 9"/>
                  <a:gd name="T1" fmla="*/ 5 h 8"/>
                  <a:gd name="T2" fmla="*/ 7 w 9"/>
                  <a:gd name="T3" fmla="*/ 5 h 8"/>
                  <a:gd name="T4" fmla="*/ 5 w 9"/>
                  <a:gd name="T5" fmla="*/ 7 h 8"/>
                  <a:gd name="T6" fmla="*/ 5 w 9"/>
                  <a:gd name="T7" fmla="*/ 5 h 8"/>
                  <a:gd name="T8" fmla="*/ 5 w 9"/>
                  <a:gd name="T9" fmla="*/ 5 h 8"/>
                  <a:gd name="T10" fmla="*/ 2 w 9"/>
                  <a:gd name="T11" fmla="*/ 7 h 8"/>
                  <a:gd name="T12" fmla="*/ 1 w 9"/>
                  <a:gd name="T13" fmla="*/ 8 h 8"/>
                  <a:gd name="T14" fmla="*/ 0 w 9"/>
                  <a:gd name="T15" fmla="*/ 8 h 8"/>
                  <a:gd name="T16" fmla="*/ 0 w 9"/>
                  <a:gd name="T17" fmla="*/ 8 h 8"/>
                  <a:gd name="T18" fmla="*/ 1 w 9"/>
                  <a:gd name="T19" fmla="*/ 5 h 8"/>
                  <a:gd name="T20" fmla="*/ 4 w 9"/>
                  <a:gd name="T21" fmla="*/ 4 h 8"/>
                  <a:gd name="T22" fmla="*/ 8 w 9"/>
                  <a:gd name="T23" fmla="*/ 0 h 8"/>
                  <a:gd name="T24" fmla="*/ 8 w 9"/>
                  <a:gd name="T25" fmla="*/ 0 h 8"/>
                  <a:gd name="T26" fmla="*/ 9 w 9"/>
                  <a:gd name="T27" fmla="*/ 0 h 8"/>
                  <a:gd name="T28" fmla="*/ 8 w 9"/>
                  <a:gd name="T29" fmla="*/ 1 h 8"/>
                  <a:gd name="T30" fmla="*/ 5 w 9"/>
                  <a:gd name="T31" fmla="*/ 4 h 8"/>
                  <a:gd name="T32" fmla="*/ 5 w 9"/>
                  <a:gd name="T33" fmla="*/ 5 h 8"/>
                  <a:gd name="T34" fmla="*/ 7 w 9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8">
                    <a:moveTo>
                      <a:pt x="7" y="5"/>
                    </a:moveTo>
                    <a:lnTo>
                      <a:pt x="7" y="5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7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7" name="îş1íďé">
                <a:extLst>
                  <a:ext uri="{FF2B5EF4-FFF2-40B4-BE49-F238E27FC236}">
                    <a16:creationId xmlns:a16="http://schemas.microsoft.com/office/drawing/2014/main" xmlns="" id="{AC4D09AB-AB23-4EF9-8A50-6A1BF0A83217}"/>
                  </a:ext>
                </a:extLst>
              </p:cNvPr>
              <p:cNvSpPr/>
              <p:nvPr/>
            </p:nvSpPr>
            <p:spPr bwMode="auto">
              <a:xfrm>
                <a:off x="1721807" y="2817728"/>
                <a:ext cx="129016" cy="301031"/>
              </a:xfrm>
              <a:custGeom>
                <a:avLst/>
                <a:gdLst>
                  <a:gd name="T0" fmla="*/ 7 w 41"/>
                  <a:gd name="T1" fmla="*/ 97 h 97"/>
                  <a:gd name="T2" fmla="*/ 1 w 41"/>
                  <a:gd name="T3" fmla="*/ 91 h 97"/>
                  <a:gd name="T4" fmla="*/ 3 w 41"/>
                  <a:gd name="T5" fmla="*/ 88 h 97"/>
                  <a:gd name="T6" fmla="*/ 6 w 41"/>
                  <a:gd name="T7" fmla="*/ 90 h 97"/>
                  <a:gd name="T8" fmla="*/ 4 w 41"/>
                  <a:gd name="T9" fmla="*/ 85 h 97"/>
                  <a:gd name="T10" fmla="*/ 4 w 41"/>
                  <a:gd name="T11" fmla="*/ 80 h 97"/>
                  <a:gd name="T12" fmla="*/ 6 w 41"/>
                  <a:gd name="T13" fmla="*/ 75 h 97"/>
                  <a:gd name="T14" fmla="*/ 3 w 41"/>
                  <a:gd name="T15" fmla="*/ 72 h 97"/>
                  <a:gd name="T16" fmla="*/ 0 w 41"/>
                  <a:gd name="T17" fmla="*/ 72 h 97"/>
                  <a:gd name="T18" fmla="*/ 3 w 41"/>
                  <a:gd name="T19" fmla="*/ 65 h 97"/>
                  <a:gd name="T20" fmla="*/ 7 w 41"/>
                  <a:gd name="T21" fmla="*/ 55 h 97"/>
                  <a:gd name="T22" fmla="*/ 13 w 41"/>
                  <a:gd name="T23" fmla="*/ 44 h 97"/>
                  <a:gd name="T24" fmla="*/ 18 w 41"/>
                  <a:gd name="T25" fmla="*/ 37 h 97"/>
                  <a:gd name="T26" fmla="*/ 16 w 41"/>
                  <a:gd name="T27" fmla="*/ 35 h 97"/>
                  <a:gd name="T28" fmla="*/ 17 w 41"/>
                  <a:gd name="T29" fmla="*/ 30 h 97"/>
                  <a:gd name="T30" fmla="*/ 18 w 41"/>
                  <a:gd name="T31" fmla="*/ 24 h 97"/>
                  <a:gd name="T32" fmla="*/ 16 w 41"/>
                  <a:gd name="T33" fmla="*/ 23 h 97"/>
                  <a:gd name="T34" fmla="*/ 20 w 41"/>
                  <a:gd name="T35" fmla="*/ 21 h 97"/>
                  <a:gd name="T36" fmla="*/ 23 w 41"/>
                  <a:gd name="T37" fmla="*/ 21 h 97"/>
                  <a:gd name="T38" fmla="*/ 23 w 41"/>
                  <a:gd name="T39" fmla="*/ 18 h 97"/>
                  <a:gd name="T40" fmla="*/ 26 w 41"/>
                  <a:gd name="T41" fmla="*/ 11 h 97"/>
                  <a:gd name="T42" fmla="*/ 31 w 41"/>
                  <a:gd name="T43" fmla="*/ 3 h 97"/>
                  <a:gd name="T44" fmla="*/ 33 w 41"/>
                  <a:gd name="T45" fmla="*/ 3 h 97"/>
                  <a:gd name="T46" fmla="*/ 38 w 41"/>
                  <a:gd name="T47" fmla="*/ 4 h 97"/>
                  <a:gd name="T48" fmla="*/ 38 w 41"/>
                  <a:gd name="T49" fmla="*/ 0 h 97"/>
                  <a:gd name="T50" fmla="*/ 40 w 41"/>
                  <a:gd name="T51" fmla="*/ 1 h 97"/>
                  <a:gd name="T52" fmla="*/ 40 w 41"/>
                  <a:gd name="T53" fmla="*/ 4 h 97"/>
                  <a:gd name="T54" fmla="*/ 33 w 41"/>
                  <a:gd name="T55" fmla="*/ 7 h 97"/>
                  <a:gd name="T56" fmla="*/ 30 w 41"/>
                  <a:gd name="T57" fmla="*/ 15 h 97"/>
                  <a:gd name="T58" fmla="*/ 24 w 41"/>
                  <a:gd name="T59" fmla="*/ 21 h 97"/>
                  <a:gd name="T60" fmla="*/ 26 w 41"/>
                  <a:gd name="T61" fmla="*/ 25 h 97"/>
                  <a:gd name="T62" fmla="*/ 30 w 41"/>
                  <a:gd name="T63" fmla="*/ 27 h 97"/>
                  <a:gd name="T64" fmla="*/ 24 w 41"/>
                  <a:gd name="T65" fmla="*/ 37 h 97"/>
                  <a:gd name="T66" fmla="*/ 26 w 41"/>
                  <a:gd name="T67" fmla="*/ 41 h 97"/>
                  <a:gd name="T68" fmla="*/ 18 w 41"/>
                  <a:gd name="T69" fmla="*/ 41 h 97"/>
                  <a:gd name="T70" fmla="*/ 16 w 41"/>
                  <a:gd name="T71" fmla="*/ 50 h 97"/>
                  <a:gd name="T72" fmla="*/ 13 w 41"/>
                  <a:gd name="T73" fmla="*/ 60 h 97"/>
                  <a:gd name="T74" fmla="*/ 7 w 41"/>
                  <a:gd name="T75" fmla="*/ 65 h 97"/>
                  <a:gd name="T76" fmla="*/ 8 w 41"/>
                  <a:gd name="T77" fmla="*/ 72 h 97"/>
                  <a:gd name="T78" fmla="*/ 7 w 41"/>
                  <a:gd name="T79" fmla="*/ 80 h 97"/>
                  <a:gd name="T80" fmla="*/ 7 w 41"/>
                  <a:gd name="T8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97">
                    <a:moveTo>
                      <a:pt x="7" y="97"/>
                    </a:moveTo>
                    <a:lnTo>
                      <a:pt x="7" y="97"/>
                    </a:lnTo>
                    <a:lnTo>
                      <a:pt x="3" y="94"/>
                    </a:lnTo>
                    <a:lnTo>
                      <a:pt x="1" y="91"/>
                    </a:lnTo>
                    <a:lnTo>
                      <a:pt x="3" y="88"/>
                    </a:lnTo>
                    <a:lnTo>
                      <a:pt x="3" y="88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7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3" y="72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3" y="65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13" y="44"/>
                    </a:lnTo>
                    <a:lnTo>
                      <a:pt x="13" y="44"/>
                    </a:lnTo>
                    <a:lnTo>
                      <a:pt x="16" y="40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6" y="35"/>
                    </a:lnTo>
                    <a:lnTo>
                      <a:pt x="16" y="33"/>
                    </a:lnTo>
                    <a:lnTo>
                      <a:pt x="17" y="30"/>
                    </a:lnTo>
                    <a:lnTo>
                      <a:pt x="18" y="25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3" y="15"/>
                    </a:lnTo>
                    <a:lnTo>
                      <a:pt x="26" y="11"/>
                    </a:lnTo>
                    <a:lnTo>
                      <a:pt x="28" y="7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3" y="3"/>
                    </a:lnTo>
                    <a:lnTo>
                      <a:pt x="37" y="4"/>
                    </a:lnTo>
                    <a:lnTo>
                      <a:pt x="38" y="4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0" y="4"/>
                    </a:lnTo>
                    <a:lnTo>
                      <a:pt x="37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0" y="15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4" y="24"/>
                    </a:lnTo>
                    <a:lnTo>
                      <a:pt x="26" y="25"/>
                    </a:lnTo>
                    <a:lnTo>
                      <a:pt x="30" y="27"/>
                    </a:lnTo>
                    <a:lnTo>
                      <a:pt x="30" y="27"/>
                    </a:lnTo>
                    <a:lnTo>
                      <a:pt x="26" y="34"/>
                    </a:lnTo>
                    <a:lnTo>
                      <a:pt x="24" y="37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1"/>
                    </a:lnTo>
                    <a:lnTo>
                      <a:pt x="18" y="41"/>
                    </a:lnTo>
                    <a:lnTo>
                      <a:pt x="16" y="45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8" y="72"/>
                    </a:lnTo>
                    <a:lnTo>
                      <a:pt x="7" y="80"/>
                    </a:lnTo>
                    <a:lnTo>
                      <a:pt x="7" y="80"/>
                    </a:lnTo>
                    <a:lnTo>
                      <a:pt x="7" y="88"/>
                    </a:lnTo>
                    <a:lnTo>
                      <a:pt x="7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8" name="íṧlïďe">
                <a:extLst>
                  <a:ext uri="{FF2B5EF4-FFF2-40B4-BE49-F238E27FC236}">
                    <a16:creationId xmlns:a16="http://schemas.microsoft.com/office/drawing/2014/main" xmlns="" id="{100F9E5A-89DC-41C4-8498-D34D73E85CEF}"/>
                  </a:ext>
                </a:extLst>
              </p:cNvPr>
              <p:cNvSpPr/>
              <p:nvPr/>
            </p:nvSpPr>
            <p:spPr bwMode="auto">
              <a:xfrm>
                <a:off x="1721807" y="2817728"/>
                <a:ext cx="129016" cy="301031"/>
              </a:xfrm>
              <a:custGeom>
                <a:avLst/>
                <a:gdLst>
                  <a:gd name="T0" fmla="*/ 7 w 41"/>
                  <a:gd name="T1" fmla="*/ 97 h 97"/>
                  <a:gd name="T2" fmla="*/ 1 w 41"/>
                  <a:gd name="T3" fmla="*/ 91 h 97"/>
                  <a:gd name="T4" fmla="*/ 3 w 41"/>
                  <a:gd name="T5" fmla="*/ 88 h 97"/>
                  <a:gd name="T6" fmla="*/ 6 w 41"/>
                  <a:gd name="T7" fmla="*/ 90 h 97"/>
                  <a:gd name="T8" fmla="*/ 4 w 41"/>
                  <a:gd name="T9" fmla="*/ 85 h 97"/>
                  <a:gd name="T10" fmla="*/ 4 w 41"/>
                  <a:gd name="T11" fmla="*/ 80 h 97"/>
                  <a:gd name="T12" fmla="*/ 6 w 41"/>
                  <a:gd name="T13" fmla="*/ 75 h 97"/>
                  <a:gd name="T14" fmla="*/ 3 w 41"/>
                  <a:gd name="T15" fmla="*/ 72 h 97"/>
                  <a:gd name="T16" fmla="*/ 0 w 41"/>
                  <a:gd name="T17" fmla="*/ 72 h 97"/>
                  <a:gd name="T18" fmla="*/ 3 w 41"/>
                  <a:gd name="T19" fmla="*/ 65 h 97"/>
                  <a:gd name="T20" fmla="*/ 7 w 41"/>
                  <a:gd name="T21" fmla="*/ 55 h 97"/>
                  <a:gd name="T22" fmla="*/ 13 w 41"/>
                  <a:gd name="T23" fmla="*/ 44 h 97"/>
                  <a:gd name="T24" fmla="*/ 18 w 41"/>
                  <a:gd name="T25" fmla="*/ 37 h 97"/>
                  <a:gd name="T26" fmla="*/ 16 w 41"/>
                  <a:gd name="T27" fmla="*/ 35 h 97"/>
                  <a:gd name="T28" fmla="*/ 17 w 41"/>
                  <a:gd name="T29" fmla="*/ 30 h 97"/>
                  <a:gd name="T30" fmla="*/ 18 w 41"/>
                  <a:gd name="T31" fmla="*/ 24 h 97"/>
                  <a:gd name="T32" fmla="*/ 16 w 41"/>
                  <a:gd name="T33" fmla="*/ 23 h 97"/>
                  <a:gd name="T34" fmla="*/ 20 w 41"/>
                  <a:gd name="T35" fmla="*/ 21 h 97"/>
                  <a:gd name="T36" fmla="*/ 23 w 41"/>
                  <a:gd name="T37" fmla="*/ 21 h 97"/>
                  <a:gd name="T38" fmla="*/ 23 w 41"/>
                  <a:gd name="T39" fmla="*/ 18 h 97"/>
                  <a:gd name="T40" fmla="*/ 26 w 41"/>
                  <a:gd name="T41" fmla="*/ 11 h 97"/>
                  <a:gd name="T42" fmla="*/ 31 w 41"/>
                  <a:gd name="T43" fmla="*/ 3 h 97"/>
                  <a:gd name="T44" fmla="*/ 33 w 41"/>
                  <a:gd name="T45" fmla="*/ 3 h 97"/>
                  <a:gd name="T46" fmla="*/ 38 w 41"/>
                  <a:gd name="T47" fmla="*/ 4 h 97"/>
                  <a:gd name="T48" fmla="*/ 38 w 41"/>
                  <a:gd name="T49" fmla="*/ 0 h 97"/>
                  <a:gd name="T50" fmla="*/ 40 w 41"/>
                  <a:gd name="T51" fmla="*/ 1 h 97"/>
                  <a:gd name="T52" fmla="*/ 40 w 41"/>
                  <a:gd name="T53" fmla="*/ 4 h 97"/>
                  <a:gd name="T54" fmla="*/ 33 w 41"/>
                  <a:gd name="T55" fmla="*/ 7 h 97"/>
                  <a:gd name="T56" fmla="*/ 30 w 41"/>
                  <a:gd name="T57" fmla="*/ 15 h 97"/>
                  <a:gd name="T58" fmla="*/ 24 w 41"/>
                  <a:gd name="T59" fmla="*/ 21 h 97"/>
                  <a:gd name="T60" fmla="*/ 26 w 41"/>
                  <a:gd name="T61" fmla="*/ 25 h 97"/>
                  <a:gd name="T62" fmla="*/ 30 w 41"/>
                  <a:gd name="T63" fmla="*/ 27 h 97"/>
                  <a:gd name="T64" fmla="*/ 24 w 41"/>
                  <a:gd name="T65" fmla="*/ 37 h 97"/>
                  <a:gd name="T66" fmla="*/ 26 w 41"/>
                  <a:gd name="T67" fmla="*/ 41 h 97"/>
                  <a:gd name="T68" fmla="*/ 18 w 41"/>
                  <a:gd name="T69" fmla="*/ 41 h 97"/>
                  <a:gd name="T70" fmla="*/ 16 w 41"/>
                  <a:gd name="T71" fmla="*/ 50 h 97"/>
                  <a:gd name="T72" fmla="*/ 13 w 41"/>
                  <a:gd name="T73" fmla="*/ 60 h 97"/>
                  <a:gd name="T74" fmla="*/ 7 w 41"/>
                  <a:gd name="T75" fmla="*/ 65 h 97"/>
                  <a:gd name="T76" fmla="*/ 8 w 41"/>
                  <a:gd name="T77" fmla="*/ 72 h 97"/>
                  <a:gd name="T78" fmla="*/ 7 w 41"/>
                  <a:gd name="T79" fmla="*/ 80 h 97"/>
                  <a:gd name="T80" fmla="*/ 7 w 41"/>
                  <a:gd name="T8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" h="97">
                    <a:moveTo>
                      <a:pt x="7" y="97"/>
                    </a:moveTo>
                    <a:lnTo>
                      <a:pt x="7" y="97"/>
                    </a:lnTo>
                    <a:lnTo>
                      <a:pt x="3" y="94"/>
                    </a:lnTo>
                    <a:lnTo>
                      <a:pt x="1" y="91"/>
                    </a:lnTo>
                    <a:lnTo>
                      <a:pt x="3" y="88"/>
                    </a:lnTo>
                    <a:lnTo>
                      <a:pt x="3" y="88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4" y="77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3" y="72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3" y="65"/>
                    </a:lnTo>
                    <a:lnTo>
                      <a:pt x="7" y="55"/>
                    </a:lnTo>
                    <a:lnTo>
                      <a:pt x="7" y="55"/>
                    </a:lnTo>
                    <a:lnTo>
                      <a:pt x="13" y="44"/>
                    </a:lnTo>
                    <a:lnTo>
                      <a:pt x="13" y="44"/>
                    </a:lnTo>
                    <a:lnTo>
                      <a:pt x="16" y="40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16" y="35"/>
                    </a:lnTo>
                    <a:lnTo>
                      <a:pt x="16" y="33"/>
                    </a:lnTo>
                    <a:lnTo>
                      <a:pt x="17" y="30"/>
                    </a:lnTo>
                    <a:lnTo>
                      <a:pt x="18" y="25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20" y="21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3" y="15"/>
                    </a:lnTo>
                    <a:lnTo>
                      <a:pt x="26" y="11"/>
                    </a:lnTo>
                    <a:lnTo>
                      <a:pt x="28" y="7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3" y="3"/>
                    </a:lnTo>
                    <a:lnTo>
                      <a:pt x="37" y="4"/>
                    </a:lnTo>
                    <a:lnTo>
                      <a:pt x="38" y="4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0" y="1"/>
                    </a:lnTo>
                    <a:lnTo>
                      <a:pt x="41" y="1"/>
                    </a:lnTo>
                    <a:lnTo>
                      <a:pt x="40" y="4"/>
                    </a:lnTo>
                    <a:lnTo>
                      <a:pt x="37" y="7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0" y="15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4" y="24"/>
                    </a:lnTo>
                    <a:lnTo>
                      <a:pt x="26" y="25"/>
                    </a:lnTo>
                    <a:lnTo>
                      <a:pt x="30" y="27"/>
                    </a:lnTo>
                    <a:lnTo>
                      <a:pt x="30" y="27"/>
                    </a:lnTo>
                    <a:lnTo>
                      <a:pt x="26" y="34"/>
                    </a:lnTo>
                    <a:lnTo>
                      <a:pt x="24" y="37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1"/>
                    </a:lnTo>
                    <a:lnTo>
                      <a:pt x="18" y="41"/>
                    </a:lnTo>
                    <a:lnTo>
                      <a:pt x="16" y="45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3" y="60"/>
                    </a:lnTo>
                    <a:lnTo>
                      <a:pt x="11" y="62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8" y="72"/>
                    </a:lnTo>
                    <a:lnTo>
                      <a:pt x="7" y="80"/>
                    </a:lnTo>
                    <a:lnTo>
                      <a:pt x="7" y="80"/>
                    </a:lnTo>
                    <a:lnTo>
                      <a:pt x="7" y="88"/>
                    </a:lnTo>
                    <a:lnTo>
                      <a:pt x="7" y="9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9" name="ïSḷïďê">
                <a:extLst>
                  <a:ext uri="{FF2B5EF4-FFF2-40B4-BE49-F238E27FC236}">
                    <a16:creationId xmlns:a16="http://schemas.microsoft.com/office/drawing/2014/main" xmlns="" id="{5FC5700C-9A5C-4080-9690-81D689BF641F}"/>
                  </a:ext>
                </a:extLst>
              </p:cNvPr>
              <p:cNvSpPr/>
              <p:nvPr/>
            </p:nvSpPr>
            <p:spPr bwMode="auto">
              <a:xfrm>
                <a:off x="1390056" y="2627281"/>
                <a:ext cx="233453" cy="448475"/>
              </a:xfrm>
              <a:custGeom>
                <a:avLst/>
                <a:gdLst>
                  <a:gd name="T0" fmla="*/ 9 w 76"/>
                  <a:gd name="T1" fmla="*/ 104 h 145"/>
                  <a:gd name="T2" fmla="*/ 9 w 76"/>
                  <a:gd name="T3" fmla="*/ 94 h 145"/>
                  <a:gd name="T4" fmla="*/ 3 w 76"/>
                  <a:gd name="T5" fmla="*/ 94 h 145"/>
                  <a:gd name="T6" fmla="*/ 2 w 76"/>
                  <a:gd name="T7" fmla="*/ 88 h 145"/>
                  <a:gd name="T8" fmla="*/ 0 w 76"/>
                  <a:gd name="T9" fmla="*/ 73 h 145"/>
                  <a:gd name="T10" fmla="*/ 3 w 76"/>
                  <a:gd name="T11" fmla="*/ 73 h 145"/>
                  <a:gd name="T12" fmla="*/ 12 w 76"/>
                  <a:gd name="T13" fmla="*/ 58 h 145"/>
                  <a:gd name="T14" fmla="*/ 20 w 76"/>
                  <a:gd name="T15" fmla="*/ 46 h 145"/>
                  <a:gd name="T16" fmla="*/ 28 w 76"/>
                  <a:gd name="T17" fmla="*/ 40 h 145"/>
                  <a:gd name="T18" fmla="*/ 29 w 76"/>
                  <a:gd name="T19" fmla="*/ 37 h 145"/>
                  <a:gd name="T20" fmla="*/ 33 w 76"/>
                  <a:gd name="T21" fmla="*/ 31 h 145"/>
                  <a:gd name="T22" fmla="*/ 43 w 76"/>
                  <a:gd name="T23" fmla="*/ 21 h 145"/>
                  <a:gd name="T24" fmla="*/ 52 w 76"/>
                  <a:gd name="T25" fmla="*/ 16 h 145"/>
                  <a:gd name="T26" fmla="*/ 72 w 76"/>
                  <a:gd name="T27" fmla="*/ 0 h 145"/>
                  <a:gd name="T28" fmla="*/ 75 w 76"/>
                  <a:gd name="T29" fmla="*/ 3 h 145"/>
                  <a:gd name="T30" fmla="*/ 73 w 76"/>
                  <a:gd name="T31" fmla="*/ 11 h 145"/>
                  <a:gd name="T32" fmla="*/ 70 w 76"/>
                  <a:gd name="T33" fmla="*/ 21 h 145"/>
                  <a:gd name="T34" fmla="*/ 52 w 76"/>
                  <a:gd name="T35" fmla="*/ 60 h 145"/>
                  <a:gd name="T36" fmla="*/ 43 w 76"/>
                  <a:gd name="T37" fmla="*/ 86 h 145"/>
                  <a:gd name="T38" fmla="*/ 45 w 76"/>
                  <a:gd name="T39" fmla="*/ 103 h 145"/>
                  <a:gd name="T40" fmla="*/ 48 w 76"/>
                  <a:gd name="T41" fmla="*/ 107 h 145"/>
                  <a:gd name="T42" fmla="*/ 46 w 76"/>
                  <a:gd name="T43" fmla="*/ 100 h 145"/>
                  <a:gd name="T44" fmla="*/ 48 w 76"/>
                  <a:gd name="T45" fmla="*/ 86 h 145"/>
                  <a:gd name="T46" fmla="*/ 53 w 76"/>
                  <a:gd name="T47" fmla="*/ 97 h 145"/>
                  <a:gd name="T48" fmla="*/ 57 w 76"/>
                  <a:gd name="T49" fmla="*/ 111 h 145"/>
                  <a:gd name="T50" fmla="*/ 60 w 76"/>
                  <a:gd name="T51" fmla="*/ 107 h 145"/>
                  <a:gd name="T52" fmla="*/ 65 w 76"/>
                  <a:gd name="T53" fmla="*/ 104 h 145"/>
                  <a:gd name="T54" fmla="*/ 63 w 76"/>
                  <a:gd name="T55" fmla="*/ 108 h 145"/>
                  <a:gd name="T56" fmla="*/ 62 w 76"/>
                  <a:gd name="T57" fmla="*/ 115 h 145"/>
                  <a:gd name="T58" fmla="*/ 53 w 76"/>
                  <a:gd name="T59" fmla="*/ 115 h 145"/>
                  <a:gd name="T60" fmla="*/ 49 w 76"/>
                  <a:gd name="T61" fmla="*/ 134 h 145"/>
                  <a:gd name="T62" fmla="*/ 48 w 76"/>
                  <a:gd name="T63" fmla="*/ 131 h 145"/>
                  <a:gd name="T64" fmla="*/ 43 w 76"/>
                  <a:gd name="T65" fmla="*/ 130 h 145"/>
                  <a:gd name="T66" fmla="*/ 48 w 76"/>
                  <a:gd name="T67" fmla="*/ 118 h 145"/>
                  <a:gd name="T68" fmla="*/ 43 w 76"/>
                  <a:gd name="T69" fmla="*/ 117 h 145"/>
                  <a:gd name="T70" fmla="*/ 38 w 76"/>
                  <a:gd name="T71" fmla="*/ 127 h 145"/>
                  <a:gd name="T72" fmla="*/ 35 w 76"/>
                  <a:gd name="T73" fmla="*/ 145 h 145"/>
                  <a:gd name="T74" fmla="*/ 33 w 76"/>
                  <a:gd name="T75" fmla="*/ 135 h 145"/>
                  <a:gd name="T76" fmla="*/ 23 w 76"/>
                  <a:gd name="T77" fmla="*/ 114 h 145"/>
                  <a:gd name="T78" fmla="*/ 22 w 76"/>
                  <a:gd name="T79" fmla="*/ 97 h 145"/>
                  <a:gd name="T80" fmla="*/ 20 w 76"/>
                  <a:gd name="T81" fmla="*/ 86 h 145"/>
                  <a:gd name="T82" fmla="*/ 20 w 76"/>
                  <a:gd name="T83" fmla="*/ 83 h 145"/>
                  <a:gd name="T84" fmla="*/ 25 w 76"/>
                  <a:gd name="T85" fmla="*/ 77 h 145"/>
                  <a:gd name="T86" fmla="*/ 20 w 76"/>
                  <a:gd name="T87" fmla="*/ 73 h 145"/>
                  <a:gd name="T88" fmla="*/ 22 w 76"/>
                  <a:gd name="T89" fmla="*/ 64 h 145"/>
                  <a:gd name="T90" fmla="*/ 18 w 76"/>
                  <a:gd name="T91" fmla="*/ 58 h 145"/>
                  <a:gd name="T92" fmla="*/ 10 w 76"/>
                  <a:gd name="T93" fmla="*/ 70 h 145"/>
                  <a:gd name="T94" fmla="*/ 6 w 76"/>
                  <a:gd name="T95" fmla="*/ 76 h 145"/>
                  <a:gd name="T96" fmla="*/ 6 w 76"/>
                  <a:gd name="T97" fmla="*/ 78 h 145"/>
                  <a:gd name="T98" fmla="*/ 8 w 76"/>
                  <a:gd name="T99" fmla="*/ 81 h 145"/>
                  <a:gd name="T100" fmla="*/ 10 w 76"/>
                  <a:gd name="T101" fmla="*/ 78 h 145"/>
                  <a:gd name="T102" fmla="*/ 13 w 76"/>
                  <a:gd name="T103" fmla="*/ 77 h 145"/>
                  <a:gd name="T104" fmla="*/ 10 w 76"/>
                  <a:gd name="T105" fmla="*/ 84 h 145"/>
                  <a:gd name="T106" fmla="*/ 8 w 76"/>
                  <a:gd name="T107" fmla="*/ 88 h 145"/>
                  <a:gd name="T108" fmla="*/ 10 w 76"/>
                  <a:gd name="T109" fmla="*/ 10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145">
                    <a:moveTo>
                      <a:pt x="10" y="105"/>
                    </a:moveTo>
                    <a:lnTo>
                      <a:pt x="10" y="105"/>
                    </a:lnTo>
                    <a:lnTo>
                      <a:pt x="9" y="104"/>
                    </a:lnTo>
                    <a:lnTo>
                      <a:pt x="8" y="101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6" y="94"/>
                    </a:lnTo>
                    <a:lnTo>
                      <a:pt x="5" y="94"/>
                    </a:lnTo>
                    <a:lnTo>
                      <a:pt x="3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" y="88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2" y="73"/>
                    </a:lnTo>
                    <a:lnTo>
                      <a:pt x="3" y="73"/>
                    </a:lnTo>
                    <a:lnTo>
                      <a:pt x="6" y="70"/>
                    </a:lnTo>
                    <a:lnTo>
                      <a:pt x="12" y="58"/>
                    </a:lnTo>
                    <a:lnTo>
                      <a:pt x="12" y="58"/>
                    </a:lnTo>
                    <a:lnTo>
                      <a:pt x="16" y="51"/>
                    </a:lnTo>
                    <a:lnTo>
                      <a:pt x="16" y="51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5" y="41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37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3" y="31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8" y="18"/>
                    </a:lnTo>
                    <a:lnTo>
                      <a:pt x="52" y="16"/>
                    </a:lnTo>
                    <a:lnTo>
                      <a:pt x="60" y="8"/>
                    </a:lnTo>
                    <a:lnTo>
                      <a:pt x="69" y="3"/>
                    </a:lnTo>
                    <a:lnTo>
                      <a:pt x="72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5" y="3"/>
                    </a:lnTo>
                    <a:lnTo>
                      <a:pt x="73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0" y="21"/>
                    </a:lnTo>
                    <a:lnTo>
                      <a:pt x="65" y="34"/>
                    </a:lnTo>
                    <a:lnTo>
                      <a:pt x="65" y="34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46" y="73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43" y="97"/>
                    </a:lnTo>
                    <a:lnTo>
                      <a:pt x="45" y="103"/>
                    </a:lnTo>
                    <a:lnTo>
                      <a:pt x="46" y="108"/>
                    </a:lnTo>
                    <a:lnTo>
                      <a:pt x="46" y="108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6" y="100"/>
                    </a:lnTo>
                    <a:lnTo>
                      <a:pt x="46" y="100"/>
                    </a:lnTo>
                    <a:lnTo>
                      <a:pt x="45" y="94"/>
                    </a:lnTo>
                    <a:lnTo>
                      <a:pt x="46" y="90"/>
                    </a:lnTo>
                    <a:lnTo>
                      <a:pt x="48" y="86"/>
                    </a:lnTo>
                    <a:lnTo>
                      <a:pt x="48" y="86"/>
                    </a:lnTo>
                    <a:lnTo>
                      <a:pt x="49" y="93"/>
                    </a:lnTo>
                    <a:lnTo>
                      <a:pt x="53" y="97"/>
                    </a:lnTo>
                    <a:lnTo>
                      <a:pt x="56" y="103"/>
                    </a:lnTo>
                    <a:lnTo>
                      <a:pt x="57" y="111"/>
                    </a:lnTo>
                    <a:lnTo>
                      <a:pt x="57" y="111"/>
                    </a:lnTo>
                    <a:lnTo>
                      <a:pt x="59" y="111"/>
                    </a:lnTo>
                    <a:lnTo>
                      <a:pt x="59" y="110"/>
                    </a:lnTo>
                    <a:lnTo>
                      <a:pt x="60" y="107"/>
                    </a:lnTo>
                    <a:lnTo>
                      <a:pt x="62" y="104"/>
                    </a:lnTo>
                    <a:lnTo>
                      <a:pt x="62" y="103"/>
                    </a:lnTo>
                    <a:lnTo>
                      <a:pt x="65" y="104"/>
                    </a:lnTo>
                    <a:lnTo>
                      <a:pt x="65" y="104"/>
                    </a:lnTo>
                    <a:lnTo>
                      <a:pt x="65" y="107"/>
                    </a:lnTo>
                    <a:lnTo>
                      <a:pt x="63" y="108"/>
                    </a:lnTo>
                    <a:lnTo>
                      <a:pt x="62" y="111"/>
                    </a:lnTo>
                    <a:lnTo>
                      <a:pt x="62" y="115"/>
                    </a:lnTo>
                    <a:lnTo>
                      <a:pt x="62" y="115"/>
                    </a:lnTo>
                    <a:lnTo>
                      <a:pt x="59" y="113"/>
                    </a:lnTo>
                    <a:lnTo>
                      <a:pt x="56" y="113"/>
                    </a:lnTo>
                    <a:lnTo>
                      <a:pt x="53" y="115"/>
                    </a:lnTo>
                    <a:lnTo>
                      <a:pt x="52" y="118"/>
                    </a:lnTo>
                    <a:lnTo>
                      <a:pt x="50" y="127"/>
                    </a:lnTo>
                    <a:lnTo>
                      <a:pt x="49" y="134"/>
                    </a:lnTo>
                    <a:lnTo>
                      <a:pt x="49" y="134"/>
                    </a:lnTo>
                    <a:lnTo>
                      <a:pt x="48" y="133"/>
                    </a:lnTo>
                    <a:lnTo>
                      <a:pt x="48" y="131"/>
                    </a:lnTo>
                    <a:lnTo>
                      <a:pt x="46" y="130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45" y="125"/>
                    </a:lnTo>
                    <a:lnTo>
                      <a:pt x="46" y="123"/>
                    </a:lnTo>
                    <a:lnTo>
                      <a:pt x="48" y="118"/>
                    </a:lnTo>
                    <a:lnTo>
                      <a:pt x="48" y="115"/>
                    </a:lnTo>
                    <a:lnTo>
                      <a:pt x="48" y="115"/>
                    </a:lnTo>
                    <a:lnTo>
                      <a:pt x="43" y="117"/>
                    </a:lnTo>
                    <a:lnTo>
                      <a:pt x="40" y="120"/>
                    </a:lnTo>
                    <a:lnTo>
                      <a:pt x="39" y="124"/>
                    </a:lnTo>
                    <a:lnTo>
                      <a:pt x="38" y="127"/>
                    </a:lnTo>
                    <a:lnTo>
                      <a:pt x="38" y="127"/>
                    </a:lnTo>
                    <a:lnTo>
                      <a:pt x="36" y="135"/>
                    </a:lnTo>
                    <a:lnTo>
                      <a:pt x="35" y="145"/>
                    </a:lnTo>
                    <a:lnTo>
                      <a:pt x="35" y="145"/>
                    </a:lnTo>
                    <a:lnTo>
                      <a:pt x="35" y="140"/>
                    </a:lnTo>
                    <a:lnTo>
                      <a:pt x="33" y="135"/>
                    </a:lnTo>
                    <a:lnTo>
                      <a:pt x="28" y="125"/>
                    </a:lnTo>
                    <a:lnTo>
                      <a:pt x="28" y="125"/>
                    </a:lnTo>
                    <a:lnTo>
                      <a:pt x="23" y="114"/>
                    </a:lnTo>
                    <a:lnTo>
                      <a:pt x="20" y="103"/>
                    </a:lnTo>
                    <a:lnTo>
                      <a:pt x="20" y="103"/>
                    </a:lnTo>
                    <a:lnTo>
                      <a:pt x="22" y="97"/>
                    </a:lnTo>
                    <a:lnTo>
                      <a:pt x="23" y="91"/>
                    </a:lnTo>
                    <a:lnTo>
                      <a:pt x="22" y="87"/>
                    </a:lnTo>
                    <a:lnTo>
                      <a:pt x="20" y="86"/>
                    </a:lnTo>
                    <a:lnTo>
                      <a:pt x="18" y="84"/>
                    </a:lnTo>
                    <a:lnTo>
                      <a:pt x="18" y="84"/>
                    </a:lnTo>
                    <a:lnTo>
                      <a:pt x="20" y="83"/>
                    </a:lnTo>
                    <a:lnTo>
                      <a:pt x="22" y="81"/>
                    </a:lnTo>
                    <a:lnTo>
                      <a:pt x="23" y="80"/>
                    </a:lnTo>
                    <a:lnTo>
                      <a:pt x="25" y="77"/>
                    </a:lnTo>
                    <a:lnTo>
                      <a:pt x="25" y="77"/>
                    </a:lnTo>
                    <a:lnTo>
                      <a:pt x="23" y="74"/>
                    </a:lnTo>
                    <a:lnTo>
                      <a:pt x="20" y="73"/>
                    </a:lnTo>
                    <a:lnTo>
                      <a:pt x="20" y="70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0" y="60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5" y="60"/>
                    </a:lnTo>
                    <a:lnTo>
                      <a:pt x="13" y="63"/>
                    </a:lnTo>
                    <a:lnTo>
                      <a:pt x="10" y="70"/>
                    </a:lnTo>
                    <a:lnTo>
                      <a:pt x="9" y="76"/>
                    </a:lnTo>
                    <a:lnTo>
                      <a:pt x="8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5" y="77"/>
                    </a:lnTo>
                    <a:lnTo>
                      <a:pt x="6" y="78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8" y="81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5" y="80"/>
                    </a:lnTo>
                    <a:lnTo>
                      <a:pt x="13" y="83"/>
                    </a:lnTo>
                    <a:lnTo>
                      <a:pt x="10" y="84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8" y="88"/>
                    </a:lnTo>
                    <a:lnTo>
                      <a:pt x="9" y="94"/>
                    </a:lnTo>
                    <a:lnTo>
                      <a:pt x="10" y="98"/>
                    </a:lnTo>
                    <a:lnTo>
                      <a:pt x="10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0" name="ïśľídè">
                <a:extLst>
                  <a:ext uri="{FF2B5EF4-FFF2-40B4-BE49-F238E27FC236}">
                    <a16:creationId xmlns:a16="http://schemas.microsoft.com/office/drawing/2014/main" xmlns="" id="{84366D85-550F-43F7-B49F-C80A56872DC4}"/>
                  </a:ext>
                </a:extLst>
              </p:cNvPr>
              <p:cNvSpPr/>
              <p:nvPr/>
            </p:nvSpPr>
            <p:spPr bwMode="auto">
              <a:xfrm>
                <a:off x="1390055" y="2627281"/>
                <a:ext cx="233453" cy="448475"/>
              </a:xfrm>
              <a:custGeom>
                <a:avLst/>
                <a:gdLst>
                  <a:gd name="T0" fmla="*/ 9 w 76"/>
                  <a:gd name="T1" fmla="*/ 104 h 145"/>
                  <a:gd name="T2" fmla="*/ 9 w 76"/>
                  <a:gd name="T3" fmla="*/ 94 h 145"/>
                  <a:gd name="T4" fmla="*/ 3 w 76"/>
                  <a:gd name="T5" fmla="*/ 94 h 145"/>
                  <a:gd name="T6" fmla="*/ 2 w 76"/>
                  <a:gd name="T7" fmla="*/ 88 h 145"/>
                  <a:gd name="T8" fmla="*/ 0 w 76"/>
                  <a:gd name="T9" fmla="*/ 73 h 145"/>
                  <a:gd name="T10" fmla="*/ 3 w 76"/>
                  <a:gd name="T11" fmla="*/ 73 h 145"/>
                  <a:gd name="T12" fmla="*/ 12 w 76"/>
                  <a:gd name="T13" fmla="*/ 58 h 145"/>
                  <a:gd name="T14" fmla="*/ 20 w 76"/>
                  <a:gd name="T15" fmla="*/ 46 h 145"/>
                  <a:gd name="T16" fmla="*/ 28 w 76"/>
                  <a:gd name="T17" fmla="*/ 40 h 145"/>
                  <a:gd name="T18" fmla="*/ 29 w 76"/>
                  <a:gd name="T19" fmla="*/ 37 h 145"/>
                  <a:gd name="T20" fmla="*/ 33 w 76"/>
                  <a:gd name="T21" fmla="*/ 31 h 145"/>
                  <a:gd name="T22" fmla="*/ 43 w 76"/>
                  <a:gd name="T23" fmla="*/ 21 h 145"/>
                  <a:gd name="T24" fmla="*/ 52 w 76"/>
                  <a:gd name="T25" fmla="*/ 16 h 145"/>
                  <a:gd name="T26" fmla="*/ 72 w 76"/>
                  <a:gd name="T27" fmla="*/ 0 h 145"/>
                  <a:gd name="T28" fmla="*/ 75 w 76"/>
                  <a:gd name="T29" fmla="*/ 3 h 145"/>
                  <a:gd name="T30" fmla="*/ 73 w 76"/>
                  <a:gd name="T31" fmla="*/ 11 h 145"/>
                  <a:gd name="T32" fmla="*/ 70 w 76"/>
                  <a:gd name="T33" fmla="*/ 21 h 145"/>
                  <a:gd name="T34" fmla="*/ 52 w 76"/>
                  <a:gd name="T35" fmla="*/ 60 h 145"/>
                  <a:gd name="T36" fmla="*/ 43 w 76"/>
                  <a:gd name="T37" fmla="*/ 86 h 145"/>
                  <a:gd name="T38" fmla="*/ 45 w 76"/>
                  <a:gd name="T39" fmla="*/ 103 h 145"/>
                  <a:gd name="T40" fmla="*/ 48 w 76"/>
                  <a:gd name="T41" fmla="*/ 107 h 145"/>
                  <a:gd name="T42" fmla="*/ 46 w 76"/>
                  <a:gd name="T43" fmla="*/ 100 h 145"/>
                  <a:gd name="T44" fmla="*/ 48 w 76"/>
                  <a:gd name="T45" fmla="*/ 86 h 145"/>
                  <a:gd name="T46" fmla="*/ 53 w 76"/>
                  <a:gd name="T47" fmla="*/ 97 h 145"/>
                  <a:gd name="T48" fmla="*/ 57 w 76"/>
                  <a:gd name="T49" fmla="*/ 111 h 145"/>
                  <a:gd name="T50" fmla="*/ 60 w 76"/>
                  <a:gd name="T51" fmla="*/ 107 h 145"/>
                  <a:gd name="T52" fmla="*/ 65 w 76"/>
                  <a:gd name="T53" fmla="*/ 104 h 145"/>
                  <a:gd name="T54" fmla="*/ 63 w 76"/>
                  <a:gd name="T55" fmla="*/ 108 h 145"/>
                  <a:gd name="T56" fmla="*/ 62 w 76"/>
                  <a:gd name="T57" fmla="*/ 115 h 145"/>
                  <a:gd name="T58" fmla="*/ 53 w 76"/>
                  <a:gd name="T59" fmla="*/ 115 h 145"/>
                  <a:gd name="T60" fmla="*/ 49 w 76"/>
                  <a:gd name="T61" fmla="*/ 134 h 145"/>
                  <a:gd name="T62" fmla="*/ 48 w 76"/>
                  <a:gd name="T63" fmla="*/ 131 h 145"/>
                  <a:gd name="T64" fmla="*/ 43 w 76"/>
                  <a:gd name="T65" fmla="*/ 130 h 145"/>
                  <a:gd name="T66" fmla="*/ 48 w 76"/>
                  <a:gd name="T67" fmla="*/ 118 h 145"/>
                  <a:gd name="T68" fmla="*/ 43 w 76"/>
                  <a:gd name="T69" fmla="*/ 117 h 145"/>
                  <a:gd name="T70" fmla="*/ 38 w 76"/>
                  <a:gd name="T71" fmla="*/ 127 h 145"/>
                  <a:gd name="T72" fmla="*/ 35 w 76"/>
                  <a:gd name="T73" fmla="*/ 145 h 145"/>
                  <a:gd name="T74" fmla="*/ 33 w 76"/>
                  <a:gd name="T75" fmla="*/ 135 h 145"/>
                  <a:gd name="T76" fmla="*/ 23 w 76"/>
                  <a:gd name="T77" fmla="*/ 114 h 145"/>
                  <a:gd name="T78" fmla="*/ 22 w 76"/>
                  <a:gd name="T79" fmla="*/ 97 h 145"/>
                  <a:gd name="T80" fmla="*/ 20 w 76"/>
                  <a:gd name="T81" fmla="*/ 86 h 145"/>
                  <a:gd name="T82" fmla="*/ 20 w 76"/>
                  <a:gd name="T83" fmla="*/ 83 h 145"/>
                  <a:gd name="T84" fmla="*/ 25 w 76"/>
                  <a:gd name="T85" fmla="*/ 77 h 145"/>
                  <a:gd name="T86" fmla="*/ 20 w 76"/>
                  <a:gd name="T87" fmla="*/ 73 h 145"/>
                  <a:gd name="T88" fmla="*/ 22 w 76"/>
                  <a:gd name="T89" fmla="*/ 64 h 145"/>
                  <a:gd name="T90" fmla="*/ 18 w 76"/>
                  <a:gd name="T91" fmla="*/ 58 h 145"/>
                  <a:gd name="T92" fmla="*/ 10 w 76"/>
                  <a:gd name="T93" fmla="*/ 70 h 145"/>
                  <a:gd name="T94" fmla="*/ 6 w 76"/>
                  <a:gd name="T95" fmla="*/ 76 h 145"/>
                  <a:gd name="T96" fmla="*/ 6 w 76"/>
                  <a:gd name="T97" fmla="*/ 78 h 145"/>
                  <a:gd name="T98" fmla="*/ 8 w 76"/>
                  <a:gd name="T99" fmla="*/ 81 h 145"/>
                  <a:gd name="T100" fmla="*/ 10 w 76"/>
                  <a:gd name="T101" fmla="*/ 78 h 145"/>
                  <a:gd name="T102" fmla="*/ 13 w 76"/>
                  <a:gd name="T103" fmla="*/ 77 h 145"/>
                  <a:gd name="T104" fmla="*/ 10 w 76"/>
                  <a:gd name="T105" fmla="*/ 84 h 145"/>
                  <a:gd name="T106" fmla="*/ 8 w 76"/>
                  <a:gd name="T107" fmla="*/ 88 h 145"/>
                  <a:gd name="T108" fmla="*/ 10 w 76"/>
                  <a:gd name="T109" fmla="*/ 10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145">
                    <a:moveTo>
                      <a:pt x="10" y="105"/>
                    </a:moveTo>
                    <a:lnTo>
                      <a:pt x="10" y="105"/>
                    </a:lnTo>
                    <a:lnTo>
                      <a:pt x="9" y="104"/>
                    </a:lnTo>
                    <a:lnTo>
                      <a:pt x="8" y="101"/>
                    </a:lnTo>
                    <a:lnTo>
                      <a:pt x="9" y="94"/>
                    </a:lnTo>
                    <a:lnTo>
                      <a:pt x="9" y="94"/>
                    </a:lnTo>
                    <a:lnTo>
                      <a:pt x="6" y="94"/>
                    </a:lnTo>
                    <a:lnTo>
                      <a:pt x="5" y="94"/>
                    </a:lnTo>
                    <a:lnTo>
                      <a:pt x="3" y="94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" y="88"/>
                    </a:lnTo>
                    <a:lnTo>
                      <a:pt x="2" y="83"/>
                    </a:lnTo>
                    <a:lnTo>
                      <a:pt x="2" y="83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2" y="73"/>
                    </a:lnTo>
                    <a:lnTo>
                      <a:pt x="3" y="73"/>
                    </a:lnTo>
                    <a:lnTo>
                      <a:pt x="6" y="70"/>
                    </a:lnTo>
                    <a:lnTo>
                      <a:pt x="12" y="58"/>
                    </a:lnTo>
                    <a:lnTo>
                      <a:pt x="12" y="58"/>
                    </a:lnTo>
                    <a:lnTo>
                      <a:pt x="16" y="51"/>
                    </a:lnTo>
                    <a:lnTo>
                      <a:pt x="16" y="51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5" y="41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37"/>
                    </a:lnTo>
                    <a:lnTo>
                      <a:pt x="30" y="33"/>
                    </a:lnTo>
                    <a:lnTo>
                      <a:pt x="30" y="33"/>
                    </a:lnTo>
                    <a:lnTo>
                      <a:pt x="33" y="31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43" y="21"/>
                    </a:lnTo>
                    <a:lnTo>
                      <a:pt x="43" y="21"/>
                    </a:lnTo>
                    <a:lnTo>
                      <a:pt x="48" y="18"/>
                    </a:lnTo>
                    <a:lnTo>
                      <a:pt x="52" y="16"/>
                    </a:lnTo>
                    <a:lnTo>
                      <a:pt x="60" y="8"/>
                    </a:lnTo>
                    <a:lnTo>
                      <a:pt x="69" y="3"/>
                    </a:lnTo>
                    <a:lnTo>
                      <a:pt x="72" y="0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5" y="3"/>
                    </a:lnTo>
                    <a:lnTo>
                      <a:pt x="73" y="7"/>
                    </a:lnTo>
                    <a:lnTo>
                      <a:pt x="73" y="10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3" y="11"/>
                    </a:lnTo>
                    <a:lnTo>
                      <a:pt x="70" y="21"/>
                    </a:lnTo>
                    <a:lnTo>
                      <a:pt x="65" y="34"/>
                    </a:lnTo>
                    <a:lnTo>
                      <a:pt x="65" y="34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46" y="73"/>
                    </a:lnTo>
                    <a:lnTo>
                      <a:pt x="43" y="86"/>
                    </a:lnTo>
                    <a:lnTo>
                      <a:pt x="43" y="91"/>
                    </a:lnTo>
                    <a:lnTo>
                      <a:pt x="43" y="97"/>
                    </a:lnTo>
                    <a:lnTo>
                      <a:pt x="45" y="103"/>
                    </a:lnTo>
                    <a:lnTo>
                      <a:pt x="46" y="108"/>
                    </a:lnTo>
                    <a:lnTo>
                      <a:pt x="46" y="108"/>
                    </a:lnTo>
                    <a:lnTo>
                      <a:pt x="48" y="107"/>
                    </a:lnTo>
                    <a:lnTo>
                      <a:pt x="48" y="104"/>
                    </a:lnTo>
                    <a:lnTo>
                      <a:pt x="46" y="100"/>
                    </a:lnTo>
                    <a:lnTo>
                      <a:pt x="46" y="100"/>
                    </a:lnTo>
                    <a:lnTo>
                      <a:pt x="45" y="94"/>
                    </a:lnTo>
                    <a:lnTo>
                      <a:pt x="46" y="90"/>
                    </a:lnTo>
                    <a:lnTo>
                      <a:pt x="48" y="86"/>
                    </a:lnTo>
                    <a:lnTo>
                      <a:pt x="48" y="86"/>
                    </a:lnTo>
                    <a:lnTo>
                      <a:pt x="49" y="93"/>
                    </a:lnTo>
                    <a:lnTo>
                      <a:pt x="53" y="97"/>
                    </a:lnTo>
                    <a:lnTo>
                      <a:pt x="56" y="103"/>
                    </a:lnTo>
                    <a:lnTo>
                      <a:pt x="57" y="111"/>
                    </a:lnTo>
                    <a:lnTo>
                      <a:pt x="57" y="111"/>
                    </a:lnTo>
                    <a:lnTo>
                      <a:pt x="59" y="111"/>
                    </a:lnTo>
                    <a:lnTo>
                      <a:pt x="59" y="110"/>
                    </a:lnTo>
                    <a:lnTo>
                      <a:pt x="60" y="107"/>
                    </a:lnTo>
                    <a:lnTo>
                      <a:pt x="62" y="104"/>
                    </a:lnTo>
                    <a:lnTo>
                      <a:pt x="62" y="103"/>
                    </a:lnTo>
                    <a:lnTo>
                      <a:pt x="65" y="104"/>
                    </a:lnTo>
                    <a:lnTo>
                      <a:pt x="65" y="104"/>
                    </a:lnTo>
                    <a:lnTo>
                      <a:pt x="65" y="107"/>
                    </a:lnTo>
                    <a:lnTo>
                      <a:pt x="63" y="108"/>
                    </a:lnTo>
                    <a:lnTo>
                      <a:pt x="62" y="111"/>
                    </a:lnTo>
                    <a:lnTo>
                      <a:pt x="62" y="115"/>
                    </a:lnTo>
                    <a:lnTo>
                      <a:pt x="62" y="115"/>
                    </a:lnTo>
                    <a:lnTo>
                      <a:pt x="59" y="113"/>
                    </a:lnTo>
                    <a:lnTo>
                      <a:pt x="56" y="113"/>
                    </a:lnTo>
                    <a:lnTo>
                      <a:pt x="53" y="115"/>
                    </a:lnTo>
                    <a:lnTo>
                      <a:pt x="52" y="118"/>
                    </a:lnTo>
                    <a:lnTo>
                      <a:pt x="50" y="127"/>
                    </a:lnTo>
                    <a:lnTo>
                      <a:pt x="49" y="134"/>
                    </a:lnTo>
                    <a:lnTo>
                      <a:pt x="49" y="134"/>
                    </a:lnTo>
                    <a:lnTo>
                      <a:pt x="48" y="133"/>
                    </a:lnTo>
                    <a:lnTo>
                      <a:pt x="48" y="131"/>
                    </a:lnTo>
                    <a:lnTo>
                      <a:pt x="46" y="130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45" y="125"/>
                    </a:lnTo>
                    <a:lnTo>
                      <a:pt x="46" y="123"/>
                    </a:lnTo>
                    <a:lnTo>
                      <a:pt x="48" y="118"/>
                    </a:lnTo>
                    <a:lnTo>
                      <a:pt x="48" y="115"/>
                    </a:lnTo>
                    <a:lnTo>
                      <a:pt x="48" y="115"/>
                    </a:lnTo>
                    <a:lnTo>
                      <a:pt x="43" y="117"/>
                    </a:lnTo>
                    <a:lnTo>
                      <a:pt x="40" y="120"/>
                    </a:lnTo>
                    <a:lnTo>
                      <a:pt x="39" y="124"/>
                    </a:lnTo>
                    <a:lnTo>
                      <a:pt x="38" y="127"/>
                    </a:lnTo>
                    <a:lnTo>
                      <a:pt x="38" y="127"/>
                    </a:lnTo>
                    <a:lnTo>
                      <a:pt x="36" y="135"/>
                    </a:lnTo>
                    <a:lnTo>
                      <a:pt x="35" y="145"/>
                    </a:lnTo>
                    <a:lnTo>
                      <a:pt x="35" y="145"/>
                    </a:lnTo>
                    <a:lnTo>
                      <a:pt x="35" y="140"/>
                    </a:lnTo>
                    <a:lnTo>
                      <a:pt x="33" y="135"/>
                    </a:lnTo>
                    <a:lnTo>
                      <a:pt x="28" y="125"/>
                    </a:lnTo>
                    <a:lnTo>
                      <a:pt x="28" y="125"/>
                    </a:lnTo>
                    <a:lnTo>
                      <a:pt x="23" y="114"/>
                    </a:lnTo>
                    <a:lnTo>
                      <a:pt x="20" y="103"/>
                    </a:lnTo>
                    <a:lnTo>
                      <a:pt x="20" y="103"/>
                    </a:lnTo>
                    <a:lnTo>
                      <a:pt x="22" y="97"/>
                    </a:lnTo>
                    <a:lnTo>
                      <a:pt x="23" y="91"/>
                    </a:lnTo>
                    <a:lnTo>
                      <a:pt x="22" y="87"/>
                    </a:lnTo>
                    <a:lnTo>
                      <a:pt x="20" y="86"/>
                    </a:lnTo>
                    <a:lnTo>
                      <a:pt x="18" y="84"/>
                    </a:lnTo>
                    <a:lnTo>
                      <a:pt x="18" y="84"/>
                    </a:lnTo>
                    <a:lnTo>
                      <a:pt x="20" y="83"/>
                    </a:lnTo>
                    <a:lnTo>
                      <a:pt x="22" y="81"/>
                    </a:lnTo>
                    <a:lnTo>
                      <a:pt x="23" y="80"/>
                    </a:lnTo>
                    <a:lnTo>
                      <a:pt x="25" y="77"/>
                    </a:lnTo>
                    <a:lnTo>
                      <a:pt x="25" y="77"/>
                    </a:lnTo>
                    <a:lnTo>
                      <a:pt x="23" y="74"/>
                    </a:lnTo>
                    <a:lnTo>
                      <a:pt x="20" y="73"/>
                    </a:lnTo>
                    <a:lnTo>
                      <a:pt x="20" y="70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0" y="60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5" y="60"/>
                    </a:lnTo>
                    <a:lnTo>
                      <a:pt x="13" y="63"/>
                    </a:lnTo>
                    <a:lnTo>
                      <a:pt x="10" y="70"/>
                    </a:lnTo>
                    <a:lnTo>
                      <a:pt x="9" y="76"/>
                    </a:lnTo>
                    <a:lnTo>
                      <a:pt x="8" y="77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5" y="77"/>
                    </a:lnTo>
                    <a:lnTo>
                      <a:pt x="6" y="78"/>
                    </a:lnTo>
                    <a:lnTo>
                      <a:pt x="8" y="80"/>
                    </a:lnTo>
                    <a:lnTo>
                      <a:pt x="8" y="81"/>
                    </a:lnTo>
                    <a:lnTo>
                      <a:pt x="8" y="81"/>
                    </a:lnTo>
                    <a:lnTo>
                      <a:pt x="9" y="81"/>
                    </a:lnTo>
                    <a:lnTo>
                      <a:pt x="9" y="81"/>
                    </a:lnTo>
                    <a:lnTo>
                      <a:pt x="10" y="78"/>
                    </a:lnTo>
                    <a:lnTo>
                      <a:pt x="10" y="77"/>
                    </a:lnTo>
                    <a:lnTo>
                      <a:pt x="13" y="77"/>
                    </a:lnTo>
                    <a:lnTo>
                      <a:pt x="13" y="77"/>
                    </a:lnTo>
                    <a:lnTo>
                      <a:pt x="15" y="80"/>
                    </a:lnTo>
                    <a:lnTo>
                      <a:pt x="13" y="83"/>
                    </a:lnTo>
                    <a:lnTo>
                      <a:pt x="10" y="84"/>
                    </a:lnTo>
                    <a:lnTo>
                      <a:pt x="8" y="83"/>
                    </a:lnTo>
                    <a:lnTo>
                      <a:pt x="8" y="83"/>
                    </a:lnTo>
                    <a:lnTo>
                      <a:pt x="8" y="88"/>
                    </a:lnTo>
                    <a:lnTo>
                      <a:pt x="9" y="94"/>
                    </a:lnTo>
                    <a:lnTo>
                      <a:pt x="10" y="98"/>
                    </a:lnTo>
                    <a:lnTo>
                      <a:pt x="10" y="10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1" name="îṡḷiḑe">
                <a:extLst>
                  <a:ext uri="{FF2B5EF4-FFF2-40B4-BE49-F238E27FC236}">
                    <a16:creationId xmlns:a16="http://schemas.microsoft.com/office/drawing/2014/main" xmlns="" id="{5DEC3A4E-24C2-4C94-AEDD-F20F0F586381}"/>
                  </a:ext>
                </a:extLst>
              </p:cNvPr>
              <p:cNvSpPr/>
              <p:nvPr/>
            </p:nvSpPr>
            <p:spPr bwMode="auto">
              <a:xfrm>
                <a:off x="1789387" y="3051181"/>
                <a:ext cx="30720" cy="24574"/>
              </a:xfrm>
              <a:custGeom>
                <a:avLst/>
                <a:gdLst>
                  <a:gd name="T0" fmla="*/ 2 w 10"/>
                  <a:gd name="T1" fmla="*/ 7 h 7"/>
                  <a:gd name="T2" fmla="*/ 2 w 10"/>
                  <a:gd name="T3" fmla="*/ 7 h 7"/>
                  <a:gd name="T4" fmla="*/ 0 w 10"/>
                  <a:gd name="T5" fmla="*/ 6 h 7"/>
                  <a:gd name="T6" fmla="*/ 2 w 10"/>
                  <a:gd name="T7" fmla="*/ 5 h 7"/>
                  <a:gd name="T8" fmla="*/ 3 w 10"/>
                  <a:gd name="T9" fmla="*/ 3 h 7"/>
                  <a:gd name="T10" fmla="*/ 3 w 10"/>
                  <a:gd name="T11" fmla="*/ 0 h 7"/>
                  <a:gd name="T12" fmla="*/ 3 w 10"/>
                  <a:gd name="T13" fmla="*/ 0 h 7"/>
                  <a:gd name="T14" fmla="*/ 7 w 10"/>
                  <a:gd name="T15" fmla="*/ 0 h 7"/>
                  <a:gd name="T16" fmla="*/ 10 w 10"/>
                  <a:gd name="T17" fmla="*/ 3 h 7"/>
                  <a:gd name="T18" fmla="*/ 10 w 10"/>
                  <a:gd name="T19" fmla="*/ 3 h 7"/>
                  <a:gd name="T20" fmla="*/ 5 w 10"/>
                  <a:gd name="T21" fmla="*/ 3 h 7"/>
                  <a:gd name="T22" fmla="*/ 3 w 10"/>
                  <a:gd name="T23" fmla="*/ 5 h 7"/>
                  <a:gd name="T24" fmla="*/ 2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2" y="7"/>
                    </a:moveTo>
                    <a:lnTo>
                      <a:pt x="2" y="7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" name="íşḻíḍè">
                <a:extLst>
                  <a:ext uri="{FF2B5EF4-FFF2-40B4-BE49-F238E27FC236}">
                    <a16:creationId xmlns:a16="http://schemas.microsoft.com/office/drawing/2014/main" xmlns="" id="{88609133-9B9C-4003-BB87-B08136F5A081}"/>
                  </a:ext>
                </a:extLst>
              </p:cNvPr>
              <p:cNvSpPr/>
              <p:nvPr/>
            </p:nvSpPr>
            <p:spPr bwMode="auto">
              <a:xfrm>
                <a:off x="1789387" y="3051181"/>
                <a:ext cx="30720" cy="24574"/>
              </a:xfrm>
              <a:custGeom>
                <a:avLst/>
                <a:gdLst>
                  <a:gd name="T0" fmla="*/ 2 w 10"/>
                  <a:gd name="T1" fmla="*/ 7 h 7"/>
                  <a:gd name="T2" fmla="*/ 2 w 10"/>
                  <a:gd name="T3" fmla="*/ 7 h 7"/>
                  <a:gd name="T4" fmla="*/ 0 w 10"/>
                  <a:gd name="T5" fmla="*/ 6 h 7"/>
                  <a:gd name="T6" fmla="*/ 2 w 10"/>
                  <a:gd name="T7" fmla="*/ 5 h 7"/>
                  <a:gd name="T8" fmla="*/ 3 w 10"/>
                  <a:gd name="T9" fmla="*/ 3 h 7"/>
                  <a:gd name="T10" fmla="*/ 3 w 10"/>
                  <a:gd name="T11" fmla="*/ 0 h 7"/>
                  <a:gd name="T12" fmla="*/ 3 w 10"/>
                  <a:gd name="T13" fmla="*/ 0 h 7"/>
                  <a:gd name="T14" fmla="*/ 7 w 10"/>
                  <a:gd name="T15" fmla="*/ 0 h 7"/>
                  <a:gd name="T16" fmla="*/ 10 w 10"/>
                  <a:gd name="T17" fmla="*/ 3 h 7"/>
                  <a:gd name="T18" fmla="*/ 10 w 10"/>
                  <a:gd name="T19" fmla="*/ 3 h 7"/>
                  <a:gd name="T20" fmla="*/ 5 w 10"/>
                  <a:gd name="T21" fmla="*/ 3 h 7"/>
                  <a:gd name="T22" fmla="*/ 3 w 10"/>
                  <a:gd name="T23" fmla="*/ 5 h 7"/>
                  <a:gd name="T24" fmla="*/ 2 w 10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2" y="7"/>
                    </a:moveTo>
                    <a:lnTo>
                      <a:pt x="2" y="7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" name="ï$ḻíḑê">
                <a:extLst>
                  <a:ext uri="{FF2B5EF4-FFF2-40B4-BE49-F238E27FC236}">
                    <a16:creationId xmlns:a16="http://schemas.microsoft.com/office/drawing/2014/main" xmlns="" id="{348BB939-7D7F-46C6-9384-25304ED986C5}"/>
                  </a:ext>
                </a:extLst>
              </p:cNvPr>
              <p:cNvSpPr/>
              <p:nvPr/>
            </p:nvSpPr>
            <p:spPr bwMode="auto">
              <a:xfrm>
                <a:off x="1826248" y="2842302"/>
                <a:ext cx="24574" cy="49148"/>
              </a:xfrm>
              <a:custGeom>
                <a:avLst/>
                <a:gdLst>
                  <a:gd name="T0" fmla="*/ 0 w 9"/>
                  <a:gd name="T1" fmla="*/ 16 h 16"/>
                  <a:gd name="T2" fmla="*/ 0 w 9"/>
                  <a:gd name="T3" fmla="*/ 16 h 16"/>
                  <a:gd name="T4" fmla="*/ 3 w 9"/>
                  <a:gd name="T5" fmla="*/ 8 h 16"/>
                  <a:gd name="T6" fmla="*/ 6 w 9"/>
                  <a:gd name="T7" fmla="*/ 4 h 16"/>
                  <a:gd name="T8" fmla="*/ 9 w 9"/>
                  <a:gd name="T9" fmla="*/ 0 h 16"/>
                  <a:gd name="T10" fmla="*/ 9 w 9"/>
                  <a:gd name="T11" fmla="*/ 0 h 16"/>
                  <a:gd name="T12" fmla="*/ 6 w 9"/>
                  <a:gd name="T13" fmla="*/ 8 h 16"/>
                  <a:gd name="T14" fmla="*/ 4 w 9"/>
                  <a:gd name="T15" fmla="*/ 14 h 16"/>
                  <a:gd name="T16" fmla="*/ 2 w 9"/>
                  <a:gd name="T17" fmla="*/ 16 h 16"/>
                  <a:gd name="T18" fmla="*/ 0 w 9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0" y="16"/>
                    </a:moveTo>
                    <a:lnTo>
                      <a:pt x="0" y="16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8"/>
                    </a:lnTo>
                    <a:lnTo>
                      <a:pt x="4" y="14"/>
                    </a:lnTo>
                    <a:lnTo>
                      <a:pt x="2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4" name="ïSḻíḑè">
                <a:extLst>
                  <a:ext uri="{FF2B5EF4-FFF2-40B4-BE49-F238E27FC236}">
                    <a16:creationId xmlns:a16="http://schemas.microsoft.com/office/drawing/2014/main" xmlns="" id="{50599D51-96E7-479E-A288-CF150A38B805}"/>
                  </a:ext>
                </a:extLst>
              </p:cNvPr>
              <p:cNvSpPr/>
              <p:nvPr/>
            </p:nvSpPr>
            <p:spPr bwMode="auto">
              <a:xfrm>
                <a:off x="1826248" y="2842302"/>
                <a:ext cx="24574" cy="49148"/>
              </a:xfrm>
              <a:custGeom>
                <a:avLst/>
                <a:gdLst>
                  <a:gd name="T0" fmla="*/ 0 w 9"/>
                  <a:gd name="T1" fmla="*/ 16 h 16"/>
                  <a:gd name="T2" fmla="*/ 0 w 9"/>
                  <a:gd name="T3" fmla="*/ 16 h 16"/>
                  <a:gd name="T4" fmla="*/ 3 w 9"/>
                  <a:gd name="T5" fmla="*/ 8 h 16"/>
                  <a:gd name="T6" fmla="*/ 6 w 9"/>
                  <a:gd name="T7" fmla="*/ 4 h 16"/>
                  <a:gd name="T8" fmla="*/ 9 w 9"/>
                  <a:gd name="T9" fmla="*/ 0 h 16"/>
                  <a:gd name="T10" fmla="*/ 9 w 9"/>
                  <a:gd name="T11" fmla="*/ 0 h 16"/>
                  <a:gd name="T12" fmla="*/ 6 w 9"/>
                  <a:gd name="T13" fmla="*/ 8 h 16"/>
                  <a:gd name="T14" fmla="*/ 4 w 9"/>
                  <a:gd name="T15" fmla="*/ 14 h 16"/>
                  <a:gd name="T16" fmla="*/ 2 w 9"/>
                  <a:gd name="T17" fmla="*/ 16 h 16"/>
                  <a:gd name="T18" fmla="*/ 0 w 9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6">
                    <a:moveTo>
                      <a:pt x="0" y="16"/>
                    </a:moveTo>
                    <a:lnTo>
                      <a:pt x="0" y="16"/>
                    </a:lnTo>
                    <a:lnTo>
                      <a:pt x="3" y="8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8"/>
                    </a:lnTo>
                    <a:lnTo>
                      <a:pt x="4" y="14"/>
                    </a:lnTo>
                    <a:lnTo>
                      <a:pt x="2" y="16"/>
                    </a:lnTo>
                    <a:lnTo>
                      <a:pt x="0" y="1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5" name="íSlíḓè">
                <a:extLst>
                  <a:ext uri="{FF2B5EF4-FFF2-40B4-BE49-F238E27FC236}">
                    <a16:creationId xmlns:a16="http://schemas.microsoft.com/office/drawing/2014/main" xmlns="" id="{4D1EF262-336A-40D0-9D1D-7E3319C24D94}"/>
                  </a:ext>
                </a:extLst>
              </p:cNvPr>
              <p:cNvSpPr/>
              <p:nvPr/>
            </p:nvSpPr>
            <p:spPr bwMode="auto">
              <a:xfrm>
                <a:off x="2747776" y="3106476"/>
                <a:ext cx="30720" cy="6142"/>
              </a:xfrm>
              <a:custGeom>
                <a:avLst/>
                <a:gdLst>
                  <a:gd name="T0" fmla="*/ 0 w 10"/>
                  <a:gd name="T1" fmla="*/ 2 h 3"/>
                  <a:gd name="T2" fmla="*/ 0 w 10"/>
                  <a:gd name="T3" fmla="*/ 2 h 3"/>
                  <a:gd name="T4" fmla="*/ 1 w 10"/>
                  <a:gd name="T5" fmla="*/ 0 h 3"/>
                  <a:gd name="T6" fmla="*/ 4 w 10"/>
                  <a:gd name="T7" fmla="*/ 2 h 3"/>
                  <a:gd name="T8" fmla="*/ 7 w 10"/>
                  <a:gd name="T9" fmla="*/ 2 h 3"/>
                  <a:gd name="T10" fmla="*/ 8 w 10"/>
                  <a:gd name="T11" fmla="*/ 2 h 3"/>
                  <a:gd name="T12" fmla="*/ 8 w 10"/>
                  <a:gd name="T13" fmla="*/ 2 h 3"/>
                  <a:gd name="T14" fmla="*/ 10 w 10"/>
                  <a:gd name="T15" fmla="*/ 2 h 3"/>
                  <a:gd name="T16" fmla="*/ 7 w 10"/>
                  <a:gd name="T17" fmla="*/ 3 h 3"/>
                  <a:gd name="T18" fmla="*/ 4 w 10"/>
                  <a:gd name="T19" fmla="*/ 3 h 3"/>
                  <a:gd name="T20" fmla="*/ 0 w 10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" name="îśḻîḑé">
                <a:extLst>
                  <a:ext uri="{FF2B5EF4-FFF2-40B4-BE49-F238E27FC236}">
                    <a16:creationId xmlns:a16="http://schemas.microsoft.com/office/drawing/2014/main" xmlns="" id="{5FA9A0FA-4C2B-46B7-A33A-ECF440088D8C}"/>
                  </a:ext>
                </a:extLst>
              </p:cNvPr>
              <p:cNvSpPr/>
              <p:nvPr/>
            </p:nvSpPr>
            <p:spPr bwMode="auto">
              <a:xfrm>
                <a:off x="2747776" y="3106476"/>
                <a:ext cx="30720" cy="6142"/>
              </a:xfrm>
              <a:custGeom>
                <a:avLst/>
                <a:gdLst>
                  <a:gd name="T0" fmla="*/ 0 w 10"/>
                  <a:gd name="T1" fmla="*/ 2 h 3"/>
                  <a:gd name="T2" fmla="*/ 0 w 10"/>
                  <a:gd name="T3" fmla="*/ 2 h 3"/>
                  <a:gd name="T4" fmla="*/ 1 w 10"/>
                  <a:gd name="T5" fmla="*/ 0 h 3"/>
                  <a:gd name="T6" fmla="*/ 4 w 10"/>
                  <a:gd name="T7" fmla="*/ 2 h 3"/>
                  <a:gd name="T8" fmla="*/ 7 w 10"/>
                  <a:gd name="T9" fmla="*/ 2 h 3"/>
                  <a:gd name="T10" fmla="*/ 8 w 10"/>
                  <a:gd name="T11" fmla="*/ 2 h 3"/>
                  <a:gd name="T12" fmla="*/ 8 w 10"/>
                  <a:gd name="T13" fmla="*/ 2 h 3"/>
                  <a:gd name="T14" fmla="*/ 10 w 10"/>
                  <a:gd name="T15" fmla="*/ 2 h 3"/>
                  <a:gd name="T16" fmla="*/ 7 w 10"/>
                  <a:gd name="T17" fmla="*/ 3 h 3"/>
                  <a:gd name="T18" fmla="*/ 4 w 10"/>
                  <a:gd name="T19" fmla="*/ 3 h 3"/>
                  <a:gd name="T20" fmla="*/ 0 w 10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">
                    <a:moveTo>
                      <a:pt x="0" y="2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" name="isliḑê">
                <a:extLst>
                  <a:ext uri="{FF2B5EF4-FFF2-40B4-BE49-F238E27FC236}">
                    <a16:creationId xmlns:a16="http://schemas.microsoft.com/office/drawing/2014/main" xmlns="" id="{8978B82D-ECB3-4D6C-82A6-99C5B9753600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" name="iṡļídé">
                <a:extLst>
                  <a:ext uri="{FF2B5EF4-FFF2-40B4-BE49-F238E27FC236}">
                    <a16:creationId xmlns:a16="http://schemas.microsoft.com/office/drawing/2014/main" xmlns="" id="{2EB84A50-A642-4FA8-A093-F73F0DAB41F4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9" name="ïṣḷíḋê">
                <a:extLst>
                  <a:ext uri="{FF2B5EF4-FFF2-40B4-BE49-F238E27FC236}">
                    <a16:creationId xmlns:a16="http://schemas.microsoft.com/office/drawing/2014/main" xmlns="" id="{F377EFA7-786A-4E2F-81CF-0FEC4B471242}"/>
                  </a:ext>
                </a:extLst>
              </p:cNvPr>
              <p:cNvSpPr/>
              <p:nvPr/>
            </p:nvSpPr>
            <p:spPr bwMode="auto">
              <a:xfrm>
                <a:off x="3294549" y="3260061"/>
                <a:ext cx="18433" cy="12287"/>
              </a:xfrm>
              <a:custGeom>
                <a:avLst/>
                <a:gdLst>
                  <a:gd name="T0" fmla="*/ 1 w 6"/>
                  <a:gd name="T1" fmla="*/ 0 h 5"/>
                  <a:gd name="T2" fmla="*/ 1 w 6"/>
                  <a:gd name="T3" fmla="*/ 0 h 5"/>
                  <a:gd name="T4" fmla="*/ 0 w 6"/>
                  <a:gd name="T5" fmla="*/ 0 h 5"/>
                  <a:gd name="T6" fmla="*/ 1 w 6"/>
                  <a:gd name="T7" fmla="*/ 0 h 5"/>
                  <a:gd name="T8" fmla="*/ 3 w 6"/>
                  <a:gd name="T9" fmla="*/ 0 h 5"/>
                  <a:gd name="T10" fmla="*/ 3 w 6"/>
                  <a:gd name="T11" fmla="*/ 0 h 5"/>
                  <a:gd name="T12" fmla="*/ 6 w 6"/>
                  <a:gd name="T13" fmla="*/ 3 h 5"/>
                  <a:gd name="T14" fmla="*/ 6 w 6"/>
                  <a:gd name="T15" fmla="*/ 5 h 5"/>
                  <a:gd name="T16" fmla="*/ 6 w 6"/>
                  <a:gd name="T17" fmla="*/ 5 h 5"/>
                  <a:gd name="T18" fmla="*/ 3 w 6"/>
                  <a:gd name="T19" fmla="*/ 2 h 5"/>
                  <a:gd name="T20" fmla="*/ 1 w 6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0" name="íśḷíďè">
                <a:extLst>
                  <a:ext uri="{FF2B5EF4-FFF2-40B4-BE49-F238E27FC236}">
                    <a16:creationId xmlns:a16="http://schemas.microsoft.com/office/drawing/2014/main" xmlns="" id="{1A70D67D-A80A-4179-B38A-3E32E00B5D3A}"/>
                  </a:ext>
                </a:extLst>
              </p:cNvPr>
              <p:cNvSpPr/>
              <p:nvPr/>
            </p:nvSpPr>
            <p:spPr bwMode="auto">
              <a:xfrm>
                <a:off x="3294549" y="3260061"/>
                <a:ext cx="18433" cy="12287"/>
              </a:xfrm>
              <a:custGeom>
                <a:avLst/>
                <a:gdLst>
                  <a:gd name="T0" fmla="*/ 1 w 6"/>
                  <a:gd name="T1" fmla="*/ 0 h 5"/>
                  <a:gd name="T2" fmla="*/ 1 w 6"/>
                  <a:gd name="T3" fmla="*/ 0 h 5"/>
                  <a:gd name="T4" fmla="*/ 0 w 6"/>
                  <a:gd name="T5" fmla="*/ 0 h 5"/>
                  <a:gd name="T6" fmla="*/ 1 w 6"/>
                  <a:gd name="T7" fmla="*/ 0 h 5"/>
                  <a:gd name="T8" fmla="*/ 3 w 6"/>
                  <a:gd name="T9" fmla="*/ 0 h 5"/>
                  <a:gd name="T10" fmla="*/ 3 w 6"/>
                  <a:gd name="T11" fmla="*/ 0 h 5"/>
                  <a:gd name="T12" fmla="*/ 6 w 6"/>
                  <a:gd name="T13" fmla="*/ 3 h 5"/>
                  <a:gd name="T14" fmla="*/ 6 w 6"/>
                  <a:gd name="T15" fmla="*/ 5 h 5"/>
                  <a:gd name="T16" fmla="*/ 6 w 6"/>
                  <a:gd name="T17" fmla="*/ 5 h 5"/>
                  <a:gd name="T18" fmla="*/ 3 w 6"/>
                  <a:gd name="T19" fmla="*/ 2 h 5"/>
                  <a:gd name="T20" fmla="*/ 1 w 6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2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1" name="ïSlîḓe">
                <a:extLst>
                  <a:ext uri="{FF2B5EF4-FFF2-40B4-BE49-F238E27FC236}">
                    <a16:creationId xmlns:a16="http://schemas.microsoft.com/office/drawing/2014/main" xmlns="" id="{4F439F24-9594-48AB-8A7F-DF7AEBAA1305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2" name="ísļíḋè">
                <a:extLst>
                  <a:ext uri="{FF2B5EF4-FFF2-40B4-BE49-F238E27FC236}">
                    <a16:creationId xmlns:a16="http://schemas.microsoft.com/office/drawing/2014/main" xmlns="" id="{D708CD94-672B-4DBE-8201-25C9B02897D5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3" name="îṧľïḋe">
                <a:extLst>
                  <a:ext uri="{FF2B5EF4-FFF2-40B4-BE49-F238E27FC236}">
                    <a16:creationId xmlns:a16="http://schemas.microsoft.com/office/drawing/2014/main" xmlns="" id="{3C7FBE41-8B84-4ABD-965D-D4B747C0C0DF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4" name="îš1îḍe">
                <a:extLst>
                  <a:ext uri="{FF2B5EF4-FFF2-40B4-BE49-F238E27FC236}">
                    <a16:creationId xmlns:a16="http://schemas.microsoft.com/office/drawing/2014/main" xmlns="" id="{49D46B65-C6D5-45AF-9868-A4821B7E3BBB}"/>
                  </a:ext>
                </a:extLst>
              </p:cNvPr>
              <p:cNvSpPr/>
              <p:nvPr/>
            </p:nvSpPr>
            <p:spPr bwMode="auto">
              <a:xfrm>
                <a:off x="3546434" y="3450512"/>
                <a:ext cx="6145" cy="6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5" name="îṡ1ïḋè">
                <a:extLst>
                  <a:ext uri="{FF2B5EF4-FFF2-40B4-BE49-F238E27FC236}">
                    <a16:creationId xmlns:a16="http://schemas.microsoft.com/office/drawing/2014/main" xmlns="" id="{4118B87A-8ED9-4703-B037-94D3B6CAF324}"/>
                  </a:ext>
                </a:extLst>
              </p:cNvPr>
              <p:cNvSpPr/>
              <p:nvPr/>
            </p:nvSpPr>
            <p:spPr bwMode="auto">
              <a:xfrm>
                <a:off x="3466568" y="3358358"/>
                <a:ext cx="49148" cy="61435"/>
              </a:xfrm>
              <a:custGeom>
                <a:avLst/>
                <a:gdLst>
                  <a:gd name="T0" fmla="*/ 13 w 16"/>
                  <a:gd name="T1" fmla="*/ 17 h 20"/>
                  <a:gd name="T2" fmla="*/ 13 w 16"/>
                  <a:gd name="T3" fmla="*/ 17 h 20"/>
                  <a:gd name="T4" fmla="*/ 13 w 16"/>
                  <a:gd name="T5" fmla="*/ 16 h 20"/>
                  <a:gd name="T6" fmla="*/ 13 w 16"/>
                  <a:gd name="T7" fmla="*/ 16 h 20"/>
                  <a:gd name="T8" fmla="*/ 16 w 16"/>
                  <a:gd name="T9" fmla="*/ 20 h 20"/>
                  <a:gd name="T10" fmla="*/ 16 w 16"/>
                  <a:gd name="T11" fmla="*/ 20 h 20"/>
                  <a:gd name="T12" fmla="*/ 7 w 16"/>
                  <a:gd name="T13" fmla="*/ 10 h 20"/>
                  <a:gd name="T14" fmla="*/ 7 w 16"/>
                  <a:gd name="T15" fmla="*/ 10 h 20"/>
                  <a:gd name="T16" fmla="*/ 0 w 16"/>
                  <a:gd name="T17" fmla="*/ 0 h 20"/>
                  <a:gd name="T18" fmla="*/ 0 w 16"/>
                  <a:gd name="T19" fmla="*/ 0 h 20"/>
                  <a:gd name="T20" fmla="*/ 6 w 16"/>
                  <a:gd name="T21" fmla="*/ 7 h 20"/>
                  <a:gd name="T22" fmla="*/ 6 w 16"/>
                  <a:gd name="T23" fmla="*/ 7 h 20"/>
                  <a:gd name="T24" fmla="*/ 6 w 16"/>
                  <a:gd name="T25" fmla="*/ 7 h 20"/>
                  <a:gd name="T26" fmla="*/ 6 w 16"/>
                  <a:gd name="T27" fmla="*/ 7 h 20"/>
                  <a:gd name="T28" fmla="*/ 13 w 16"/>
                  <a:gd name="T2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20">
                    <a:moveTo>
                      <a:pt x="13" y="17"/>
                    </a:move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6" name="îṣlïḋé">
                <a:extLst>
                  <a:ext uri="{FF2B5EF4-FFF2-40B4-BE49-F238E27FC236}">
                    <a16:creationId xmlns:a16="http://schemas.microsoft.com/office/drawing/2014/main" xmlns="" id="{C6C1784E-17E5-4CF7-855B-2D400A831A91}"/>
                  </a:ext>
                </a:extLst>
              </p:cNvPr>
              <p:cNvSpPr/>
              <p:nvPr/>
            </p:nvSpPr>
            <p:spPr bwMode="auto">
              <a:xfrm>
                <a:off x="3466568" y="3358358"/>
                <a:ext cx="49148" cy="61435"/>
              </a:xfrm>
              <a:custGeom>
                <a:avLst/>
                <a:gdLst>
                  <a:gd name="T0" fmla="*/ 13 w 16"/>
                  <a:gd name="T1" fmla="*/ 17 h 20"/>
                  <a:gd name="T2" fmla="*/ 13 w 16"/>
                  <a:gd name="T3" fmla="*/ 17 h 20"/>
                  <a:gd name="T4" fmla="*/ 13 w 16"/>
                  <a:gd name="T5" fmla="*/ 16 h 20"/>
                  <a:gd name="T6" fmla="*/ 13 w 16"/>
                  <a:gd name="T7" fmla="*/ 16 h 20"/>
                  <a:gd name="T8" fmla="*/ 16 w 16"/>
                  <a:gd name="T9" fmla="*/ 20 h 20"/>
                  <a:gd name="T10" fmla="*/ 16 w 16"/>
                  <a:gd name="T11" fmla="*/ 20 h 20"/>
                  <a:gd name="T12" fmla="*/ 7 w 16"/>
                  <a:gd name="T13" fmla="*/ 10 h 20"/>
                  <a:gd name="T14" fmla="*/ 7 w 16"/>
                  <a:gd name="T15" fmla="*/ 10 h 20"/>
                  <a:gd name="T16" fmla="*/ 0 w 16"/>
                  <a:gd name="T17" fmla="*/ 0 h 20"/>
                  <a:gd name="T18" fmla="*/ 0 w 16"/>
                  <a:gd name="T19" fmla="*/ 0 h 20"/>
                  <a:gd name="T20" fmla="*/ 6 w 16"/>
                  <a:gd name="T21" fmla="*/ 7 h 20"/>
                  <a:gd name="T22" fmla="*/ 6 w 16"/>
                  <a:gd name="T23" fmla="*/ 7 h 20"/>
                  <a:gd name="T24" fmla="*/ 6 w 16"/>
                  <a:gd name="T25" fmla="*/ 7 h 20"/>
                  <a:gd name="T26" fmla="*/ 6 w 16"/>
                  <a:gd name="T27" fmla="*/ 7 h 20"/>
                  <a:gd name="T28" fmla="*/ 13 w 16"/>
                  <a:gd name="T2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20">
                    <a:moveTo>
                      <a:pt x="13" y="17"/>
                    </a:moveTo>
                    <a:lnTo>
                      <a:pt x="13" y="17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3" y="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7" name="îṣḷídê">
                <a:extLst>
                  <a:ext uri="{FF2B5EF4-FFF2-40B4-BE49-F238E27FC236}">
                    <a16:creationId xmlns:a16="http://schemas.microsoft.com/office/drawing/2014/main" xmlns="" id="{294D969D-A108-457A-8B82-909485F686EB}"/>
                  </a:ext>
                </a:extLst>
              </p:cNvPr>
              <p:cNvSpPr/>
              <p:nvPr/>
            </p:nvSpPr>
            <p:spPr bwMode="auto">
              <a:xfrm>
                <a:off x="3398991" y="3241632"/>
                <a:ext cx="147445" cy="221167"/>
              </a:xfrm>
              <a:custGeom>
                <a:avLst/>
                <a:gdLst>
                  <a:gd name="T0" fmla="*/ 30 w 47"/>
                  <a:gd name="T1" fmla="*/ 31 h 71"/>
                  <a:gd name="T2" fmla="*/ 32 w 47"/>
                  <a:gd name="T3" fmla="*/ 35 h 71"/>
                  <a:gd name="T4" fmla="*/ 32 w 47"/>
                  <a:gd name="T5" fmla="*/ 31 h 71"/>
                  <a:gd name="T6" fmla="*/ 32 w 47"/>
                  <a:gd name="T7" fmla="*/ 30 h 71"/>
                  <a:gd name="T8" fmla="*/ 34 w 47"/>
                  <a:gd name="T9" fmla="*/ 38 h 71"/>
                  <a:gd name="T10" fmla="*/ 37 w 47"/>
                  <a:gd name="T11" fmla="*/ 45 h 71"/>
                  <a:gd name="T12" fmla="*/ 37 w 47"/>
                  <a:gd name="T13" fmla="*/ 50 h 71"/>
                  <a:gd name="T14" fmla="*/ 40 w 47"/>
                  <a:gd name="T15" fmla="*/ 57 h 71"/>
                  <a:gd name="T16" fmla="*/ 44 w 47"/>
                  <a:gd name="T17" fmla="*/ 65 h 71"/>
                  <a:gd name="T18" fmla="*/ 42 w 47"/>
                  <a:gd name="T19" fmla="*/ 58 h 71"/>
                  <a:gd name="T20" fmla="*/ 46 w 47"/>
                  <a:gd name="T21" fmla="*/ 65 h 71"/>
                  <a:gd name="T22" fmla="*/ 47 w 47"/>
                  <a:gd name="T23" fmla="*/ 70 h 71"/>
                  <a:gd name="T24" fmla="*/ 47 w 47"/>
                  <a:gd name="T25" fmla="*/ 71 h 71"/>
                  <a:gd name="T26" fmla="*/ 47 w 47"/>
                  <a:gd name="T27" fmla="*/ 71 h 71"/>
                  <a:gd name="T28" fmla="*/ 47 w 47"/>
                  <a:gd name="T29" fmla="*/ 70 h 71"/>
                  <a:gd name="T30" fmla="*/ 47 w 47"/>
                  <a:gd name="T31" fmla="*/ 70 h 71"/>
                  <a:gd name="T32" fmla="*/ 47 w 47"/>
                  <a:gd name="T33" fmla="*/ 70 h 71"/>
                  <a:gd name="T34" fmla="*/ 46 w 47"/>
                  <a:gd name="T35" fmla="*/ 68 h 71"/>
                  <a:gd name="T36" fmla="*/ 46 w 47"/>
                  <a:gd name="T37" fmla="*/ 67 h 71"/>
                  <a:gd name="T38" fmla="*/ 42 w 47"/>
                  <a:gd name="T39" fmla="*/ 60 h 71"/>
                  <a:gd name="T40" fmla="*/ 39 w 47"/>
                  <a:gd name="T41" fmla="*/ 54 h 71"/>
                  <a:gd name="T42" fmla="*/ 36 w 47"/>
                  <a:gd name="T43" fmla="*/ 48 h 71"/>
                  <a:gd name="T44" fmla="*/ 29 w 47"/>
                  <a:gd name="T45" fmla="*/ 37 h 71"/>
                  <a:gd name="T46" fmla="*/ 29 w 47"/>
                  <a:gd name="T47" fmla="*/ 38 h 71"/>
                  <a:gd name="T48" fmla="*/ 24 w 47"/>
                  <a:gd name="T49" fmla="*/ 31 h 71"/>
                  <a:gd name="T50" fmla="*/ 26 w 47"/>
                  <a:gd name="T51" fmla="*/ 34 h 71"/>
                  <a:gd name="T52" fmla="*/ 22 w 47"/>
                  <a:gd name="T53" fmla="*/ 28 h 71"/>
                  <a:gd name="T54" fmla="*/ 23 w 47"/>
                  <a:gd name="T55" fmla="*/ 31 h 71"/>
                  <a:gd name="T56" fmla="*/ 19 w 47"/>
                  <a:gd name="T57" fmla="*/ 24 h 71"/>
                  <a:gd name="T58" fmla="*/ 19 w 47"/>
                  <a:gd name="T59" fmla="*/ 25 h 71"/>
                  <a:gd name="T60" fmla="*/ 20 w 47"/>
                  <a:gd name="T61" fmla="*/ 27 h 71"/>
                  <a:gd name="T62" fmla="*/ 12 w 47"/>
                  <a:gd name="T63" fmla="*/ 15 h 71"/>
                  <a:gd name="T64" fmla="*/ 9 w 47"/>
                  <a:gd name="T65" fmla="*/ 15 h 71"/>
                  <a:gd name="T66" fmla="*/ 2 w 47"/>
                  <a:gd name="T67" fmla="*/ 5 h 71"/>
                  <a:gd name="T68" fmla="*/ 0 w 47"/>
                  <a:gd name="T69" fmla="*/ 1 h 71"/>
                  <a:gd name="T70" fmla="*/ 3 w 47"/>
                  <a:gd name="T71" fmla="*/ 4 h 71"/>
                  <a:gd name="T72" fmla="*/ 10 w 47"/>
                  <a:gd name="T73" fmla="*/ 10 h 71"/>
                  <a:gd name="T74" fmla="*/ 12 w 47"/>
                  <a:gd name="T75" fmla="*/ 10 h 71"/>
                  <a:gd name="T76" fmla="*/ 17 w 47"/>
                  <a:gd name="T77" fmla="*/ 18 h 71"/>
                  <a:gd name="T78" fmla="*/ 17 w 47"/>
                  <a:gd name="T79" fmla="*/ 17 h 71"/>
                  <a:gd name="T80" fmla="*/ 23 w 47"/>
                  <a:gd name="T81" fmla="*/ 24 h 71"/>
                  <a:gd name="T82" fmla="*/ 24 w 47"/>
                  <a:gd name="T83" fmla="*/ 25 h 71"/>
                  <a:gd name="T84" fmla="*/ 19 w 47"/>
                  <a:gd name="T85" fmla="*/ 11 h 71"/>
                  <a:gd name="T86" fmla="*/ 17 w 47"/>
                  <a:gd name="T87" fmla="*/ 0 h 71"/>
                  <a:gd name="T88" fmla="*/ 19 w 47"/>
                  <a:gd name="T89" fmla="*/ 3 h 71"/>
                  <a:gd name="T90" fmla="*/ 20 w 47"/>
                  <a:gd name="T91" fmla="*/ 4 h 71"/>
                  <a:gd name="T92" fmla="*/ 26 w 47"/>
                  <a:gd name="T93" fmla="*/ 2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" h="71">
                    <a:moveTo>
                      <a:pt x="30" y="31"/>
                    </a:moveTo>
                    <a:lnTo>
                      <a:pt x="30" y="31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0" y="31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44" y="65"/>
                    </a:lnTo>
                    <a:lnTo>
                      <a:pt x="44" y="65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6" y="65"/>
                    </a:lnTo>
                    <a:lnTo>
                      <a:pt x="46" y="65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6" y="3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5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9" y="1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19" y="11"/>
                    </a:lnTo>
                    <a:lnTo>
                      <a:pt x="17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3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8" name="iṩľíḓè">
                <a:extLst>
                  <a:ext uri="{FF2B5EF4-FFF2-40B4-BE49-F238E27FC236}">
                    <a16:creationId xmlns:a16="http://schemas.microsoft.com/office/drawing/2014/main" xmlns="" id="{5510BFF8-3870-458A-8A7F-D1A8AA192CC4}"/>
                  </a:ext>
                </a:extLst>
              </p:cNvPr>
              <p:cNvSpPr/>
              <p:nvPr/>
            </p:nvSpPr>
            <p:spPr bwMode="auto">
              <a:xfrm>
                <a:off x="3398991" y="3241632"/>
                <a:ext cx="147445" cy="221167"/>
              </a:xfrm>
              <a:custGeom>
                <a:avLst/>
                <a:gdLst>
                  <a:gd name="T0" fmla="*/ 30 w 47"/>
                  <a:gd name="T1" fmla="*/ 31 h 71"/>
                  <a:gd name="T2" fmla="*/ 32 w 47"/>
                  <a:gd name="T3" fmla="*/ 35 h 71"/>
                  <a:gd name="T4" fmla="*/ 32 w 47"/>
                  <a:gd name="T5" fmla="*/ 31 h 71"/>
                  <a:gd name="T6" fmla="*/ 32 w 47"/>
                  <a:gd name="T7" fmla="*/ 30 h 71"/>
                  <a:gd name="T8" fmla="*/ 34 w 47"/>
                  <a:gd name="T9" fmla="*/ 38 h 71"/>
                  <a:gd name="T10" fmla="*/ 37 w 47"/>
                  <a:gd name="T11" fmla="*/ 45 h 71"/>
                  <a:gd name="T12" fmla="*/ 37 w 47"/>
                  <a:gd name="T13" fmla="*/ 50 h 71"/>
                  <a:gd name="T14" fmla="*/ 40 w 47"/>
                  <a:gd name="T15" fmla="*/ 57 h 71"/>
                  <a:gd name="T16" fmla="*/ 44 w 47"/>
                  <a:gd name="T17" fmla="*/ 65 h 71"/>
                  <a:gd name="T18" fmla="*/ 42 w 47"/>
                  <a:gd name="T19" fmla="*/ 58 h 71"/>
                  <a:gd name="T20" fmla="*/ 46 w 47"/>
                  <a:gd name="T21" fmla="*/ 65 h 71"/>
                  <a:gd name="T22" fmla="*/ 47 w 47"/>
                  <a:gd name="T23" fmla="*/ 70 h 71"/>
                  <a:gd name="T24" fmla="*/ 47 w 47"/>
                  <a:gd name="T25" fmla="*/ 71 h 71"/>
                  <a:gd name="T26" fmla="*/ 47 w 47"/>
                  <a:gd name="T27" fmla="*/ 71 h 71"/>
                  <a:gd name="T28" fmla="*/ 47 w 47"/>
                  <a:gd name="T29" fmla="*/ 70 h 71"/>
                  <a:gd name="T30" fmla="*/ 47 w 47"/>
                  <a:gd name="T31" fmla="*/ 70 h 71"/>
                  <a:gd name="T32" fmla="*/ 47 w 47"/>
                  <a:gd name="T33" fmla="*/ 70 h 71"/>
                  <a:gd name="T34" fmla="*/ 46 w 47"/>
                  <a:gd name="T35" fmla="*/ 68 h 71"/>
                  <a:gd name="T36" fmla="*/ 46 w 47"/>
                  <a:gd name="T37" fmla="*/ 67 h 71"/>
                  <a:gd name="T38" fmla="*/ 42 w 47"/>
                  <a:gd name="T39" fmla="*/ 60 h 71"/>
                  <a:gd name="T40" fmla="*/ 39 w 47"/>
                  <a:gd name="T41" fmla="*/ 54 h 71"/>
                  <a:gd name="T42" fmla="*/ 36 w 47"/>
                  <a:gd name="T43" fmla="*/ 48 h 71"/>
                  <a:gd name="T44" fmla="*/ 29 w 47"/>
                  <a:gd name="T45" fmla="*/ 37 h 71"/>
                  <a:gd name="T46" fmla="*/ 29 w 47"/>
                  <a:gd name="T47" fmla="*/ 38 h 71"/>
                  <a:gd name="T48" fmla="*/ 24 w 47"/>
                  <a:gd name="T49" fmla="*/ 31 h 71"/>
                  <a:gd name="T50" fmla="*/ 26 w 47"/>
                  <a:gd name="T51" fmla="*/ 34 h 71"/>
                  <a:gd name="T52" fmla="*/ 22 w 47"/>
                  <a:gd name="T53" fmla="*/ 28 h 71"/>
                  <a:gd name="T54" fmla="*/ 23 w 47"/>
                  <a:gd name="T55" fmla="*/ 31 h 71"/>
                  <a:gd name="T56" fmla="*/ 19 w 47"/>
                  <a:gd name="T57" fmla="*/ 24 h 71"/>
                  <a:gd name="T58" fmla="*/ 19 w 47"/>
                  <a:gd name="T59" fmla="*/ 25 h 71"/>
                  <a:gd name="T60" fmla="*/ 20 w 47"/>
                  <a:gd name="T61" fmla="*/ 27 h 71"/>
                  <a:gd name="T62" fmla="*/ 12 w 47"/>
                  <a:gd name="T63" fmla="*/ 15 h 71"/>
                  <a:gd name="T64" fmla="*/ 9 w 47"/>
                  <a:gd name="T65" fmla="*/ 15 h 71"/>
                  <a:gd name="T66" fmla="*/ 2 w 47"/>
                  <a:gd name="T67" fmla="*/ 5 h 71"/>
                  <a:gd name="T68" fmla="*/ 0 w 47"/>
                  <a:gd name="T69" fmla="*/ 1 h 71"/>
                  <a:gd name="T70" fmla="*/ 3 w 47"/>
                  <a:gd name="T71" fmla="*/ 4 h 71"/>
                  <a:gd name="T72" fmla="*/ 10 w 47"/>
                  <a:gd name="T73" fmla="*/ 10 h 71"/>
                  <a:gd name="T74" fmla="*/ 12 w 47"/>
                  <a:gd name="T75" fmla="*/ 10 h 71"/>
                  <a:gd name="T76" fmla="*/ 17 w 47"/>
                  <a:gd name="T77" fmla="*/ 18 h 71"/>
                  <a:gd name="T78" fmla="*/ 17 w 47"/>
                  <a:gd name="T79" fmla="*/ 17 h 71"/>
                  <a:gd name="T80" fmla="*/ 23 w 47"/>
                  <a:gd name="T81" fmla="*/ 24 h 71"/>
                  <a:gd name="T82" fmla="*/ 24 w 47"/>
                  <a:gd name="T83" fmla="*/ 25 h 71"/>
                  <a:gd name="T84" fmla="*/ 19 w 47"/>
                  <a:gd name="T85" fmla="*/ 11 h 71"/>
                  <a:gd name="T86" fmla="*/ 17 w 47"/>
                  <a:gd name="T87" fmla="*/ 0 h 71"/>
                  <a:gd name="T88" fmla="*/ 19 w 47"/>
                  <a:gd name="T89" fmla="*/ 3 h 71"/>
                  <a:gd name="T90" fmla="*/ 20 w 47"/>
                  <a:gd name="T91" fmla="*/ 4 h 71"/>
                  <a:gd name="T92" fmla="*/ 26 w 47"/>
                  <a:gd name="T93" fmla="*/ 2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7" h="71">
                    <a:moveTo>
                      <a:pt x="30" y="31"/>
                    </a:moveTo>
                    <a:lnTo>
                      <a:pt x="30" y="31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0" y="31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44" y="65"/>
                    </a:lnTo>
                    <a:lnTo>
                      <a:pt x="44" y="65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6" y="65"/>
                    </a:lnTo>
                    <a:lnTo>
                      <a:pt x="46" y="65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1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2" y="60"/>
                    </a:lnTo>
                    <a:lnTo>
                      <a:pt x="42" y="60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6" y="34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5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9" y="1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9" y="8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19" y="11"/>
                    </a:lnTo>
                    <a:lnTo>
                      <a:pt x="17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9" y="3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30" y="3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9" name="îṩḻîḓe">
                <a:extLst>
                  <a:ext uri="{FF2B5EF4-FFF2-40B4-BE49-F238E27FC236}">
                    <a16:creationId xmlns:a16="http://schemas.microsoft.com/office/drawing/2014/main" xmlns="" id="{D6979E11-517F-4710-AAB7-5226E24DFF50}"/>
                  </a:ext>
                </a:extLst>
              </p:cNvPr>
              <p:cNvSpPr/>
              <p:nvPr/>
            </p:nvSpPr>
            <p:spPr bwMode="auto">
              <a:xfrm>
                <a:off x="5917836" y="4206165"/>
                <a:ext cx="92155" cy="196593"/>
              </a:xfrm>
              <a:custGeom>
                <a:avLst/>
                <a:gdLst>
                  <a:gd name="T0" fmla="*/ 23 w 30"/>
                  <a:gd name="T1" fmla="*/ 7 h 64"/>
                  <a:gd name="T2" fmla="*/ 23 w 30"/>
                  <a:gd name="T3" fmla="*/ 7 h 64"/>
                  <a:gd name="T4" fmla="*/ 25 w 30"/>
                  <a:gd name="T5" fmla="*/ 11 h 64"/>
                  <a:gd name="T6" fmla="*/ 25 w 30"/>
                  <a:gd name="T7" fmla="*/ 17 h 64"/>
                  <a:gd name="T8" fmla="*/ 25 w 30"/>
                  <a:gd name="T9" fmla="*/ 23 h 64"/>
                  <a:gd name="T10" fmla="*/ 26 w 30"/>
                  <a:gd name="T11" fmla="*/ 27 h 64"/>
                  <a:gd name="T12" fmla="*/ 26 w 30"/>
                  <a:gd name="T13" fmla="*/ 27 h 64"/>
                  <a:gd name="T14" fmla="*/ 25 w 30"/>
                  <a:gd name="T15" fmla="*/ 30 h 64"/>
                  <a:gd name="T16" fmla="*/ 23 w 30"/>
                  <a:gd name="T17" fmla="*/ 30 h 64"/>
                  <a:gd name="T18" fmla="*/ 17 w 30"/>
                  <a:gd name="T19" fmla="*/ 28 h 64"/>
                  <a:gd name="T20" fmla="*/ 17 w 30"/>
                  <a:gd name="T21" fmla="*/ 28 h 64"/>
                  <a:gd name="T22" fmla="*/ 17 w 30"/>
                  <a:gd name="T23" fmla="*/ 33 h 64"/>
                  <a:gd name="T24" fmla="*/ 16 w 30"/>
                  <a:gd name="T25" fmla="*/ 33 h 64"/>
                  <a:gd name="T26" fmla="*/ 15 w 30"/>
                  <a:gd name="T27" fmla="*/ 33 h 64"/>
                  <a:gd name="T28" fmla="*/ 15 w 30"/>
                  <a:gd name="T29" fmla="*/ 33 h 64"/>
                  <a:gd name="T30" fmla="*/ 15 w 30"/>
                  <a:gd name="T31" fmla="*/ 37 h 64"/>
                  <a:gd name="T32" fmla="*/ 15 w 30"/>
                  <a:gd name="T33" fmla="*/ 41 h 64"/>
                  <a:gd name="T34" fmla="*/ 13 w 30"/>
                  <a:gd name="T35" fmla="*/ 45 h 64"/>
                  <a:gd name="T36" fmla="*/ 13 w 30"/>
                  <a:gd name="T37" fmla="*/ 51 h 64"/>
                  <a:gd name="T38" fmla="*/ 13 w 30"/>
                  <a:gd name="T39" fmla="*/ 51 h 64"/>
                  <a:gd name="T40" fmla="*/ 6 w 30"/>
                  <a:gd name="T41" fmla="*/ 55 h 64"/>
                  <a:gd name="T42" fmla="*/ 2 w 30"/>
                  <a:gd name="T43" fmla="*/ 58 h 64"/>
                  <a:gd name="T44" fmla="*/ 0 w 30"/>
                  <a:gd name="T45" fmla="*/ 64 h 64"/>
                  <a:gd name="T46" fmla="*/ 0 w 30"/>
                  <a:gd name="T47" fmla="*/ 64 h 64"/>
                  <a:gd name="T48" fmla="*/ 3 w 30"/>
                  <a:gd name="T49" fmla="*/ 54 h 64"/>
                  <a:gd name="T50" fmla="*/ 6 w 30"/>
                  <a:gd name="T51" fmla="*/ 44 h 64"/>
                  <a:gd name="T52" fmla="*/ 6 w 30"/>
                  <a:gd name="T53" fmla="*/ 44 h 64"/>
                  <a:gd name="T54" fmla="*/ 10 w 30"/>
                  <a:gd name="T55" fmla="*/ 35 h 64"/>
                  <a:gd name="T56" fmla="*/ 10 w 30"/>
                  <a:gd name="T57" fmla="*/ 28 h 64"/>
                  <a:gd name="T58" fmla="*/ 10 w 30"/>
                  <a:gd name="T59" fmla="*/ 28 h 64"/>
                  <a:gd name="T60" fmla="*/ 17 w 30"/>
                  <a:gd name="T61" fmla="*/ 25 h 64"/>
                  <a:gd name="T62" fmla="*/ 20 w 30"/>
                  <a:gd name="T63" fmla="*/ 23 h 64"/>
                  <a:gd name="T64" fmla="*/ 22 w 30"/>
                  <a:gd name="T65" fmla="*/ 20 h 64"/>
                  <a:gd name="T66" fmla="*/ 22 w 30"/>
                  <a:gd name="T67" fmla="*/ 20 h 64"/>
                  <a:gd name="T68" fmla="*/ 22 w 30"/>
                  <a:gd name="T69" fmla="*/ 15 h 64"/>
                  <a:gd name="T70" fmla="*/ 20 w 30"/>
                  <a:gd name="T71" fmla="*/ 11 h 64"/>
                  <a:gd name="T72" fmla="*/ 20 w 30"/>
                  <a:gd name="T73" fmla="*/ 11 h 64"/>
                  <a:gd name="T74" fmla="*/ 20 w 30"/>
                  <a:gd name="T75" fmla="*/ 7 h 64"/>
                  <a:gd name="T76" fmla="*/ 22 w 30"/>
                  <a:gd name="T77" fmla="*/ 3 h 64"/>
                  <a:gd name="T78" fmla="*/ 22 w 30"/>
                  <a:gd name="T79" fmla="*/ 3 h 64"/>
                  <a:gd name="T80" fmla="*/ 25 w 30"/>
                  <a:gd name="T81" fmla="*/ 3 h 64"/>
                  <a:gd name="T82" fmla="*/ 26 w 30"/>
                  <a:gd name="T83" fmla="*/ 1 h 64"/>
                  <a:gd name="T84" fmla="*/ 26 w 30"/>
                  <a:gd name="T85" fmla="*/ 0 h 64"/>
                  <a:gd name="T86" fmla="*/ 26 w 30"/>
                  <a:gd name="T87" fmla="*/ 0 h 64"/>
                  <a:gd name="T88" fmla="*/ 29 w 30"/>
                  <a:gd name="T89" fmla="*/ 1 h 64"/>
                  <a:gd name="T90" fmla="*/ 30 w 30"/>
                  <a:gd name="T91" fmla="*/ 3 h 64"/>
                  <a:gd name="T92" fmla="*/ 30 w 30"/>
                  <a:gd name="T93" fmla="*/ 3 h 64"/>
                  <a:gd name="T94" fmla="*/ 27 w 30"/>
                  <a:gd name="T95" fmla="*/ 5 h 64"/>
                  <a:gd name="T96" fmla="*/ 23 w 30"/>
                  <a:gd name="T97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" h="64">
                    <a:moveTo>
                      <a:pt x="23" y="7"/>
                    </a:moveTo>
                    <a:lnTo>
                      <a:pt x="23" y="7"/>
                    </a:lnTo>
                    <a:lnTo>
                      <a:pt x="25" y="11"/>
                    </a:lnTo>
                    <a:lnTo>
                      <a:pt x="25" y="17"/>
                    </a:lnTo>
                    <a:lnTo>
                      <a:pt x="25" y="23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5" y="30"/>
                    </a:lnTo>
                    <a:lnTo>
                      <a:pt x="23" y="30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7" y="33"/>
                    </a:lnTo>
                    <a:lnTo>
                      <a:pt x="16" y="33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7"/>
                    </a:lnTo>
                    <a:lnTo>
                      <a:pt x="15" y="41"/>
                    </a:lnTo>
                    <a:lnTo>
                      <a:pt x="13" y="45"/>
                    </a:lnTo>
                    <a:lnTo>
                      <a:pt x="13" y="51"/>
                    </a:lnTo>
                    <a:lnTo>
                      <a:pt x="13" y="51"/>
                    </a:lnTo>
                    <a:lnTo>
                      <a:pt x="6" y="55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3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0" y="3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7" y="25"/>
                    </a:lnTo>
                    <a:lnTo>
                      <a:pt x="20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15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5" y="3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9" y="1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7" y="5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" name="íśļiďè">
                <a:extLst>
                  <a:ext uri="{FF2B5EF4-FFF2-40B4-BE49-F238E27FC236}">
                    <a16:creationId xmlns:a16="http://schemas.microsoft.com/office/drawing/2014/main" xmlns="" id="{30179C1E-A71D-4568-8CF7-D02C2316168E}"/>
                  </a:ext>
                </a:extLst>
              </p:cNvPr>
              <p:cNvSpPr/>
              <p:nvPr/>
            </p:nvSpPr>
            <p:spPr bwMode="auto">
              <a:xfrm>
                <a:off x="5917836" y="4206165"/>
                <a:ext cx="92155" cy="196593"/>
              </a:xfrm>
              <a:custGeom>
                <a:avLst/>
                <a:gdLst>
                  <a:gd name="T0" fmla="*/ 23 w 30"/>
                  <a:gd name="T1" fmla="*/ 7 h 64"/>
                  <a:gd name="T2" fmla="*/ 23 w 30"/>
                  <a:gd name="T3" fmla="*/ 7 h 64"/>
                  <a:gd name="T4" fmla="*/ 25 w 30"/>
                  <a:gd name="T5" fmla="*/ 11 h 64"/>
                  <a:gd name="T6" fmla="*/ 25 w 30"/>
                  <a:gd name="T7" fmla="*/ 17 h 64"/>
                  <a:gd name="T8" fmla="*/ 25 w 30"/>
                  <a:gd name="T9" fmla="*/ 23 h 64"/>
                  <a:gd name="T10" fmla="*/ 26 w 30"/>
                  <a:gd name="T11" fmla="*/ 27 h 64"/>
                  <a:gd name="T12" fmla="*/ 26 w 30"/>
                  <a:gd name="T13" fmla="*/ 27 h 64"/>
                  <a:gd name="T14" fmla="*/ 25 w 30"/>
                  <a:gd name="T15" fmla="*/ 30 h 64"/>
                  <a:gd name="T16" fmla="*/ 23 w 30"/>
                  <a:gd name="T17" fmla="*/ 30 h 64"/>
                  <a:gd name="T18" fmla="*/ 17 w 30"/>
                  <a:gd name="T19" fmla="*/ 28 h 64"/>
                  <a:gd name="T20" fmla="*/ 17 w 30"/>
                  <a:gd name="T21" fmla="*/ 28 h 64"/>
                  <a:gd name="T22" fmla="*/ 17 w 30"/>
                  <a:gd name="T23" fmla="*/ 33 h 64"/>
                  <a:gd name="T24" fmla="*/ 16 w 30"/>
                  <a:gd name="T25" fmla="*/ 33 h 64"/>
                  <a:gd name="T26" fmla="*/ 15 w 30"/>
                  <a:gd name="T27" fmla="*/ 33 h 64"/>
                  <a:gd name="T28" fmla="*/ 15 w 30"/>
                  <a:gd name="T29" fmla="*/ 33 h 64"/>
                  <a:gd name="T30" fmla="*/ 15 w 30"/>
                  <a:gd name="T31" fmla="*/ 37 h 64"/>
                  <a:gd name="T32" fmla="*/ 15 w 30"/>
                  <a:gd name="T33" fmla="*/ 41 h 64"/>
                  <a:gd name="T34" fmla="*/ 13 w 30"/>
                  <a:gd name="T35" fmla="*/ 45 h 64"/>
                  <a:gd name="T36" fmla="*/ 13 w 30"/>
                  <a:gd name="T37" fmla="*/ 51 h 64"/>
                  <a:gd name="T38" fmla="*/ 13 w 30"/>
                  <a:gd name="T39" fmla="*/ 51 h 64"/>
                  <a:gd name="T40" fmla="*/ 6 w 30"/>
                  <a:gd name="T41" fmla="*/ 55 h 64"/>
                  <a:gd name="T42" fmla="*/ 2 w 30"/>
                  <a:gd name="T43" fmla="*/ 58 h 64"/>
                  <a:gd name="T44" fmla="*/ 0 w 30"/>
                  <a:gd name="T45" fmla="*/ 64 h 64"/>
                  <a:gd name="T46" fmla="*/ 0 w 30"/>
                  <a:gd name="T47" fmla="*/ 64 h 64"/>
                  <a:gd name="T48" fmla="*/ 3 w 30"/>
                  <a:gd name="T49" fmla="*/ 54 h 64"/>
                  <a:gd name="T50" fmla="*/ 6 w 30"/>
                  <a:gd name="T51" fmla="*/ 44 h 64"/>
                  <a:gd name="T52" fmla="*/ 6 w 30"/>
                  <a:gd name="T53" fmla="*/ 44 h 64"/>
                  <a:gd name="T54" fmla="*/ 10 w 30"/>
                  <a:gd name="T55" fmla="*/ 35 h 64"/>
                  <a:gd name="T56" fmla="*/ 10 w 30"/>
                  <a:gd name="T57" fmla="*/ 28 h 64"/>
                  <a:gd name="T58" fmla="*/ 10 w 30"/>
                  <a:gd name="T59" fmla="*/ 28 h 64"/>
                  <a:gd name="T60" fmla="*/ 17 w 30"/>
                  <a:gd name="T61" fmla="*/ 25 h 64"/>
                  <a:gd name="T62" fmla="*/ 20 w 30"/>
                  <a:gd name="T63" fmla="*/ 23 h 64"/>
                  <a:gd name="T64" fmla="*/ 22 w 30"/>
                  <a:gd name="T65" fmla="*/ 20 h 64"/>
                  <a:gd name="T66" fmla="*/ 22 w 30"/>
                  <a:gd name="T67" fmla="*/ 20 h 64"/>
                  <a:gd name="T68" fmla="*/ 22 w 30"/>
                  <a:gd name="T69" fmla="*/ 15 h 64"/>
                  <a:gd name="T70" fmla="*/ 20 w 30"/>
                  <a:gd name="T71" fmla="*/ 11 h 64"/>
                  <a:gd name="T72" fmla="*/ 20 w 30"/>
                  <a:gd name="T73" fmla="*/ 11 h 64"/>
                  <a:gd name="T74" fmla="*/ 20 w 30"/>
                  <a:gd name="T75" fmla="*/ 7 h 64"/>
                  <a:gd name="T76" fmla="*/ 22 w 30"/>
                  <a:gd name="T77" fmla="*/ 3 h 64"/>
                  <a:gd name="T78" fmla="*/ 22 w 30"/>
                  <a:gd name="T79" fmla="*/ 3 h 64"/>
                  <a:gd name="T80" fmla="*/ 25 w 30"/>
                  <a:gd name="T81" fmla="*/ 3 h 64"/>
                  <a:gd name="T82" fmla="*/ 26 w 30"/>
                  <a:gd name="T83" fmla="*/ 1 h 64"/>
                  <a:gd name="T84" fmla="*/ 26 w 30"/>
                  <a:gd name="T85" fmla="*/ 0 h 64"/>
                  <a:gd name="T86" fmla="*/ 26 w 30"/>
                  <a:gd name="T87" fmla="*/ 0 h 64"/>
                  <a:gd name="T88" fmla="*/ 29 w 30"/>
                  <a:gd name="T89" fmla="*/ 1 h 64"/>
                  <a:gd name="T90" fmla="*/ 30 w 30"/>
                  <a:gd name="T91" fmla="*/ 3 h 64"/>
                  <a:gd name="T92" fmla="*/ 30 w 30"/>
                  <a:gd name="T93" fmla="*/ 3 h 64"/>
                  <a:gd name="T94" fmla="*/ 27 w 30"/>
                  <a:gd name="T95" fmla="*/ 5 h 64"/>
                  <a:gd name="T96" fmla="*/ 23 w 30"/>
                  <a:gd name="T97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" h="64">
                    <a:moveTo>
                      <a:pt x="23" y="7"/>
                    </a:moveTo>
                    <a:lnTo>
                      <a:pt x="23" y="7"/>
                    </a:lnTo>
                    <a:lnTo>
                      <a:pt x="25" y="11"/>
                    </a:lnTo>
                    <a:lnTo>
                      <a:pt x="25" y="17"/>
                    </a:lnTo>
                    <a:lnTo>
                      <a:pt x="25" y="23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5" y="30"/>
                    </a:lnTo>
                    <a:lnTo>
                      <a:pt x="23" y="30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7" y="33"/>
                    </a:lnTo>
                    <a:lnTo>
                      <a:pt x="16" y="33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7"/>
                    </a:lnTo>
                    <a:lnTo>
                      <a:pt x="15" y="41"/>
                    </a:lnTo>
                    <a:lnTo>
                      <a:pt x="13" y="45"/>
                    </a:lnTo>
                    <a:lnTo>
                      <a:pt x="13" y="51"/>
                    </a:lnTo>
                    <a:lnTo>
                      <a:pt x="13" y="51"/>
                    </a:lnTo>
                    <a:lnTo>
                      <a:pt x="6" y="55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3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0" y="3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7" y="25"/>
                    </a:lnTo>
                    <a:lnTo>
                      <a:pt x="20" y="23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15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7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25" y="3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9" y="1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7" y="5"/>
                    </a:lnTo>
                    <a:lnTo>
                      <a:pt x="23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" name="iṡḻiḓé">
                <a:extLst>
                  <a:ext uri="{FF2B5EF4-FFF2-40B4-BE49-F238E27FC236}">
                    <a16:creationId xmlns:a16="http://schemas.microsoft.com/office/drawing/2014/main" xmlns="" id="{C0A44A56-0F93-40EB-93E4-6585B033274B}"/>
                  </a:ext>
                </a:extLst>
              </p:cNvPr>
              <p:cNvSpPr/>
              <p:nvPr/>
            </p:nvSpPr>
            <p:spPr bwMode="auto">
              <a:xfrm>
                <a:off x="2028983" y="4193878"/>
                <a:ext cx="12287" cy="24574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3 w 4"/>
                  <a:gd name="T5" fmla="*/ 5 h 9"/>
                  <a:gd name="T6" fmla="*/ 3 w 4"/>
                  <a:gd name="T7" fmla="*/ 5 h 9"/>
                  <a:gd name="T8" fmla="*/ 0 w 4"/>
                  <a:gd name="T9" fmla="*/ 0 h 9"/>
                  <a:gd name="T10" fmla="*/ 0 w 4"/>
                  <a:gd name="T11" fmla="*/ 0 h 9"/>
                  <a:gd name="T12" fmla="*/ 1 w 4"/>
                  <a:gd name="T13" fmla="*/ 6 h 9"/>
                  <a:gd name="T14" fmla="*/ 1 w 4"/>
                  <a:gd name="T15" fmla="*/ 6 h 9"/>
                  <a:gd name="T16" fmla="*/ 4 w 4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4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" name="išľîḋé">
                <a:extLst>
                  <a:ext uri="{FF2B5EF4-FFF2-40B4-BE49-F238E27FC236}">
                    <a16:creationId xmlns:a16="http://schemas.microsoft.com/office/drawing/2014/main" xmlns="" id="{CBD5F6DA-57AD-4EBE-9029-A49766D5EFA1}"/>
                  </a:ext>
                </a:extLst>
              </p:cNvPr>
              <p:cNvSpPr/>
              <p:nvPr/>
            </p:nvSpPr>
            <p:spPr bwMode="auto">
              <a:xfrm>
                <a:off x="2028983" y="4193878"/>
                <a:ext cx="12287" cy="24574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9 h 9"/>
                  <a:gd name="T4" fmla="*/ 3 w 4"/>
                  <a:gd name="T5" fmla="*/ 5 h 9"/>
                  <a:gd name="T6" fmla="*/ 3 w 4"/>
                  <a:gd name="T7" fmla="*/ 5 h 9"/>
                  <a:gd name="T8" fmla="*/ 0 w 4"/>
                  <a:gd name="T9" fmla="*/ 0 h 9"/>
                  <a:gd name="T10" fmla="*/ 0 w 4"/>
                  <a:gd name="T11" fmla="*/ 0 h 9"/>
                  <a:gd name="T12" fmla="*/ 1 w 4"/>
                  <a:gd name="T13" fmla="*/ 6 h 9"/>
                  <a:gd name="T14" fmla="*/ 1 w 4"/>
                  <a:gd name="T15" fmla="*/ 6 h 9"/>
                  <a:gd name="T16" fmla="*/ 4 w 4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4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4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3" name="íśḷiḍê">
                <a:extLst>
                  <a:ext uri="{FF2B5EF4-FFF2-40B4-BE49-F238E27FC236}">
                    <a16:creationId xmlns:a16="http://schemas.microsoft.com/office/drawing/2014/main" xmlns="" id="{A10C1AA3-3042-4A2E-8470-5B5774932C36}"/>
                  </a:ext>
                </a:extLst>
              </p:cNvPr>
              <p:cNvSpPr/>
              <p:nvPr/>
            </p:nvSpPr>
            <p:spPr bwMode="auto">
              <a:xfrm>
                <a:off x="2004409" y="4175448"/>
                <a:ext cx="12287" cy="24574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8 h 8"/>
                  <a:gd name="T4" fmla="*/ 2 w 4"/>
                  <a:gd name="T5" fmla="*/ 4 h 8"/>
                  <a:gd name="T6" fmla="*/ 0 w 4"/>
                  <a:gd name="T7" fmla="*/ 0 h 8"/>
                  <a:gd name="T8" fmla="*/ 0 w 4"/>
                  <a:gd name="T9" fmla="*/ 0 h 8"/>
                  <a:gd name="T10" fmla="*/ 1 w 4"/>
                  <a:gd name="T11" fmla="*/ 4 h 8"/>
                  <a:gd name="T12" fmla="*/ 2 w 4"/>
                  <a:gd name="T13" fmla="*/ 7 h 8"/>
                  <a:gd name="T14" fmla="*/ 4 w 4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2" y="7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4" name="îṡļîḋê">
                <a:extLst>
                  <a:ext uri="{FF2B5EF4-FFF2-40B4-BE49-F238E27FC236}">
                    <a16:creationId xmlns:a16="http://schemas.microsoft.com/office/drawing/2014/main" xmlns="" id="{C6C2172E-6DD2-4CF7-87CB-58561C4FA5F9}"/>
                  </a:ext>
                </a:extLst>
              </p:cNvPr>
              <p:cNvSpPr/>
              <p:nvPr/>
            </p:nvSpPr>
            <p:spPr bwMode="auto">
              <a:xfrm>
                <a:off x="2004409" y="4175448"/>
                <a:ext cx="12287" cy="24574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8 h 8"/>
                  <a:gd name="T4" fmla="*/ 2 w 4"/>
                  <a:gd name="T5" fmla="*/ 4 h 8"/>
                  <a:gd name="T6" fmla="*/ 0 w 4"/>
                  <a:gd name="T7" fmla="*/ 0 h 8"/>
                  <a:gd name="T8" fmla="*/ 0 w 4"/>
                  <a:gd name="T9" fmla="*/ 0 h 8"/>
                  <a:gd name="T10" fmla="*/ 1 w 4"/>
                  <a:gd name="T11" fmla="*/ 4 h 8"/>
                  <a:gd name="T12" fmla="*/ 2 w 4"/>
                  <a:gd name="T13" fmla="*/ 7 h 8"/>
                  <a:gd name="T14" fmla="*/ 4 w 4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2" y="7"/>
                    </a:lnTo>
                    <a:lnTo>
                      <a:pt x="4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5" name="ísḻiḋe">
                <a:extLst>
                  <a:ext uri="{FF2B5EF4-FFF2-40B4-BE49-F238E27FC236}">
                    <a16:creationId xmlns:a16="http://schemas.microsoft.com/office/drawing/2014/main" xmlns="" id="{44E8EF28-8C96-49F1-8031-9E1A9666A0F2}"/>
                  </a:ext>
                </a:extLst>
              </p:cNvPr>
              <p:cNvSpPr/>
              <p:nvPr/>
            </p:nvSpPr>
            <p:spPr bwMode="auto">
              <a:xfrm>
                <a:off x="1992122" y="4101727"/>
                <a:ext cx="12287" cy="24574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7 h 7"/>
                  <a:gd name="T4" fmla="*/ 3 w 5"/>
                  <a:gd name="T5" fmla="*/ 3 h 7"/>
                  <a:gd name="T6" fmla="*/ 0 w 5"/>
                  <a:gd name="T7" fmla="*/ 0 h 7"/>
                  <a:gd name="T8" fmla="*/ 0 w 5"/>
                  <a:gd name="T9" fmla="*/ 0 h 7"/>
                  <a:gd name="T10" fmla="*/ 2 w 5"/>
                  <a:gd name="T11" fmla="*/ 4 h 7"/>
                  <a:gd name="T12" fmla="*/ 2 w 5"/>
                  <a:gd name="T13" fmla="*/ 4 h 7"/>
                  <a:gd name="T14" fmla="*/ 5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7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6" name="iṩḷíḋé">
                <a:extLst>
                  <a:ext uri="{FF2B5EF4-FFF2-40B4-BE49-F238E27FC236}">
                    <a16:creationId xmlns:a16="http://schemas.microsoft.com/office/drawing/2014/main" xmlns="" id="{79849B1F-4B82-4228-84B7-0E9E5149DAA6}"/>
                  </a:ext>
                </a:extLst>
              </p:cNvPr>
              <p:cNvSpPr/>
              <p:nvPr/>
            </p:nvSpPr>
            <p:spPr bwMode="auto">
              <a:xfrm>
                <a:off x="1992122" y="4101727"/>
                <a:ext cx="12287" cy="24574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7 h 7"/>
                  <a:gd name="T4" fmla="*/ 3 w 5"/>
                  <a:gd name="T5" fmla="*/ 3 h 7"/>
                  <a:gd name="T6" fmla="*/ 0 w 5"/>
                  <a:gd name="T7" fmla="*/ 0 h 7"/>
                  <a:gd name="T8" fmla="*/ 0 w 5"/>
                  <a:gd name="T9" fmla="*/ 0 h 7"/>
                  <a:gd name="T10" fmla="*/ 2 w 5"/>
                  <a:gd name="T11" fmla="*/ 4 h 7"/>
                  <a:gd name="T12" fmla="*/ 2 w 5"/>
                  <a:gd name="T13" fmla="*/ 4 h 7"/>
                  <a:gd name="T14" fmla="*/ 5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7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7" name="iSḷîdê">
                <a:extLst>
                  <a:ext uri="{FF2B5EF4-FFF2-40B4-BE49-F238E27FC236}">
                    <a16:creationId xmlns:a16="http://schemas.microsoft.com/office/drawing/2014/main" xmlns="" id="{60D753B0-D86A-4F15-8DE3-D1170FDB6B28}"/>
                  </a:ext>
                </a:extLst>
              </p:cNvPr>
              <p:cNvSpPr/>
              <p:nvPr/>
            </p:nvSpPr>
            <p:spPr bwMode="auto">
              <a:xfrm>
                <a:off x="1992122" y="3812979"/>
                <a:ext cx="12287" cy="30716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10 h 10"/>
                  <a:gd name="T4" fmla="*/ 3 w 3"/>
                  <a:gd name="T5" fmla="*/ 6 h 10"/>
                  <a:gd name="T6" fmla="*/ 3 w 3"/>
                  <a:gd name="T7" fmla="*/ 6 h 10"/>
                  <a:gd name="T8" fmla="*/ 2 w 3"/>
                  <a:gd name="T9" fmla="*/ 3 h 10"/>
                  <a:gd name="T10" fmla="*/ 0 w 3"/>
                  <a:gd name="T11" fmla="*/ 0 h 10"/>
                  <a:gd name="T12" fmla="*/ 0 w 3"/>
                  <a:gd name="T13" fmla="*/ 0 h 10"/>
                  <a:gd name="T14" fmla="*/ 2 w 3"/>
                  <a:gd name="T15" fmla="*/ 5 h 10"/>
                  <a:gd name="T16" fmla="*/ 3 w 3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8" name="ïš1ídè">
                <a:extLst>
                  <a:ext uri="{FF2B5EF4-FFF2-40B4-BE49-F238E27FC236}">
                    <a16:creationId xmlns:a16="http://schemas.microsoft.com/office/drawing/2014/main" xmlns="" id="{D7AE8B11-0250-405B-BD94-3CA6441B5CCE}"/>
                  </a:ext>
                </a:extLst>
              </p:cNvPr>
              <p:cNvSpPr/>
              <p:nvPr/>
            </p:nvSpPr>
            <p:spPr bwMode="auto">
              <a:xfrm>
                <a:off x="1992122" y="3812979"/>
                <a:ext cx="12287" cy="30716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10 h 10"/>
                  <a:gd name="T4" fmla="*/ 3 w 3"/>
                  <a:gd name="T5" fmla="*/ 6 h 10"/>
                  <a:gd name="T6" fmla="*/ 3 w 3"/>
                  <a:gd name="T7" fmla="*/ 6 h 10"/>
                  <a:gd name="T8" fmla="*/ 2 w 3"/>
                  <a:gd name="T9" fmla="*/ 3 h 10"/>
                  <a:gd name="T10" fmla="*/ 0 w 3"/>
                  <a:gd name="T11" fmla="*/ 0 h 10"/>
                  <a:gd name="T12" fmla="*/ 0 w 3"/>
                  <a:gd name="T13" fmla="*/ 0 h 10"/>
                  <a:gd name="T14" fmla="*/ 2 w 3"/>
                  <a:gd name="T15" fmla="*/ 5 h 10"/>
                  <a:gd name="T16" fmla="*/ 3 w 3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3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9" name="iṡḻîḑè">
                <a:extLst>
                  <a:ext uri="{FF2B5EF4-FFF2-40B4-BE49-F238E27FC236}">
                    <a16:creationId xmlns:a16="http://schemas.microsoft.com/office/drawing/2014/main" xmlns="" id="{E3C5E73B-DA29-48F9-99DA-028F3F7E5E48}"/>
                  </a:ext>
                </a:extLst>
              </p:cNvPr>
              <p:cNvSpPr/>
              <p:nvPr/>
            </p:nvSpPr>
            <p:spPr bwMode="auto">
              <a:xfrm>
                <a:off x="1985980" y="4132442"/>
                <a:ext cx="12287" cy="18429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5 h 6"/>
                  <a:gd name="T8" fmla="*/ 1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1 w 3"/>
                  <a:gd name="T15" fmla="*/ 2 h 6"/>
                  <a:gd name="T16" fmla="*/ 1 w 3"/>
                  <a:gd name="T17" fmla="*/ 5 h 6"/>
                  <a:gd name="T18" fmla="*/ 1 w 3"/>
                  <a:gd name="T19" fmla="*/ 5 h 6"/>
                  <a:gd name="T20" fmla="*/ 3 w 3"/>
                  <a:gd name="T21" fmla="*/ 6 h 6"/>
                  <a:gd name="T22" fmla="*/ 3 w 3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0" name="îṣ1iḓé">
                <a:extLst>
                  <a:ext uri="{FF2B5EF4-FFF2-40B4-BE49-F238E27FC236}">
                    <a16:creationId xmlns:a16="http://schemas.microsoft.com/office/drawing/2014/main" xmlns="" id="{1B671284-D69C-4CF3-ABF3-D440FE7AF5CA}"/>
                  </a:ext>
                </a:extLst>
              </p:cNvPr>
              <p:cNvSpPr/>
              <p:nvPr/>
            </p:nvSpPr>
            <p:spPr bwMode="auto">
              <a:xfrm>
                <a:off x="1985980" y="4132442"/>
                <a:ext cx="12287" cy="18429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5 h 6"/>
                  <a:gd name="T8" fmla="*/ 1 w 3"/>
                  <a:gd name="T9" fmla="*/ 0 h 6"/>
                  <a:gd name="T10" fmla="*/ 1 w 3"/>
                  <a:gd name="T11" fmla="*/ 0 h 6"/>
                  <a:gd name="T12" fmla="*/ 0 w 3"/>
                  <a:gd name="T13" fmla="*/ 0 h 6"/>
                  <a:gd name="T14" fmla="*/ 1 w 3"/>
                  <a:gd name="T15" fmla="*/ 2 h 6"/>
                  <a:gd name="T16" fmla="*/ 1 w 3"/>
                  <a:gd name="T17" fmla="*/ 5 h 6"/>
                  <a:gd name="T18" fmla="*/ 1 w 3"/>
                  <a:gd name="T19" fmla="*/ 5 h 6"/>
                  <a:gd name="T20" fmla="*/ 3 w 3"/>
                  <a:gd name="T21" fmla="*/ 6 h 6"/>
                  <a:gd name="T22" fmla="*/ 3 w 3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3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1" name="ïşļíḓê">
                <a:extLst>
                  <a:ext uri="{FF2B5EF4-FFF2-40B4-BE49-F238E27FC236}">
                    <a16:creationId xmlns:a16="http://schemas.microsoft.com/office/drawing/2014/main" xmlns="" id="{4CFA5D2E-3B86-44AD-8B3A-1AE6D6919D82}"/>
                  </a:ext>
                </a:extLst>
              </p:cNvPr>
              <p:cNvSpPr/>
              <p:nvPr/>
            </p:nvSpPr>
            <p:spPr bwMode="auto">
              <a:xfrm>
                <a:off x="1985980" y="3782264"/>
                <a:ext cx="12287" cy="12287"/>
              </a:xfrm>
              <a:custGeom>
                <a:avLst/>
                <a:gdLst>
                  <a:gd name="T0" fmla="*/ 1 w 3"/>
                  <a:gd name="T1" fmla="*/ 6 h 6"/>
                  <a:gd name="T2" fmla="*/ 1 w 3"/>
                  <a:gd name="T3" fmla="*/ 6 h 6"/>
                  <a:gd name="T4" fmla="*/ 1 w 3"/>
                  <a:gd name="T5" fmla="*/ 3 h 6"/>
                  <a:gd name="T6" fmla="*/ 3 w 3"/>
                  <a:gd name="T7" fmla="*/ 0 h 6"/>
                  <a:gd name="T8" fmla="*/ 3 w 3"/>
                  <a:gd name="T9" fmla="*/ 0 h 6"/>
                  <a:gd name="T10" fmla="*/ 1 w 3"/>
                  <a:gd name="T11" fmla="*/ 0 h 6"/>
                  <a:gd name="T12" fmla="*/ 0 w 3"/>
                  <a:gd name="T13" fmla="*/ 3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1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2" name="ïs1idè">
                <a:extLst>
                  <a:ext uri="{FF2B5EF4-FFF2-40B4-BE49-F238E27FC236}">
                    <a16:creationId xmlns:a16="http://schemas.microsoft.com/office/drawing/2014/main" xmlns="" id="{C8D447C9-31E1-46A1-914D-F36CA088C19D}"/>
                  </a:ext>
                </a:extLst>
              </p:cNvPr>
              <p:cNvSpPr/>
              <p:nvPr/>
            </p:nvSpPr>
            <p:spPr bwMode="auto">
              <a:xfrm>
                <a:off x="1985980" y="3782264"/>
                <a:ext cx="12287" cy="12287"/>
              </a:xfrm>
              <a:custGeom>
                <a:avLst/>
                <a:gdLst>
                  <a:gd name="T0" fmla="*/ 1 w 3"/>
                  <a:gd name="T1" fmla="*/ 6 h 6"/>
                  <a:gd name="T2" fmla="*/ 1 w 3"/>
                  <a:gd name="T3" fmla="*/ 6 h 6"/>
                  <a:gd name="T4" fmla="*/ 1 w 3"/>
                  <a:gd name="T5" fmla="*/ 3 h 6"/>
                  <a:gd name="T6" fmla="*/ 3 w 3"/>
                  <a:gd name="T7" fmla="*/ 0 h 6"/>
                  <a:gd name="T8" fmla="*/ 3 w 3"/>
                  <a:gd name="T9" fmla="*/ 0 h 6"/>
                  <a:gd name="T10" fmla="*/ 1 w 3"/>
                  <a:gd name="T11" fmla="*/ 0 h 6"/>
                  <a:gd name="T12" fmla="*/ 0 w 3"/>
                  <a:gd name="T13" fmla="*/ 3 h 6"/>
                  <a:gd name="T14" fmla="*/ 0 w 3"/>
                  <a:gd name="T15" fmla="*/ 3 h 6"/>
                  <a:gd name="T16" fmla="*/ 1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lnTo>
                      <a:pt x="1" y="6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3" name="íşlïḑè">
                <a:extLst>
                  <a:ext uri="{FF2B5EF4-FFF2-40B4-BE49-F238E27FC236}">
                    <a16:creationId xmlns:a16="http://schemas.microsoft.com/office/drawing/2014/main" xmlns="" id="{56430944-6647-4386-B402-EF4A17E5760B}"/>
                  </a:ext>
                </a:extLst>
              </p:cNvPr>
              <p:cNvSpPr/>
              <p:nvPr/>
            </p:nvSpPr>
            <p:spPr bwMode="auto">
              <a:xfrm>
                <a:off x="1949119" y="3941995"/>
                <a:ext cx="6145" cy="24574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4 h 7"/>
                  <a:gd name="T8" fmla="*/ 0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1 w 3"/>
                  <a:gd name="T15" fmla="*/ 4 h 7"/>
                  <a:gd name="T16" fmla="*/ 1 w 3"/>
                  <a:gd name="T17" fmla="*/ 6 h 7"/>
                  <a:gd name="T18" fmla="*/ 3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4" name="îsḻídê">
                <a:extLst>
                  <a:ext uri="{FF2B5EF4-FFF2-40B4-BE49-F238E27FC236}">
                    <a16:creationId xmlns:a16="http://schemas.microsoft.com/office/drawing/2014/main" xmlns="" id="{85538C8B-D66E-4557-A0A9-848224BFDB23}"/>
                  </a:ext>
                </a:extLst>
              </p:cNvPr>
              <p:cNvSpPr/>
              <p:nvPr/>
            </p:nvSpPr>
            <p:spPr bwMode="auto">
              <a:xfrm>
                <a:off x="1949119" y="3941995"/>
                <a:ext cx="6145" cy="24574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7 h 7"/>
                  <a:gd name="T6" fmla="*/ 3 w 3"/>
                  <a:gd name="T7" fmla="*/ 4 h 7"/>
                  <a:gd name="T8" fmla="*/ 0 w 3"/>
                  <a:gd name="T9" fmla="*/ 0 h 7"/>
                  <a:gd name="T10" fmla="*/ 0 w 3"/>
                  <a:gd name="T11" fmla="*/ 0 h 7"/>
                  <a:gd name="T12" fmla="*/ 0 w 3"/>
                  <a:gd name="T13" fmla="*/ 1 h 7"/>
                  <a:gd name="T14" fmla="*/ 1 w 3"/>
                  <a:gd name="T15" fmla="*/ 4 h 7"/>
                  <a:gd name="T16" fmla="*/ 1 w 3"/>
                  <a:gd name="T17" fmla="*/ 6 h 7"/>
                  <a:gd name="T18" fmla="*/ 3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3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5" name="iṡḻíḑé">
                <a:extLst>
                  <a:ext uri="{FF2B5EF4-FFF2-40B4-BE49-F238E27FC236}">
                    <a16:creationId xmlns:a16="http://schemas.microsoft.com/office/drawing/2014/main" xmlns="" id="{5CF0842A-6495-400A-9C2E-ECC58D4FD5F3}"/>
                  </a:ext>
                </a:extLst>
              </p:cNvPr>
              <p:cNvSpPr/>
              <p:nvPr/>
            </p:nvSpPr>
            <p:spPr bwMode="auto">
              <a:xfrm>
                <a:off x="1967547" y="3597958"/>
                <a:ext cx="18433" cy="92151"/>
              </a:xfrm>
              <a:custGeom>
                <a:avLst/>
                <a:gdLst>
                  <a:gd name="T0" fmla="*/ 5 w 5"/>
                  <a:gd name="T1" fmla="*/ 30 h 30"/>
                  <a:gd name="T2" fmla="*/ 5 w 5"/>
                  <a:gd name="T3" fmla="*/ 30 h 30"/>
                  <a:gd name="T4" fmla="*/ 5 w 5"/>
                  <a:gd name="T5" fmla="*/ 27 h 30"/>
                  <a:gd name="T6" fmla="*/ 5 w 5"/>
                  <a:gd name="T7" fmla="*/ 26 h 30"/>
                  <a:gd name="T8" fmla="*/ 5 w 5"/>
                  <a:gd name="T9" fmla="*/ 27 h 30"/>
                  <a:gd name="T10" fmla="*/ 5 w 5"/>
                  <a:gd name="T11" fmla="*/ 27 h 30"/>
                  <a:gd name="T12" fmla="*/ 4 w 5"/>
                  <a:gd name="T13" fmla="*/ 25 h 30"/>
                  <a:gd name="T14" fmla="*/ 3 w 5"/>
                  <a:gd name="T15" fmla="*/ 20 h 30"/>
                  <a:gd name="T16" fmla="*/ 3 w 5"/>
                  <a:gd name="T17" fmla="*/ 20 h 30"/>
                  <a:gd name="T18" fmla="*/ 4 w 5"/>
                  <a:gd name="T19" fmla="*/ 17 h 30"/>
                  <a:gd name="T20" fmla="*/ 4 w 5"/>
                  <a:gd name="T21" fmla="*/ 12 h 30"/>
                  <a:gd name="T22" fmla="*/ 4 w 5"/>
                  <a:gd name="T23" fmla="*/ 12 h 30"/>
                  <a:gd name="T24" fmla="*/ 3 w 5"/>
                  <a:gd name="T25" fmla="*/ 12 h 30"/>
                  <a:gd name="T26" fmla="*/ 1 w 5"/>
                  <a:gd name="T27" fmla="*/ 9 h 30"/>
                  <a:gd name="T28" fmla="*/ 0 w 5"/>
                  <a:gd name="T29" fmla="*/ 0 h 30"/>
                  <a:gd name="T30" fmla="*/ 0 w 5"/>
                  <a:gd name="T31" fmla="*/ 0 h 30"/>
                  <a:gd name="T32" fmla="*/ 1 w 5"/>
                  <a:gd name="T33" fmla="*/ 5 h 30"/>
                  <a:gd name="T34" fmla="*/ 0 w 5"/>
                  <a:gd name="T35" fmla="*/ 9 h 30"/>
                  <a:gd name="T36" fmla="*/ 0 w 5"/>
                  <a:gd name="T37" fmla="*/ 9 h 30"/>
                  <a:gd name="T38" fmla="*/ 1 w 5"/>
                  <a:gd name="T39" fmla="*/ 10 h 30"/>
                  <a:gd name="T40" fmla="*/ 1 w 5"/>
                  <a:gd name="T41" fmla="*/ 10 h 30"/>
                  <a:gd name="T42" fmla="*/ 3 w 5"/>
                  <a:gd name="T43" fmla="*/ 15 h 30"/>
                  <a:gd name="T44" fmla="*/ 3 w 5"/>
                  <a:gd name="T45" fmla="*/ 15 h 30"/>
                  <a:gd name="T46" fmla="*/ 1 w 5"/>
                  <a:gd name="T47" fmla="*/ 17 h 30"/>
                  <a:gd name="T48" fmla="*/ 1 w 5"/>
                  <a:gd name="T49" fmla="*/ 17 h 30"/>
                  <a:gd name="T50" fmla="*/ 3 w 5"/>
                  <a:gd name="T51" fmla="*/ 20 h 30"/>
                  <a:gd name="T52" fmla="*/ 3 w 5"/>
                  <a:gd name="T53" fmla="*/ 25 h 30"/>
                  <a:gd name="T54" fmla="*/ 3 w 5"/>
                  <a:gd name="T55" fmla="*/ 25 h 30"/>
                  <a:gd name="T56" fmla="*/ 4 w 5"/>
                  <a:gd name="T57" fmla="*/ 29 h 30"/>
                  <a:gd name="T58" fmla="*/ 5 w 5"/>
                  <a:gd name="T5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" h="30">
                    <a:moveTo>
                      <a:pt x="5" y="30"/>
                    </a:moveTo>
                    <a:lnTo>
                      <a:pt x="5" y="30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7"/>
                    </a:lnTo>
                    <a:lnTo>
                      <a:pt x="4" y="25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7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3" y="20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4" y="29"/>
                    </a:lnTo>
                    <a:lnTo>
                      <a:pt x="5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6" name="îSliďe">
                <a:extLst>
                  <a:ext uri="{FF2B5EF4-FFF2-40B4-BE49-F238E27FC236}">
                    <a16:creationId xmlns:a16="http://schemas.microsoft.com/office/drawing/2014/main" xmlns="" id="{4E0B3BCA-69AA-44FA-95BD-395110AC1554}"/>
                  </a:ext>
                </a:extLst>
              </p:cNvPr>
              <p:cNvSpPr/>
              <p:nvPr/>
            </p:nvSpPr>
            <p:spPr bwMode="auto">
              <a:xfrm>
                <a:off x="1967547" y="3597958"/>
                <a:ext cx="18433" cy="92151"/>
              </a:xfrm>
              <a:custGeom>
                <a:avLst/>
                <a:gdLst>
                  <a:gd name="T0" fmla="*/ 5 w 5"/>
                  <a:gd name="T1" fmla="*/ 30 h 30"/>
                  <a:gd name="T2" fmla="*/ 5 w 5"/>
                  <a:gd name="T3" fmla="*/ 30 h 30"/>
                  <a:gd name="T4" fmla="*/ 5 w 5"/>
                  <a:gd name="T5" fmla="*/ 27 h 30"/>
                  <a:gd name="T6" fmla="*/ 5 w 5"/>
                  <a:gd name="T7" fmla="*/ 26 h 30"/>
                  <a:gd name="T8" fmla="*/ 5 w 5"/>
                  <a:gd name="T9" fmla="*/ 27 h 30"/>
                  <a:gd name="T10" fmla="*/ 5 w 5"/>
                  <a:gd name="T11" fmla="*/ 27 h 30"/>
                  <a:gd name="T12" fmla="*/ 4 w 5"/>
                  <a:gd name="T13" fmla="*/ 25 h 30"/>
                  <a:gd name="T14" fmla="*/ 3 w 5"/>
                  <a:gd name="T15" fmla="*/ 20 h 30"/>
                  <a:gd name="T16" fmla="*/ 3 w 5"/>
                  <a:gd name="T17" fmla="*/ 20 h 30"/>
                  <a:gd name="T18" fmla="*/ 4 w 5"/>
                  <a:gd name="T19" fmla="*/ 17 h 30"/>
                  <a:gd name="T20" fmla="*/ 4 w 5"/>
                  <a:gd name="T21" fmla="*/ 12 h 30"/>
                  <a:gd name="T22" fmla="*/ 4 w 5"/>
                  <a:gd name="T23" fmla="*/ 12 h 30"/>
                  <a:gd name="T24" fmla="*/ 3 w 5"/>
                  <a:gd name="T25" fmla="*/ 12 h 30"/>
                  <a:gd name="T26" fmla="*/ 1 w 5"/>
                  <a:gd name="T27" fmla="*/ 9 h 30"/>
                  <a:gd name="T28" fmla="*/ 0 w 5"/>
                  <a:gd name="T29" fmla="*/ 0 h 30"/>
                  <a:gd name="T30" fmla="*/ 0 w 5"/>
                  <a:gd name="T31" fmla="*/ 0 h 30"/>
                  <a:gd name="T32" fmla="*/ 1 w 5"/>
                  <a:gd name="T33" fmla="*/ 5 h 30"/>
                  <a:gd name="T34" fmla="*/ 0 w 5"/>
                  <a:gd name="T35" fmla="*/ 9 h 30"/>
                  <a:gd name="T36" fmla="*/ 0 w 5"/>
                  <a:gd name="T37" fmla="*/ 9 h 30"/>
                  <a:gd name="T38" fmla="*/ 1 w 5"/>
                  <a:gd name="T39" fmla="*/ 10 h 30"/>
                  <a:gd name="T40" fmla="*/ 1 w 5"/>
                  <a:gd name="T41" fmla="*/ 10 h 30"/>
                  <a:gd name="T42" fmla="*/ 3 w 5"/>
                  <a:gd name="T43" fmla="*/ 15 h 30"/>
                  <a:gd name="T44" fmla="*/ 3 w 5"/>
                  <a:gd name="T45" fmla="*/ 15 h 30"/>
                  <a:gd name="T46" fmla="*/ 1 w 5"/>
                  <a:gd name="T47" fmla="*/ 17 h 30"/>
                  <a:gd name="T48" fmla="*/ 1 w 5"/>
                  <a:gd name="T49" fmla="*/ 17 h 30"/>
                  <a:gd name="T50" fmla="*/ 3 w 5"/>
                  <a:gd name="T51" fmla="*/ 20 h 30"/>
                  <a:gd name="T52" fmla="*/ 3 w 5"/>
                  <a:gd name="T53" fmla="*/ 25 h 30"/>
                  <a:gd name="T54" fmla="*/ 3 w 5"/>
                  <a:gd name="T55" fmla="*/ 25 h 30"/>
                  <a:gd name="T56" fmla="*/ 4 w 5"/>
                  <a:gd name="T57" fmla="*/ 29 h 30"/>
                  <a:gd name="T58" fmla="*/ 5 w 5"/>
                  <a:gd name="T5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" h="30">
                    <a:moveTo>
                      <a:pt x="5" y="30"/>
                    </a:moveTo>
                    <a:lnTo>
                      <a:pt x="5" y="30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7"/>
                    </a:lnTo>
                    <a:lnTo>
                      <a:pt x="4" y="25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4" y="17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3" y="20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4" y="29"/>
                    </a:lnTo>
                    <a:lnTo>
                      <a:pt x="5" y="3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7" name="íṥlíḋe">
                <a:extLst>
                  <a:ext uri="{FF2B5EF4-FFF2-40B4-BE49-F238E27FC236}">
                    <a16:creationId xmlns:a16="http://schemas.microsoft.com/office/drawing/2014/main" xmlns="" id="{D2A10F38-8609-4BCC-B72F-8E9D6F0480E7}"/>
                  </a:ext>
                </a:extLst>
              </p:cNvPr>
              <p:cNvSpPr/>
              <p:nvPr/>
            </p:nvSpPr>
            <p:spPr bwMode="auto">
              <a:xfrm>
                <a:off x="1942973" y="3905133"/>
                <a:ext cx="6145" cy="1842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3 h 7"/>
                  <a:gd name="T6" fmla="*/ 3 w 3"/>
                  <a:gd name="T7" fmla="*/ 3 h 7"/>
                  <a:gd name="T8" fmla="*/ 2 w 3"/>
                  <a:gd name="T9" fmla="*/ 3 h 7"/>
                  <a:gd name="T10" fmla="*/ 2 w 3"/>
                  <a:gd name="T11" fmla="*/ 0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3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8" name="ísľîḍé">
                <a:extLst>
                  <a:ext uri="{FF2B5EF4-FFF2-40B4-BE49-F238E27FC236}">
                    <a16:creationId xmlns:a16="http://schemas.microsoft.com/office/drawing/2014/main" xmlns="" id="{30272CBE-69AB-4191-B381-BBB877CD5CD0}"/>
                  </a:ext>
                </a:extLst>
              </p:cNvPr>
              <p:cNvSpPr/>
              <p:nvPr/>
            </p:nvSpPr>
            <p:spPr bwMode="auto">
              <a:xfrm>
                <a:off x="1942973" y="3905133"/>
                <a:ext cx="6145" cy="18429"/>
              </a:xfrm>
              <a:custGeom>
                <a:avLst/>
                <a:gdLst>
                  <a:gd name="T0" fmla="*/ 3 w 3"/>
                  <a:gd name="T1" fmla="*/ 7 h 7"/>
                  <a:gd name="T2" fmla="*/ 3 w 3"/>
                  <a:gd name="T3" fmla="*/ 7 h 7"/>
                  <a:gd name="T4" fmla="*/ 3 w 3"/>
                  <a:gd name="T5" fmla="*/ 3 h 7"/>
                  <a:gd name="T6" fmla="*/ 3 w 3"/>
                  <a:gd name="T7" fmla="*/ 3 h 7"/>
                  <a:gd name="T8" fmla="*/ 2 w 3"/>
                  <a:gd name="T9" fmla="*/ 3 h 7"/>
                  <a:gd name="T10" fmla="*/ 2 w 3"/>
                  <a:gd name="T11" fmla="*/ 0 h 7"/>
                  <a:gd name="T12" fmla="*/ 2 w 3"/>
                  <a:gd name="T13" fmla="*/ 0 h 7"/>
                  <a:gd name="T14" fmla="*/ 0 w 3"/>
                  <a:gd name="T15" fmla="*/ 2 h 7"/>
                  <a:gd name="T16" fmla="*/ 0 w 3"/>
                  <a:gd name="T17" fmla="*/ 3 h 7"/>
                  <a:gd name="T18" fmla="*/ 3 w 3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lnTo>
                      <a:pt x="3" y="7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3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9" name="iş1îḋé">
                <a:extLst>
                  <a:ext uri="{FF2B5EF4-FFF2-40B4-BE49-F238E27FC236}">
                    <a16:creationId xmlns:a16="http://schemas.microsoft.com/office/drawing/2014/main" xmlns="" id="{6ABAA8D1-C506-4DF5-B188-C19A43C8463F}"/>
                  </a:ext>
                </a:extLst>
              </p:cNvPr>
              <p:cNvSpPr/>
              <p:nvPr/>
            </p:nvSpPr>
            <p:spPr bwMode="auto">
              <a:xfrm>
                <a:off x="1899971" y="3862127"/>
                <a:ext cx="12287" cy="30716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10 h 10"/>
                  <a:gd name="T4" fmla="*/ 2 w 3"/>
                  <a:gd name="T5" fmla="*/ 5 h 10"/>
                  <a:gd name="T6" fmla="*/ 0 w 3"/>
                  <a:gd name="T7" fmla="*/ 0 h 10"/>
                  <a:gd name="T8" fmla="*/ 0 w 3"/>
                  <a:gd name="T9" fmla="*/ 0 h 10"/>
                  <a:gd name="T10" fmla="*/ 2 w 3"/>
                  <a:gd name="T11" fmla="*/ 6 h 10"/>
                  <a:gd name="T12" fmla="*/ 2 w 3"/>
                  <a:gd name="T13" fmla="*/ 9 h 10"/>
                  <a:gd name="T14" fmla="*/ 3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0" name="îśḻîḋè">
                <a:extLst>
                  <a:ext uri="{FF2B5EF4-FFF2-40B4-BE49-F238E27FC236}">
                    <a16:creationId xmlns:a16="http://schemas.microsoft.com/office/drawing/2014/main" xmlns="" id="{957E2C3A-767D-4083-9C78-14827FC24953}"/>
                  </a:ext>
                </a:extLst>
              </p:cNvPr>
              <p:cNvSpPr/>
              <p:nvPr/>
            </p:nvSpPr>
            <p:spPr bwMode="auto">
              <a:xfrm>
                <a:off x="1899971" y="3862127"/>
                <a:ext cx="12287" cy="30716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10 h 10"/>
                  <a:gd name="T4" fmla="*/ 2 w 3"/>
                  <a:gd name="T5" fmla="*/ 5 h 10"/>
                  <a:gd name="T6" fmla="*/ 0 w 3"/>
                  <a:gd name="T7" fmla="*/ 0 h 10"/>
                  <a:gd name="T8" fmla="*/ 0 w 3"/>
                  <a:gd name="T9" fmla="*/ 0 h 10"/>
                  <a:gd name="T10" fmla="*/ 2 w 3"/>
                  <a:gd name="T11" fmla="*/ 6 h 10"/>
                  <a:gd name="T12" fmla="*/ 2 w 3"/>
                  <a:gd name="T13" fmla="*/ 9 h 10"/>
                  <a:gd name="T14" fmla="*/ 3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3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1" name="ïŝľíḑê">
                <a:extLst>
                  <a:ext uri="{FF2B5EF4-FFF2-40B4-BE49-F238E27FC236}">
                    <a16:creationId xmlns:a16="http://schemas.microsoft.com/office/drawing/2014/main" xmlns="" id="{300581E8-4BAC-4469-B963-BB2231CE48C4}"/>
                  </a:ext>
                </a:extLst>
              </p:cNvPr>
              <p:cNvSpPr/>
              <p:nvPr/>
            </p:nvSpPr>
            <p:spPr bwMode="auto">
              <a:xfrm>
                <a:off x="1985980" y="3413652"/>
                <a:ext cx="6145" cy="24574"/>
              </a:xfrm>
              <a:custGeom>
                <a:avLst/>
                <a:gdLst>
                  <a:gd name="T0" fmla="*/ 1 w 1"/>
                  <a:gd name="T1" fmla="*/ 7 h 7"/>
                  <a:gd name="T2" fmla="*/ 1 w 1"/>
                  <a:gd name="T3" fmla="*/ 7 h 7"/>
                  <a:gd name="T4" fmla="*/ 1 w 1"/>
                  <a:gd name="T5" fmla="*/ 3 h 7"/>
                  <a:gd name="T6" fmla="*/ 1 w 1"/>
                  <a:gd name="T7" fmla="*/ 1 h 7"/>
                  <a:gd name="T8" fmla="*/ 0 w 1"/>
                  <a:gd name="T9" fmla="*/ 0 h 7"/>
                  <a:gd name="T10" fmla="*/ 0 w 1"/>
                  <a:gd name="T11" fmla="*/ 0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2" name="i$1iḍe">
                <a:extLst>
                  <a:ext uri="{FF2B5EF4-FFF2-40B4-BE49-F238E27FC236}">
                    <a16:creationId xmlns:a16="http://schemas.microsoft.com/office/drawing/2014/main" xmlns="" id="{E4B85CCB-3A91-4D04-8689-8D71C6733F59}"/>
                  </a:ext>
                </a:extLst>
              </p:cNvPr>
              <p:cNvSpPr/>
              <p:nvPr/>
            </p:nvSpPr>
            <p:spPr bwMode="auto">
              <a:xfrm>
                <a:off x="1985980" y="3413652"/>
                <a:ext cx="6145" cy="24574"/>
              </a:xfrm>
              <a:custGeom>
                <a:avLst/>
                <a:gdLst>
                  <a:gd name="T0" fmla="*/ 1 w 1"/>
                  <a:gd name="T1" fmla="*/ 7 h 7"/>
                  <a:gd name="T2" fmla="*/ 1 w 1"/>
                  <a:gd name="T3" fmla="*/ 7 h 7"/>
                  <a:gd name="T4" fmla="*/ 1 w 1"/>
                  <a:gd name="T5" fmla="*/ 3 h 7"/>
                  <a:gd name="T6" fmla="*/ 1 w 1"/>
                  <a:gd name="T7" fmla="*/ 1 h 7"/>
                  <a:gd name="T8" fmla="*/ 0 w 1"/>
                  <a:gd name="T9" fmla="*/ 0 h 7"/>
                  <a:gd name="T10" fmla="*/ 0 w 1"/>
                  <a:gd name="T11" fmla="*/ 0 h 7"/>
                  <a:gd name="T12" fmla="*/ 1 w 1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7">
                    <a:moveTo>
                      <a:pt x="1" y="7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3" name="iṡḷïdê">
                <a:extLst>
                  <a:ext uri="{FF2B5EF4-FFF2-40B4-BE49-F238E27FC236}">
                    <a16:creationId xmlns:a16="http://schemas.microsoft.com/office/drawing/2014/main" xmlns="" id="{5F7BDC69-8949-45D9-AD8C-C816FE8CC3BC}"/>
                  </a:ext>
                </a:extLst>
              </p:cNvPr>
              <p:cNvSpPr/>
              <p:nvPr/>
            </p:nvSpPr>
            <p:spPr bwMode="auto">
              <a:xfrm>
                <a:off x="1887684" y="3763831"/>
                <a:ext cx="6145" cy="30716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6 h 10"/>
                  <a:gd name="T6" fmla="*/ 0 w 1"/>
                  <a:gd name="T7" fmla="*/ 3 h 10"/>
                  <a:gd name="T8" fmla="*/ 0 w 1"/>
                  <a:gd name="T9" fmla="*/ 0 h 10"/>
                  <a:gd name="T10" fmla="*/ 0 w 1"/>
                  <a:gd name="T11" fmla="*/ 0 h 10"/>
                  <a:gd name="T12" fmla="*/ 0 w 1"/>
                  <a:gd name="T13" fmla="*/ 6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4" name="îṣ1ídé">
                <a:extLst>
                  <a:ext uri="{FF2B5EF4-FFF2-40B4-BE49-F238E27FC236}">
                    <a16:creationId xmlns:a16="http://schemas.microsoft.com/office/drawing/2014/main" xmlns="" id="{64A3D978-7867-4285-8E74-06A2AF67BA6E}"/>
                  </a:ext>
                </a:extLst>
              </p:cNvPr>
              <p:cNvSpPr/>
              <p:nvPr/>
            </p:nvSpPr>
            <p:spPr bwMode="auto">
              <a:xfrm>
                <a:off x="1887684" y="3763831"/>
                <a:ext cx="6145" cy="30716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6 h 10"/>
                  <a:gd name="T6" fmla="*/ 0 w 1"/>
                  <a:gd name="T7" fmla="*/ 3 h 10"/>
                  <a:gd name="T8" fmla="*/ 0 w 1"/>
                  <a:gd name="T9" fmla="*/ 0 h 10"/>
                  <a:gd name="T10" fmla="*/ 0 w 1"/>
                  <a:gd name="T11" fmla="*/ 0 h 10"/>
                  <a:gd name="T12" fmla="*/ 0 w 1"/>
                  <a:gd name="T13" fmla="*/ 6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5" name="îšḷîḍé">
                <a:extLst>
                  <a:ext uri="{FF2B5EF4-FFF2-40B4-BE49-F238E27FC236}">
                    <a16:creationId xmlns:a16="http://schemas.microsoft.com/office/drawing/2014/main" xmlns="" id="{7798DB79-E9EF-4B75-BED1-2AEEC9BCEE37}"/>
                  </a:ext>
                </a:extLst>
              </p:cNvPr>
              <p:cNvSpPr/>
              <p:nvPr/>
            </p:nvSpPr>
            <p:spPr bwMode="auto">
              <a:xfrm>
                <a:off x="1918399" y="3444368"/>
                <a:ext cx="6145" cy="30716"/>
              </a:xfrm>
              <a:custGeom>
                <a:avLst/>
                <a:gdLst>
                  <a:gd name="T0" fmla="*/ 1 w 1"/>
                  <a:gd name="T1" fmla="*/ 8 h 8"/>
                  <a:gd name="T2" fmla="*/ 1 w 1"/>
                  <a:gd name="T3" fmla="*/ 8 h 8"/>
                  <a:gd name="T4" fmla="*/ 1 w 1"/>
                  <a:gd name="T5" fmla="*/ 4 h 8"/>
                  <a:gd name="T6" fmla="*/ 1 w 1"/>
                  <a:gd name="T7" fmla="*/ 0 h 8"/>
                  <a:gd name="T8" fmla="*/ 1 w 1"/>
                  <a:gd name="T9" fmla="*/ 0 h 8"/>
                  <a:gd name="T10" fmla="*/ 0 w 1"/>
                  <a:gd name="T11" fmla="*/ 4 h 8"/>
                  <a:gd name="T12" fmla="*/ 0 w 1"/>
                  <a:gd name="T13" fmla="*/ 4 h 8"/>
                  <a:gd name="T14" fmla="*/ 1 w 1"/>
                  <a:gd name="T15" fmla="*/ 5 h 8"/>
                  <a:gd name="T16" fmla="*/ 1 w 1"/>
                  <a:gd name="T17" fmla="*/ 7 h 8"/>
                  <a:gd name="T18" fmla="*/ 1 w 1"/>
                  <a:gd name="T19" fmla="*/ 8 h 8"/>
                  <a:gd name="T20" fmla="*/ 1 w 1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8">
                    <a:moveTo>
                      <a:pt x="1" y="8"/>
                    </a:moveTo>
                    <a:lnTo>
                      <a:pt x="1" y="8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6" name="iṣlïḍé">
                <a:extLst>
                  <a:ext uri="{FF2B5EF4-FFF2-40B4-BE49-F238E27FC236}">
                    <a16:creationId xmlns:a16="http://schemas.microsoft.com/office/drawing/2014/main" xmlns="" id="{13764272-8E2C-4BC5-9C6F-BA2A7795BA34}"/>
                  </a:ext>
                </a:extLst>
              </p:cNvPr>
              <p:cNvSpPr/>
              <p:nvPr/>
            </p:nvSpPr>
            <p:spPr bwMode="auto">
              <a:xfrm>
                <a:off x="1918399" y="3444368"/>
                <a:ext cx="6145" cy="30716"/>
              </a:xfrm>
              <a:custGeom>
                <a:avLst/>
                <a:gdLst>
                  <a:gd name="T0" fmla="*/ 1 w 1"/>
                  <a:gd name="T1" fmla="*/ 8 h 8"/>
                  <a:gd name="T2" fmla="*/ 1 w 1"/>
                  <a:gd name="T3" fmla="*/ 8 h 8"/>
                  <a:gd name="T4" fmla="*/ 1 w 1"/>
                  <a:gd name="T5" fmla="*/ 4 h 8"/>
                  <a:gd name="T6" fmla="*/ 1 w 1"/>
                  <a:gd name="T7" fmla="*/ 0 h 8"/>
                  <a:gd name="T8" fmla="*/ 1 w 1"/>
                  <a:gd name="T9" fmla="*/ 0 h 8"/>
                  <a:gd name="T10" fmla="*/ 0 w 1"/>
                  <a:gd name="T11" fmla="*/ 4 h 8"/>
                  <a:gd name="T12" fmla="*/ 0 w 1"/>
                  <a:gd name="T13" fmla="*/ 4 h 8"/>
                  <a:gd name="T14" fmla="*/ 1 w 1"/>
                  <a:gd name="T15" fmla="*/ 5 h 8"/>
                  <a:gd name="T16" fmla="*/ 1 w 1"/>
                  <a:gd name="T17" fmla="*/ 7 h 8"/>
                  <a:gd name="T18" fmla="*/ 1 w 1"/>
                  <a:gd name="T19" fmla="*/ 8 h 8"/>
                  <a:gd name="T20" fmla="*/ 1 w 1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8">
                    <a:moveTo>
                      <a:pt x="1" y="8"/>
                    </a:moveTo>
                    <a:lnTo>
                      <a:pt x="1" y="8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1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7" name="îşļíḍe">
                <a:extLst>
                  <a:ext uri="{FF2B5EF4-FFF2-40B4-BE49-F238E27FC236}">
                    <a16:creationId xmlns:a16="http://schemas.microsoft.com/office/drawing/2014/main" xmlns="" id="{A3D357E7-970E-4DB5-9353-9939B41D6359}"/>
                  </a:ext>
                </a:extLst>
              </p:cNvPr>
              <p:cNvSpPr/>
              <p:nvPr/>
            </p:nvSpPr>
            <p:spPr bwMode="auto">
              <a:xfrm>
                <a:off x="1856964" y="3690109"/>
                <a:ext cx="6145" cy="30716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0 h 8"/>
                  <a:gd name="T4" fmla="*/ 0 w 1"/>
                  <a:gd name="T5" fmla="*/ 0 h 8"/>
                  <a:gd name="T6" fmla="*/ 0 w 1"/>
                  <a:gd name="T7" fmla="*/ 3 h 8"/>
                  <a:gd name="T8" fmla="*/ 0 w 1"/>
                  <a:gd name="T9" fmla="*/ 8 h 8"/>
                  <a:gd name="T10" fmla="*/ 0 w 1"/>
                  <a:gd name="T11" fmla="*/ 8 h 8"/>
                  <a:gd name="T12" fmla="*/ 0 w 1"/>
                  <a:gd name="T13" fmla="*/ 8 h 8"/>
                  <a:gd name="T14" fmla="*/ 1 w 1"/>
                  <a:gd name="T15" fmla="*/ 5 h 8"/>
                  <a:gd name="T16" fmla="*/ 1 w 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8" name="îSľïḑê">
                <a:extLst>
                  <a:ext uri="{FF2B5EF4-FFF2-40B4-BE49-F238E27FC236}">
                    <a16:creationId xmlns:a16="http://schemas.microsoft.com/office/drawing/2014/main" xmlns="" id="{D7FD7B16-82F3-48DA-BFD2-B0CABD99C77B}"/>
                  </a:ext>
                </a:extLst>
              </p:cNvPr>
              <p:cNvSpPr/>
              <p:nvPr/>
            </p:nvSpPr>
            <p:spPr bwMode="auto">
              <a:xfrm>
                <a:off x="1856964" y="3690109"/>
                <a:ext cx="6145" cy="30716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0 h 8"/>
                  <a:gd name="T4" fmla="*/ 0 w 1"/>
                  <a:gd name="T5" fmla="*/ 0 h 8"/>
                  <a:gd name="T6" fmla="*/ 0 w 1"/>
                  <a:gd name="T7" fmla="*/ 3 h 8"/>
                  <a:gd name="T8" fmla="*/ 0 w 1"/>
                  <a:gd name="T9" fmla="*/ 8 h 8"/>
                  <a:gd name="T10" fmla="*/ 0 w 1"/>
                  <a:gd name="T11" fmla="*/ 8 h 8"/>
                  <a:gd name="T12" fmla="*/ 0 w 1"/>
                  <a:gd name="T13" fmla="*/ 8 h 8"/>
                  <a:gd name="T14" fmla="*/ 1 w 1"/>
                  <a:gd name="T15" fmla="*/ 5 h 8"/>
                  <a:gd name="T16" fmla="*/ 1 w 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9" name="ïṧlidé">
                <a:extLst>
                  <a:ext uri="{FF2B5EF4-FFF2-40B4-BE49-F238E27FC236}">
                    <a16:creationId xmlns:a16="http://schemas.microsoft.com/office/drawing/2014/main" xmlns="" id="{B33199A3-2969-43FF-BA54-CAA004B59110}"/>
                  </a:ext>
                </a:extLst>
              </p:cNvPr>
              <p:cNvSpPr/>
              <p:nvPr/>
            </p:nvSpPr>
            <p:spPr bwMode="auto">
              <a:xfrm>
                <a:off x="1850822" y="3548810"/>
                <a:ext cx="6145" cy="36861"/>
              </a:xfrm>
              <a:custGeom>
                <a:avLst/>
                <a:gdLst>
                  <a:gd name="T0" fmla="*/ 1 w 1"/>
                  <a:gd name="T1" fmla="*/ 10 h 12"/>
                  <a:gd name="T2" fmla="*/ 1 w 1"/>
                  <a:gd name="T3" fmla="*/ 10 h 12"/>
                  <a:gd name="T4" fmla="*/ 1 w 1"/>
                  <a:gd name="T5" fmla="*/ 5 h 12"/>
                  <a:gd name="T6" fmla="*/ 0 w 1"/>
                  <a:gd name="T7" fmla="*/ 0 h 12"/>
                  <a:gd name="T8" fmla="*/ 0 w 1"/>
                  <a:gd name="T9" fmla="*/ 0 h 12"/>
                  <a:gd name="T10" fmla="*/ 0 w 1"/>
                  <a:gd name="T11" fmla="*/ 5 h 12"/>
                  <a:gd name="T12" fmla="*/ 0 w 1"/>
                  <a:gd name="T13" fmla="*/ 5 h 12"/>
                  <a:gd name="T14" fmla="*/ 0 w 1"/>
                  <a:gd name="T15" fmla="*/ 12 h 12"/>
                  <a:gd name="T16" fmla="*/ 0 w 1"/>
                  <a:gd name="T17" fmla="*/ 12 h 12"/>
                  <a:gd name="T18" fmla="*/ 0 w 1"/>
                  <a:gd name="T19" fmla="*/ 12 h 12"/>
                  <a:gd name="T20" fmla="*/ 0 w 1"/>
                  <a:gd name="T21" fmla="*/ 11 h 12"/>
                  <a:gd name="T22" fmla="*/ 1 w 1"/>
                  <a:gd name="T23" fmla="*/ 10 h 12"/>
                  <a:gd name="T24" fmla="*/ 1 w 1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2">
                    <a:moveTo>
                      <a:pt x="1" y="10"/>
                    </a:moveTo>
                    <a:lnTo>
                      <a:pt x="1" y="10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0" name="iṥļïḓé">
                <a:extLst>
                  <a:ext uri="{FF2B5EF4-FFF2-40B4-BE49-F238E27FC236}">
                    <a16:creationId xmlns:a16="http://schemas.microsoft.com/office/drawing/2014/main" xmlns="" id="{11BC2732-2BFD-4C7F-A88C-8C8C61618B43}"/>
                  </a:ext>
                </a:extLst>
              </p:cNvPr>
              <p:cNvSpPr/>
              <p:nvPr/>
            </p:nvSpPr>
            <p:spPr bwMode="auto">
              <a:xfrm>
                <a:off x="1850822" y="3548810"/>
                <a:ext cx="6145" cy="36861"/>
              </a:xfrm>
              <a:custGeom>
                <a:avLst/>
                <a:gdLst>
                  <a:gd name="T0" fmla="*/ 1 w 1"/>
                  <a:gd name="T1" fmla="*/ 10 h 12"/>
                  <a:gd name="T2" fmla="*/ 1 w 1"/>
                  <a:gd name="T3" fmla="*/ 10 h 12"/>
                  <a:gd name="T4" fmla="*/ 1 w 1"/>
                  <a:gd name="T5" fmla="*/ 5 h 12"/>
                  <a:gd name="T6" fmla="*/ 0 w 1"/>
                  <a:gd name="T7" fmla="*/ 0 h 12"/>
                  <a:gd name="T8" fmla="*/ 0 w 1"/>
                  <a:gd name="T9" fmla="*/ 0 h 12"/>
                  <a:gd name="T10" fmla="*/ 0 w 1"/>
                  <a:gd name="T11" fmla="*/ 5 h 12"/>
                  <a:gd name="T12" fmla="*/ 0 w 1"/>
                  <a:gd name="T13" fmla="*/ 5 h 12"/>
                  <a:gd name="T14" fmla="*/ 0 w 1"/>
                  <a:gd name="T15" fmla="*/ 12 h 12"/>
                  <a:gd name="T16" fmla="*/ 0 w 1"/>
                  <a:gd name="T17" fmla="*/ 12 h 12"/>
                  <a:gd name="T18" fmla="*/ 0 w 1"/>
                  <a:gd name="T19" fmla="*/ 12 h 12"/>
                  <a:gd name="T20" fmla="*/ 0 w 1"/>
                  <a:gd name="T21" fmla="*/ 11 h 12"/>
                  <a:gd name="T22" fmla="*/ 1 w 1"/>
                  <a:gd name="T23" fmla="*/ 10 h 12"/>
                  <a:gd name="T24" fmla="*/ 1 w 1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2">
                    <a:moveTo>
                      <a:pt x="1" y="10"/>
                    </a:moveTo>
                    <a:lnTo>
                      <a:pt x="1" y="10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1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1" name="iṥḷíďê">
                <a:extLst>
                  <a:ext uri="{FF2B5EF4-FFF2-40B4-BE49-F238E27FC236}">
                    <a16:creationId xmlns:a16="http://schemas.microsoft.com/office/drawing/2014/main" xmlns="" id="{AF149404-ECA7-42C8-A22B-74045DD07729}"/>
                  </a:ext>
                </a:extLst>
              </p:cNvPr>
              <p:cNvSpPr/>
              <p:nvPr/>
            </p:nvSpPr>
            <p:spPr bwMode="auto">
              <a:xfrm>
                <a:off x="1979835" y="3223201"/>
                <a:ext cx="6145" cy="24574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1 w 3"/>
                  <a:gd name="T5" fmla="*/ 7 h 9"/>
                  <a:gd name="T6" fmla="*/ 1 w 3"/>
                  <a:gd name="T7" fmla="*/ 6 h 9"/>
                  <a:gd name="T8" fmla="*/ 3 w 3"/>
                  <a:gd name="T9" fmla="*/ 0 h 9"/>
                  <a:gd name="T10" fmla="*/ 3 w 3"/>
                  <a:gd name="T11" fmla="*/ 0 h 9"/>
                  <a:gd name="T12" fmla="*/ 1 w 3"/>
                  <a:gd name="T13" fmla="*/ 1 h 9"/>
                  <a:gd name="T14" fmla="*/ 1 w 3"/>
                  <a:gd name="T15" fmla="*/ 3 h 9"/>
                  <a:gd name="T16" fmla="*/ 0 w 3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2" name="îś1iḍe">
                <a:extLst>
                  <a:ext uri="{FF2B5EF4-FFF2-40B4-BE49-F238E27FC236}">
                    <a16:creationId xmlns:a16="http://schemas.microsoft.com/office/drawing/2014/main" xmlns="" id="{FAB02377-ED3B-4F3F-B210-6214A33E5DB8}"/>
                  </a:ext>
                </a:extLst>
              </p:cNvPr>
              <p:cNvSpPr/>
              <p:nvPr/>
            </p:nvSpPr>
            <p:spPr bwMode="auto">
              <a:xfrm>
                <a:off x="1979835" y="3223201"/>
                <a:ext cx="6145" cy="24574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1 w 3"/>
                  <a:gd name="T5" fmla="*/ 7 h 9"/>
                  <a:gd name="T6" fmla="*/ 1 w 3"/>
                  <a:gd name="T7" fmla="*/ 6 h 9"/>
                  <a:gd name="T8" fmla="*/ 3 w 3"/>
                  <a:gd name="T9" fmla="*/ 0 h 9"/>
                  <a:gd name="T10" fmla="*/ 3 w 3"/>
                  <a:gd name="T11" fmla="*/ 0 h 9"/>
                  <a:gd name="T12" fmla="*/ 1 w 3"/>
                  <a:gd name="T13" fmla="*/ 1 h 9"/>
                  <a:gd name="T14" fmla="*/ 1 w 3"/>
                  <a:gd name="T15" fmla="*/ 3 h 9"/>
                  <a:gd name="T16" fmla="*/ 0 w 3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0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3" name="í$lïďe">
                <a:extLst>
                  <a:ext uri="{FF2B5EF4-FFF2-40B4-BE49-F238E27FC236}">
                    <a16:creationId xmlns:a16="http://schemas.microsoft.com/office/drawing/2014/main" xmlns="" id="{9C445196-4A85-4611-9F66-3430E5B35837}"/>
                  </a:ext>
                </a:extLst>
              </p:cNvPr>
              <p:cNvSpPr/>
              <p:nvPr/>
            </p:nvSpPr>
            <p:spPr bwMode="auto">
              <a:xfrm>
                <a:off x="1955260" y="3223201"/>
                <a:ext cx="12287" cy="24574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0 h 7"/>
                  <a:gd name="T4" fmla="*/ 1 w 3"/>
                  <a:gd name="T5" fmla="*/ 3 h 7"/>
                  <a:gd name="T6" fmla="*/ 1 w 3"/>
                  <a:gd name="T7" fmla="*/ 4 h 7"/>
                  <a:gd name="T8" fmla="*/ 0 w 3"/>
                  <a:gd name="T9" fmla="*/ 6 h 7"/>
                  <a:gd name="T10" fmla="*/ 0 w 3"/>
                  <a:gd name="T11" fmla="*/ 6 h 7"/>
                  <a:gd name="T12" fmla="*/ 1 w 3"/>
                  <a:gd name="T13" fmla="*/ 7 h 7"/>
                  <a:gd name="T14" fmla="*/ 3 w 3"/>
                  <a:gd name="T15" fmla="*/ 7 h 7"/>
                  <a:gd name="T16" fmla="*/ 3 w 3"/>
                  <a:gd name="T17" fmla="*/ 7 h 7"/>
                  <a:gd name="T18" fmla="*/ 3 w 3"/>
                  <a:gd name="T19" fmla="*/ 1 h 7"/>
                  <a:gd name="T20" fmla="*/ 3 w 3"/>
                  <a:gd name="T21" fmla="*/ 0 h 7"/>
                  <a:gd name="T22" fmla="*/ 3 w 3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3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4" name="iṣlïḓé">
                <a:extLst>
                  <a:ext uri="{FF2B5EF4-FFF2-40B4-BE49-F238E27FC236}">
                    <a16:creationId xmlns:a16="http://schemas.microsoft.com/office/drawing/2014/main" xmlns="" id="{578CA0F9-D1C0-4557-BF94-88FE87B3B218}"/>
                  </a:ext>
                </a:extLst>
              </p:cNvPr>
              <p:cNvSpPr/>
              <p:nvPr/>
            </p:nvSpPr>
            <p:spPr bwMode="auto">
              <a:xfrm>
                <a:off x="1955260" y="3223201"/>
                <a:ext cx="12287" cy="24574"/>
              </a:xfrm>
              <a:custGeom>
                <a:avLst/>
                <a:gdLst>
                  <a:gd name="T0" fmla="*/ 3 w 3"/>
                  <a:gd name="T1" fmla="*/ 0 h 7"/>
                  <a:gd name="T2" fmla="*/ 3 w 3"/>
                  <a:gd name="T3" fmla="*/ 0 h 7"/>
                  <a:gd name="T4" fmla="*/ 1 w 3"/>
                  <a:gd name="T5" fmla="*/ 3 h 7"/>
                  <a:gd name="T6" fmla="*/ 1 w 3"/>
                  <a:gd name="T7" fmla="*/ 4 h 7"/>
                  <a:gd name="T8" fmla="*/ 0 w 3"/>
                  <a:gd name="T9" fmla="*/ 6 h 7"/>
                  <a:gd name="T10" fmla="*/ 0 w 3"/>
                  <a:gd name="T11" fmla="*/ 6 h 7"/>
                  <a:gd name="T12" fmla="*/ 1 w 3"/>
                  <a:gd name="T13" fmla="*/ 7 h 7"/>
                  <a:gd name="T14" fmla="*/ 3 w 3"/>
                  <a:gd name="T15" fmla="*/ 7 h 7"/>
                  <a:gd name="T16" fmla="*/ 3 w 3"/>
                  <a:gd name="T17" fmla="*/ 7 h 7"/>
                  <a:gd name="T18" fmla="*/ 3 w 3"/>
                  <a:gd name="T19" fmla="*/ 1 h 7"/>
                  <a:gd name="T20" fmla="*/ 3 w 3"/>
                  <a:gd name="T21" fmla="*/ 0 h 7"/>
                  <a:gd name="T22" fmla="*/ 3 w 3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lnTo>
                      <a:pt x="3" y="0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5" name="í$ļîḓê">
                <a:extLst>
                  <a:ext uri="{FF2B5EF4-FFF2-40B4-BE49-F238E27FC236}">
                    <a16:creationId xmlns:a16="http://schemas.microsoft.com/office/drawing/2014/main" xmlns="" id="{F707B12F-B4E2-440E-9BC0-AD1624143D63}"/>
                  </a:ext>
                </a:extLst>
              </p:cNvPr>
              <p:cNvSpPr/>
              <p:nvPr/>
            </p:nvSpPr>
            <p:spPr bwMode="auto">
              <a:xfrm>
                <a:off x="2053556" y="3045039"/>
                <a:ext cx="12287" cy="30716"/>
              </a:xfrm>
              <a:custGeom>
                <a:avLst/>
                <a:gdLst>
                  <a:gd name="T0" fmla="*/ 0 w 3"/>
                  <a:gd name="T1" fmla="*/ 10 h 10"/>
                  <a:gd name="T2" fmla="*/ 0 w 3"/>
                  <a:gd name="T3" fmla="*/ 10 h 10"/>
                  <a:gd name="T4" fmla="*/ 3 w 3"/>
                  <a:gd name="T5" fmla="*/ 5 h 10"/>
                  <a:gd name="T6" fmla="*/ 3 w 3"/>
                  <a:gd name="T7" fmla="*/ 0 h 10"/>
                  <a:gd name="T8" fmla="*/ 3 w 3"/>
                  <a:gd name="T9" fmla="*/ 0 h 10"/>
                  <a:gd name="T10" fmla="*/ 0 w 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0">
                    <a:moveTo>
                      <a:pt x="0" y="10"/>
                    </a:moveTo>
                    <a:lnTo>
                      <a:pt x="0" y="10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6" name="ïŝ1ïdê">
                <a:extLst>
                  <a:ext uri="{FF2B5EF4-FFF2-40B4-BE49-F238E27FC236}">
                    <a16:creationId xmlns:a16="http://schemas.microsoft.com/office/drawing/2014/main" xmlns="" id="{5E7E1863-158F-40F3-9648-A8C0015EDF11}"/>
                  </a:ext>
                </a:extLst>
              </p:cNvPr>
              <p:cNvSpPr/>
              <p:nvPr/>
            </p:nvSpPr>
            <p:spPr bwMode="auto">
              <a:xfrm>
                <a:off x="2053556" y="3045039"/>
                <a:ext cx="12287" cy="30720"/>
              </a:xfrm>
              <a:custGeom>
                <a:avLst/>
                <a:gdLst>
                  <a:gd name="T0" fmla="*/ 0 w 3"/>
                  <a:gd name="T1" fmla="*/ 10 h 10"/>
                  <a:gd name="T2" fmla="*/ 0 w 3"/>
                  <a:gd name="T3" fmla="*/ 10 h 10"/>
                  <a:gd name="T4" fmla="*/ 3 w 3"/>
                  <a:gd name="T5" fmla="*/ 5 h 10"/>
                  <a:gd name="T6" fmla="*/ 3 w 3"/>
                  <a:gd name="T7" fmla="*/ 0 h 10"/>
                  <a:gd name="T8" fmla="*/ 3 w 3"/>
                  <a:gd name="T9" fmla="*/ 0 h 10"/>
                  <a:gd name="T10" fmla="*/ 0 w 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0">
                    <a:moveTo>
                      <a:pt x="0" y="10"/>
                    </a:moveTo>
                    <a:lnTo>
                      <a:pt x="0" y="10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7" name="íS1îḋe">
                <a:extLst>
                  <a:ext uri="{FF2B5EF4-FFF2-40B4-BE49-F238E27FC236}">
                    <a16:creationId xmlns:a16="http://schemas.microsoft.com/office/drawing/2014/main" xmlns="" id="{9F453D7A-B23F-46AD-A046-31268702AF65}"/>
                  </a:ext>
                </a:extLst>
              </p:cNvPr>
              <p:cNvSpPr/>
              <p:nvPr/>
            </p:nvSpPr>
            <p:spPr bwMode="auto">
              <a:xfrm>
                <a:off x="1801670" y="3628677"/>
                <a:ext cx="6145" cy="30720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5 h 8"/>
                  <a:gd name="T6" fmla="*/ 2 w 2"/>
                  <a:gd name="T7" fmla="*/ 3 h 8"/>
                  <a:gd name="T8" fmla="*/ 2 w 2"/>
                  <a:gd name="T9" fmla="*/ 3 h 8"/>
                  <a:gd name="T10" fmla="*/ 1 w 2"/>
                  <a:gd name="T11" fmla="*/ 0 h 8"/>
                  <a:gd name="T12" fmla="*/ 1 w 2"/>
                  <a:gd name="T13" fmla="*/ 0 h 8"/>
                  <a:gd name="T14" fmla="*/ 0 w 2"/>
                  <a:gd name="T15" fmla="*/ 4 h 8"/>
                  <a:gd name="T16" fmla="*/ 0 w 2"/>
                  <a:gd name="T17" fmla="*/ 4 h 8"/>
                  <a:gd name="T18" fmla="*/ 1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8" name="ïṣľïḓê">
                <a:extLst>
                  <a:ext uri="{FF2B5EF4-FFF2-40B4-BE49-F238E27FC236}">
                    <a16:creationId xmlns:a16="http://schemas.microsoft.com/office/drawing/2014/main" xmlns="" id="{0D68BDCC-F547-473C-AF43-62F067C5E23A}"/>
                  </a:ext>
                </a:extLst>
              </p:cNvPr>
              <p:cNvSpPr/>
              <p:nvPr/>
            </p:nvSpPr>
            <p:spPr bwMode="auto">
              <a:xfrm>
                <a:off x="1801670" y="3628677"/>
                <a:ext cx="6145" cy="30720"/>
              </a:xfrm>
              <a:custGeom>
                <a:avLst/>
                <a:gdLst>
                  <a:gd name="T0" fmla="*/ 1 w 2"/>
                  <a:gd name="T1" fmla="*/ 8 h 8"/>
                  <a:gd name="T2" fmla="*/ 1 w 2"/>
                  <a:gd name="T3" fmla="*/ 8 h 8"/>
                  <a:gd name="T4" fmla="*/ 2 w 2"/>
                  <a:gd name="T5" fmla="*/ 5 h 8"/>
                  <a:gd name="T6" fmla="*/ 2 w 2"/>
                  <a:gd name="T7" fmla="*/ 3 h 8"/>
                  <a:gd name="T8" fmla="*/ 2 w 2"/>
                  <a:gd name="T9" fmla="*/ 3 h 8"/>
                  <a:gd name="T10" fmla="*/ 1 w 2"/>
                  <a:gd name="T11" fmla="*/ 0 h 8"/>
                  <a:gd name="T12" fmla="*/ 1 w 2"/>
                  <a:gd name="T13" fmla="*/ 0 h 8"/>
                  <a:gd name="T14" fmla="*/ 0 w 2"/>
                  <a:gd name="T15" fmla="*/ 4 h 8"/>
                  <a:gd name="T16" fmla="*/ 0 w 2"/>
                  <a:gd name="T17" fmla="*/ 4 h 8"/>
                  <a:gd name="T18" fmla="*/ 1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1" y="8"/>
                    </a:moveTo>
                    <a:lnTo>
                      <a:pt x="1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9" name="íśḷîḓe">
                <a:extLst>
                  <a:ext uri="{FF2B5EF4-FFF2-40B4-BE49-F238E27FC236}">
                    <a16:creationId xmlns:a16="http://schemas.microsoft.com/office/drawing/2014/main" xmlns="" id="{F7F75173-0F7F-49EE-975E-2F3C42214458}"/>
                  </a:ext>
                </a:extLst>
              </p:cNvPr>
              <p:cNvSpPr/>
              <p:nvPr/>
            </p:nvSpPr>
            <p:spPr bwMode="auto">
              <a:xfrm>
                <a:off x="1820103" y="3542668"/>
                <a:ext cx="6145" cy="24574"/>
              </a:xfrm>
              <a:custGeom>
                <a:avLst/>
                <a:gdLst>
                  <a:gd name="T0" fmla="*/ 1 w 1"/>
                  <a:gd name="T1" fmla="*/ 9 h 9"/>
                  <a:gd name="T2" fmla="*/ 1 w 1"/>
                  <a:gd name="T3" fmla="*/ 9 h 9"/>
                  <a:gd name="T4" fmla="*/ 1 w 1"/>
                  <a:gd name="T5" fmla="*/ 4 h 9"/>
                  <a:gd name="T6" fmla="*/ 1 w 1"/>
                  <a:gd name="T7" fmla="*/ 0 h 9"/>
                  <a:gd name="T8" fmla="*/ 1 w 1"/>
                  <a:gd name="T9" fmla="*/ 0 h 9"/>
                  <a:gd name="T10" fmla="*/ 1 w 1"/>
                  <a:gd name="T11" fmla="*/ 2 h 9"/>
                  <a:gd name="T12" fmla="*/ 0 w 1"/>
                  <a:gd name="T13" fmla="*/ 3 h 9"/>
                  <a:gd name="T14" fmla="*/ 0 w 1"/>
                  <a:gd name="T15" fmla="*/ 6 h 9"/>
                  <a:gd name="T16" fmla="*/ 1 w 1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9">
                    <a:moveTo>
                      <a:pt x="1" y="9"/>
                    </a:moveTo>
                    <a:lnTo>
                      <a:pt x="1" y="9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0" name="íṩḷidê">
                <a:extLst>
                  <a:ext uri="{FF2B5EF4-FFF2-40B4-BE49-F238E27FC236}">
                    <a16:creationId xmlns:a16="http://schemas.microsoft.com/office/drawing/2014/main" xmlns="" id="{EF989AC5-53F0-44DD-8108-4BBA9666CEDD}"/>
                  </a:ext>
                </a:extLst>
              </p:cNvPr>
              <p:cNvSpPr/>
              <p:nvPr/>
            </p:nvSpPr>
            <p:spPr bwMode="auto">
              <a:xfrm>
                <a:off x="1820103" y="3542668"/>
                <a:ext cx="6145" cy="24574"/>
              </a:xfrm>
              <a:custGeom>
                <a:avLst/>
                <a:gdLst>
                  <a:gd name="T0" fmla="*/ 1 w 1"/>
                  <a:gd name="T1" fmla="*/ 9 h 9"/>
                  <a:gd name="T2" fmla="*/ 1 w 1"/>
                  <a:gd name="T3" fmla="*/ 9 h 9"/>
                  <a:gd name="T4" fmla="*/ 1 w 1"/>
                  <a:gd name="T5" fmla="*/ 4 h 9"/>
                  <a:gd name="T6" fmla="*/ 1 w 1"/>
                  <a:gd name="T7" fmla="*/ 0 h 9"/>
                  <a:gd name="T8" fmla="*/ 1 w 1"/>
                  <a:gd name="T9" fmla="*/ 0 h 9"/>
                  <a:gd name="T10" fmla="*/ 1 w 1"/>
                  <a:gd name="T11" fmla="*/ 2 h 9"/>
                  <a:gd name="T12" fmla="*/ 0 w 1"/>
                  <a:gd name="T13" fmla="*/ 3 h 9"/>
                  <a:gd name="T14" fmla="*/ 0 w 1"/>
                  <a:gd name="T15" fmla="*/ 6 h 9"/>
                  <a:gd name="T16" fmla="*/ 1 w 1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9">
                    <a:moveTo>
                      <a:pt x="1" y="9"/>
                    </a:moveTo>
                    <a:lnTo>
                      <a:pt x="1" y="9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1" name="iSļiḋé">
                <a:extLst>
                  <a:ext uri="{FF2B5EF4-FFF2-40B4-BE49-F238E27FC236}">
                    <a16:creationId xmlns:a16="http://schemas.microsoft.com/office/drawing/2014/main" xmlns="" id="{869A78D1-5ED7-4D34-86CE-5C806721EE7B}"/>
                  </a:ext>
                </a:extLst>
              </p:cNvPr>
              <p:cNvSpPr/>
              <p:nvPr/>
            </p:nvSpPr>
            <p:spPr bwMode="auto">
              <a:xfrm>
                <a:off x="1795529" y="3487373"/>
                <a:ext cx="6145" cy="98296"/>
              </a:xfrm>
              <a:custGeom>
                <a:avLst/>
                <a:gdLst>
                  <a:gd name="T0" fmla="*/ 3 w 3"/>
                  <a:gd name="T1" fmla="*/ 32 h 32"/>
                  <a:gd name="T2" fmla="*/ 3 w 3"/>
                  <a:gd name="T3" fmla="*/ 32 h 32"/>
                  <a:gd name="T4" fmla="*/ 3 w 3"/>
                  <a:gd name="T5" fmla="*/ 31 h 32"/>
                  <a:gd name="T6" fmla="*/ 3 w 3"/>
                  <a:gd name="T7" fmla="*/ 31 h 32"/>
                  <a:gd name="T8" fmla="*/ 3 w 3"/>
                  <a:gd name="T9" fmla="*/ 28 h 32"/>
                  <a:gd name="T10" fmla="*/ 3 w 3"/>
                  <a:gd name="T11" fmla="*/ 28 h 32"/>
                  <a:gd name="T12" fmla="*/ 3 w 3"/>
                  <a:gd name="T13" fmla="*/ 24 h 32"/>
                  <a:gd name="T14" fmla="*/ 3 w 3"/>
                  <a:gd name="T15" fmla="*/ 24 h 32"/>
                  <a:gd name="T16" fmla="*/ 3 w 3"/>
                  <a:gd name="T17" fmla="*/ 18 h 32"/>
                  <a:gd name="T18" fmla="*/ 3 w 3"/>
                  <a:gd name="T19" fmla="*/ 18 h 32"/>
                  <a:gd name="T20" fmla="*/ 3 w 3"/>
                  <a:gd name="T21" fmla="*/ 5 h 32"/>
                  <a:gd name="T22" fmla="*/ 3 w 3"/>
                  <a:gd name="T23" fmla="*/ 5 h 32"/>
                  <a:gd name="T24" fmla="*/ 2 w 3"/>
                  <a:gd name="T25" fmla="*/ 2 h 32"/>
                  <a:gd name="T26" fmla="*/ 2 w 3"/>
                  <a:gd name="T27" fmla="*/ 2 h 32"/>
                  <a:gd name="T28" fmla="*/ 0 w 3"/>
                  <a:gd name="T29" fmla="*/ 1 h 32"/>
                  <a:gd name="T30" fmla="*/ 0 w 3"/>
                  <a:gd name="T31" fmla="*/ 0 h 32"/>
                  <a:gd name="T32" fmla="*/ 0 w 3"/>
                  <a:gd name="T33" fmla="*/ 0 h 32"/>
                  <a:gd name="T34" fmla="*/ 0 w 3"/>
                  <a:gd name="T35" fmla="*/ 2 h 32"/>
                  <a:gd name="T36" fmla="*/ 0 w 3"/>
                  <a:gd name="T37" fmla="*/ 4 h 32"/>
                  <a:gd name="T38" fmla="*/ 2 w 3"/>
                  <a:gd name="T39" fmla="*/ 8 h 32"/>
                  <a:gd name="T40" fmla="*/ 2 w 3"/>
                  <a:gd name="T41" fmla="*/ 8 h 32"/>
                  <a:gd name="T42" fmla="*/ 0 w 3"/>
                  <a:gd name="T43" fmla="*/ 11 h 32"/>
                  <a:gd name="T44" fmla="*/ 0 w 3"/>
                  <a:gd name="T45" fmla="*/ 12 h 32"/>
                  <a:gd name="T46" fmla="*/ 0 w 3"/>
                  <a:gd name="T47" fmla="*/ 12 h 32"/>
                  <a:gd name="T48" fmla="*/ 0 w 3"/>
                  <a:gd name="T49" fmla="*/ 14 h 32"/>
                  <a:gd name="T50" fmla="*/ 2 w 3"/>
                  <a:gd name="T51" fmla="*/ 17 h 32"/>
                  <a:gd name="T52" fmla="*/ 2 w 3"/>
                  <a:gd name="T53" fmla="*/ 22 h 32"/>
                  <a:gd name="T54" fmla="*/ 2 w 3"/>
                  <a:gd name="T55" fmla="*/ 22 h 32"/>
                  <a:gd name="T56" fmla="*/ 2 w 3"/>
                  <a:gd name="T57" fmla="*/ 27 h 32"/>
                  <a:gd name="T58" fmla="*/ 0 w 3"/>
                  <a:gd name="T59" fmla="*/ 31 h 32"/>
                  <a:gd name="T60" fmla="*/ 0 w 3"/>
                  <a:gd name="T61" fmla="*/ 31 h 32"/>
                  <a:gd name="T62" fmla="*/ 2 w 3"/>
                  <a:gd name="T63" fmla="*/ 32 h 32"/>
                  <a:gd name="T64" fmla="*/ 2 w 3"/>
                  <a:gd name="T65" fmla="*/ 31 h 32"/>
                  <a:gd name="T66" fmla="*/ 2 w 3"/>
                  <a:gd name="T67" fmla="*/ 31 h 32"/>
                  <a:gd name="T68" fmla="*/ 3 w 3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" h="32">
                    <a:moveTo>
                      <a:pt x="3" y="32"/>
                    </a:moveTo>
                    <a:lnTo>
                      <a:pt x="3" y="32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3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2" name="iṥ1íḑê">
                <a:extLst>
                  <a:ext uri="{FF2B5EF4-FFF2-40B4-BE49-F238E27FC236}">
                    <a16:creationId xmlns:a16="http://schemas.microsoft.com/office/drawing/2014/main" xmlns="" id="{1DDC0A25-CBD9-4846-A953-D42B7E5F6945}"/>
                  </a:ext>
                </a:extLst>
              </p:cNvPr>
              <p:cNvSpPr/>
              <p:nvPr/>
            </p:nvSpPr>
            <p:spPr bwMode="auto">
              <a:xfrm>
                <a:off x="1795529" y="3487373"/>
                <a:ext cx="6145" cy="98296"/>
              </a:xfrm>
              <a:custGeom>
                <a:avLst/>
                <a:gdLst>
                  <a:gd name="T0" fmla="*/ 3 w 3"/>
                  <a:gd name="T1" fmla="*/ 32 h 32"/>
                  <a:gd name="T2" fmla="*/ 3 w 3"/>
                  <a:gd name="T3" fmla="*/ 32 h 32"/>
                  <a:gd name="T4" fmla="*/ 3 w 3"/>
                  <a:gd name="T5" fmla="*/ 31 h 32"/>
                  <a:gd name="T6" fmla="*/ 3 w 3"/>
                  <a:gd name="T7" fmla="*/ 31 h 32"/>
                  <a:gd name="T8" fmla="*/ 3 w 3"/>
                  <a:gd name="T9" fmla="*/ 28 h 32"/>
                  <a:gd name="T10" fmla="*/ 3 w 3"/>
                  <a:gd name="T11" fmla="*/ 28 h 32"/>
                  <a:gd name="T12" fmla="*/ 3 w 3"/>
                  <a:gd name="T13" fmla="*/ 24 h 32"/>
                  <a:gd name="T14" fmla="*/ 3 w 3"/>
                  <a:gd name="T15" fmla="*/ 24 h 32"/>
                  <a:gd name="T16" fmla="*/ 3 w 3"/>
                  <a:gd name="T17" fmla="*/ 18 h 32"/>
                  <a:gd name="T18" fmla="*/ 3 w 3"/>
                  <a:gd name="T19" fmla="*/ 18 h 32"/>
                  <a:gd name="T20" fmla="*/ 3 w 3"/>
                  <a:gd name="T21" fmla="*/ 5 h 32"/>
                  <a:gd name="T22" fmla="*/ 3 w 3"/>
                  <a:gd name="T23" fmla="*/ 5 h 32"/>
                  <a:gd name="T24" fmla="*/ 2 w 3"/>
                  <a:gd name="T25" fmla="*/ 2 h 32"/>
                  <a:gd name="T26" fmla="*/ 2 w 3"/>
                  <a:gd name="T27" fmla="*/ 2 h 32"/>
                  <a:gd name="T28" fmla="*/ 0 w 3"/>
                  <a:gd name="T29" fmla="*/ 1 h 32"/>
                  <a:gd name="T30" fmla="*/ 0 w 3"/>
                  <a:gd name="T31" fmla="*/ 0 h 32"/>
                  <a:gd name="T32" fmla="*/ 0 w 3"/>
                  <a:gd name="T33" fmla="*/ 0 h 32"/>
                  <a:gd name="T34" fmla="*/ 0 w 3"/>
                  <a:gd name="T35" fmla="*/ 2 h 32"/>
                  <a:gd name="T36" fmla="*/ 0 w 3"/>
                  <a:gd name="T37" fmla="*/ 4 h 32"/>
                  <a:gd name="T38" fmla="*/ 2 w 3"/>
                  <a:gd name="T39" fmla="*/ 8 h 32"/>
                  <a:gd name="T40" fmla="*/ 2 w 3"/>
                  <a:gd name="T41" fmla="*/ 8 h 32"/>
                  <a:gd name="T42" fmla="*/ 0 w 3"/>
                  <a:gd name="T43" fmla="*/ 11 h 32"/>
                  <a:gd name="T44" fmla="*/ 0 w 3"/>
                  <a:gd name="T45" fmla="*/ 12 h 32"/>
                  <a:gd name="T46" fmla="*/ 0 w 3"/>
                  <a:gd name="T47" fmla="*/ 12 h 32"/>
                  <a:gd name="T48" fmla="*/ 0 w 3"/>
                  <a:gd name="T49" fmla="*/ 14 h 32"/>
                  <a:gd name="T50" fmla="*/ 2 w 3"/>
                  <a:gd name="T51" fmla="*/ 17 h 32"/>
                  <a:gd name="T52" fmla="*/ 2 w 3"/>
                  <a:gd name="T53" fmla="*/ 22 h 32"/>
                  <a:gd name="T54" fmla="*/ 2 w 3"/>
                  <a:gd name="T55" fmla="*/ 22 h 32"/>
                  <a:gd name="T56" fmla="*/ 2 w 3"/>
                  <a:gd name="T57" fmla="*/ 27 h 32"/>
                  <a:gd name="T58" fmla="*/ 0 w 3"/>
                  <a:gd name="T59" fmla="*/ 31 h 32"/>
                  <a:gd name="T60" fmla="*/ 0 w 3"/>
                  <a:gd name="T61" fmla="*/ 31 h 32"/>
                  <a:gd name="T62" fmla="*/ 2 w 3"/>
                  <a:gd name="T63" fmla="*/ 32 h 32"/>
                  <a:gd name="T64" fmla="*/ 2 w 3"/>
                  <a:gd name="T65" fmla="*/ 31 h 32"/>
                  <a:gd name="T66" fmla="*/ 2 w 3"/>
                  <a:gd name="T67" fmla="*/ 31 h 32"/>
                  <a:gd name="T68" fmla="*/ 3 w 3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" h="32">
                    <a:moveTo>
                      <a:pt x="3" y="32"/>
                    </a:moveTo>
                    <a:lnTo>
                      <a:pt x="3" y="32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7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32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3" y="3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" name="ïṩľiďe">
                <a:extLst>
                  <a:ext uri="{FF2B5EF4-FFF2-40B4-BE49-F238E27FC236}">
                    <a16:creationId xmlns:a16="http://schemas.microsoft.com/office/drawing/2014/main" xmlns="" id="{59DB94B6-340F-4B2F-A044-960D85813C98}"/>
                  </a:ext>
                </a:extLst>
              </p:cNvPr>
              <p:cNvSpPr/>
              <p:nvPr/>
            </p:nvSpPr>
            <p:spPr bwMode="auto">
              <a:xfrm>
                <a:off x="1998263" y="3063473"/>
                <a:ext cx="12287" cy="30720"/>
              </a:xfrm>
              <a:custGeom>
                <a:avLst/>
                <a:gdLst>
                  <a:gd name="T0" fmla="*/ 1 w 4"/>
                  <a:gd name="T1" fmla="*/ 5 h 8"/>
                  <a:gd name="T2" fmla="*/ 1 w 4"/>
                  <a:gd name="T3" fmla="*/ 5 h 8"/>
                  <a:gd name="T4" fmla="*/ 1 w 4"/>
                  <a:gd name="T5" fmla="*/ 5 h 8"/>
                  <a:gd name="T6" fmla="*/ 1 w 4"/>
                  <a:gd name="T7" fmla="*/ 4 h 8"/>
                  <a:gd name="T8" fmla="*/ 1 w 4"/>
                  <a:gd name="T9" fmla="*/ 0 h 8"/>
                  <a:gd name="T10" fmla="*/ 1 w 4"/>
                  <a:gd name="T11" fmla="*/ 0 h 8"/>
                  <a:gd name="T12" fmla="*/ 1 w 4"/>
                  <a:gd name="T13" fmla="*/ 0 h 8"/>
                  <a:gd name="T14" fmla="*/ 1 w 4"/>
                  <a:gd name="T15" fmla="*/ 1 h 8"/>
                  <a:gd name="T16" fmla="*/ 0 w 4"/>
                  <a:gd name="T17" fmla="*/ 4 h 8"/>
                  <a:gd name="T18" fmla="*/ 0 w 4"/>
                  <a:gd name="T19" fmla="*/ 4 h 8"/>
                  <a:gd name="T20" fmla="*/ 0 w 4"/>
                  <a:gd name="T21" fmla="*/ 7 h 8"/>
                  <a:gd name="T22" fmla="*/ 1 w 4"/>
                  <a:gd name="T23" fmla="*/ 8 h 8"/>
                  <a:gd name="T24" fmla="*/ 1 w 4"/>
                  <a:gd name="T25" fmla="*/ 8 h 8"/>
                  <a:gd name="T26" fmla="*/ 4 w 4"/>
                  <a:gd name="T27" fmla="*/ 1 h 8"/>
                  <a:gd name="T28" fmla="*/ 4 w 4"/>
                  <a:gd name="T29" fmla="*/ 1 h 8"/>
                  <a:gd name="T30" fmla="*/ 4 w 4"/>
                  <a:gd name="T31" fmla="*/ 0 h 8"/>
                  <a:gd name="T32" fmla="*/ 3 w 4"/>
                  <a:gd name="T33" fmla="*/ 1 h 8"/>
                  <a:gd name="T34" fmla="*/ 1 w 4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" name="iṩļïḍè">
                <a:extLst>
                  <a:ext uri="{FF2B5EF4-FFF2-40B4-BE49-F238E27FC236}">
                    <a16:creationId xmlns:a16="http://schemas.microsoft.com/office/drawing/2014/main" xmlns="" id="{8D10BEB1-24CF-4DCD-AD79-EAF6C26D9E7B}"/>
                  </a:ext>
                </a:extLst>
              </p:cNvPr>
              <p:cNvSpPr/>
              <p:nvPr/>
            </p:nvSpPr>
            <p:spPr bwMode="auto">
              <a:xfrm>
                <a:off x="1998263" y="3063473"/>
                <a:ext cx="12287" cy="30720"/>
              </a:xfrm>
              <a:custGeom>
                <a:avLst/>
                <a:gdLst>
                  <a:gd name="T0" fmla="*/ 1 w 4"/>
                  <a:gd name="T1" fmla="*/ 5 h 8"/>
                  <a:gd name="T2" fmla="*/ 1 w 4"/>
                  <a:gd name="T3" fmla="*/ 5 h 8"/>
                  <a:gd name="T4" fmla="*/ 1 w 4"/>
                  <a:gd name="T5" fmla="*/ 5 h 8"/>
                  <a:gd name="T6" fmla="*/ 1 w 4"/>
                  <a:gd name="T7" fmla="*/ 4 h 8"/>
                  <a:gd name="T8" fmla="*/ 1 w 4"/>
                  <a:gd name="T9" fmla="*/ 0 h 8"/>
                  <a:gd name="T10" fmla="*/ 1 w 4"/>
                  <a:gd name="T11" fmla="*/ 0 h 8"/>
                  <a:gd name="T12" fmla="*/ 1 w 4"/>
                  <a:gd name="T13" fmla="*/ 0 h 8"/>
                  <a:gd name="T14" fmla="*/ 1 w 4"/>
                  <a:gd name="T15" fmla="*/ 1 h 8"/>
                  <a:gd name="T16" fmla="*/ 0 w 4"/>
                  <a:gd name="T17" fmla="*/ 4 h 8"/>
                  <a:gd name="T18" fmla="*/ 0 w 4"/>
                  <a:gd name="T19" fmla="*/ 4 h 8"/>
                  <a:gd name="T20" fmla="*/ 0 w 4"/>
                  <a:gd name="T21" fmla="*/ 7 h 8"/>
                  <a:gd name="T22" fmla="*/ 1 w 4"/>
                  <a:gd name="T23" fmla="*/ 8 h 8"/>
                  <a:gd name="T24" fmla="*/ 1 w 4"/>
                  <a:gd name="T25" fmla="*/ 8 h 8"/>
                  <a:gd name="T26" fmla="*/ 4 w 4"/>
                  <a:gd name="T27" fmla="*/ 1 h 8"/>
                  <a:gd name="T28" fmla="*/ 4 w 4"/>
                  <a:gd name="T29" fmla="*/ 1 h 8"/>
                  <a:gd name="T30" fmla="*/ 4 w 4"/>
                  <a:gd name="T31" fmla="*/ 0 h 8"/>
                  <a:gd name="T32" fmla="*/ 3 w 4"/>
                  <a:gd name="T33" fmla="*/ 1 h 8"/>
                  <a:gd name="T34" fmla="*/ 1 w 4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" h="8">
                    <a:moveTo>
                      <a:pt x="1" y="5"/>
                    </a:moveTo>
                    <a:lnTo>
                      <a:pt x="1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" name="iṡ1iḍé">
                <a:extLst>
                  <a:ext uri="{FF2B5EF4-FFF2-40B4-BE49-F238E27FC236}">
                    <a16:creationId xmlns:a16="http://schemas.microsoft.com/office/drawing/2014/main" xmlns="" id="{A2A0EF18-C5E0-486D-BCC7-D8DE4B1E2313}"/>
                  </a:ext>
                </a:extLst>
              </p:cNvPr>
              <p:cNvSpPr/>
              <p:nvPr/>
            </p:nvSpPr>
            <p:spPr bwMode="auto">
              <a:xfrm>
                <a:off x="1740235" y="3788409"/>
                <a:ext cx="0" cy="30720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4 h 10"/>
                  <a:gd name="T6" fmla="*/ 1 w 1"/>
                  <a:gd name="T7" fmla="*/ 3 h 10"/>
                  <a:gd name="T8" fmla="*/ 0 w 1"/>
                  <a:gd name="T9" fmla="*/ 0 h 10"/>
                  <a:gd name="T10" fmla="*/ 0 w 1"/>
                  <a:gd name="T11" fmla="*/ 0 h 10"/>
                  <a:gd name="T12" fmla="*/ 0 w 1"/>
                  <a:gd name="T13" fmla="*/ 6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6" name="iśḻíḑè">
                <a:extLst>
                  <a:ext uri="{FF2B5EF4-FFF2-40B4-BE49-F238E27FC236}">
                    <a16:creationId xmlns:a16="http://schemas.microsoft.com/office/drawing/2014/main" xmlns="" id="{C7F4ED83-BAC4-4084-9591-CBACEBA54B50}"/>
                  </a:ext>
                </a:extLst>
              </p:cNvPr>
              <p:cNvSpPr/>
              <p:nvPr/>
            </p:nvSpPr>
            <p:spPr bwMode="auto">
              <a:xfrm>
                <a:off x="1740235" y="3788409"/>
                <a:ext cx="0" cy="30720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4 h 10"/>
                  <a:gd name="T6" fmla="*/ 1 w 1"/>
                  <a:gd name="T7" fmla="*/ 3 h 10"/>
                  <a:gd name="T8" fmla="*/ 0 w 1"/>
                  <a:gd name="T9" fmla="*/ 0 h 10"/>
                  <a:gd name="T10" fmla="*/ 0 w 1"/>
                  <a:gd name="T11" fmla="*/ 0 h 10"/>
                  <a:gd name="T12" fmla="*/ 0 w 1"/>
                  <a:gd name="T13" fmla="*/ 6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7" name="îŝľïďe">
                <a:extLst>
                  <a:ext uri="{FF2B5EF4-FFF2-40B4-BE49-F238E27FC236}">
                    <a16:creationId xmlns:a16="http://schemas.microsoft.com/office/drawing/2014/main" xmlns="" id="{94AF9568-2D43-4A40-A29B-0858C3EF5DB4}"/>
                  </a:ext>
                </a:extLst>
              </p:cNvPr>
              <p:cNvSpPr/>
              <p:nvPr/>
            </p:nvSpPr>
            <p:spPr bwMode="auto">
              <a:xfrm>
                <a:off x="1734094" y="3800696"/>
                <a:ext cx="6145" cy="24574"/>
              </a:xfrm>
              <a:custGeom>
                <a:avLst/>
                <a:gdLst>
                  <a:gd name="T0" fmla="*/ 2 w 2"/>
                  <a:gd name="T1" fmla="*/ 8 h 8"/>
                  <a:gd name="T2" fmla="*/ 2 w 2"/>
                  <a:gd name="T3" fmla="*/ 8 h 8"/>
                  <a:gd name="T4" fmla="*/ 2 w 2"/>
                  <a:gd name="T5" fmla="*/ 8 h 8"/>
                  <a:gd name="T6" fmla="*/ 2 w 2"/>
                  <a:gd name="T7" fmla="*/ 5 h 8"/>
                  <a:gd name="T8" fmla="*/ 0 w 2"/>
                  <a:gd name="T9" fmla="*/ 0 h 8"/>
                  <a:gd name="T10" fmla="*/ 0 w 2"/>
                  <a:gd name="T11" fmla="*/ 0 h 8"/>
                  <a:gd name="T12" fmla="*/ 0 w 2"/>
                  <a:gd name="T13" fmla="*/ 2 h 8"/>
                  <a:gd name="T14" fmla="*/ 0 w 2"/>
                  <a:gd name="T15" fmla="*/ 5 h 8"/>
                  <a:gd name="T16" fmla="*/ 2 w 2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8"/>
                    </a:moveTo>
                    <a:lnTo>
                      <a:pt x="2" y="8"/>
                    </a:lnTo>
                    <a:lnTo>
                      <a:pt x="2" y="8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8" name="îšḷïḓe">
                <a:extLst>
                  <a:ext uri="{FF2B5EF4-FFF2-40B4-BE49-F238E27FC236}">
                    <a16:creationId xmlns:a16="http://schemas.microsoft.com/office/drawing/2014/main" xmlns="" id="{3358BBFD-45DC-43CA-A42B-3DCDCA530BCC}"/>
                  </a:ext>
                </a:extLst>
              </p:cNvPr>
              <p:cNvSpPr/>
              <p:nvPr/>
            </p:nvSpPr>
            <p:spPr bwMode="auto">
              <a:xfrm>
                <a:off x="1734094" y="3800696"/>
                <a:ext cx="6145" cy="24574"/>
              </a:xfrm>
              <a:custGeom>
                <a:avLst/>
                <a:gdLst>
                  <a:gd name="T0" fmla="*/ 2 w 2"/>
                  <a:gd name="T1" fmla="*/ 8 h 8"/>
                  <a:gd name="T2" fmla="*/ 2 w 2"/>
                  <a:gd name="T3" fmla="*/ 8 h 8"/>
                  <a:gd name="T4" fmla="*/ 2 w 2"/>
                  <a:gd name="T5" fmla="*/ 8 h 8"/>
                  <a:gd name="T6" fmla="*/ 2 w 2"/>
                  <a:gd name="T7" fmla="*/ 5 h 8"/>
                  <a:gd name="T8" fmla="*/ 0 w 2"/>
                  <a:gd name="T9" fmla="*/ 0 h 8"/>
                  <a:gd name="T10" fmla="*/ 0 w 2"/>
                  <a:gd name="T11" fmla="*/ 0 h 8"/>
                  <a:gd name="T12" fmla="*/ 0 w 2"/>
                  <a:gd name="T13" fmla="*/ 2 h 8"/>
                  <a:gd name="T14" fmla="*/ 0 w 2"/>
                  <a:gd name="T15" fmla="*/ 5 h 8"/>
                  <a:gd name="T16" fmla="*/ 2 w 2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2" y="8"/>
                    </a:moveTo>
                    <a:lnTo>
                      <a:pt x="2" y="8"/>
                    </a:lnTo>
                    <a:lnTo>
                      <a:pt x="2" y="8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9" name="îśļîďé">
                <a:extLst>
                  <a:ext uri="{FF2B5EF4-FFF2-40B4-BE49-F238E27FC236}">
                    <a16:creationId xmlns:a16="http://schemas.microsoft.com/office/drawing/2014/main" xmlns="" id="{79BF94FC-B773-4056-BD10-D42AAE439C70}"/>
                  </a:ext>
                </a:extLst>
              </p:cNvPr>
              <p:cNvSpPr/>
              <p:nvPr/>
            </p:nvSpPr>
            <p:spPr bwMode="auto">
              <a:xfrm>
                <a:off x="1727948" y="3763836"/>
                <a:ext cx="12287" cy="18433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0 h 6"/>
                  <a:gd name="T10" fmla="*/ 0 w 3"/>
                  <a:gd name="T11" fmla="*/ 6 h 6"/>
                  <a:gd name="T12" fmla="*/ 0 w 3"/>
                  <a:gd name="T13" fmla="*/ 6 h 6"/>
                  <a:gd name="T14" fmla="*/ 1 w 3"/>
                  <a:gd name="T15" fmla="*/ 6 h 6"/>
                  <a:gd name="T16" fmla="*/ 1 w 3"/>
                  <a:gd name="T17" fmla="*/ 6 h 6"/>
                  <a:gd name="T18" fmla="*/ 3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0" name="íṡļidê">
                <a:extLst>
                  <a:ext uri="{FF2B5EF4-FFF2-40B4-BE49-F238E27FC236}">
                    <a16:creationId xmlns:a16="http://schemas.microsoft.com/office/drawing/2014/main" xmlns="" id="{1078A0B4-8EB2-4022-AAAE-0AC6FD4F0972}"/>
                  </a:ext>
                </a:extLst>
              </p:cNvPr>
              <p:cNvSpPr/>
              <p:nvPr/>
            </p:nvSpPr>
            <p:spPr bwMode="auto">
              <a:xfrm>
                <a:off x="1727948" y="3763836"/>
                <a:ext cx="12287" cy="18433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3 h 6"/>
                  <a:gd name="T4" fmla="*/ 1 w 3"/>
                  <a:gd name="T5" fmla="*/ 1 h 6"/>
                  <a:gd name="T6" fmla="*/ 0 w 3"/>
                  <a:gd name="T7" fmla="*/ 0 h 6"/>
                  <a:gd name="T8" fmla="*/ 0 w 3"/>
                  <a:gd name="T9" fmla="*/ 0 h 6"/>
                  <a:gd name="T10" fmla="*/ 0 w 3"/>
                  <a:gd name="T11" fmla="*/ 6 h 6"/>
                  <a:gd name="T12" fmla="*/ 0 w 3"/>
                  <a:gd name="T13" fmla="*/ 6 h 6"/>
                  <a:gd name="T14" fmla="*/ 1 w 3"/>
                  <a:gd name="T15" fmla="*/ 6 h 6"/>
                  <a:gd name="T16" fmla="*/ 1 w 3"/>
                  <a:gd name="T17" fmla="*/ 6 h 6"/>
                  <a:gd name="T18" fmla="*/ 3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1" name="îS1íḍè">
                <a:extLst>
                  <a:ext uri="{FF2B5EF4-FFF2-40B4-BE49-F238E27FC236}">
                    <a16:creationId xmlns:a16="http://schemas.microsoft.com/office/drawing/2014/main" xmlns="" id="{2806617D-2BCF-4FAA-A990-F62B822971F2}"/>
                  </a:ext>
                </a:extLst>
              </p:cNvPr>
              <p:cNvSpPr/>
              <p:nvPr/>
            </p:nvSpPr>
            <p:spPr bwMode="auto">
              <a:xfrm>
                <a:off x="2010550" y="3014325"/>
                <a:ext cx="12287" cy="30720"/>
              </a:xfrm>
              <a:custGeom>
                <a:avLst/>
                <a:gdLst>
                  <a:gd name="T0" fmla="*/ 0 w 4"/>
                  <a:gd name="T1" fmla="*/ 12 h 12"/>
                  <a:gd name="T2" fmla="*/ 0 w 4"/>
                  <a:gd name="T3" fmla="*/ 12 h 12"/>
                  <a:gd name="T4" fmla="*/ 1 w 4"/>
                  <a:gd name="T5" fmla="*/ 10 h 12"/>
                  <a:gd name="T6" fmla="*/ 1 w 4"/>
                  <a:gd name="T7" fmla="*/ 8 h 12"/>
                  <a:gd name="T8" fmla="*/ 1 w 4"/>
                  <a:gd name="T9" fmla="*/ 8 h 12"/>
                  <a:gd name="T10" fmla="*/ 4 w 4"/>
                  <a:gd name="T11" fmla="*/ 2 h 12"/>
                  <a:gd name="T12" fmla="*/ 4 w 4"/>
                  <a:gd name="T13" fmla="*/ 2 h 12"/>
                  <a:gd name="T14" fmla="*/ 4 w 4"/>
                  <a:gd name="T15" fmla="*/ 0 h 12"/>
                  <a:gd name="T16" fmla="*/ 3 w 4"/>
                  <a:gd name="T17" fmla="*/ 2 h 12"/>
                  <a:gd name="T18" fmla="*/ 1 w 4"/>
                  <a:gd name="T19" fmla="*/ 5 h 12"/>
                  <a:gd name="T20" fmla="*/ 0 w 4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0" y="12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2" name="ïṣḻiḍe">
                <a:extLst>
                  <a:ext uri="{FF2B5EF4-FFF2-40B4-BE49-F238E27FC236}">
                    <a16:creationId xmlns:a16="http://schemas.microsoft.com/office/drawing/2014/main" xmlns="" id="{CF57BFF4-7342-4E9F-BF07-5372481E38F6}"/>
                  </a:ext>
                </a:extLst>
              </p:cNvPr>
              <p:cNvSpPr/>
              <p:nvPr/>
            </p:nvSpPr>
            <p:spPr bwMode="auto">
              <a:xfrm>
                <a:off x="2010550" y="3014325"/>
                <a:ext cx="12287" cy="30720"/>
              </a:xfrm>
              <a:custGeom>
                <a:avLst/>
                <a:gdLst>
                  <a:gd name="T0" fmla="*/ 0 w 4"/>
                  <a:gd name="T1" fmla="*/ 12 h 12"/>
                  <a:gd name="T2" fmla="*/ 0 w 4"/>
                  <a:gd name="T3" fmla="*/ 12 h 12"/>
                  <a:gd name="T4" fmla="*/ 1 w 4"/>
                  <a:gd name="T5" fmla="*/ 10 h 12"/>
                  <a:gd name="T6" fmla="*/ 1 w 4"/>
                  <a:gd name="T7" fmla="*/ 8 h 12"/>
                  <a:gd name="T8" fmla="*/ 1 w 4"/>
                  <a:gd name="T9" fmla="*/ 8 h 12"/>
                  <a:gd name="T10" fmla="*/ 4 w 4"/>
                  <a:gd name="T11" fmla="*/ 2 h 12"/>
                  <a:gd name="T12" fmla="*/ 4 w 4"/>
                  <a:gd name="T13" fmla="*/ 2 h 12"/>
                  <a:gd name="T14" fmla="*/ 4 w 4"/>
                  <a:gd name="T15" fmla="*/ 0 h 12"/>
                  <a:gd name="T16" fmla="*/ 3 w 4"/>
                  <a:gd name="T17" fmla="*/ 2 h 12"/>
                  <a:gd name="T18" fmla="*/ 1 w 4"/>
                  <a:gd name="T19" fmla="*/ 5 h 12"/>
                  <a:gd name="T20" fmla="*/ 0 w 4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0" y="12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0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3" name="îṩļídè">
                <a:extLst>
                  <a:ext uri="{FF2B5EF4-FFF2-40B4-BE49-F238E27FC236}">
                    <a16:creationId xmlns:a16="http://schemas.microsoft.com/office/drawing/2014/main" xmlns="" id="{B44D570D-AE82-4A66-B893-455A448BA134}"/>
                  </a:ext>
                </a:extLst>
              </p:cNvPr>
              <p:cNvSpPr/>
              <p:nvPr/>
            </p:nvSpPr>
            <p:spPr bwMode="auto">
              <a:xfrm>
                <a:off x="1684945" y="3862131"/>
                <a:ext cx="12287" cy="43007"/>
              </a:xfrm>
              <a:custGeom>
                <a:avLst/>
                <a:gdLst>
                  <a:gd name="T0" fmla="*/ 6 w 6"/>
                  <a:gd name="T1" fmla="*/ 15 h 15"/>
                  <a:gd name="T2" fmla="*/ 6 w 6"/>
                  <a:gd name="T3" fmla="*/ 15 h 15"/>
                  <a:gd name="T4" fmla="*/ 3 w 6"/>
                  <a:gd name="T5" fmla="*/ 9 h 15"/>
                  <a:gd name="T6" fmla="*/ 0 w 6"/>
                  <a:gd name="T7" fmla="*/ 0 h 15"/>
                  <a:gd name="T8" fmla="*/ 0 w 6"/>
                  <a:gd name="T9" fmla="*/ 0 h 15"/>
                  <a:gd name="T10" fmla="*/ 1 w 6"/>
                  <a:gd name="T11" fmla="*/ 8 h 15"/>
                  <a:gd name="T12" fmla="*/ 6 w 6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6" y="15"/>
                    </a:moveTo>
                    <a:lnTo>
                      <a:pt x="6" y="15"/>
                    </a:lnTo>
                    <a:lnTo>
                      <a:pt x="3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8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4" name="î$ḷïḋe">
                <a:extLst>
                  <a:ext uri="{FF2B5EF4-FFF2-40B4-BE49-F238E27FC236}">
                    <a16:creationId xmlns:a16="http://schemas.microsoft.com/office/drawing/2014/main" xmlns="" id="{19477721-1CB7-40DB-9E7E-B747201D5F7F}"/>
                  </a:ext>
                </a:extLst>
              </p:cNvPr>
              <p:cNvSpPr/>
              <p:nvPr/>
            </p:nvSpPr>
            <p:spPr bwMode="auto">
              <a:xfrm>
                <a:off x="1684945" y="3862131"/>
                <a:ext cx="12287" cy="43007"/>
              </a:xfrm>
              <a:custGeom>
                <a:avLst/>
                <a:gdLst>
                  <a:gd name="T0" fmla="*/ 6 w 6"/>
                  <a:gd name="T1" fmla="*/ 15 h 15"/>
                  <a:gd name="T2" fmla="*/ 6 w 6"/>
                  <a:gd name="T3" fmla="*/ 15 h 15"/>
                  <a:gd name="T4" fmla="*/ 3 w 6"/>
                  <a:gd name="T5" fmla="*/ 9 h 15"/>
                  <a:gd name="T6" fmla="*/ 0 w 6"/>
                  <a:gd name="T7" fmla="*/ 0 h 15"/>
                  <a:gd name="T8" fmla="*/ 0 w 6"/>
                  <a:gd name="T9" fmla="*/ 0 h 15"/>
                  <a:gd name="T10" fmla="*/ 1 w 6"/>
                  <a:gd name="T11" fmla="*/ 8 h 15"/>
                  <a:gd name="T12" fmla="*/ 6 w 6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6" y="15"/>
                    </a:moveTo>
                    <a:lnTo>
                      <a:pt x="6" y="15"/>
                    </a:lnTo>
                    <a:lnTo>
                      <a:pt x="3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8"/>
                    </a:lnTo>
                    <a:lnTo>
                      <a:pt x="6" y="1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5" name="iṡlíde">
                <a:extLst>
                  <a:ext uri="{FF2B5EF4-FFF2-40B4-BE49-F238E27FC236}">
                    <a16:creationId xmlns:a16="http://schemas.microsoft.com/office/drawing/2014/main" xmlns="" id="{0B694CD1-5B1C-42C4-8D8E-E6866ECA9D93}"/>
                  </a:ext>
                </a:extLst>
              </p:cNvPr>
              <p:cNvSpPr/>
              <p:nvPr/>
            </p:nvSpPr>
            <p:spPr bwMode="auto">
              <a:xfrm>
                <a:off x="2035124" y="2940602"/>
                <a:ext cx="12287" cy="18433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1 w 4"/>
                  <a:gd name="T5" fmla="*/ 1 h 5"/>
                  <a:gd name="T6" fmla="*/ 0 w 4"/>
                  <a:gd name="T7" fmla="*/ 5 h 5"/>
                  <a:gd name="T8" fmla="*/ 0 w 4"/>
                  <a:gd name="T9" fmla="*/ 5 h 5"/>
                  <a:gd name="T10" fmla="*/ 2 w 4"/>
                  <a:gd name="T11" fmla="*/ 4 h 5"/>
                  <a:gd name="T12" fmla="*/ 4 w 4"/>
                  <a:gd name="T13" fmla="*/ 1 h 5"/>
                  <a:gd name="T14" fmla="*/ 4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6" name="îṥļîḋê">
                <a:extLst>
                  <a:ext uri="{FF2B5EF4-FFF2-40B4-BE49-F238E27FC236}">
                    <a16:creationId xmlns:a16="http://schemas.microsoft.com/office/drawing/2014/main" xmlns="" id="{0E86AB07-5FE6-45D6-88C6-07EA472260FD}"/>
                  </a:ext>
                </a:extLst>
              </p:cNvPr>
              <p:cNvSpPr/>
              <p:nvPr/>
            </p:nvSpPr>
            <p:spPr bwMode="auto">
              <a:xfrm>
                <a:off x="2035124" y="2940602"/>
                <a:ext cx="12287" cy="18433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1 w 4"/>
                  <a:gd name="T5" fmla="*/ 1 h 5"/>
                  <a:gd name="T6" fmla="*/ 0 w 4"/>
                  <a:gd name="T7" fmla="*/ 5 h 5"/>
                  <a:gd name="T8" fmla="*/ 0 w 4"/>
                  <a:gd name="T9" fmla="*/ 5 h 5"/>
                  <a:gd name="T10" fmla="*/ 2 w 4"/>
                  <a:gd name="T11" fmla="*/ 4 h 5"/>
                  <a:gd name="T12" fmla="*/ 4 w 4"/>
                  <a:gd name="T13" fmla="*/ 1 h 5"/>
                  <a:gd name="T14" fmla="*/ 4 w 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1" y="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7" name="iṡľîde">
                <a:extLst>
                  <a:ext uri="{FF2B5EF4-FFF2-40B4-BE49-F238E27FC236}">
                    <a16:creationId xmlns:a16="http://schemas.microsoft.com/office/drawing/2014/main" xmlns="" id="{03D95FCB-C484-44A5-8555-FD62BF6B1EA6}"/>
                  </a:ext>
                </a:extLst>
              </p:cNvPr>
              <p:cNvSpPr/>
              <p:nvPr/>
            </p:nvSpPr>
            <p:spPr bwMode="auto">
              <a:xfrm>
                <a:off x="1740235" y="3536523"/>
                <a:ext cx="0" cy="30720"/>
              </a:xfrm>
              <a:custGeom>
                <a:avLst/>
                <a:gdLst>
                  <a:gd name="T0" fmla="*/ 1 w 1"/>
                  <a:gd name="T1" fmla="*/ 12 h 12"/>
                  <a:gd name="T2" fmla="*/ 1 w 1"/>
                  <a:gd name="T3" fmla="*/ 12 h 12"/>
                  <a:gd name="T4" fmla="*/ 1 w 1"/>
                  <a:gd name="T5" fmla="*/ 3 h 12"/>
                  <a:gd name="T6" fmla="*/ 1 w 1"/>
                  <a:gd name="T7" fmla="*/ 0 h 12"/>
                  <a:gd name="T8" fmla="*/ 0 w 1"/>
                  <a:gd name="T9" fmla="*/ 0 h 12"/>
                  <a:gd name="T10" fmla="*/ 0 w 1"/>
                  <a:gd name="T11" fmla="*/ 2 h 12"/>
                  <a:gd name="T12" fmla="*/ 0 w 1"/>
                  <a:gd name="T13" fmla="*/ 2 h 12"/>
                  <a:gd name="T14" fmla="*/ 1 w 1"/>
                  <a:gd name="T15" fmla="*/ 6 h 12"/>
                  <a:gd name="T16" fmla="*/ 1 w 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2">
                    <a:moveTo>
                      <a:pt x="1" y="12"/>
                    </a:moveTo>
                    <a:lnTo>
                      <a:pt x="1" y="12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8" name="iṣḻíďé">
                <a:extLst>
                  <a:ext uri="{FF2B5EF4-FFF2-40B4-BE49-F238E27FC236}">
                    <a16:creationId xmlns:a16="http://schemas.microsoft.com/office/drawing/2014/main" xmlns="" id="{DB1625AC-FAB7-4320-8CBF-EC0BA86D53B3}"/>
                  </a:ext>
                </a:extLst>
              </p:cNvPr>
              <p:cNvSpPr/>
              <p:nvPr/>
            </p:nvSpPr>
            <p:spPr bwMode="auto">
              <a:xfrm>
                <a:off x="1740235" y="3536523"/>
                <a:ext cx="0" cy="30720"/>
              </a:xfrm>
              <a:custGeom>
                <a:avLst/>
                <a:gdLst>
                  <a:gd name="T0" fmla="*/ 1 w 1"/>
                  <a:gd name="T1" fmla="*/ 12 h 12"/>
                  <a:gd name="T2" fmla="*/ 1 w 1"/>
                  <a:gd name="T3" fmla="*/ 12 h 12"/>
                  <a:gd name="T4" fmla="*/ 1 w 1"/>
                  <a:gd name="T5" fmla="*/ 3 h 12"/>
                  <a:gd name="T6" fmla="*/ 1 w 1"/>
                  <a:gd name="T7" fmla="*/ 0 h 12"/>
                  <a:gd name="T8" fmla="*/ 0 w 1"/>
                  <a:gd name="T9" fmla="*/ 0 h 12"/>
                  <a:gd name="T10" fmla="*/ 0 w 1"/>
                  <a:gd name="T11" fmla="*/ 2 h 12"/>
                  <a:gd name="T12" fmla="*/ 0 w 1"/>
                  <a:gd name="T13" fmla="*/ 2 h 12"/>
                  <a:gd name="T14" fmla="*/ 1 w 1"/>
                  <a:gd name="T15" fmla="*/ 6 h 12"/>
                  <a:gd name="T16" fmla="*/ 1 w 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2">
                    <a:moveTo>
                      <a:pt x="1" y="12"/>
                    </a:moveTo>
                    <a:lnTo>
                      <a:pt x="1" y="12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6"/>
                    </a:lnTo>
                    <a:lnTo>
                      <a:pt x="1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9" name="işľiḑê">
                <a:extLst>
                  <a:ext uri="{FF2B5EF4-FFF2-40B4-BE49-F238E27FC236}">
                    <a16:creationId xmlns:a16="http://schemas.microsoft.com/office/drawing/2014/main" xmlns="" id="{11ADC493-4294-4A31-9C62-D9FC30C6C94A}"/>
                  </a:ext>
                </a:extLst>
              </p:cNvPr>
              <p:cNvSpPr/>
              <p:nvPr/>
            </p:nvSpPr>
            <p:spPr bwMode="auto">
              <a:xfrm>
                <a:off x="1807816" y="3296928"/>
                <a:ext cx="6145" cy="49148"/>
              </a:xfrm>
              <a:custGeom>
                <a:avLst/>
                <a:gdLst>
                  <a:gd name="T0" fmla="*/ 0 w 2"/>
                  <a:gd name="T1" fmla="*/ 16 h 16"/>
                  <a:gd name="T2" fmla="*/ 0 w 2"/>
                  <a:gd name="T3" fmla="*/ 16 h 16"/>
                  <a:gd name="T4" fmla="*/ 2 w 2"/>
                  <a:gd name="T5" fmla="*/ 15 h 16"/>
                  <a:gd name="T6" fmla="*/ 2 w 2"/>
                  <a:gd name="T7" fmla="*/ 10 h 16"/>
                  <a:gd name="T8" fmla="*/ 2 w 2"/>
                  <a:gd name="T9" fmla="*/ 10 h 16"/>
                  <a:gd name="T10" fmla="*/ 2 w 2"/>
                  <a:gd name="T11" fmla="*/ 0 h 16"/>
                  <a:gd name="T12" fmla="*/ 2 w 2"/>
                  <a:gd name="T13" fmla="*/ 0 h 16"/>
                  <a:gd name="T14" fmla="*/ 2 w 2"/>
                  <a:gd name="T15" fmla="*/ 2 h 16"/>
                  <a:gd name="T16" fmla="*/ 0 w 2"/>
                  <a:gd name="T17" fmla="*/ 0 h 16"/>
                  <a:gd name="T18" fmla="*/ 0 w 2"/>
                  <a:gd name="T19" fmla="*/ 0 h 16"/>
                  <a:gd name="T20" fmla="*/ 0 w 2"/>
                  <a:gd name="T21" fmla="*/ 5 h 16"/>
                  <a:gd name="T22" fmla="*/ 0 w 2"/>
                  <a:gd name="T23" fmla="*/ 7 h 16"/>
                  <a:gd name="T24" fmla="*/ 0 w 2"/>
                  <a:gd name="T25" fmla="*/ 7 h 16"/>
                  <a:gd name="T26" fmla="*/ 0 w 2"/>
                  <a:gd name="T27" fmla="*/ 12 h 16"/>
                  <a:gd name="T28" fmla="*/ 0 w 2"/>
                  <a:gd name="T2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6">
                    <a:moveTo>
                      <a:pt x="0" y="16"/>
                    </a:moveTo>
                    <a:lnTo>
                      <a:pt x="0" y="16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0" name="iṧḷïḋe">
                <a:extLst>
                  <a:ext uri="{FF2B5EF4-FFF2-40B4-BE49-F238E27FC236}">
                    <a16:creationId xmlns:a16="http://schemas.microsoft.com/office/drawing/2014/main" xmlns="" id="{4278E987-84B4-483B-A70A-BBD854BC8C70}"/>
                  </a:ext>
                </a:extLst>
              </p:cNvPr>
              <p:cNvSpPr/>
              <p:nvPr/>
            </p:nvSpPr>
            <p:spPr bwMode="auto">
              <a:xfrm>
                <a:off x="1807816" y="3296928"/>
                <a:ext cx="6145" cy="49148"/>
              </a:xfrm>
              <a:custGeom>
                <a:avLst/>
                <a:gdLst>
                  <a:gd name="T0" fmla="*/ 0 w 2"/>
                  <a:gd name="T1" fmla="*/ 16 h 16"/>
                  <a:gd name="T2" fmla="*/ 0 w 2"/>
                  <a:gd name="T3" fmla="*/ 16 h 16"/>
                  <a:gd name="T4" fmla="*/ 2 w 2"/>
                  <a:gd name="T5" fmla="*/ 15 h 16"/>
                  <a:gd name="T6" fmla="*/ 2 w 2"/>
                  <a:gd name="T7" fmla="*/ 10 h 16"/>
                  <a:gd name="T8" fmla="*/ 2 w 2"/>
                  <a:gd name="T9" fmla="*/ 10 h 16"/>
                  <a:gd name="T10" fmla="*/ 2 w 2"/>
                  <a:gd name="T11" fmla="*/ 0 h 16"/>
                  <a:gd name="T12" fmla="*/ 2 w 2"/>
                  <a:gd name="T13" fmla="*/ 0 h 16"/>
                  <a:gd name="T14" fmla="*/ 2 w 2"/>
                  <a:gd name="T15" fmla="*/ 2 h 16"/>
                  <a:gd name="T16" fmla="*/ 0 w 2"/>
                  <a:gd name="T17" fmla="*/ 0 h 16"/>
                  <a:gd name="T18" fmla="*/ 0 w 2"/>
                  <a:gd name="T19" fmla="*/ 0 h 16"/>
                  <a:gd name="T20" fmla="*/ 0 w 2"/>
                  <a:gd name="T21" fmla="*/ 5 h 16"/>
                  <a:gd name="T22" fmla="*/ 0 w 2"/>
                  <a:gd name="T23" fmla="*/ 7 h 16"/>
                  <a:gd name="T24" fmla="*/ 0 w 2"/>
                  <a:gd name="T25" fmla="*/ 7 h 16"/>
                  <a:gd name="T26" fmla="*/ 0 w 2"/>
                  <a:gd name="T27" fmla="*/ 12 h 16"/>
                  <a:gd name="T28" fmla="*/ 0 w 2"/>
                  <a:gd name="T2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6">
                    <a:moveTo>
                      <a:pt x="0" y="16"/>
                    </a:moveTo>
                    <a:lnTo>
                      <a:pt x="0" y="16"/>
                    </a:lnTo>
                    <a:lnTo>
                      <a:pt x="2" y="15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0" y="1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1" name="ïṥļïḑê">
                <a:extLst>
                  <a:ext uri="{FF2B5EF4-FFF2-40B4-BE49-F238E27FC236}">
                    <a16:creationId xmlns:a16="http://schemas.microsoft.com/office/drawing/2014/main" xmlns="" id="{ECE60F0F-5326-40FC-9B58-23BDC51ABDFE}"/>
                  </a:ext>
                </a:extLst>
              </p:cNvPr>
              <p:cNvSpPr/>
              <p:nvPr/>
            </p:nvSpPr>
            <p:spPr bwMode="auto">
              <a:xfrm>
                <a:off x="1691087" y="3671680"/>
                <a:ext cx="6145" cy="49148"/>
              </a:xfrm>
              <a:custGeom>
                <a:avLst/>
                <a:gdLst>
                  <a:gd name="T0" fmla="*/ 1 w 1"/>
                  <a:gd name="T1" fmla="*/ 14 h 14"/>
                  <a:gd name="T2" fmla="*/ 1 w 1"/>
                  <a:gd name="T3" fmla="*/ 14 h 14"/>
                  <a:gd name="T4" fmla="*/ 1 w 1"/>
                  <a:gd name="T5" fmla="*/ 7 h 14"/>
                  <a:gd name="T6" fmla="*/ 0 w 1"/>
                  <a:gd name="T7" fmla="*/ 0 h 14"/>
                  <a:gd name="T8" fmla="*/ 0 w 1"/>
                  <a:gd name="T9" fmla="*/ 0 h 14"/>
                  <a:gd name="T10" fmla="*/ 1 w 1"/>
                  <a:gd name="T11" fmla="*/ 7 h 14"/>
                  <a:gd name="T12" fmla="*/ 1 w 1"/>
                  <a:gd name="T13" fmla="*/ 10 h 14"/>
                  <a:gd name="T14" fmla="*/ 1 w 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4">
                    <a:moveTo>
                      <a:pt x="1" y="14"/>
                    </a:moveTo>
                    <a:lnTo>
                      <a:pt x="1" y="14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2" name="î$lîḋé">
                <a:extLst>
                  <a:ext uri="{FF2B5EF4-FFF2-40B4-BE49-F238E27FC236}">
                    <a16:creationId xmlns:a16="http://schemas.microsoft.com/office/drawing/2014/main" xmlns="" id="{623FF6FC-06F0-4E7A-803B-17C29AD1A588}"/>
                  </a:ext>
                </a:extLst>
              </p:cNvPr>
              <p:cNvSpPr/>
              <p:nvPr/>
            </p:nvSpPr>
            <p:spPr bwMode="auto">
              <a:xfrm>
                <a:off x="1691087" y="3671680"/>
                <a:ext cx="6145" cy="49148"/>
              </a:xfrm>
              <a:custGeom>
                <a:avLst/>
                <a:gdLst>
                  <a:gd name="T0" fmla="*/ 1 w 1"/>
                  <a:gd name="T1" fmla="*/ 14 h 14"/>
                  <a:gd name="T2" fmla="*/ 1 w 1"/>
                  <a:gd name="T3" fmla="*/ 14 h 14"/>
                  <a:gd name="T4" fmla="*/ 1 w 1"/>
                  <a:gd name="T5" fmla="*/ 7 h 14"/>
                  <a:gd name="T6" fmla="*/ 0 w 1"/>
                  <a:gd name="T7" fmla="*/ 0 h 14"/>
                  <a:gd name="T8" fmla="*/ 0 w 1"/>
                  <a:gd name="T9" fmla="*/ 0 h 14"/>
                  <a:gd name="T10" fmla="*/ 1 w 1"/>
                  <a:gd name="T11" fmla="*/ 7 h 14"/>
                  <a:gd name="T12" fmla="*/ 1 w 1"/>
                  <a:gd name="T13" fmla="*/ 10 h 14"/>
                  <a:gd name="T14" fmla="*/ 1 w 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4">
                    <a:moveTo>
                      <a:pt x="1" y="14"/>
                    </a:moveTo>
                    <a:lnTo>
                      <a:pt x="1" y="14"/>
                    </a:lnTo>
                    <a:lnTo>
                      <a:pt x="1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7"/>
                    </a:lnTo>
                    <a:lnTo>
                      <a:pt x="1" y="10"/>
                    </a:lnTo>
                    <a:lnTo>
                      <a:pt x="1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3" name="ïS1îḑé">
                <a:extLst>
                  <a:ext uri="{FF2B5EF4-FFF2-40B4-BE49-F238E27FC236}">
                    <a16:creationId xmlns:a16="http://schemas.microsoft.com/office/drawing/2014/main" xmlns="" id="{D79D3711-1EF7-4EED-A42D-19F218F7B593}"/>
                  </a:ext>
                </a:extLst>
              </p:cNvPr>
              <p:cNvSpPr/>
              <p:nvPr/>
            </p:nvSpPr>
            <p:spPr bwMode="auto">
              <a:xfrm>
                <a:off x="2071985" y="2830019"/>
                <a:ext cx="24574" cy="61435"/>
              </a:xfrm>
              <a:custGeom>
                <a:avLst/>
                <a:gdLst>
                  <a:gd name="T0" fmla="*/ 0 w 7"/>
                  <a:gd name="T1" fmla="*/ 20 h 20"/>
                  <a:gd name="T2" fmla="*/ 0 w 7"/>
                  <a:gd name="T3" fmla="*/ 20 h 20"/>
                  <a:gd name="T4" fmla="*/ 1 w 7"/>
                  <a:gd name="T5" fmla="*/ 18 h 20"/>
                  <a:gd name="T6" fmla="*/ 1 w 7"/>
                  <a:gd name="T7" fmla="*/ 18 h 20"/>
                  <a:gd name="T8" fmla="*/ 1 w 7"/>
                  <a:gd name="T9" fmla="*/ 18 h 20"/>
                  <a:gd name="T10" fmla="*/ 4 w 7"/>
                  <a:gd name="T11" fmla="*/ 10 h 20"/>
                  <a:gd name="T12" fmla="*/ 7 w 7"/>
                  <a:gd name="T13" fmla="*/ 5 h 20"/>
                  <a:gd name="T14" fmla="*/ 7 w 7"/>
                  <a:gd name="T15" fmla="*/ 0 h 20"/>
                  <a:gd name="T16" fmla="*/ 7 w 7"/>
                  <a:gd name="T17" fmla="*/ 0 h 20"/>
                  <a:gd name="T18" fmla="*/ 6 w 7"/>
                  <a:gd name="T19" fmla="*/ 5 h 20"/>
                  <a:gd name="T20" fmla="*/ 3 w 7"/>
                  <a:gd name="T21" fmla="*/ 10 h 20"/>
                  <a:gd name="T22" fmla="*/ 0 w 7"/>
                  <a:gd name="T23" fmla="*/ 14 h 20"/>
                  <a:gd name="T24" fmla="*/ 0 w 7"/>
                  <a:gd name="T2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0">
                    <a:moveTo>
                      <a:pt x="0" y="20"/>
                    </a:moveTo>
                    <a:lnTo>
                      <a:pt x="0" y="20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5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4" name="íşľïḋe">
                <a:extLst>
                  <a:ext uri="{FF2B5EF4-FFF2-40B4-BE49-F238E27FC236}">
                    <a16:creationId xmlns:a16="http://schemas.microsoft.com/office/drawing/2014/main" xmlns="" id="{9D30C5E1-4EBC-48D3-95CA-3DDD97808A82}"/>
                  </a:ext>
                </a:extLst>
              </p:cNvPr>
              <p:cNvSpPr/>
              <p:nvPr/>
            </p:nvSpPr>
            <p:spPr bwMode="auto">
              <a:xfrm>
                <a:off x="2071985" y="2830019"/>
                <a:ext cx="24574" cy="61435"/>
              </a:xfrm>
              <a:custGeom>
                <a:avLst/>
                <a:gdLst>
                  <a:gd name="T0" fmla="*/ 0 w 7"/>
                  <a:gd name="T1" fmla="*/ 20 h 20"/>
                  <a:gd name="T2" fmla="*/ 0 w 7"/>
                  <a:gd name="T3" fmla="*/ 20 h 20"/>
                  <a:gd name="T4" fmla="*/ 1 w 7"/>
                  <a:gd name="T5" fmla="*/ 18 h 20"/>
                  <a:gd name="T6" fmla="*/ 1 w 7"/>
                  <a:gd name="T7" fmla="*/ 18 h 20"/>
                  <a:gd name="T8" fmla="*/ 1 w 7"/>
                  <a:gd name="T9" fmla="*/ 18 h 20"/>
                  <a:gd name="T10" fmla="*/ 4 w 7"/>
                  <a:gd name="T11" fmla="*/ 10 h 20"/>
                  <a:gd name="T12" fmla="*/ 7 w 7"/>
                  <a:gd name="T13" fmla="*/ 5 h 20"/>
                  <a:gd name="T14" fmla="*/ 7 w 7"/>
                  <a:gd name="T15" fmla="*/ 0 h 20"/>
                  <a:gd name="T16" fmla="*/ 7 w 7"/>
                  <a:gd name="T17" fmla="*/ 0 h 20"/>
                  <a:gd name="T18" fmla="*/ 6 w 7"/>
                  <a:gd name="T19" fmla="*/ 5 h 20"/>
                  <a:gd name="T20" fmla="*/ 3 w 7"/>
                  <a:gd name="T21" fmla="*/ 10 h 20"/>
                  <a:gd name="T22" fmla="*/ 0 w 7"/>
                  <a:gd name="T23" fmla="*/ 14 h 20"/>
                  <a:gd name="T24" fmla="*/ 0 w 7"/>
                  <a:gd name="T2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20">
                    <a:moveTo>
                      <a:pt x="0" y="20"/>
                    </a:moveTo>
                    <a:lnTo>
                      <a:pt x="0" y="20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5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2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5" name="ïṩḻîḍè">
                <a:extLst>
                  <a:ext uri="{FF2B5EF4-FFF2-40B4-BE49-F238E27FC236}">
                    <a16:creationId xmlns:a16="http://schemas.microsoft.com/office/drawing/2014/main" xmlns="" id="{F90BAEFA-3ABC-4A35-9BDF-49EBAF6C8781}"/>
                  </a:ext>
                </a:extLst>
              </p:cNvPr>
              <p:cNvSpPr/>
              <p:nvPr/>
            </p:nvSpPr>
            <p:spPr bwMode="auto">
              <a:xfrm>
                <a:off x="1740235" y="3395223"/>
                <a:ext cx="6145" cy="24574"/>
              </a:xfrm>
              <a:custGeom>
                <a:avLst/>
                <a:gdLst>
                  <a:gd name="T0" fmla="*/ 1 w 1"/>
                  <a:gd name="T1" fmla="*/ 8 h 8"/>
                  <a:gd name="T2" fmla="*/ 1 w 1"/>
                  <a:gd name="T3" fmla="*/ 8 h 8"/>
                  <a:gd name="T4" fmla="*/ 1 w 1"/>
                  <a:gd name="T5" fmla="*/ 7 h 8"/>
                  <a:gd name="T6" fmla="*/ 1 w 1"/>
                  <a:gd name="T7" fmla="*/ 4 h 8"/>
                  <a:gd name="T8" fmla="*/ 0 w 1"/>
                  <a:gd name="T9" fmla="*/ 0 h 8"/>
                  <a:gd name="T10" fmla="*/ 0 w 1"/>
                  <a:gd name="T11" fmla="*/ 0 h 8"/>
                  <a:gd name="T12" fmla="*/ 0 w 1"/>
                  <a:gd name="T13" fmla="*/ 4 h 8"/>
                  <a:gd name="T14" fmla="*/ 0 w 1"/>
                  <a:gd name="T15" fmla="*/ 4 h 8"/>
                  <a:gd name="T16" fmla="*/ 1 w 1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8">
                    <a:moveTo>
                      <a:pt x="1" y="8"/>
                    </a:moveTo>
                    <a:lnTo>
                      <a:pt x="1" y="8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6" name="i$líḑé">
                <a:extLst>
                  <a:ext uri="{FF2B5EF4-FFF2-40B4-BE49-F238E27FC236}">
                    <a16:creationId xmlns:a16="http://schemas.microsoft.com/office/drawing/2014/main" xmlns="" id="{0764E78E-9E3A-4C1B-A38E-808DA2017B2C}"/>
                  </a:ext>
                </a:extLst>
              </p:cNvPr>
              <p:cNvSpPr/>
              <p:nvPr/>
            </p:nvSpPr>
            <p:spPr bwMode="auto">
              <a:xfrm>
                <a:off x="1740235" y="3395223"/>
                <a:ext cx="6145" cy="24574"/>
              </a:xfrm>
              <a:custGeom>
                <a:avLst/>
                <a:gdLst>
                  <a:gd name="T0" fmla="*/ 1 w 1"/>
                  <a:gd name="T1" fmla="*/ 8 h 8"/>
                  <a:gd name="T2" fmla="*/ 1 w 1"/>
                  <a:gd name="T3" fmla="*/ 8 h 8"/>
                  <a:gd name="T4" fmla="*/ 1 w 1"/>
                  <a:gd name="T5" fmla="*/ 7 h 8"/>
                  <a:gd name="T6" fmla="*/ 1 w 1"/>
                  <a:gd name="T7" fmla="*/ 4 h 8"/>
                  <a:gd name="T8" fmla="*/ 0 w 1"/>
                  <a:gd name="T9" fmla="*/ 0 h 8"/>
                  <a:gd name="T10" fmla="*/ 0 w 1"/>
                  <a:gd name="T11" fmla="*/ 0 h 8"/>
                  <a:gd name="T12" fmla="*/ 0 w 1"/>
                  <a:gd name="T13" fmla="*/ 4 h 8"/>
                  <a:gd name="T14" fmla="*/ 0 w 1"/>
                  <a:gd name="T15" fmla="*/ 4 h 8"/>
                  <a:gd name="T16" fmla="*/ 1 w 1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8">
                    <a:moveTo>
                      <a:pt x="1" y="8"/>
                    </a:moveTo>
                    <a:lnTo>
                      <a:pt x="1" y="8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7" name="íṡ1ïḑé">
                <a:extLst>
                  <a:ext uri="{FF2B5EF4-FFF2-40B4-BE49-F238E27FC236}">
                    <a16:creationId xmlns:a16="http://schemas.microsoft.com/office/drawing/2014/main" xmlns="" id="{F23ABA44-7753-4B08-B128-FC4EC2FAF397}"/>
                  </a:ext>
                </a:extLst>
              </p:cNvPr>
              <p:cNvSpPr/>
              <p:nvPr/>
            </p:nvSpPr>
            <p:spPr bwMode="auto">
              <a:xfrm>
                <a:off x="1697232" y="3370649"/>
                <a:ext cx="6145" cy="30720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1 h 10"/>
                  <a:gd name="T6" fmla="*/ 1 w 1"/>
                  <a:gd name="T7" fmla="*/ 0 h 10"/>
                  <a:gd name="T8" fmla="*/ 0 w 1"/>
                  <a:gd name="T9" fmla="*/ 1 h 10"/>
                  <a:gd name="T10" fmla="*/ 0 w 1"/>
                  <a:gd name="T11" fmla="*/ 1 h 10"/>
                  <a:gd name="T12" fmla="*/ 0 w 1"/>
                  <a:gd name="T13" fmla="*/ 5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íṩļîḋé">
                <a:extLst>
                  <a:ext uri="{FF2B5EF4-FFF2-40B4-BE49-F238E27FC236}">
                    <a16:creationId xmlns:a16="http://schemas.microsoft.com/office/drawing/2014/main" xmlns="" id="{33695D8C-0A40-4F14-B6EE-4F710B123BC2}"/>
                  </a:ext>
                </a:extLst>
              </p:cNvPr>
              <p:cNvSpPr/>
              <p:nvPr/>
            </p:nvSpPr>
            <p:spPr bwMode="auto">
              <a:xfrm>
                <a:off x="1697232" y="3370649"/>
                <a:ext cx="6145" cy="30720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1 h 10"/>
                  <a:gd name="T6" fmla="*/ 1 w 1"/>
                  <a:gd name="T7" fmla="*/ 0 h 10"/>
                  <a:gd name="T8" fmla="*/ 0 w 1"/>
                  <a:gd name="T9" fmla="*/ 1 h 10"/>
                  <a:gd name="T10" fmla="*/ 0 w 1"/>
                  <a:gd name="T11" fmla="*/ 1 h 10"/>
                  <a:gd name="T12" fmla="*/ 0 w 1"/>
                  <a:gd name="T13" fmla="*/ 5 h 10"/>
                  <a:gd name="T14" fmla="*/ 1 w 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ïṥliḑe">
                <a:extLst>
                  <a:ext uri="{FF2B5EF4-FFF2-40B4-BE49-F238E27FC236}">
                    <a16:creationId xmlns:a16="http://schemas.microsoft.com/office/drawing/2014/main" xmlns="" id="{587DAFAF-5AAA-40E2-9DE9-7B1A309A0B4B}"/>
                  </a:ext>
                </a:extLst>
              </p:cNvPr>
              <p:cNvSpPr/>
              <p:nvPr/>
            </p:nvSpPr>
            <p:spPr bwMode="auto">
              <a:xfrm>
                <a:off x="1912254" y="2885309"/>
                <a:ext cx="12287" cy="3686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2 w 2"/>
                  <a:gd name="T5" fmla="*/ 4 h 12"/>
                  <a:gd name="T6" fmla="*/ 2 w 2"/>
                  <a:gd name="T7" fmla="*/ 0 h 12"/>
                  <a:gd name="T8" fmla="*/ 2 w 2"/>
                  <a:gd name="T9" fmla="*/ 0 h 12"/>
                  <a:gd name="T10" fmla="*/ 1 w 2"/>
                  <a:gd name="T11" fmla="*/ 6 h 12"/>
                  <a:gd name="T12" fmla="*/ 0 w 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îslíde">
                <a:extLst>
                  <a:ext uri="{FF2B5EF4-FFF2-40B4-BE49-F238E27FC236}">
                    <a16:creationId xmlns:a16="http://schemas.microsoft.com/office/drawing/2014/main" xmlns="" id="{CD3A1414-F329-4F79-97C7-77C1C9D73760}"/>
                  </a:ext>
                </a:extLst>
              </p:cNvPr>
              <p:cNvSpPr/>
              <p:nvPr/>
            </p:nvSpPr>
            <p:spPr bwMode="auto">
              <a:xfrm>
                <a:off x="1912254" y="2885309"/>
                <a:ext cx="12287" cy="36861"/>
              </a:xfrm>
              <a:custGeom>
                <a:avLst/>
                <a:gdLst>
                  <a:gd name="T0" fmla="*/ 0 w 2"/>
                  <a:gd name="T1" fmla="*/ 12 h 12"/>
                  <a:gd name="T2" fmla="*/ 0 w 2"/>
                  <a:gd name="T3" fmla="*/ 12 h 12"/>
                  <a:gd name="T4" fmla="*/ 2 w 2"/>
                  <a:gd name="T5" fmla="*/ 4 h 12"/>
                  <a:gd name="T6" fmla="*/ 2 w 2"/>
                  <a:gd name="T7" fmla="*/ 0 h 12"/>
                  <a:gd name="T8" fmla="*/ 2 w 2"/>
                  <a:gd name="T9" fmla="*/ 0 h 12"/>
                  <a:gd name="T10" fmla="*/ 1 w 2"/>
                  <a:gd name="T11" fmla="*/ 6 h 12"/>
                  <a:gd name="T12" fmla="*/ 0 w 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lnTo>
                      <a:pt x="0" y="12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6"/>
                    </a:lnTo>
                    <a:lnTo>
                      <a:pt x="0" y="1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ïsḻïḑe">
                <a:extLst>
                  <a:ext uri="{FF2B5EF4-FFF2-40B4-BE49-F238E27FC236}">
                    <a16:creationId xmlns:a16="http://schemas.microsoft.com/office/drawing/2014/main" xmlns="" id="{BFC88D2A-5D5B-4FBF-B4F3-C42AD4CC61A3}"/>
                  </a:ext>
                </a:extLst>
              </p:cNvPr>
              <p:cNvSpPr/>
              <p:nvPr/>
            </p:nvSpPr>
            <p:spPr bwMode="auto">
              <a:xfrm>
                <a:off x="1795529" y="3081902"/>
                <a:ext cx="6145" cy="18433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6 h 6"/>
                  <a:gd name="T4" fmla="*/ 0 w 2"/>
                  <a:gd name="T5" fmla="*/ 3 h 6"/>
                  <a:gd name="T6" fmla="*/ 2 w 2"/>
                  <a:gd name="T7" fmla="*/ 2 h 6"/>
                  <a:gd name="T8" fmla="*/ 2 w 2"/>
                  <a:gd name="T9" fmla="*/ 2 h 6"/>
                  <a:gd name="T10" fmla="*/ 2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  <a:gd name="T16" fmla="*/ 0 w 2"/>
                  <a:gd name="T17" fmla="*/ 3 h 6"/>
                  <a:gd name="T18" fmla="*/ 0 w 2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íṥľîḋe">
                <a:extLst>
                  <a:ext uri="{FF2B5EF4-FFF2-40B4-BE49-F238E27FC236}">
                    <a16:creationId xmlns:a16="http://schemas.microsoft.com/office/drawing/2014/main" xmlns="" id="{3A47B2D4-6D06-46EE-BE8C-D960318CCCF4}"/>
                  </a:ext>
                </a:extLst>
              </p:cNvPr>
              <p:cNvSpPr/>
              <p:nvPr/>
            </p:nvSpPr>
            <p:spPr bwMode="auto">
              <a:xfrm>
                <a:off x="1795529" y="3081902"/>
                <a:ext cx="6145" cy="18433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6 h 6"/>
                  <a:gd name="T4" fmla="*/ 0 w 2"/>
                  <a:gd name="T5" fmla="*/ 3 h 6"/>
                  <a:gd name="T6" fmla="*/ 2 w 2"/>
                  <a:gd name="T7" fmla="*/ 2 h 6"/>
                  <a:gd name="T8" fmla="*/ 2 w 2"/>
                  <a:gd name="T9" fmla="*/ 2 h 6"/>
                  <a:gd name="T10" fmla="*/ 2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  <a:gd name="T16" fmla="*/ 0 w 2"/>
                  <a:gd name="T17" fmla="*/ 3 h 6"/>
                  <a:gd name="T18" fmla="*/ 0 w 2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îśľîḑé">
                <a:extLst>
                  <a:ext uri="{FF2B5EF4-FFF2-40B4-BE49-F238E27FC236}">
                    <a16:creationId xmlns:a16="http://schemas.microsoft.com/office/drawing/2014/main" xmlns="" id="{0F87A5E7-4F2E-4093-BA62-FE30A15E7EA1}"/>
                  </a:ext>
                </a:extLst>
              </p:cNvPr>
              <p:cNvSpPr/>
              <p:nvPr/>
            </p:nvSpPr>
            <p:spPr bwMode="auto">
              <a:xfrm>
                <a:off x="1721807" y="2934457"/>
                <a:ext cx="6145" cy="24574"/>
              </a:xfrm>
              <a:custGeom>
                <a:avLst/>
                <a:gdLst>
                  <a:gd name="T0" fmla="*/ 0 w 3"/>
                  <a:gd name="T1" fmla="*/ 8 h 8"/>
                  <a:gd name="T2" fmla="*/ 0 w 3"/>
                  <a:gd name="T3" fmla="*/ 8 h 8"/>
                  <a:gd name="T4" fmla="*/ 3 w 3"/>
                  <a:gd name="T5" fmla="*/ 1 h 8"/>
                  <a:gd name="T6" fmla="*/ 3 w 3"/>
                  <a:gd name="T7" fmla="*/ 1 h 8"/>
                  <a:gd name="T8" fmla="*/ 3 w 3"/>
                  <a:gd name="T9" fmla="*/ 0 h 8"/>
                  <a:gd name="T10" fmla="*/ 1 w 3"/>
                  <a:gd name="T11" fmla="*/ 1 h 8"/>
                  <a:gd name="T12" fmla="*/ 1 w 3"/>
                  <a:gd name="T13" fmla="*/ 4 h 8"/>
                  <a:gd name="T14" fmla="*/ 1 w 3"/>
                  <a:gd name="T15" fmla="*/ 3 h 8"/>
                  <a:gd name="T16" fmla="*/ 1 w 3"/>
                  <a:gd name="T17" fmla="*/ 3 h 8"/>
                  <a:gd name="T18" fmla="*/ 0 w 3"/>
                  <a:gd name="T19" fmla="*/ 5 h 8"/>
                  <a:gd name="T20" fmla="*/ 0 w 3"/>
                  <a:gd name="T21" fmla="*/ 5 h 8"/>
                  <a:gd name="T22" fmla="*/ 0 w 3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0" y="8"/>
                    </a:moveTo>
                    <a:lnTo>
                      <a:pt x="0" y="8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4" name="íslíḓê">
                <a:extLst>
                  <a:ext uri="{FF2B5EF4-FFF2-40B4-BE49-F238E27FC236}">
                    <a16:creationId xmlns:a16="http://schemas.microsoft.com/office/drawing/2014/main" xmlns="" id="{E6AEE687-6564-4EC2-B20D-BCA82143A8CF}"/>
                  </a:ext>
                </a:extLst>
              </p:cNvPr>
              <p:cNvSpPr/>
              <p:nvPr/>
            </p:nvSpPr>
            <p:spPr bwMode="auto">
              <a:xfrm>
                <a:off x="1721807" y="2934457"/>
                <a:ext cx="6145" cy="24574"/>
              </a:xfrm>
              <a:custGeom>
                <a:avLst/>
                <a:gdLst>
                  <a:gd name="T0" fmla="*/ 0 w 3"/>
                  <a:gd name="T1" fmla="*/ 8 h 8"/>
                  <a:gd name="T2" fmla="*/ 0 w 3"/>
                  <a:gd name="T3" fmla="*/ 8 h 8"/>
                  <a:gd name="T4" fmla="*/ 3 w 3"/>
                  <a:gd name="T5" fmla="*/ 1 h 8"/>
                  <a:gd name="T6" fmla="*/ 3 w 3"/>
                  <a:gd name="T7" fmla="*/ 1 h 8"/>
                  <a:gd name="T8" fmla="*/ 3 w 3"/>
                  <a:gd name="T9" fmla="*/ 0 h 8"/>
                  <a:gd name="T10" fmla="*/ 1 w 3"/>
                  <a:gd name="T11" fmla="*/ 1 h 8"/>
                  <a:gd name="T12" fmla="*/ 1 w 3"/>
                  <a:gd name="T13" fmla="*/ 4 h 8"/>
                  <a:gd name="T14" fmla="*/ 1 w 3"/>
                  <a:gd name="T15" fmla="*/ 3 h 8"/>
                  <a:gd name="T16" fmla="*/ 1 w 3"/>
                  <a:gd name="T17" fmla="*/ 3 h 8"/>
                  <a:gd name="T18" fmla="*/ 0 w 3"/>
                  <a:gd name="T19" fmla="*/ 5 h 8"/>
                  <a:gd name="T20" fmla="*/ 0 w 3"/>
                  <a:gd name="T21" fmla="*/ 5 h 8"/>
                  <a:gd name="T22" fmla="*/ 0 w 3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0" y="8"/>
                    </a:moveTo>
                    <a:lnTo>
                      <a:pt x="0" y="8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5" name="iSļïḓè">
                <a:extLst>
                  <a:ext uri="{FF2B5EF4-FFF2-40B4-BE49-F238E27FC236}">
                    <a16:creationId xmlns:a16="http://schemas.microsoft.com/office/drawing/2014/main" xmlns="" id="{7E7A74EA-9D9F-4F3B-A8B7-5442D467E722}"/>
                  </a:ext>
                </a:extLst>
              </p:cNvPr>
              <p:cNvSpPr/>
              <p:nvPr/>
            </p:nvSpPr>
            <p:spPr bwMode="auto">
              <a:xfrm>
                <a:off x="1629652" y="3075760"/>
                <a:ext cx="6145" cy="49148"/>
              </a:xfrm>
              <a:custGeom>
                <a:avLst/>
                <a:gdLst>
                  <a:gd name="T0" fmla="*/ 0 w 1"/>
                  <a:gd name="T1" fmla="*/ 14 h 14"/>
                  <a:gd name="T2" fmla="*/ 0 w 1"/>
                  <a:gd name="T3" fmla="*/ 14 h 14"/>
                  <a:gd name="T4" fmla="*/ 1 w 1"/>
                  <a:gd name="T5" fmla="*/ 7 h 14"/>
                  <a:gd name="T6" fmla="*/ 1 w 1"/>
                  <a:gd name="T7" fmla="*/ 0 h 14"/>
                  <a:gd name="T8" fmla="*/ 1 w 1"/>
                  <a:gd name="T9" fmla="*/ 0 h 14"/>
                  <a:gd name="T10" fmla="*/ 0 w 1"/>
                  <a:gd name="T11" fmla="*/ 8 h 14"/>
                  <a:gd name="T12" fmla="*/ 0 w 1"/>
                  <a:gd name="T13" fmla="*/ 13 h 14"/>
                  <a:gd name="T14" fmla="*/ 0 w 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4">
                    <a:moveTo>
                      <a:pt x="0" y="14"/>
                    </a:moveTo>
                    <a:lnTo>
                      <a:pt x="0" y="14"/>
                    </a:lnTo>
                    <a:lnTo>
                      <a:pt x="1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6" name="işliďè">
                <a:extLst>
                  <a:ext uri="{FF2B5EF4-FFF2-40B4-BE49-F238E27FC236}">
                    <a16:creationId xmlns:a16="http://schemas.microsoft.com/office/drawing/2014/main" xmlns="" id="{F807AF9E-937D-46C4-B416-68E41C200A0B}"/>
                  </a:ext>
                </a:extLst>
              </p:cNvPr>
              <p:cNvSpPr/>
              <p:nvPr/>
            </p:nvSpPr>
            <p:spPr bwMode="auto">
              <a:xfrm>
                <a:off x="1629652" y="3075760"/>
                <a:ext cx="6145" cy="49148"/>
              </a:xfrm>
              <a:custGeom>
                <a:avLst/>
                <a:gdLst>
                  <a:gd name="T0" fmla="*/ 0 w 1"/>
                  <a:gd name="T1" fmla="*/ 14 h 14"/>
                  <a:gd name="T2" fmla="*/ 0 w 1"/>
                  <a:gd name="T3" fmla="*/ 14 h 14"/>
                  <a:gd name="T4" fmla="*/ 1 w 1"/>
                  <a:gd name="T5" fmla="*/ 7 h 14"/>
                  <a:gd name="T6" fmla="*/ 1 w 1"/>
                  <a:gd name="T7" fmla="*/ 0 h 14"/>
                  <a:gd name="T8" fmla="*/ 1 w 1"/>
                  <a:gd name="T9" fmla="*/ 0 h 14"/>
                  <a:gd name="T10" fmla="*/ 0 w 1"/>
                  <a:gd name="T11" fmla="*/ 8 h 14"/>
                  <a:gd name="T12" fmla="*/ 0 w 1"/>
                  <a:gd name="T13" fmla="*/ 13 h 14"/>
                  <a:gd name="T14" fmla="*/ 0 w 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4">
                    <a:moveTo>
                      <a:pt x="0" y="14"/>
                    </a:moveTo>
                    <a:lnTo>
                      <a:pt x="0" y="14"/>
                    </a:lnTo>
                    <a:lnTo>
                      <a:pt x="1" y="7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0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7" name="ïṩḻîḋé">
                <a:extLst>
                  <a:ext uri="{FF2B5EF4-FFF2-40B4-BE49-F238E27FC236}">
                    <a16:creationId xmlns:a16="http://schemas.microsoft.com/office/drawing/2014/main" xmlns="" id="{A47F502E-01CF-49F6-8FCA-18ADEC03E362}"/>
                  </a:ext>
                </a:extLst>
              </p:cNvPr>
              <p:cNvSpPr/>
              <p:nvPr/>
            </p:nvSpPr>
            <p:spPr bwMode="auto">
              <a:xfrm>
                <a:off x="1727948" y="2799299"/>
                <a:ext cx="18433" cy="67581"/>
              </a:xfrm>
              <a:custGeom>
                <a:avLst/>
                <a:gdLst>
                  <a:gd name="T0" fmla="*/ 0 w 7"/>
                  <a:gd name="T1" fmla="*/ 21 h 21"/>
                  <a:gd name="T2" fmla="*/ 0 w 7"/>
                  <a:gd name="T3" fmla="*/ 21 h 21"/>
                  <a:gd name="T4" fmla="*/ 3 w 7"/>
                  <a:gd name="T5" fmla="*/ 19 h 21"/>
                  <a:gd name="T6" fmla="*/ 3 w 7"/>
                  <a:gd name="T7" fmla="*/ 19 h 21"/>
                  <a:gd name="T8" fmla="*/ 3 w 7"/>
                  <a:gd name="T9" fmla="*/ 14 h 21"/>
                  <a:gd name="T10" fmla="*/ 3 w 7"/>
                  <a:gd name="T11" fmla="*/ 14 h 21"/>
                  <a:gd name="T12" fmla="*/ 7 w 7"/>
                  <a:gd name="T13" fmla="*/ 9 h 21"/>
                  <a:gd name="T14" fmla="*/ 7 w 7"/>
                  <a:gd name="T15" fmla="*/ 9 h 21"/>
                  <a:gd name="T16" fmla="*/ 7 w 7"/>
                  <a:gd name="T17" fmla="*/ 7 h 21"/>
                  <a:gd name="T18" fmla="*/ 6 w 7"/>
                  <a:gd name="T19" fmla="*/ 7 h 21"/>
                  <a:gd name="T20" fmla="*/ 5 w 7"/>
                  <a:gd name="T21" fmla="*/ 9 h 21"/>
                  <a:gd name="T22" fmla="*/ 5 w 7"/>
                  <a:gd name="T23" fmla="*/ 9 h 21"/>
                  <a:gd name="T24" fmla="*/ 7 w 7"/>
                  <a:gd name="T25" fmla="*/ 3 h 21"/>
                  <a:gd name="T26" fmla="*/ 7 w 7"/>
                  <a:gd name="T27" fmla="*/ 1 h 21"/>
                  <a:gd name="T28" fmla="*/ 7 w 7"/>
                  <a:gd name="T29" fmla="*/ 0 h 21"/>
                  <a:gd name="T30" fmla="*/ 7 w 7"/>
                  <a:gd name="T31" fmla="*/ 0 h 21"/>
                  <a:gd name="T32" fmla="*/ 6 w 7"/>
                  <a:gd name="T33" fmla="*/ 4 h 21"/>
                  <a:gd name="T34" fmla="*/ 5 w 7"/>
                  <a:gd name="T35" fmla="*/ 7 h 21"/>
                  <a:gd name="T36" fmla="*/ 5 w 7"/>
                  <a:gd name="T37" fmla="*/ 7 h 21"/>
                  <a:gd name="T38" fmla="*/ 5 w 7"/>
                  <a:gd name="T39" fmla="*/ 10 h 21"/>
                  <a:gd name="T40" fmla="*/ 3 w 7"/>
                  <a:gd name="T41" fmla="*/ 13 h 21"/>
                  <a:gd name="T42" fmla="*/ 3 w 7"/>
                  <a:gd name="T43" fmla="*/ 13 h 21"/>
                  <a:gd name="T44" fmla="*/ 2 w 7"/>
                  <a:gd name="T45" fmla="*/ 17 h 21"/>
                  <a:gd name="T46" fmla="*/ 0 w 7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0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2" y="17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8" name="iṡliḑè">
                <a:extLst>
                  <a:ext uri="{FF2B5EF4-FFF2-40B4-BE49-F238E27FC236}">
                    <a16:creationId xmlns:a16="http://schemas.microsoft.com/office/drawing/2014/main" xmlns="" id="{66E2E89C-95B1-4087-9550-C29D4245DB16}"/>
                  </a:ext>
                </a:extLst>
              </p:cNvPr>
              <p:cNvSpPr/>
              <p:nvPr/>
            </p:nvSpPr>
            <p:spPr bwMode="auto">
              <a:xfrm>
                <a:off x="1727948" y="2799299"/>
                <a:ext cx="18433" cy="67581"/>
              </a:xfrm>
              <a:custGeom>
                <a:avLst/>
                <a:gdLst>
                  <a:gd name="T0" fmla="*/ 0 w 7"/>
                  <a:gd name="T1" fmla="*/ 21 h 21"/>
                  <a:gd name="T2" fmla="*/ 0 w 7"/>
                  <a:gd name="T3" fmla="*/ 21 h 21"/>
                  <a:gd name="T4" fmla="*/ 3 w 7"/>
                  <a:gd name="T5" fmla="*/ 19 h 21"/>
                  <a:gd name="T6" fmla="*/ 3 w 7"/>
                  <a:gd name="T7" fmla="*/ 19 h 21"/>
                  <a:gd name="T8" fmla="*/ 3 w 7"/>
                  <a:gd name="T9" fmla="*/ 14 h 21"/>
                  <a:gd name="T10" fmla="*/ 3 w 7"/>
                  <a:gd name="T11" fmla="*/ 14 h 21"/>
                  <a:gd name="T12" fmla="*/ 7 w 7"/>
                  <a:gd name="T13" fmla="*/ 9 h 21"/>
                  <a:gd name="T14" fmla="*/ 7 w 7"/>
                  <a:gd name="T15" fmla="*/ 9 h 21"/>
                  <a:gd name="T16" fmla="*/ 7 w 7"/>
                  <a:gd name="T17" fmla="*/ 7 h 21"/>
                  <a:gd name="T18" fmla="*/ 6 w 7"/>
                  <a:gd name="T19" fmla="*/ 7 h 21"/>
                  <a:gd name="T20" fmla="*/ 5 w 7"/>
                  <a:gd name="T21" fmla="*/ 9 h 21"/>
                  <a:gd name="T22" fmla="*/ 5 w 7"/>
                  <a:gd name="T23" fmla="*/ 9 h 21"/>
                  <a:gd name="T24" fmla="*/ 7 w 7"/>
                  <a:gd name="T25" fmla="*/ 3 h 21"/>
                  <a:gd name="T26" fmla="*/ 7 w 7"/>
                  <a:gd name="T27" fmla="*/ 1 h 21"/>
                  <a:gd name="T28" fmla="*/ 7 w 7"/>
                  <a:gd name="T29" fmla="*/ 0 h 21"/>
                  <a:gd name="T30" fmla="*/ 7 w 7"/>
                  <a:gd name="T31" fmla="*/ 0 h 21"/>
                  <a:gd name="T32" fmla="*/ 6 w 7"/>
                  <a:gd name="T33" fmla="*/ 4 h 21"/>
                  <a:gd name="T34" fmla="*/ 5 w 7"/>
                  <a:gd name="T35" fmla="*/ 7 h 21"/>
                  <a:gd name="T36" fmla="*/ 5 w 7"/>
                  <a:gd name="T37" fmla="*/ 7 h 21"/>
                  <a:gd name="T38" fmla="*/ 5 w 7"/>
                  <a:gd name="T39" fmla="*/ 10 h 21"/>
                  <a:gd name="T40" fmla="*/ 3 w 7"/>
                  <a:gd name="T41" fmla="*/ 13 h 21"/>
                  <a:gd name="T42" fmla="*/ 3 w 7"/>
                  <a:gd name="T43" fmla="*/ 13 h 21"/>
                  <a:gd name="T44" fmla="*/ 2 w 7"/>
                  <a:gd name="T45" fmla="*/ 17 h 21"/>
                  <a:gd name="T46" fmla="*/ 0 w 7"/>
                  <a:gd name="T4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0" y="21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2" y="17"/>
                    </a:lnTo>
                    <a:lnTo>
                      <a:pt x="0" y="2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9" name="ïşļîdê">
                <a:extLst>
                  <a:ext uri="{FF2B5EF4-FFF2-40B4-BE49-F238E27FC236}">
                    <a16:creationId xmlns:a16="http://schemas.microsoft.com/office/drawing/2014/main" xmlns="" id="{84AA80D9-488A-46B9-B8B4-2F29A6D95DF4}"/>
                  </a:ext>
                </a:extLst>
              </p:cNvPr>
              <p:cNvSpPr/>
              <p:nvPr/>
            </p:nvSpPr>
            <p:spPr bwMode="auto">
              <a:xfrm>
                <a:off x="5352628" y="2916028"/>
                <a:ext cx="6145" cy="2457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3 h 7"/>
                  <a:gd name="T6" fmla="*/ 2 w 2"/>
                  <a:gd name="T7" fmla="*/ 7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4 h 7"/>
                  <a:gd name="T14" fmla="*/ 0 w 2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0" name="ïṥľiḑé">
                <a:extLst>
                  <a:ext uri="{FF2B5EF4-FFF2-40B4-BE49-F238E27FC236}">
                    <a16:creationId xmlns:a16="http://schemas.microsoft.com/office/drawing/2014/main" xmlns="" id="{319E9502-E5ED-4DD1-85F8-16A3890E4EBF}"/>
                  </a:ext>
                </a:extLst>
              </p:cNvPr>
              <p:cNvSpPr/>
              <p:nvPr/>
            </p:nvSpPr>
            <p:spPr bwMode="auto">
              <a:xfrm>
                <a:off x="5352628" y="2916028"/>
                <a:ext cx="6145" cy="24574"/>
              </a:xfrm>
              <a:custGeom>
                <a:avLst/>
                <a:gdLst>
                  <a:gd name="T0" fmla="*/ 0 w 2"/>
                  <a:gd name="T1" fmla="*/ 0 h 7"/>
                  <a:gd name="T2" fmla="*/ 0 w 2"/>
                  <a:gd name="T3" fmla="*/ 0 h 7"/>
                  <a:gd name="T4" fmla="*/ 0 w 2"/>
                  <a:gd name="T5" fmla="*/ 3 h 7"/>
                  <a:gd name="T6" fmla="*/ 2 w 2"/>
                  <a:gd name="T7" fmla="*/ 7 h 7"/>
                  <a:gd name="T8" fmla="*/ 2 w 2"/>
                  <a:gd name="T9" fmla="*/ 7 h 7"/>
                  <a:gd name="T10" fmla="*/ 2 w 2"/>
                  <a:gd name="T11" fmla="*/ 7 h 7"/>
                  <a:gd name="T12" fmla="*/ 2 w 2"/>
                  <a:gd name="T13" fmla="*/ 4 h 7"/>
                  <a:gd name="T14" fmla="*/ 0 w 2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1" name="îṥḷïḋe">
                <a:extLst>
                  <a:ext uri="{FF2B5EF4-FFF2-40B4-BE49-F238E27FC236}">
                    <a16:creationId xmlns:a16="http://schemas.microsoft.com/office/drawing/2014/main" xmlns="" id="{269CE5CF-A2C4-4AD3-9DC9-B690BBE04C46}"/>
                  </a:ext>
                </a:extLst>
              </p:cNvPr>
              <p:cNvSpPr/>
              <p:nvPr/>
            </p:nvSpPr>
            <p:spPr bwMode="auto">
              <a:xfrm>
                <a:off x="5407920" y="3272352"/>
                <a:ext cx="6145" cy="43007"/>
              </a:xfrm>
              <a:custGeom>
                <a:avLst/>
                <a:gdLst>
                  <a:gd name="T0" fmla="*/ 0 w 1"/>
                  <a:gd name="T1" fmla="*/ 0 h 14"/>
                  <a:gd name="T2" fmla="*/ 0 w 1"/>
                  <a:gd name="T3" fmla="*/ 0 h 14"/>
                  <a:gd name="T4" fmla="*/ 0 w 1"/>
                  <a:gd name="T5" fmla="*/ 1 h 14"/>
                  <a:gd name="T6" fmla="*/ 0 w 1"/>
                  <a:gd name="T7" fmla="*/ 5 h 14"/>
                  <a:gd name="T8" fmla="*/ 1 w 1"/>
                  <a:gd name="T9" fmla="*/ 14 h 14"/>
                  <a:gd name="T10" fmla="*/ 1 w 1"/>
                  <a:gd name="T11" fmla="*/ 14 h 14"/>
                  <a:gd name="T12" fmla="*/ 0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2" name="ïṥlïďe">
                <a:extLst>
                  <a:ext uri="{FF2B5EF4-FFF2-40B4-BE49-F238E27FC236}">
                    <a16:creationId xmlns:a16="http://schemas.microsoft.com/office/drawing/2014/main" xmlns="" id="{90154AE6-A8B2-4DDA-A788-EAE53728618E}"/>
                  </a:ext>
                </a:extLst>
              </p:cNvPr>
              <p:cNvSpPr/>
              <p:nvPr/>
            </p:nvSpPr>
            <p:spPr bwMode="auto">
              <a:xfrm>
                <a:off x="5407920" y="3272352"/>
                <a:ext cx="6145" cy="43007"/>
              </a:xfrm>
              <a:custGeom>
                <a:avLst/>
                <a:gdLst>
                  <a:gd name="T0" fmla="*/ 0 w 1"/>
                  <a:gd name="T1" fmla="*/ 0 h 14"/>
                  <a:gd name="T2" fmla="*/ 0 w 1"/>
                  <a:gd name="T3" fmla="*/ 0 h 14"/>
                  <a:gd name="T4" fmla="*/ 0 w 1"/>
                  <a:gd name="T5" fmla="*/ 1 h 14"/>
                  <a:gd name="T6" fmla="*/ 0 w 1"/>
                  <a:gd name="T7" fmla="*/ 5 h 14"/>
                  <a:gd name="T8" fmla="*/ 1 w 1"/>
                  <a:gd name="T9" fmla="*/ 14 h 14"/>
                  <a:gd name="T10" fmla="*/ 1 w 1"/>
                  <a:gd name="T11" fmla="*/ 14 h 14"/>
                  <a:gd name="T12" fmla="*/ 0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3" name="îšḻîḋè">
                <a:extLst>
                  <a:ext uri="{FF2B5EF4-FFF2-40B4-BE49-F238E27FC236}">
                    <a16:creationId xmlns:a16="http://schemas.microsoft.com/office/drawing/2014/main" xmlns="" id="{79C4A5C3-B7E0-41C5-8516-9E260A3E3454}"/>
                  </a:ext>
                </a:extLst>
              </p:cNvPr>
              <p:cNvSpPr/>
              <p:nvPr/>
            </p:nvSpPr>
            <p:spPr bwMode="auto">
              <a:xfrm>
                <a:off x="5420208" y="3444371"/>
                <a:ext cx="6145" cy="55293"/>
              </a:xfrm>
              <a:custGeom>
                <a:avLst/>
                <a:gdLst>
                  <a:gd name="T0" fmla="*/ 0 w 1"/>
                  <a:gd name="T1" fmla="*/ 0 h 17"/>
                  <a:gd name="T2" fmla="*/ 0 w 1"/>
                  <a:gd name="T3" fmla="*/ 0 h 17"/>
                  <a:gd name="T4" fmla="*/ 0 w 1"/>
                  <a:gd name="T5" fmla="*/ 10 h 17"/>
                  <a:gd name="T6" fmla="*/ 1 w 1"/>
                  <a:gd name="T7" fmla="*/ 17 h 17"/>
                  <a:gd name="T8" fmla="*/ 1 w 1"/>
                  <a:gd name="T9" fmla="*/ 17 h 17"/>
                  <a:gd name="T10" fmla="*/ 1 w 1"/>
                  <a:gd name="T11" fmla="*/ 7 h 17"/>
                  <a:gd name="T12" fmla="*/ 0 w 1"/>
                  <a:gd name="T13" fmla="*/ 3 h 17"/>
                  <a:gd name="T14" fmla="*/ 0 w 1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4" name="î$ľídê">
                <a:extLst>
                  <a:ext uri="{FF2B5EF4-FFF2-40B4-BE49-F238E27FC236}">
                    <a16:creationId xmlns:a16="http://schemas.microsoft.com/office/drawing/2014/main" xmlns="" id="{63C2F3D4-E415-46EF-98FA-8A22530A12D5}"/>
                  </a:ext>
                </a:extLst>
              </p:cNvPr>
              <p:cNvSpPr/>
              <p:nvPr/>
            </p:nvSpPr>
            <p:spPr bwMode="auto">
              <a:xfrm>
                <a:off x="5420208" y="3444371"/>
                <a:ext cx="6145" cy="55293"/>
              </a:xfrm>
              <a:custGeom>
                <a:avLst/>
                <a:gdLst>
                  <a:gd name="T0" fmla="*/ 0 w 1"/>
                  <a:gd name="T1" fmla="*/ 0 h 17"/>
                  <a:gd name="T2" fmla="*/ 0 w 1"/>
                  <a:gd name="T3" fmla="*/ 0 h 17"/>
                  <a:gd name="T4" fmla="*/ 0 w 1"/>
                  <a:gd name="T5" fmla="*/ 10 h 17"/>
                  <a:gd name="T6" fmla="*/ 1 w 1"/>
                  <a:gd name="T7" fmla="*/ 17 h 17"/>
                  <a:gd name="T8" fmla="*/ 1 w 1"/>
                  <a:gd name="T9" fmla="*/ 17 h 17"/>
                  <a:gd name="T10" fmla="*/ 1 w 1"/>
                  <a:gd name="T11" fmla="*/ 7 h 17"/>
                  <a:gd name="T12" fmla="*/ 0 w 1"/>
                  <a:gd name="T13" fmla="*/ 3 h 17"/>
                  <a:gd name="T14" fmla="*/ 0 w 1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7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5" name="ïṣḻíḋè">
                <a:extLst>
                  <a:ext uri="{FF2B5EF4-FFF2-40B4-BE49-F238E27FC236}">
                    <a16:creationId xmlns:a16="http://schemas.microsoft.com/office/drawing/2014/main" xmlns="" id="{3174891E-2F4E-47FD-87D8-72D92B50945D}"/>
                  </a:ext>
                </a:extLst>
              </p:cNvPr>
              <p:cNvSpPr/>
              <p:nvPr/>
            </p:nvSpPr>
            <p:spPr bwMode="auto">
              <a:xfrm>
                <a:off x="5383347" y="3794551"/>
                <a:ext cx="12287" cy="36861"/>
              </a:xfrm>
              <a:custGeom>
                <a:avLst/>
                <a:gdLst>
                  <a:gd name="T0" fmla="*/ 3 w 3"/>
                  <a:gd name="T1" fmla="*/ 0 h 12"/>
                  <a:gd name="T2" fmla="*/ 3 w 3"/>
                  <a:gd name="T3" fmla="*/ 0 h 12"/>
                  <a:gd name="T4" fmla="*/ 2 w 3"/>
                  <a:gd name="T5" fmla="*/ 5 h 12"/>
                  <a:gd name="T6" fmla="*/ 0 w 3"/>
                  <a:gd name="T7" fmla="*/ 12 h 12"/>
                  <a:gd name="T8" fmla="*/ 0 w 3"/>
                  <a:gd name="T9" fmla="*/ 12 h 12"/>
                  <a:gd name="T10" fmla="*/ 2 w 3"/>
                  <a:gd name="T11" fmla="*/ 8 h 12"/>
                  <a:gd name="T12" fmla="*/ 3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3" y="0"/>
                    </a:moveTo>
                    <a:lnTo>
                      <a:pt x="3" y="0"/>
                    </a:lnTo>
                    <a:lnTo>
                      <a:pt x="2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6" name="iṧḷídé">
                <a:extLst>
                  <a:ext uri="{FF2B5EF4-FFF2-40B4-BE49-F238E27FC236}">
                    <a16:creationId xmlns:a16="http://schemas.microsoft.com/office/drawing/2014/main" xmlns="" id="{95B1F27B-99C3-4860-8ACC-2347EF990B82}"/>
                  </a:ext>
                </a:extLst>
              </p:cNvPr>
              <p:cNvSpPr/>
              <p:nvPr/>
            </p:nvSpPr>
            <p:spPr bwMode="auto">
              <a:xfrm>
                <a:off x="5383347" y="3794551"/>
                <a:ext cx="12287" cy="36861"/>
              </a:xfrm>
              <a:custGeom>
                <a:avLst/>
                <a:gdLst>
                  <a:gd name="T0" fmla="*/ 3 w 3"/>
                  <a:gd name="T1" fmla="*/ 0 h 12"/>
                  <a:gd name="T2" fmla="*/ 3 w 3"/>
                  <a:gd name="T3" fmla="*/ 0 h 12"/>
                  <a:gd name="T4" fmla="*/ 2 w 3"/>
                  <a:gd name="T5" fmla="*/ 5 h 12"/>
                  <a:gd name="T6" fmla="*/ 0 w 3"/>
                  <a:gd name="T7" fmla="*/ 12 h 12"/>
                  <a:gd name="T8" fmla="*/ 0 w 3"/>
                  <a:gd name="T9" fmla="*/ 12 h 12"/>
                  <a:gd name="T10" fmla="*/ 2 w 3"/>
                  <a:gd name="T11" fmla="*/ 8 h 12"/>
                  <a:gd name="T12" fmla="*/ 3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3" y="0"/>
                    </a:moveTo>
                    <a:lnTo>
                      <a:pt x="3" y="0"/>
                    </a:lnTo>
                    <a:lnTo>
                      <a:pt x="2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7" name="ïs1idê">
                <a:extLst>
                  <a:ext uri="{FF2B5EF4-FFF2-40B4-BE49-F238E27FC236}">
                    <a16:creationId xmlns:a16="http://schemas.microsoft.com/office/drawing/2014/main" xmlns="" id="{79F5EDC3-3D91-4CBA-A3A4-55D5E978AAF9}"/>
                  </a:ext>
                </a:extLst>
              </p:cNvPr>
              <p:cNvSpPr/>
              <p:nvPr/>
            </p:nvSpPr>
            <p:spPr bwMode="auto">
              <a:xfrm>
                <a:off x="5272764" y="4132446"/>
                <a:ext cx="12287" cy="18433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1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8" name="ïş1îďe">
                <a:extLst>
                  <a:ext uri="{FF2B5EF4-FFF2-40B4-BE49-F238E27FC236}">
                    <a16:creationId xmlns:a16="http://schemas.microsoft.com/office/drawing/2014/main" xmlns="" id="{20C083F6-38DD-4262-971B-8F4E748F4AB6}"/>
                  </a:ext>
                </a:extLst>
              </p:cNvPr>
              <p:cNvSpPr/>
              <p:nvPr/>
            </p:nvSpPr>
            <p:spPr bwMode="auto">
              <a:xfrm>
                <a:off x="5272764" y="4132446"/>
                <a:ext cx="12287" cy="18433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1 h 6"/>
                  <a:gd name="T4" fmla="*/ 0 w 2"/>
                  <a:gd name="T5" fmla="*/ 6 h 6"/>
                  <a:gd name="T6" fmla="*/ 0 w 2"/>
                  <a:gd name="T7" fmla="*/ 6 h 6"/>
                  <a:gd name="T8" fmla="*/ 2 w 2"/>
                  <a:gd name="T9" fmla="*/ 0 h 6"/>
                  <a:gd name="T10" fmla="*/ 2 w 2"/>
                  <a:gd name="T11" fmla="*/ 0 h 6"/>
                  <a:gd name="T12" fmla="*/ 1 w 2"/>
                  <a:gd name="T13" fmla="*/ 0 h 6"/>
                  <a:gd name="T14" fmla="*/ 0 w 2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lnTo>
                      <a:pt x="0" y="1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9" name="i$liḑè">
                <a:extLst>
                  <a:ext uri="{FF2B5EF4-FFF2-40B4-BE49-F238E27FC236}">
                    <a16:creationId xmlns:a16="http://schemas.microsoft.com/office/drawing/2014/main" xmlns="" id="{585D12E1-82B2-43CA-A797-342097202F1C}"/>
                  </a:ext>
                </a:extLst>
              </p:cNvPr>
              <p:cNvSpPr/>
              <p:nvPr/>
            </p:nvSpPr>
            <p:spPr bwMode="auto">
              <a:xfrm>
                <a:off x="4289800" y="4746799"/>
                <a:ext cx="55294" cy="36861"/>
              </a:xfrm>
              <a:custGeom>
                <a:avLst/>
                <a:gdLst>
                  <a:gd name="T0" fmla="*/ 18 w 18"/>
                  <a:gd name="T1" fmla="*/ 0 h 13"/>
                  <a:gd name="T2" fmla="*/ 18 w 18"/>
                  <a:gd name="T3" fmla="*/ 0 h 13"/>
                  <a:gd name="T4" fmla="*/ 14 w 18"/>
                  <a:gd name="T5" fmla="*/ 3 h 13"/>
                  <a:gd name="T6" fmla="*/ 10 w 18"/>
                  <a:gd name="T7" fmla="*/ 7 h 13"/>
                  <a:gd name="T8" fmla="*/ 5 w 18"/>
                  <a:gd name="T9" fmla="*/ 10 h 13"/>
                  <a:gd name="T10" fmla="*/ 0 w 18"/>
                  <a:gd name="T11" fmla="*/ 13 h 13"/>
                  <a:gd name="T12" fmla="*/ 0 w 18"/>
                  <a:gd name="T13" fmla="*/ 13 h 13"/>
                  <a:gd name="T14" fmla="*/ 4 w 18"/>
                  <a:gd name="T15" fmla="*/ 12 h 13"/>
                  <a:gd name="T16" fmla="*/ 8 w 18"/>
                  <a:gd name="T17" fmla="*/ 9 h 13"/>
                  <a:gd name="T18" fmla="*/ 18 w 1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18" y="0"/>
                    </a:moveTo>
                    <a:lnTo>
                      <a:pt x="18" y="0"/>
                    </a:lnTo>
                    <a:lnTo>
                      <a:pt x="14" y="3"/>
                    </a:lnTo>
                    <a:lnTo>
                      <a:pt x="10" y="7"/>
                    </a:lnTo>
                    <a:lnTo>
                      <a:pt x="5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0" name="iśľïḋé">
                <a:extLst>
                  <a:ext uri="{FF2B5EF4-FFF2-40B4-BE49-F238E27FC236}">
                    <a16:creationId xmlns:a16="http://schemas.microsoft.com/office/drawing/2014/main" xmlns="" id="{4C17C18E-B693-409C-8231-09A3D8C1FFAE}"/>
                  </a:ext>
                </a:extLst>
              </p:cNvPr>
              <p:cNvSpPr/>
              <p:nvPr/>
            </p:nvSpPr>
            <p:spPr bwMode="auto">
              <a:xfrm>
                <a:off x="4289800" y="4746799"/>
                <a:ext cx="55294" cy="36861"/>
              </a:xfrm>
              <a:custGeom>
                <a:avLst/>
                <a:gdLst>
                  <a:gd name="T0" fmla="*/ 18 w 18"/>
                  <a:gd name="T1" fmla="*/ 0 h 13"/>
                  <a:gd name="T2" fmla="*/ 18 w 18"/>
                  <a:gd name="T3" fmla="*/ 0 h 13"/>
                  <a:gd name="T4" fmla="*/ 14 w 18"/>
                  <a:gd name="T5" fmla="*/ 3 h 13"/>
                  <a:gd name="T6" fmla="*/ 10 w 18"/>
                  <a:gd name="T7" fmla="*/ 7 h 13"/>
                  <a:gd name="T8" fmla="*/ 5 w 18"/>
                  <a:gd name="T9" fmla="*/ 10 h 13"/>
                  <a:gd name="T10" fmla="*/ 0 w 18"/>
                  <a:gd name="T11" fmla="*/ 13 h 13"/>
                  <a:gd name="T12" fmla="*/ 0 w 18"/>
                  <a:gd name="T13" fmla="*/ 13 h 13"/>
                  <a:gd name="T14" fmla="*/ 4 w 18"/>
                  <a:gd name="T15" fmla="*/ 12 h 13"/>
                  <a:gd name="T16" fmla="*/ 8 w 18"/>
                  <a:gd name="T17" fmla="*/ 9 h 13"/>
                  <a:gd name="T18" fmla="*/ 18 w 1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">
                    <a:moveTo>
                      <a:pt x="18" y="0"/>
                    </a:moveTo>
                    <a:lnTo>
                      <a:pt x="18" y="0"/>
                    </a:lnTo>
                    <a:lnTo>
                      <a:pt x="14" y="3"/>
                    </a:lnTo>
                    <a:lnTo>
                      <a:pt x="10" y="7"/>
                    </a:lnTo>
                    <a:lnTo>
                      <a:pt x="5" y="1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1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1" name="íṥľïďe">
                <a:extLst>
                  <a:ext uri="{FF2B5EF4-FFF2-40B4-BE49-F238E27FC236}">
                    <a16:creationId xmlns:a16="http://schemas.microsoft.com/office/drawing/2014/main" xmlns="" id="{6C202EA3-495E-4144-9256-3B7F74458A34}"/>
                  </a:ext>
                </a:extLst>
              </p:cNvPr>
              <p:cNvSpPr/>
              <p:nvPr/>
            </p:nvSpPr>
            <p:spPr bwMode="auto">
              <a:xfrm>
                <a:off x="4265226" y="4789802"/>
                <a:ext cx="24574" cy="12287"/>
              </a:xfrm>
              <a:custGeom>
                <a:avLst/>
                <a:gdLst>
                  <a:gd name="T0" fmla="*/ 9 w 9"/>
                  <a:gd name="T1" fmla="*/ 0 h 4"/>
                  <a:gd name="T2" fmla="*/ 9 w 9"/>
                  <a:gd name="T3" fmla="*/ 0 h 4"/>
                  <a:gd name="T4" fmla="*/ 4 w 9"/>
                  <a:gd name="T5" fmla="*/ 1 h 4"/>
                  <a:gd name="T6" fmla="*/ 0 w 9"/>
                  <a:gd name="T7" fmla="*/ 4 h 4"/>
                  <a:gd name="T8" fmla="*/ 0 w 9"/>
                  <a:gd name="T9" fmla="*/ 4 h 4"/>
                  <a:gd name="T10" fmla="*/ 9 w 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9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2" name="íśḻíḓe">
                <a:extLst>
                  <a:ext uri="{FF2B5EF4-FFF2-40B4-BE49-F238E27FC236}">
                    <a16:creationId xmlns:a16="http://schemas.microsoft.com/office/drawing/2014/main" xmlns="" id="{FAD9F400-1216-4DD1-A432-F604E2C8532A}"/>
                  </a:ext>
                </a:extLst>
              </p:cNvPr>
              <p:cNvSpPr/>
              <p:nvPr/>
            </p:nvSpPr>
            <p:spPr bwMode="auto">
              <a:xfrm>
                <a:off x="4265226" y="4789802"/>
                <a:ext cx="24574" cy="12287"/>
              </a:xfrm>
              <a:custGeom>
                <a:avLst/>
                <a:gdLst>
                  <a:gd name="T0" fmla="*/ 9 w 9"/>
                  <a:gd name="T1" fmla="*/ 0 h 4"/>
                  <a:gd name="T2" fmla="*/ 9 w 9"/>
                  <a:gd name="T3" fmla="*/ 0 h 4"/>
                  <a:gd name="T4" fmla="*/ 4 w 9"/>
                  <a:gd name="T5" fmla="*/ 1 h 4"/>
                  <a:gd name="T6" fmla="*/ 0 w 9"/>
                  <a:gd name="T7" fmla="*/ 4 h 4"/>
                  <a:gd name="T8" fmla="*/ 0 w 9"/>
                  <a:gd name="T9" fmla="*/ 4 h 4"/>
                  <a:gd name="T10" fmla="*/ 9 w 9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9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3" name="íṡ1îḋe">
                <a:extLst>
                  <a:ext uri="{FF2B5EF4-FFF2-40B4-BE49-F238E27FC236}">
                    <a16:creationId xmlns:a16="http://schemas.microsoft.com/office/drawing/2014/main" xmlns="" id="{23C6BE12-E1BE-47B7-A861-4FC9752BF895}"/>
                  </a:ext>
                </a:extLst>
              </p:cNvPr>
              <p:cNvSpPr/>
              <p:nvPr/>
            </p:nvSpPr>
            <p:spPr bwMode="auto">
              <a:xfrm>
                <a:off x="4904152" y="4697651"/>
                <a:ext cx="49148" cy="55293"/>
              </a:xfrm>
              <a:custGeom>
                <a:avLst/>
                <a:gdLst>
                  <a:gd name="T0" fmla="*/ 12 w 17"/>
                  <a:gd name="T1" fmla="*/ 3 h 17"/>
                  <a:gd name="T2" fmla="*/ 12 w 17"/>
                  <a:gd name="T3" fmla="*/ 3 h 17"/>
                  <a:gd name="T4" fmla="*/ 12 w 17"/>
                  <a:gd name="T5" fmla="*/ 4 h 17"/>
                  <a:gd name="T6" fmla="*/ 13 w 17"/>
                  <a:gd name="T7" fmla="*/ 4 h 17"/>
                  <a:gd name="T8" fmla="*/ 13 w 17"/>
                  <a:gd name="T9" fmla="*/ 4 h 17"/>
                  <a:gd name="T10" fmla="*/ 8 w 17"/>
                  <a:gd name="T11" fmla="*/ 10 h 17"/>
                  <a:gd name="T12" fmla="*/ 8 w 17"/>
                  <a:gd name="T13" fmla="*/ 10 h 17"/>
                  <a:gd name="T14" fmla="*/ 0 w 17"/>
                  <a:gd name="T15" fmla="*/ 17 h 17"/>
                  <a:gd name="T16" fmla="*/ 0 w 17"/>
                  <a:gd name="T17" fmla="*/ 17 h 17"/>
                  <a:gd name="T18" fmla="*/ 5 w 17"/>
                  <a:gd name="T19" fmla="*/ 14 h 17"/>
                  <a:gd name="T20" fmla="*/ 5 w 17"/>
                  <a:gd name="T21" fmla="*/ 14 h 17"/>
                  <a:gd name="T22" fmla="*/ 9 w 17"/>
                  <a:gd name="T23" fmla="*/ 10 h 17"/>
                  <a:gd name="T24" fmla="*/ 9 w 17"/>
                  <a:gd name="T25" fmla="*/ 10 h 17"/>
                  <a:gd name="T26" fmla="*/ 17 w 17"/>
                  <a:gd name="T27" fmla="*/ 0 h 17"/>
                  <a:gd name="T28" fmla="*/ 17 w 17"/>
                  <a:gd name="T29" fmla="*/ 0 h 17"/>
                  <a:gd name="T30" fmla="*/ 13 w 17"/>
                  <a:gd name="T31" fmla="*/ 3 h 17"/>
                  <a:gd name="T32" fmla="*/ 12 w 17"/>
                  <a:gd name="T3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7">
                    <a:moveTo>
                      <a:pt x="12" y="3"/>
                    </a:moveTo>
                    <a:lnTo>
                      <a:pt x="12" y="3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3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4" name="ïśḷïḋê">
                <a:extLst>
                  <a:ext uri="{FF2B5EF4-FFF2-40B4-BE49-F238E27FC236}">
                    <a16:creationId xmlns:a16="http://schemas.microsoft.com/office/drawing/2014/main" xmlns="" id="{258FAE85-5780-4711-A191-6C707E2100FE}"/>
                  </a:ext>
                </a:extLst>
              </p:cNvPr>
              <p:cNvSpPr/>
              <p:nvPr/>
            </p:nvSpPr>
            <p:spPr bwMode="auto">
              <a:xfrm>
                <a:off x="4904152" y="4697651"/>
                <a:ext cx="49148" cy="55293"/>
              </a:xfrm>
              <a:custGeom>
                <a:avLst/>
                <a:gdLst>
                  <a:gd name="T0" fmla="*/ 12 w 17"/>
                  <a:gd name="T1" fmla="*/ 3 h 17"/>
                  <a:gd name="T2" fmla="*/ 12 w 17"/>
                  <a:gd name="T3" fmla="*/ 3 h 17"/>
                  <a:gd name="T4" fmla="*/ 12 w 17"/>
                  <a:gd name="T5" fmla="*/ 4 h 17"/>
                  <a:gd name="T6" fmla="*/ 13 w 17"/>
                  <a:gd name="T7" fmla="*/ 4 h 17"/>
                  <a:gd name="T8" fmla="*/ 13 w 17"/>
                  <a:gd name="T9" fmla="*/ 4 h 17"/>
                  <a:gd name="T10" fmla="*/ 8 w 17"/>
                  <a:gd name="T11" fmla="*/ 10 h 17"/>
                  <a:gd name="T12" fmla="*/ 8 w 17"/>
                  <a:gd name="T13" fmla="*/ 10 h 17"/>
                  <a:gd name="T14" fmla="*/ 0 w 17"/>
                  <a:gd name="T15" fmla="*/ 17 h 17"/>
                  <a:gd name="T16" fmla="*/ 0 w 17"/>
                  <a:gd name="T17" fmla="*/ 17 h 17"/>
                  <a:gd name="T18" fmla="*/ 5 w 17"/>
                  <a:gd name="T19" fmla="*/ 14 h 17"/>
                  <a:gd name="T20" fmla="*/ 5 w 17"/>
                  <a:gd name="T21" fmla="*/ 14 h 17"/>
                  <a:gd name="T22" fmla="*/ 9 w 17"/>
                  <a:gd name="T23" fmla="*/ 10 h 17"/>
                  <a:gd name="T24" fmla="*/ 9 w 17"/>
                  <a:gd name="T25" fmla="*/ 10 h 17"/>
                  <a:gd name="T26" fmla="*/ 17 w 17"/>
                  <a:gd name="T27" fmla="*/ 0 h 17"/>
                  <a:gd name="T28" fmla="*/ 17 w 17"/>
                  <a:gd name="T29" fmla="*/ 0 h 17"/>
                  <a:gd name="T30" fmla="*/ 13 w 17"/>
                  <a:gd name="T31" fmla="*/ 3 h 17"/>
                  <a:gd name="T32" fmla="*/ 12 w 17"/>
                  <a:gd name="T3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7">
                    <a:moveTo>
                      <a:pt x="12" y="3"/>
                    </a:moveTo>
                    <a:lnTo>
                      <a:pt x="12" y="3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3" y="3"/>
                    </a:lnTo>
                    <a:lnTo>
                      <a:pt x="12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5" name="işlíḍê">
                <a:extLst>
                  <a:ext uri="{FF2B5EF4-FFF2-40B4-BE49-F238E27FC236}">
                    <a16:creationId xmlns:a16="http://schemas.microsoft.com/office/drawing/2014/main" xmlns="" id="{4BBB7559-48CE-467A-A11F-FE0EECA4E930}"/>
                  </a:ext>
                </a:extLst>
              </p:cNvPr>
              <p:cNvSpPr/>
              <p:nvPr/>
            </p:nvSpPr>
            <p:spPr bwMode="auto">
              <a:xfrm>
                <a:off x="4842717" y="4777515"/>
                <a:ext cx="18433" cy="12287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3 h 4"/>
                  <a:gd name="T6" fmla="*/ 0 w 4"/>
                  <a:gd name="T7" fmla="*/ 4 h 4"/>
                  <a:gd name="T8" fmla="*/ 1 w 4"/>
                  <a:gd name="T9" fmla="*/ 3 h 4"/>
                  <a:gd name="T10" fmla="*/ 1 w 4"/>
                  <a:gd name="T11" fmla="*/ 3 h 4"/>
                  <a:gd name="T12" fmla="*/ 4 w 4"/>
                  <a:gd name="T13" fmla="*/ 1 h 4"/>
                  <a:gd name="T14" fmla="*/ 4 w 4"/>
                  <a:gd name="T15" fmla="*/ 0 h 4"/>
                  <a:gd name="T16" fmla="*/ 3 w 4"/>
                  <a:gd name="T17" fmla="*/ 0 h 4"/>
                  <a:gd name="T18" fmla="*/ 1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6" name="isḻíďé">
                <a:extLst>
                  <a:ext uri="{FF2B5EF4-FFF2-40B4-BE49-F238E27FC236}">
                    <a16:creationId xmlns:a16="http://schemas.microsoft.com/office/drawing/2014/main" xmlns="" id="{4441E5D2-4AAA-4B6D-AB23-FF8187DB093B}"/>
                  </a:ext>
                </a:extLst>
              </p:cNvPr>
              <p:cNvSpPr/>
              <p:nvPr/>
            </p:nvSpPr>
            <p:spPr bwMode="auto">
              <a:xfrm>
                <a:off x="4842717" y="4777515"/>
                <a:ext cx="18433" cy="12287"/>
              </a:xfrm>
              <a:custGeom>
                <a:avLst/>
                <a:gdLst>
                  <a:gd name="T0" fmla="*/ 1 w 4"/>
                  <a:gd name="T1" fmla="*/ 0 h 4"/>
                  <a:gd name="T2" fmla="*/ 1 w 4"/>
                  <a:gd name="T3" fmla="*/ 0 h 4"/>
                  <a:gd name="T4" fmla="*/ 0 w 4"/>
                  <a:gd name="T5" fmla="*/ 3 h 4"/>
                  <a:gd name="T6" fmla="*/ 0 w 4"/>
                  <a:gd name="T7" fmla="*/ 4 h 4"/>
                  <a:gd name="T8" fmla="*/ 1 w 4"/>
                  <a:gd name="T9" fmla="*/ 3 h 4"/>
                  <a:gd name="T10" fmla="*/ 1 w 4"/>
                  <a:gd name="T11" fmla="*/ 3 h 4"/>
                  <a:gd name="T12" fmla="*/ 4 w 4"/>
                  <a:gd name="T13" fmla="*/ 1 h 4"/>
                  <a:gd name="T14" fmla="*/ 4 w 4"/>
                  <a:gd name="T15" fmla="*/ 0 h 4"/>
                  <a:gd name="T16" fmla="*/ 3 w 4"/>
                  <a:gd name="T17" fmla="*/ 0 h 4"/>
                  <a:gd name="T18" fmla="*/ 1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1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7" name="îS1ïḋé">
                <a:extLst>
                  <a:ext uri="{FF2B5EF4-FFF2-40B4-BE49-F238E27FC236}">
                    <a16:creationId xmlns:a16="http://schemas.microsoft.com/office/drawing/2014/main" xmlns="" id="{BD721387-BA3C-4E1C-86C7-95C0D9CBA5C4}"/>
                  </a:ext>
                </a:extLst>
              </p:cNvPr>
              <p:cNvSpPr/>
              <p:nvPr/>
            </p:nvSpPr>
            <p:spPr bwMode="auto">
              <a:xfrm>
                <a:off x="4867291" y="4771373"/>
                <a:ext cx="18433" cy="18433"/>
              </a:xfrm>
              <a:custGeom>
                <a:avLst/>
                <a:gdLst>
                  <a:gd name="T0" fmla="*/ 6 w 6"/>
                  <a:gd name="T1" fmla="*/ 1 h 7"/>
                  <a:gd name="T2" fmla="*/ 6 w 6"/>
                  <a:gd name="T3" fmla="*/ 1 h 7"/>
                  <a:gd name="T4" fmla="*/ 4 w 6"/>
                  <a:gd name="T5" fmla="*/ 0 h 7"/>
                  <a:gd name="T6" fmla="*/ 4 w 6"/>
                  <a:gd name="T7" fmla="*/ 0 h 7"/>
                  <a:gd name="T8" fmla="*/ 1 w 6"/>
                  <a:gd name="T9" fmla="*/ 1 h 7"/>
                  <a:gd name="T10" fmla="*/ 1 w 6"/>
                  <a:gd name="T11" fmla="*/ 1 h 7"/>
                  <a:gd name="T12" fmla="*/ 0 w 6"/>
                  <a:gd name="T13" fmla="*/ 7 h 7"/>
                  <a:gd name="T14" fmla="*/ 0 w 6"/>
                  <a:gd name="T15" fmla="*/ 7 h 7"/>
                  <a:gd name="T16" fmla="*/ 1 w 6"/>
                  <a:gd name="T17" fmla="*/ 3 h 7"/>
                  <a:gd name="T18" fmla="*/ 6 w 6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8" name="íšļiḓe">
                <a:extLst>
                  <a:ext uri="{FF2B5EF4-FFF2-40B4-BE49-F238E27FC236}">
                    <a16:creationId xmlns:a16="http://schemas.microsoft.com/office/drawing/2014/main" xmlns="" id="{0230B778-D7CC-4FD1-9E8E-696345923792}"/>
                  </a:ext>
                </a:extLst>
              </p:cNvPr>
              <p:cNvSpPr/>
              <p:nvPr/>
            </p:nvSpPr>
            <p:spPr bwMode="auto">
              <a:xfrm>
                <a:off x="4867291" y="4771373"/>
                <a:ext cx="18433" cy="18433"/>
              </a:xfrm>
              <a:custGeom>
                <a:avLst/>
                <a:gdLst>
                  <a:gd name="T0" fmla="*/ 6 w 6"/>
                  <a:gd name="T1" fmla="*/ 1 h 7"/>
                  <a:gd name="T2" fmla="*/ 6 w 6"/>
                  <a:gd name="T3" fmla="*/ 1 h 7"/>
                  <a:gd name="T4" fmla="*/ 4 w 6"/>
                  <a:gd name="T5" fmla="*/ 0 h 7"/>
                  <a:gd name="T6" fmla="*/ 4 w 6"/>
                  <a:gd name="T7" fmla="*/ 0 h 7"/>
                  <a:gd name="T8" fmla="*/ 1 w 6"/>
                  <a:gd name="T9" fmla="*/ 1 h 7"/>
                  <a:gd name="T10" fmla="*/ 1 w 6"/>
                  <a:gd name="T11" fmla="*/ 1 h 7"/>
                  <a:gd name="T12" fmla="*/ 0 w 6"/>
                  <a:gd name="T13" fmla="*/ 7 h 7"/>
                  <a:gd name="T14" fmla="*/ 0 w 6"/>
                  <a:gd name="T15" fmla="*/ 7 h 7"/>
                  <a:gd name="T16" fmla="*/ 1 w 6"/>
                  <a:gd name="T17" fmla="*/ 3 h 7"/>
                  <a:gd name="T18" fmla="*/ 6 w 6"/>
                  <a:gd name="T1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3"/>
                    </a:lnTo>
                    <a:lnTo>
                      <a:pt x="6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9" name="íṩḻíďê">
                <a:extLst>
                  <a:ext uri="{FF2B5EF4-FFF2-40B4-BE49-F238E27FC236}">
                    <a16:creationId xmlns:a16="http://schemas.microsoft.com/office/drawing/2014/main" xmlns="" id="{46154435-52CB-4686-BD2E-E43BEF8B54EA}"/>
                  </a:ext>
                </a:extLst>
              </p:cNvPr>
              <p:cNvSpPr/>
              <p:nvPr/>
            </p:nvSpPr>
            <p:spPr bwMode="auto">
              <a:xfrm>
                <a:off x="2016696" y="4224597"/>
                <a:ext cx="92155" cy="141303"/>
              </a:xfrm>
              <a:custGeom>
                <a:avLst/>
                <a:gdLst>
                  <a:gd name="T0" fmla="*/ 24 w 28"/>
                  <a:gd name="T1" fmla="*/ 42 h 48"/>
                  <a:gd name="T2" fmla="*/ 24 w 28"/>
                  <a:gd name="T3" fmla="*/ 42 h 48"/>
                  <a:gd name="T4" fmla="*/ 24 w 28"/>
                  <a:gd name="T5" fmla="*/ 42 h 48"/>
                  <a:gd name="T6" fmla="*/ 23 w 28"/>
                  <a:gd name="T7" fmla="*/ 42 h 48"/>
                  <a:gd name="T8" fmla="*/ 23 w 28"/>
                  <a:gd name="T9" fmla="*/ 42 h 48"/>
                  <a:gd name="T10" fmla="*/ 23 w 28"/>
                  <a:gd name="T11" fmla="*/ 43 h 48"/>
                  <a:gd name="T12" fmla="*/ 23 w 28"/>
                  <a:gd name="T13" fmla="*/ 43 h 48"/>
                  <a:gd name="T14" fmla="*/ 27 w 28"/>
                  <a:gd name="T15" fmla="*/ 48 h 48"/>
                  <a:gd name="T16" fmla="*/ 27 w 28"/>
                  <a:gd name="T17" fmla="*/ 48 h 48"/>
                  <a:gd name="T18" fmla="*/ 26 w 28"/>
                  <a:gd name="T19" fmla="*/ 45 h 48"/>
                  <a:gd name="T20" fmla="*/ 27 w 28"/>
                  <a:gd name="T21" fmla="*/ 45 h 48"/>
                  <a:gd name="T22" fmla="*/ 28 w 28"/>
                  <a:gd name="T23" fmla="*/ 45 h 48"/>
                  <a:gd name="T24" fmla="*/ 26 w 28"/>
                  <a:gd name="T25" fmla="*/ 42 h 48"/>
                  <a:gd name="T26" fmla="*/ 26 w 28"/>
                  <a:gd name="T27" fmla="*/ 42 h 48"/>
                  <a:gd name="T28" fmla="*/ 18 w 28"/>
                  <a:gd name="T29" fmla="*/ 30 h 48"/>
                  <a:gd name="T30" fmla="*/ 18 w 28"/>
                  <a:gd name="T31" fmla="*/ 30 h 48"/>
                  <a:gd name="T32" fmla="*/ 16 w 28"/>
                  <a:gd name="T33" fmla="*/ 25 h 48"/>
                  <a:gd name="T34" fmla="*/ 16 w 28"/>
                  <a:gd name="T35" fmla="*/ 25 h 48"/>
                  <a:gd name="T36" fmla="*/ 14 w 28"/>
                  <a:gd name="T37" fmla="*/ 22 h 48"/>
                  <a:gd name="T38" fmla="*/ 14 w 28"/>
                  <a:gd name="T39" fmla="*/ 22 h 48"/>
                  <a:gd name="T40" fmla="*/ 13 w 28"/>
                  <a:gd name="T41" fmla="*/ 19 h 48"/>
                  <a:gd name="T42" fmla="*/ 13 w 28"/>
                  <a:gd name="T43" fmla="*/ 19 h 48"/>
                  <a:gd name="T44" fmla="*/ 10 w 28"/>
                  <a:gd name="T45" fmla="*/ 15 h 48"/>
                  <a:gd name="T46" fmla="*/ 10 w 28"/>
                  <a:gd name="T47" fmla="*/ 12 h 48"/>
                  <a:gd name="T48" fmla="*/ 10 w 28"/>
                  <a:gd name="T49" fmla="*/ 12 h 48"/>
                  <a:gd name="T50" fmla="*/ 10 w 28"/>
                  <a:gd name="T51" fmla="*/ 12 h 48"/>
                  <a:gd name="T52" fmla="*/ 8 w 28"/>
                  <a:gd name="T53" fmla="*/ 12 h 48"/>
                  <a:gd name="T54" fmla="*/ 8 w 28"/>
                  <a:gd name="T55" fmla="*/ 12 h 48"/>
                  <a:gd name="T56" fmla="*/ 8 w 28"/>
                  <a:gd name="T57" fmla="*/ 12 h 48"/>
                  <a:gd name="T58" fmla="*/ 7 w 28"/>
                  <a:gd name="T59" fmla="*/ 10 h 48"/>
                  <a:gd name="T60" fmla="*/ 8 w 28"/>
                  <a:gd name="T61" fmla="*/ 9 h 48"/>
                  <a:gd name="T62" fmla="*/ 8 w 28"/>
                  <a:gd name="T63" fmla="*/ 9 h 48"/>
                  <a:gd name="T64" fmla="*/ 8 w 28"/>
                  <a:gd name="T65" fmla="*/ 8 h 48"/>
                  <a:gd name="T66" fmla="*/ 8 w 28"/>
                  <a:gd name="T67" fmla="*/ 8 h 48"/>
                  <a:gd name="T68" fmla="*/ 6 w 28"/>
                  <a:gd name="T69" fmla="*/ 5 h 48"/>
                  <a:gd name="T70" fmla="*/ 0 w 28"/>
                  <a:gd name="T71" fmla="*/ 0 h 48"/>
                  <a:gd name="T72" fmla="*/ 0 w 28"/>
                  <a:gd name="T73" fmla="*/ 0 h 48"/>
                  <a:gd name="T74" fmla="*/ 3 w 28"/>
                  <a:gd name="T75" fmla="*/ 6 h 48"/>
                  <a:gd name="T76" fmla="*/ 7 w 28"/>
                  <a:gd name="T77" fmla="*/ 10 h 48"/>
                  <a:gd name="T78" fmla="*/ 7 w 28"/>
                  <a:gd name="T79" fmla="*/ 10 h 48"/>
                  <a:gd name="T80" fmla="*/ 7 w 28"/>
                  <a:gd name="T81" fmla="*/ 13 h 48"/>
                  <a:gd name="T82" fmla="*/ 8 w 28"/>
                  <a:gd name="T83" fmla="*/ 15 h 48"/>
                  <a:gd name="T84" fmla="*/ 11 w 28"/>
                  <a:gd name="T85" fmla="*/ 19 h 48"/>
                  <a:gd name="T86" fmla="*/ 11 w 28"/>
                  <a:gd name="T87" fmla="*/ 19 h 48"/>
                  <a:gd name="T88" fmla="*/ 13 w 28"/>
                  <a:gd name="T89" fmla="*/ 25 h 48"/>
                  <a:gd name="T90" fmla="*/ 16 w 28"/>
                  <a:gd name="T91" fmla="*/ 30 h 48"/>
                  <a:gd name="T92" fmla="*/ 16 w 28"/>
                  <a:gd name="T93" fmla="*/ 30 h 48"/>
                  <a:gd name="T94" fmla="*/ 18 w 28"/>
                  <a:gd name="T95" fmla="*/ 38 h 48"/>
                  <a:gd name="T96" fmla="*/ 18 w 28"/>
                  <a:gd name="T97" fmla="*/ 38 h 48"/>
                  <a:gd name="T98" fmla="*/ 20 w 28"/>
                  <a:gd name="T99" fmla="*/ 39 h 48"/>
                  <a:gd name="T100" fmla="*/ 20 w 28"/>
                  <a:gd name="T101" fmla="*/ 36 h 48"/>
                  <a:gd name="T102" fmla="*/ 17 w 28"/>
                  <a:gd name="T103" fmla="*/ 30 h 48"/>
                  <a:gd name="T104" fmla="*/ 17 w 28"/>
                  <a:gd name="T105" fmla="*/ 30 h 48"/>
                  <a:gd name="T106" fmla="*/ 20 w 28"/>
                  <a:gd name="T107" fmla="*/ 33 h 48"/>
                  <a:gd name="T108" fmla="*/ 21 w 28"/>
                  <a:gd name="T109" fmla="*/ 36 h 48"/>
                  <a:gd name="T110" fmla="*/ 23 w 28"/>
                  <a:gd name="T111" fmla="*/ 39 h 48"/>
                  <a:gd name="T112" fmla="*/ 24 w 28"/>
                  <a:gd name="T113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" h="48">
                    <a:moveTo>
                      <a:pt x="24" y="42"/>
                    </a:moveTo>
                    <a:lnTo>
                      <a:pt x="24" y="42"/>
                    </a:lnTo>
                    <a:lnTo>
                      <a:pt x="24" y="42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6" y="45"/>
                    </a:lnTo>
                    <a:lnTo>
                      <a:pt x="27" y="45"/>
                    </a:lnTo>
                    <a:lnTo>
                      <a:pt x="28" y="45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25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0" y="39"/>
                    </a:lnTo>
                    <a:lnTo>
                      <a:pt x="20" y="36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20" y="33"/>
                    </a:lnTo>
                    <a:lnTo>
                      <a:pt x="21" y="36"/>
                    </a:lnTo>
                    <a:lnTo>
                      <a:pt x="23" y="39"/>
                    </a:ln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0" name="ïṩlíḓê">
                <a:extLst>
                  <a:ext uri="{FF2B5EF4-FFF2-40B4-BE49-F238E27FC236}">
                    <a16:creationId xmlns:a16="http://schemas.microsoft.com/office/drawing/2014/main" xmlns="" id="{95B2944D-E82B-4764-BAA0-052581745F51}"/>
                  </a:ext>
                </a:extLst>
              </p:cNvPr>
              <p:cNvSpPr/>
              <p:nvPr/>
            </p:nvSpPr>
            <p:spPr bwMode="auto">
              <a:xfrm>
                <a:off x="2016696" y="4224597"/>
                <a:ext cx="92155" cy="141303"/>
              </a:xfrm>
              <a:custGeom>
                <a:avLst/>
                <a:gdLst>
                  <a:gd name="T0" fmla="*/ 24 w 28"/>
                  <a:gd name="T1" fmla="*/ 42 h 48"/>
                  <a:gd name="T2" fmla="*/ 24 w 28"/>
                  <a:gd name="T3" fmla="*/ 42 h 48"/>
                  <a:gd name="T4" fmla="*/ 24 w 28"/>
                  <a:gd name="T5" fmla="*/ 42 h 48"/>
                  <a:gd name="T6" fmla="*/ 23 w 28"/>
                  <a:gd name="T7" fmla="*/ 42 h 48"/>
                  <a:gd name="T8" fmla="*/ 23 w 28"/>
                  <a:gd name="T9" fmla="*/ 42 h 48"/>
                  <a:gd name="T10" fmla="*/ 23 w 28"/>
                  <a:gd name="T11" fmla="*/ 43 h 48"/>
                  <a:gd name="T12" fmla="*/ 23 w 28"/>
                  <a:gd name="T13" fmla="*/ 43 h 48"/>
                  <a:gd name="T14" fmla="*/ 27 w 28"/>
                  <a:gd name="T15" fmla="*/ 48 h 48"/>
                  <a:gd name="T16" fmla="*/ 27 w 28"/>
                  <a:gd name="T17" fmla="*/ 48 h 48"/>
                  <a:gd name="T18" fmla="*/ 26 w 28"/>
                  <a:gd name="T19" fmla="*/ 45 h 48"/>
                  <a:gd name="T20" fmla="*/ 27 w 28"/>
                  <a:gd name="T21" fmla="*/ 45 h 48"/>
                  <a:gd name="T22" fmla="*/ 28 w 28"/>
                  <a:gd name="T23" fmla="*/ 45 h 48"/>
                  <a:gd name="T24" fmla="*/ 26 w 28"/>
                  <a:gd name="T25" fmla="*/ 42 h 48"/>
                  <a:gd name="T26" fmla="*/ 26 w 28"/>
                  <a:gd name="T27" fmla="*/ 42 h 48"/>
                  <a:gd name="T28" fmla="*/ 18 w 28"/>
                  <a:gd name="T29" fmla="*/ 30 h 48"/>
                  <a:gd name="T30" fmla="*/ 18 w 28"/>
                  <a:gd name="T31" fmla="*/ 30 h 48"/>
                  <a:gd name="T32" fmla="*/ 16 w 28"/>
                  <a:gd name="T33" fmla="*/ 25 h 48"/>
                  <a:gd name="T34" fmla="*/ 16 w 28"/>
                  <a:gd name="T35" fmla="*/ 25 h 48"/>
                  <a:gd name="T36" fmla="*/ 14 w 28"/>
                  <a:gd name="T37" fmla="*/ 22 h 48"/>
                  <a:gd name="T38" fmla="*/ 14 w 28"/>
                  <a:gd name="T39" fmla="*/ 22 h 48"/>
                  <a:gd name="T40" fmla="*/ 13 w 28"/>
                  <a:gd name="T41" fmla="*/ 19 h 48"/>
                  <a:gd name="T42" fmla="*/ 13 w 28"/>
                  <a:gd name="T43" fmla="*/ 19 h 48"/>
                  <a:gd name="T44" fmla="*/ 10 w 28"/>
                  <a:gd name="T45" fmla="*/ 15 h 48"/>
                  <a:gd name="T46" fmla="*/ 10 w 28"/>
                  <a:gd name="T47" fmla="*/ 12 h 48"/>
                  <a:gd name="T48" fmla="*/ 10 w 28"/>
                  <a:gd name="T49" fmla="*/ 12 h 48"/>
                  <a:gd name="T50" fmla="*/ 10 w 28"/>
                  <a:gd name="T51" fmla="*/ 12 h 48"/>
                  <a:gd name="T52" fmla="*/ 8 w 28"/>
                  <a:gd name="T53" fmla="*/ 12 h 48"/>
                  <a:gd name="T54" fmla="*/ 8 w 28"/>
                  <a:gd name="T55" fmla="*/ 12 h 48"/>
                  <a:gd name="T56" fmla="*/ 8 w 28"/>
                  <a:gd name="T57" fmla="*/ 12 h 48"/>
                  <a:gd name="T58" fmla="*/ 7 w 28"/>
                  <a:gd name="T59" fmla="*/ 10 h 48"/>
                  <a:gd name="T60" fmla="*/ 8 w 28"/>
                  <a:gd name="T61" fmla="*/ 9 h 48"/>
                  <a:gd name="T62" fmla="*/ 8 w 28"/>
                  <a:gd name="T63" fmla="*/ 9 h 48"/>
                  <a:gd name="T64" fmla="*/ 8 w 28"/>
                  <a:gd name="T65" fmla="*/ 8 h 48"/>
                  <a:gd name="T66" fmla="*/ 8 w 28"/>
                  <a:gd name="T67" fmla="*/ 8 h 48"/>
                  <a:gd name="T68" fmla="*/ 6 w 28"/>
                  <a:gd name="T69" fmla="*/ 5 h 48"/>
                  <a:gd name="T70" fmla="*/ 0 w 28"/>
                  <a:gd name="T71" fmla="*/ 0 h 48"/>
                  <a:gd name="T72" fmla="*/ 0 w 28"/>
                  <a:gd name="T73" fmla="*/ 0 h 48"/>
                  <a:gd name="T74" fmla="*/ 3 w 28"/>
                  <a:gd name="T75" fmla="*/ 6 h 48"/>
                  <a:gd name="T76" fmla="*/ 7 w 28"/>
                  <a:gd name="T77" fmla="*/ 10 h 48"/>
                  <a:gd name="T78" fmla="*/ 7 w 28"/>
                  <a:gd name="T79" fmla="*/ 10 h 48"/>
                  <a:gd name="T80" fmla="*/ 7 w 28"/>
                  <a:gd name="T81" fmla="*/ 13 h 48"/>
                  <a:gd name="T82" fmla="*/ 8 w 28"/>
                  <a:gd name="T83" fmla="*/ 15 h 48"/>
                  <a:gd name="T84" fmla="*/ 11 w 28"/>
                  <a:gd name="T85" fmla="*/ 19 h 48"/>
                  <a:gd name="T86" fmla="*/ 11 w 28"/>
                  <a:gd name="T87" fmla="*/ 19 h 48"/>
                  <a:gd name="T88" fmla="*/ 13 w 28"/>
                  <a:gd name="T89" fmla="*/ 25 h 48"/>
                  <a:gd name="T90" fmla="*/ 16 w 28"/>
                  <a:gd name="T91" fmla="*/ 30 h 48"/>
                  <a:gd name="T92" fmla="*/ 16 w 28"/>
                  <a:gd name="T93" fmla="*/ 30 h 48"/>
                  <a:gd name="T94" fmla="*/ 18 w 28"/>
                  <a:gd name="T95" fmla="*/ 38 h 48"/>
                  <a:gd name="T96" fmla="*/ 18 w 28"/>
                  <a:gd name="T97" fmla="*/ 38 h 48"/>
                  <a:gd name="T98" fmla="*/ 20 w 28"/>
                  <a:gd name="T99" fmla="*/ 39 h 48"/>
                  <a:gd name="T100" fmla="*/ 20 w 28"/>
                  <a:gd name="T101" fmla="*/ 36 h 48"/>
                  <a:gd name="T102" fmla="*/ 17 w 28"/>
                  <a:gd name="T103" fmla="*/ 30 h 48"/>
                  <a:gd name="T104" fmla="*/ 17 w 28"/>
                  <a:gd name="T105" fmla="*/ 30 h 48"/>
                  <a:gd name="T106" fmla="*/ 20 w 28"/>
                  <a:gd name="T107" fmla="*/ 33 h 48"/>
                  <a:gd name="T108" fmla="*/ 21 w 28"/>
                  <a:gd name="T109" fmla="*/ 36 h 48"/>
                  <a:gd name="T110" fmla="*/ 23 w 28"/>
                  <a:gd name="T111" fmla="*/ 39 h 48"/>
                  <a:gd name="T112" fmla="*/ 24 w 28"/>
                  <a:gd name="T113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" h="48">
                    <a:moveTo>
                      <a:pt x="24" y="42"/>
                    </a:moveTo>
                    <a:lnTo>
                      <a:pt x="24" y="42"/>
                    </a:lnTo>
                    <a:lnTo>
                      <a:pt x="24" y="42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7" y="48"/>
                    </a:lnTo>
                    <a:lnTo>
                      <a:pt x="27" y="48"/>
                    </a:lnTo>
                    <a:lnTo>
                      <a:pt x="26" y="45"/>
                    </a:lnTo>
                    <a:lnTo>
                      <a:pt x="27" y="45"/>
                    </a:lnTo>
                    <a:lnTo>
                      <a:pt x="28" y="45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10" y="15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6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3" y="25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0" y="39"/>
                    </a:lnTo>
                    <a:lnTo>
                      <a:pt x="20" y="36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20" y="33"/>
                    </a:lnTo>
                    <a:lnTo>
                      <a:pt x="21" y="36"/>
                    </a:lnTo>
                    <a:lnTo>
                      <a:pt x="23" y="39"/>
                    </a:lnTo>
                    <a:lnTo>
                      <a:pt x="24" y="4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1" name="ïšḷidé">
                <a:extLst>
                  <a:ext uri="{FF2B5EF4-FFF2-40B4-BE49-F238E27FC236}">
                    <a16:creationId xmlns:a16="http://schemas.microsoft.com/office/drawing/2014/main" xmlns="" id="{6365E4EA-125A-44DE-A1E4-DC7FEF037D70}"/>
                  </a:ext>
                </a:extLst>
              </p:cNvPr>
              <p:cNvSpPr/>
              <p:nvPr/>
            </p:nvSpPr>
            <p:spPr bwMode="auto">
              <a:xfrm>
                <a:off x="1985976" y="4040292"/>
                <a:ext cx="18433" cy="49148"/>
              </a:xfrm>
              <a:custGeom>
                <a:avLst/>
                <a:gdLst>
                  <a:gd name="T0" fmla="*/ 6 w 6"/>
                  <a:gd name="T1" fmla="*/ 16 h 16"/>
                  <a:gd name="T2" fmla="*/ 6 w 6"/>
                  <a:gd name="T3" fmla="*/ 16 h 16"/>
                  <a:gd name="T4" fmla="*/ 3 w 6"/>
                  <a:gd name="T5" fmla="*/ 7 h 16"/>
                  <a:gd name="T6" fmla="*/ 0 w 6"/>
                  <a:gd name="T7" fmla="*/ 0 h 16"/>
                  <a:gd name="T8" fmla="*/ 0 w 6"/>
                  <a:gd name="T9" fmla="*/ 0 h 16"/>
                  <a:gd name="T10" fmla="*/ 0 w 6"/>
                  <a:gd name="T11" fmla="*/ 3 h 16"/>
                  <a:gd name="T12" fmla="*/ 0 w 6"/>
                  <a:gd name="T13" fmla="*/ 4 h 16"/>
                  <a:gd name="T14" fmla="*/ 0 w 6"/>
                  <a:gd name="T15" fmla="*/ 4 h 16"/>
                  <a:gd name="T16" fmla="*/ 1 w 6"/>
                  <a:gd name="T17" fmla="*/ 6 h 16"/>
                  <a:gd name="T18" fmla="*/ 3 w 6"/>
                  <a:gd name="T19" fmla="*/ 8 h 16"/>
                  <a:gd name="T20" fmla="*/ 6 w 6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16">
                    <a:moveTo>
                      <a:pt x="6" y="16"/>
                    </a:moveTo>
                    <a:lnTo>
                      <a:pt x="6" y="16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3" y="8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2" name="íşļíďe">
                <a:extLst>
                  <a:ext uri="{FF2B5EF4-FFF2-40B4-BE49-F238E27FC236}">
                    <a16:creationId xmlns:a16="http://schemas.microsoft.com/office/drawing/2014/main" xmlns="" id="{45E52B20-5679-4CD5-B8C6-02B34E7A0262}"/>
                  </a:ext>
                </a:extLst>
              </p:cNvPr>
              <p:cNvSpPr/>
              <p:nvPr/>
            </p:nvSpPr>
            <p:spPr bwMode="auto">
              <a:xfrm>
                <a:off x="1985976" y="4040292"/>
                <a:ext cx="18433" cy="49148"/>
              </a:xfrm>
              <a:custGeom>
                <a:avLst/>
                <a:gdLst>
                  <a:gd name="T0" fmla="*/ 6 w 6"/>
                  <a:gd name="T1" fmla="*/ 16 h 16"/>
                  <a:gd name="T2" fmla="*/ 6 w 6"/>
                  <a:gd name="T3" fmla="*/ 16 h 16"/>
                  <a:gd name="T4" fmla="*/ 3 w 6"/>
                  <a:gd name="T5" fmla="*/ 7 h 16"/>
                  <a:gd name="T6" fmla="*/ 0 w 6"/>
                  <a:gd name="T7" fmla="*/ 0 h 16"/>
                  <a:gd name="T8" fmla="*/ 0 w 6"/>
                  <a:gd name="T9" fmla="*/ 0 h 16"/>
                  <a:gd name="T10" fmla="*/ 0 w 6"/>
                  <a:gd name="T11" fmla="*/ 3 h 16"/>
                  <a:gd name="T12" fmla="*/ 0 w 6"/>
                  <a:gd name="T13" fmla="*/ 4 h 16"/>
                  <a:gd name="T14" fmla="*/ 0 w 6"/>
                  <a:gd name="T15" fmla="*/ 4 h 16"/>
                  <a:gd name="T16" fmla="*/ 1 w 6"/>
                  <a:gd name="T17" fmla="*/ 6 h 16"/>
                  <a:gd name="T18" fmla="*/ 3 w 6"/>
                  <a:gd name="T19" fmla="*/ 8 h 16"/>
                  <a:gd name="T20" fmla="*/ 6 w 6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16">
                    <a:moveTo>
                      <a:pt x="6" y="16"/>
                    </a:moveTo>
                    <a:lnTo>
                      <a:pt x="6" y="16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3" y="8"/>
                    </a:lnTo>
                    <a:lnTo>
                      <a:pt x="6" y="1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" name="išḻiḑè">
                <a:extLst>
                  <a:ext uri="{FF2B5EF4-FFF2-40B4-BE49-F238E27FC236}">
                    <a16:creationId xmlns:a16="http://schemas.microsoft.com/office/drawing/2014/main" xmlns="" id="{6A05294D-C012-4799-AC41-2299CBBA0A61}"/>
                  </a:ext>
                </a:extLst>
              </p:cNvPr>
              <p:cNvSpPr/>
              <p:nvPr/>
            </p:nvSpPr>
            <p:spPr bwMode="auto">
              <a:xfrm>
                <a:off x="1635797" y="1546020"/>
                <a:ext cx="3784411" cy="3815131"/>
              </a:xfrm>
              <a:custGeom>
                <a:avLst/>
                <a:gdLst>
                  <a:gd name="T0" fmla="*/ 91 w 1231"/>
                  <a:gd name="T1" fmla="*/ 628 h 1242"/>
                  <a:gd name="T2" fmla="*/ 179 w 1231"/>
                  <a:gd name="T3" fmla="*/ 354 h 1242"/>
                  <a:gd name="T4" fmla="*/ 965 w 1231"/>
                  <a:gd name="T5" fmla="*/ 260 h 1242"/>
                  <a:gd name="T6" fmla="*/ 483 w 1231"/>
                  <a:gd name="T7" fmla="*/ 139 h 1242"/>
                  <a:gd name="T8" fmla="*/ 204 w 1231"/>
                  <a:gd name="T9" fmla="*/ 336 h 1242"/>
                  <a:gd name="T10" fmla="*/ 108 w 1231"/>
                  <a:gd name="T11" fmla="*/ 630 h 1242"/>
                  <a:gd name="T12" fmla="*/ 131 w 1231"/>
                  <a:gd name="T13" fmla="*/ 511 h 1242"/>
                  <a:gd name="T14" fmla="*/ 378 w 1231"/>
                  <a:gd name="T15" fmla="*/ 199 h 1242"/>
                  <a:gd name="T16" fmla="*/ 1108 w 1231"/>
                  <a:gd name="T17" fmla="*/ 640 h 1242"/>
                  <a:gd name="T18" fmla="*/ 824 w 1231"/>
                  <a:gd name="T19" fmla="*/ 1081 h 1242"/>
                  <a:gd name="T20" fmla="*/ 326 w 1231"/>
                  <a:gd name="T21" fmla="*/ 1077 h 1242"/>
                  <a:gd name="T22" fmla="*/ 224 w 1231"/>
                  <a:gd name="T23" fmla="*/ 1042 h 1242"/>
                  <a:gd name="T24" fmla="*/ 117 w 1231"/>
                  <a:gd name="T25" fmla="*/ 987 h 1242"/>
                  <a:gd name="T26" fmla="*/ 279 w 1231"/>
                  <a:gd name="T27" fmla="*/ 1144 h 1242"/>
                  <a:gd name="T28" fmla="*/ 529 w 1231"/>
                  <a:gd name="T29" fmla="*/ 1236 h 1242"/>
                  <a:gd name="T30" fmla="*/ 761 w 1231"/>
                  <a:gd name="T31" fmla="*/ 1221 h 1242"/>
                  <a:gd name="T32" fmla="*/ 1055 w 1231"/>
                  <a:gd name="T33" fmla="*/ 1045 h 1242"/>
                  <a:gd name="T34" fmla="*/ 1182 w 1231"/>
                  <a:gd name="T35" fmla="*/ 847 h 1242"/>
                  <a:gd name="T36" fmla="*/ 1226 w 1231"/>
                  <a:gd name="T37" fmla="*/ 573 h 1242"/>
                  <a:gd name="T38" fmla="*/ 1166 w 1231"/>
                  <a:gd name="T39" fmla="*/ 353 h 1242"/>
                  <a:gd name="T40" fmla="*/ 1014 w 1231"/>
                  <a:gd name="T41" fmla="*/ 150 h 1242"/>
                  <a:gd name="T42" fmla="*/ 917 w 1231"/>
                  <a:gd name="T43" fmla="*/ 83 h 1242"/>
                  <a:gd name="T44" fmla="*/ 800 w 1231"/>
                  <a:gd name="T45" fmla="*/ 36 h 1242"/>
                  <a:gd name="T46" fmla="*/ 572 w 1231"/>
                  <a:gd name="T47" fmla="*/ 6 h 1242"/>
                  <a:gd name="T48" fmla="*/ 411 w 1231"/>
                  <a:gd name="T49" fmla="*/ 39 h 1242"/>
                  <a:gd name="T50" fmla="*/ 144 w 1231"/>
                  <a:gd name="T51" fmla="*/ 210 h 1242"/>
                  <a:gd name="T52" fmla="*/ 21 w 1231"/>
                  <a:gd name="T53" fmla="*/ 426 h 1242"/>
                  <a:gd name="T54" fmla="*/ 95 w 1231"/>
                  <a:gd name="T55" fmla="*/ 289 h 1242"/>
                  <a:gd name="T56" fmla="*/ 259 w 1231"/>
                  <a:gd name="T57" fmla="*/ 135 h 1242"/>
                  <a:gd name="T58" fmla="*/ 265 w 1231"/>
                  <a:gd name="T59" fmla="*/ 143 h 1242"/>
                  <a:gd name="T60" fmla="*/ 111 w 1231"/>
                  <a:gd name="T61" fmla="*/ 287 h 1242"/>
                  <a:gd name="T62" fmla="*/ 7 w 1231"/>
                  <a:gd name="T63" fmla="*/ 564 h 1242"/>
                  <a:gd name="T64" fmla="*/ 15 w 1231"/>
                  <a:gd name="T65" fmla="*/ 743 h 1242"/>
                  <a:gd name="T66" fmla="*/ 25 w 1231"/>
                  <a:gd name="T67" fmla="*/ 574 h 1242"/>
                  <a:gd name="T68" fmla="*/ 31 w 1231"/>
                  <a:gd name="T69" fmla="*/ 634 h 1242"/>
                  <a:gd name="T70" fmla="*/ 175 w 1231"/>
                  <a:gd name="T71" fmla="*/ 260 h 1242"/>
                  <a:gd name="T72" fmla="*/ 421 w 1231"/>
                  <a:gd name="T73" fmla="*/ 93 h 1242"/>
                  <a:gd name="T74" fmla="*/ 402 w 1231"/>
                  <a:gd name="T75" fmla="*/ 109 h 1242"/>
                  <a:gd name="T76" fmla="*/ 205 w 1231"/>
                  <a:gd name="T77" fmla="*/ 239 h 1242"/>
                  <a:gd name="T78" fmla="*/ 77 w 1231"/>
                  <a:gd name="T79" fmla="*/ 471 h 1242"/>
                  <a:gd name="T80" fmla="*/ 58 w 1231"/>
                  <a:gd name="T81" fmla="*/ 633 h 1242"/>
                  <a:gd name="T82" fmla="*/ 74 w 1231"/>
                  <a:gd name="T83" fmla="*/ 601 h 1242"/>
                  <a:gd name="T84" fmla="*/ 110 w 1231"/>
                  <a:gd name="T85" fmla="*/ 805 h 1242"/>
                  <a:gd name="T86" fmla="*/ 98 w 1231"/>
                  <a:gd name="T87" fmla="*/ 413 h 1242"/>
                  <a:gd name="T88" fmla="*/ 84 w 1231"/>
                  <a:gd name="T89" fmla="*/ 466 h 1242"/>
                  <a:gd name="T90" fmla="*/ 102 w 1231"/>
                  <a:gd name="T91" fmla="*/ 420 h 1242"/>
                  <a:gd name="T92" fmla="*/ 107 w 1231"/>
                  <a:gd name="T93" fmla="*/ 410 h 1242"/>
                  <a:gd name="T94" fmla="*/ 72 w 1231"/>
                  <a:gd name="T95" fmla="*/ 427 h 1242"/>
                  <a:gd name="T96" fmla="*/ 53 w 1231"/>
                  <a:gd name="T97" fmla="*/ 411 h 1242"/>
                  <a:gd name="T98" fmla="*/ 140 w 1231"/>
                  <a:gd name="T99" fmla="*/ 297 h 1242"/>
                  <a:gd name="T100" fmla="*/ 92 w 1231"/>
                  <a:gd name="T101" fmla="*/ 289 h 1242"/>
                  <a:gd name="T102" fmla="*/ 212 w 1231"/>
                  <a:gd name="T103" fmla="*/ 184 h 1242"/>
                  <a:gd name="T104" fmla="*/ 201 w 1231"/>
                  <a:gd name="T105" fmla="*/ 169 h 1242"/>
                  <a:gd name="T106" fmla="*/ 526 w 1231"/>
                  <a:gd name="T107" fmla="*/ 69 h 1242"/>
                  <a:gd name="T108" fmla="*/ 472 w 1231"/>
                  <a:gd name="T109" fmla="*/ 43 h 1242"/>
                  <a:gd name="T110" fmla="*/ 527 w 1231"/>
                  <a:gd name="T111" fmla="*/ 37 h 1242"/>
                  <a:gd name="T112" fmla="*/ 834 w 1231"/>
                  <a:gd name="T113" fmla="*/ 173 h 1242"/>
                  <a:gd name="T114" fmla="*/ 716 w 1231"/>
                  <a:gd name="T115" fmla="*/ 50 h 1242"/>
                  <a:gd name="T116" fmla="*/ 807 w 1231"/>
                  <a:gd name="T117" fmla="*/ 69 h 1242"/>
                  <a:gd name="T118" fmla="*/ 1079 w 1231"/>
                  <a:gd name="T119" fmla="*/ 417 h 1242"/>
                  <a:gd name="T120" fmla="*/ 1088 w 1231"/>
                  <a:gd name="T121" fmla="*/ 229 h 1242"/>
                  <a:gd name="T122" fmla="*/ 1168 w 1231"/>
                  <a:gd name="T123" fmla="*/ 881 h 1242"/>
                  <a:gd name="T124" fmla="*/ 423 w 1231"/>
                  <a:gd name="T125" fmla="*/ 11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1" h="1242">
                    <a:moveTo>
                      <a:pt x="111" y="805"/>
                    </a:moveTo>
                    <a:lnTo>
                      <a:pt x="111" y="805"/>
                    </a:lnTo>
                    <a:lnTo>
                      <a:pt x="110" y="802"/>
                    </a:lnTo>
                    <a:lnTo>
                      <a:pt x="110" y="804"/>
                    </a:lnTo>
                    <a:lnTo>
                      <a:pt x="110" y="804"/>
                    </a:lnTo>
                    <a:lnTo>
                      <a:pt x="108" y="800"/>
                    </a:lnTo>
                    <a:lnTo>
                      <a:pt x="108" y="800"/>
                    </a:lnTo>
                    <a:lnTo>
                      <a:pt x="107" y="797"/>
                    </a:lnTo>
                    <a:lnTo>
                      <a:pt x="105" y="795"/>
                    </a:lnTo>
                    <a:lnTo>
                      <a:pt x="105" y="795"/>
                    </a:lnTo>
                    <a:lnTo>
                      <a:pt x="102" y="787"/>
                    </a:lnTo>
                    <a:lnTo>
                      <a:pt x="102" y="787"/>
                    </a:lnTo>
                    <a:lnTo>
                      <a:pt x="98" y="778"/>
                    </a:lnTo>
                    <a:lnTo>
                      <a:pt x="98" y="778"/>
                    </a:lnTo>
                    <a:lnTo>
                      <a:pt x="98" y="772"/>
                    </a:lnTo>
                    <a:lnTo>
                      <a:pt x="97" y="767"/>
                    </a:lnTo>
                    <a:lnTo>
                      <a:pt x="95" y="761"/>
                    </a:lnTo>
                    <a:lnTo>
                      <a:pt x="94" y="755"/>
                    </a:lnTo>
                    <a:lnTo>
                      <a:pt x="94" y="755"/>
                    </a:lnTo>
                    <a:lnTo>
                      <a:pt x="95" y="758"/>
                    </a:lnTo>
                    <a:lnTo>
                      <a:pt x="97" y="761"/>
                    </a:lnTo>
                    <a:lnTo>
                      <a:pt x="97" y="761"/>
                    </a:lnTo>
                    <a:lnTo>
                      <a:pt x="98" y="765"/>
                    </a:lnTo>
                    <a:lnTo>
                      <a:pt x="101" y="768"/>
                    </a:lnTo>
                    <a:lnTo>
                      <a:pt x="101" y="768"/>
                    </a:lnTo>
                    <a:lnTo>
                      <a:pt x="98" y="760"/>
                    </a:lnTo>
                    <a:lnTo>
                      <a:pt x="97" y="753"/>
                    </a:lnTo>
                    <a:lnTo>
                      <a:pt x="97" y="753"/>
                    </a:lnTo>
                    <a:lnTo>
                      <a:pt x="95" y="745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92" y="734"/>
                    </a:lnTo>
                    <a:lnTo>
                      <a:pt x="92" y="731"/>
                    </a:lnTo>
                    <a:lnTo>
                      <a:pt x="91" y="728"/>
                    </a:lnTo>
                    <a:lnTo>
                      <a:pt x="91" y="728"/>
                    </a:lnTo>
                    <a:lnTo>
                      <a:pt x="92" y="727"/>
                    </a:lnTo>
                    <a:lnTo>
                      <a:pt x="92" y="727"/>
                    </a:lnTo>
                    <a:lnTo>
                      <a:pt x="95" y="731"/>
                    </a:lnTo>
                    <a:lnTo>
                      <a:pt x="95" y="731"/>
                    </a:lnTo>
                    <a:lnTo>
                      <a:pt x="95" y="728"/>
                    </a:lnTo>
                    <a:lnTo>
                      <a:pt x="94" y="725"/>
                    </a:lnTo>
                    <a:lnTo>
                      <a:pt x="94" y="725"/>
                    </a:lnTo>
                    <a:lnTo>
                      <a:pt x="94" y="725"/>
                    </a:lnTo>
                    <a:lnTo>
                      <a:pt x="92" y="725"/>
                    </a:lnTo>
                    <a:lnTo>
                      <a:pt x="91" y="724"/>
                    </a:lnTo>
                    <a:lnTo>
                      <a:pt x="91" y="725"/>
                    </a:lnTo>
                    <a:lnTo>
                      <a:pt x="91" y="725"/>
                    </a:lnTo>
                    <a:lnTo>
                      <a:pt x="91" y="721"/>
                    </a:lnTo>
                    <a:lnTo>
                      <a:pt x="90" y="715"/>
                    </a:lnTo>
                    <a:lnTo>
                      <a:pt x="90" y="715"/>
                    </a:lnTo>
                    <a:lnTo>
                      <a:pt x="88" y="710"/>
                    </a:lnTo>
                    <a:lnTo>
                      <a:pt x="88" y="710"/>
                    </a:lnTo>
                    <a:lnTo>
                      <a:pt x="87" y="704"/>
                    </a:lnTo>
                    <a:lnTo>
                      <a:pt x="87" y="704"/>
                    </a:lnTo>
                    <a:lnTo>
                      <a:pt x="90" y="711"/>
                    </a:lnTo>
                    <a:lnTo>
                      <a:pt x="90" y="711"/>
                    </a:lnTo>
                    <a:lnTo>
                      <a:pt x="91" y="715"/>
                    </a:lnTo>
                    <a:lnTo>
                      <a:pt x="91" y="715"/>
                    </a:lnTo>
                    <a:lnTo>
                      <a:pt x="92" y="721"/>
                    </a:lnTo>
                    <a:lnTo>
                      <a:pt x="92" y="721"/>
                    </a:lnTo>
                    <a:lnTo>
                      <a:pt x="94" y="718"/>
                    </a:lnTo>
                    <a:lnTo>
                      <a:pt x="92" y="713"/>
                    </a:lnTo>
                    <a:lnTo>
                      <a:pt x="92" y="713"/>
                    </a:lnTo>
                    <a:lnTo>
                      <a:pt x="90" y="707"/>
                    </a:lnTo>
                    <a:lnTo>
                      <a:pt x="90" y="707"/>
                    </a:lnTo>
                    <a:lnTo>
                      <a:pt x="88" y="701"/>
                    </a:lnTo>
                    <a:lnTo>
                      <a:pt x="88" y="701"/>
                    </a:lnTo>
                    <a:lnTo>
                      <a:pt x="90" y="700"/>
                    </a:lnTo>
                    <a:lnTo>
                      <a:pt x="88" y="697"/>
                    </a:lnTo>
                    <a:lnTo>
                      <a:pt x="88" y="690"/>
                    </a:lnTo>
                    <a:lnTo>
                      <a:pt x="88" y="690"/>
                    </a:lnTo>
                    <a:lnTo>
                      <a:pt x="87" y="690"/>
                    </a:lnTo>
                    <a:lnTo>
                      <a:pt x="87" y="690"/>
                    </a:lnTo>
                    <a:lnTo>
                      <a:pt x="87" y="690"/>
                    </a:lnTo>
                    <a:lnTo>
                      <a:pt x="85" y="687"/>
                    </a:lnTo>
                    <a:lnTo>
                      <a:pt x="85" y="687"/>
                    </a:lnTo>
                    <a:lnTo>
                      <a:pt x="87" y="687"/>
                    </a:lnTo>
                    <a:lnTo>
                      <a:pt x="87" y="685"/>
                    </a:lnTo>
                    <a:lnTo>
                      <a:pt x="87" y="685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8" y="680"/>
                    </a:lnTo>
                    <a:lnTo>
                      <a:pt x="88" y="680"/>
                    </a:lnTo>
                    <a:lnTo>
                      <a:pt x="88" y="668"/>
                    </a:lnTo>
                    <a:lnTo>
                      <a:pt x="88" y="658"/>
                    </a:lnTo>
                    <a:lnTo>
                      <a:pt x="88" y="658"/>
                    </a:lnTo>
                    <a:lnTo>
                      <a:pt x="87" y="658"/>
                    </a:lnTo>
                    <a:lnTo>
                      <a:pt x="87" y="660"/>
                    </a:lnTo>
                    <a:lnTo>
                      <a:pt x="87" y="663"/>
                    </a:lnTo>
                    <a:lnTo>
                      <a:pt x="87" y="663"/>
                    </a:lnTo>
                    <a:lnTo>
                      <a:pt x="85" y="657"/>
                    </a:lnTo>
                    <a:lnTo>
                      <a:pt x="85" y="657"/>
                    </a:lnTo>
                    <a:lnTo>
                      <a:pt x="87" y="655"/>
                    </a:lnTo>
                    <a:lnTo>
                      <a:pt x="87" y="654"/>
                    </a:lnTo>
                    <a:lnTo>
                      <a:pt x="88" y="654"/>
                    </a:lnTo>
                    <a:lnTo>
                      <a:pt x="88" y="651"/>
                    </a:lnTo>
                    <a:lnTo>
                      <a:pt x="88" y="651"/>
                    </a:lnTo>
                    <a:lnTo>
                      <a:pt x="87" y="648"/>
                    </a:lnTo>
                    <a:lnTo>
                      <a:pt x="87" y="648"/>
                    </a:lnTo>
                    <a:lnTo>
                      <a:pt x="87" y="651"/>
                    </a:lnTo>
                    <a:lnTo>
                      <a:pt x="87" y="651"/>
                    </a:lnTo>
                    <a:lnTo>
                      <a:pt x="85" y="653"/>
                    </a:lnTo>
                    <a:lnTo>
                      <a:pt x="85" y="654"/>
                    </a:lnTo>
                    <a:lnTo>
                      <a:pt x="85" y="655"/>
                    </a:lnTo>
                    <a:lnTo>
                      <a:pt x="85" y="655"/>
                    </a:lnTo>
                    <a:lnTo>
                      <a:pt x="85" y="657"/>
                    </a:lnTo>
                    <a:lnTo>
                      <a:pt x="84" y="655"/>
                    </a:lnTo>
                    <a:lnTo>
                      <a:pt x="84" y="650"/>
                    </a:lnTo>
                    <a:lnTo>
                      <a:pt x="84" y="650"/>
                    </a:lnTo>
                    <a:lnTo>
                      <a:pt x="84" y="651"/>
                    </a:lnTo>
                    <a:lnTo>
                      <a:pt x="84" y="650"/>
                    </a:lnTo>
                    <a:lnTo>
                      <a:pt x="85" y="647"/>
                    </a:lnTo>
                    <a:lnTo>
                      <a:pt x="85" y="648"/>
                    </a:lnTo>
                    <a:lnTo>
                      <a:pt x="85" y="648"/>
                    </a:lnTo>
                    <a:lnTo>
                      <a:pt x="85" y="644"/>
                    </a:lnTo>
                    <a:lnTo>
                      <a:pt x="84" y="640"/>
                    </a:lnTo>
                    <a:lnTo>
                      <a:pt x="84" y="640"/>
                    </a:lnTo>
                    <a:lnTo>
                      <a:pt x="85" y="640"/>
                    </a:lnTo>
                    <a:lnTo>
                      <a:pt x="85" y="641"/>
                    </a:lnTo>
                    <a:lnTo>
                      <a:pt x="87" y="647"/>
                    </a:lnTo>
                    <a:lnTo>
                      <a:pt x="87" y="647"/>
                    </a:lnTo>
                    <a:lnTo>
                      <a:pt x="87" y="648"/>
                    </a:lnTo>
                    <a:lnTo>
                      <a:pt x="88" y="647"/>
                    </a:lnTo>
                    <a:lnTo>
                      <a:pt x="88" y="647"/>
                    </a:lnTo>
                    <a:lnTo>
                      <a:pt x="90" y="647"/>
                    </a:lnTo>
                    <a:lnTo>
                      <a:pt x="90" y="647"/>
                    </a:lnTo>
                    <a:lnTo>
                      <a:pt x="90" y="641"/>
                    </a:lnTo>
                    <a:lnTo>
                      <a:pt x="90" y="637"/>
                    </a:lnTo>
                    <a:lnTo>
                      <a:pt x="90" y="637"/>
                    </a:lnTo>
                    <a:lnTo>
                      <a:pt x="91" y="638"/>
                    </a:lnTo>
                    <a:lnTo>
                      <a:pt x="92" y="643"/>
                    </a:lnTo>
                    <a:lnTo>
                      <a:pt x="92" y="643"/>
                    </a:lnTo>
                    <a:lnTo>
                      <a:pt x="92" y="640"/>
                    </a:lnTo>
                    <a:lnTo>
                      <a:pt x="92" y="637"/>
                    </a:lnTo>
                    <a:lnTo>
                      <a:pt x="92" y="634"/>
                    </a:lnTo>
                    <a:lnTo>
                      <a:pt x="92" y="631"/>
                    </a:lnTo>
                    <a:lnTo>
                      <a:pt x="92" y="631"/>
                    </a:lnTo>
                    <a:lnTo>
                      <a:pt x="92" y="631"/>
                    </a:lnTo>
                    <a:lnTo>
                      <a:pt x="92" y="634"/>
                    </a:lnTo>
                    <a:lnTo>
                      <a:pt x="91" y="637"/>
                    </a:lnTo>
                    <a:lnTo>
                      <a:pt x="91" y="637"/>
                    </a:lnTo>
                    <a:lnTo>
                      <a:pt x="91" y="633"/>
                    </a:lnTo>
                    <a:lnTo>
                      <a:pt x="91" y="628"/>
                    </a:lnTo>
                    <a:lnTo>
                      <a:pt x="91" y="628"/>
                    </a:lnTo>
                    <a:lnTo>
                      <a:pt x="90" y="631"/>
                    </a:lnTo>
                    <a:lnTo>
                      <a:pt x="90" y="631"/>
                    </a:lnTo>
                    <a:lnTo>
                      <a:pt x="88" y="630"/>
                    </a:lnTo>
                    <a:lnTo>
                      <a:pt x="88" y="630"/>
                    </a:lnTo>
                    <a:lnTo>
                      <a:pt x="87" y="625"/>
                    </a:lnTo>
                    <a:lnTo>
                      <a:pt x="87" y="625"/>
                    </a:lnTo>
                    <a:lnTo>
                      <a:pt x="88" y="624"/>
                    </a:lnTo>
                    <a:lnTo>
                      <a:pt x="88" y="625"/>
                    </a:lnTo>
                    <a:lnTo>
                      <a:pt x="90" y="625"/>
                    </a:lnTo>
                    <a:lnTo>
                      <a:pt x="90" y="624"/>
                    </a:lnTo>
                    <a:lnTo>
                      <a:pt x="90" y="624"/>
                    </a:lnTo>
                    <a:lnTo>
                      <a:pt x="88" y="618"/>
                    </a:lnTo>
                    <a:lnTo>
                      <a:pt x="90" y="608"/>
                    </a:lnTo>
                    <a:lnTo>
                      <a:pt x="90" y="608"/>
                    </a:lnTo>
                    <a:lnTo>
                      <a:pt x="91" y="601"/>
                    </a:lnTo>
                    <a:lnTo>
                      <a:pt x="91" y="598"/>
                    </a:lnTo>
                    <a:lnTo>
                      <a:pt x="92" y="598"/>
                    </a:lnTo>
                    <a:lnTo>
                      <a:pt x="92" y="598"/>
                    </a:lnTo>
                    <a:lnTo>
                      <a:pt x="91" y="594"/>
                    </a:lnTo>
                    <a:lnTo>
                      <a:pt x="91" y="593"/>
                    </a:lnTo>
                    <a:lnTo>
                      <a:pt x="91" y="593"/>
                    </a:lnTo>
                    <a:lnTo>
                      <a:pt x="91" y="593"/>
                    </a:lnTo>
                    <a:lnTo>
                      <a:pt x="91" y="590"/>
                    </a:lnTo>
                    <a:lnTo>
                      <a:pt x="92" y="590"/>
                    </a:lnTo>
                    <a:lnTo>
                      <a:pt x="92" y="588"/>
                    </a:lnTo>
                    <a:lnTo>
                      <a:pt x="94" y="588"/>
                    </a:lnTo>
                    <a:lnTo>
                      <a:pt x="94" y="588"/>
                    </a:lnTo>
                    <a:lnTo>
                      <a:pt x="94" y="596"/>
                    </a:lnTo>
                    <a:lnTo>
                      <a:pt x="94" y="603"/>
                    </a:lnTo>
                    <a:lnTo>
                      <a:pt x="94" y="603"/>
                    </a:lnTo>
                    <a:lnTo>
                      <a:pt x="95" y="594"/>
                    </a:lnTo>
                    <a:lnTo>
                      <a:pt x="95" y="583"/>
                    </a:lnTo>
                    <a:lnTo>
                      <a:pt x="95" y="583"/>
                    </a:lnTo>
                    <a:lnTo>
                      <a:pt x="97" y="581"/>
                    </a:lnTo>
                    <a:lnTo>
                      <a:pt x="97" y="581"/>
                    </a:lnTo>
                    <a:lnTo>
                      <a:pt x="97" y="583"/>
                    </a:lnTo>
                    <a:lnTo>
                      <a:pt x="98" y="581"/>
                    </a:lnTo>
                    <a:lnTo>
                      <a:pt x="98" y="581"/>
                    </a:lnTo>
                    <a:lnTo>
                      <a:pt x="97" y="574"/>
                    </a:lnTo>
                    <a:lnTo>
                      <a:pt x="100" y="566"/>
                    </a:lnTo>
                    <a:lnTo>
                      <a:pt x="100" y="566"/>
                    </a:lnTo>
                    <a:lnTo>
                      <a:pt x="98" y="563"/>
                    </a:lnTo>
                    <a:lnTo>
                      <a:pt x="97" y="563"/>
                    </a:lnTo>
                    <a:lnTo>
                      <a:pt x="97" y="563"/>
                    </a:lnTo>
                    <a:lnTo>
                      <a:pt x="97" y="563"/>
                    </a:lnTo>
                    <a:lnTo>
                      <a:pt x="97" y="561"/>
                    </a:lnTo>
                    <a:lnTo>
                      <a:pt x="97" y="558"/>
                    </a:lnTo>
                    <a:lnTo>
                      <a:pt x="97" y="554"/>
                    </a:lnTo>
                    <a:lnTo>
                      <a:pt x="98" y="551"/>
                    </a:lnTo>
                    <a:lnTo>
                      <a:pt x="98" y="551"/>
                    </a:lnTo>
                    <a:lnTo>
                      <a:pt x="98" y="551"/>
                    </a:lnTo>
                    <a:lnTo>
                      <a:pt x="97" y="551"/>
                    </a:lnTo>
                    <a:lnTo>
                      <a:pt x="98" y="548"/>
                    </a:lnTo>
                    <a:lnTo>
                      <a:pt x="98" y="544"/>
                    </a:lnTo>
                    <a:lnTo>
                      <a:pt x="97" y="543"/>
                    </a:lnTo>
                    <a:lnTo>
                      <a:pt x="97" y="543"/>
                    </a:lnTo>
                    <a:lnTo>
                      <a:pt x="98" y="540"/>
                    </a:lnTo>
                    <a:lnTo>
                      <a:pt x="100" y="541"/>
                    </a:lnTo>
                    <a:lnTo>
                      <a:pt x="100" y="544"/>
                    </a:lnTo>
                    <a:lnTo>
                      <a:pt x="100" y="543"/>
                    </a:lnTo>
                    <a:lnTo>
                      <a:pt x="100" y="543"/>
                    </a:lnTo>
                    <a:lnTo>
                      <a:pt x="100" y="538"/>
                    </a:lnTo>
                    <a:lnTo>
                      <a:pt x="101" y="533"/>
                    </a:lnTo>
                    <a:lnTo>
                      <a:pt x="101" y="533"/>
                    </a:lnTo>
                    <a:lnTo>
                      <a:pt x="102" y="534"/>
                    </a:lnTo>
                    <a:lnTo>
                      <a:pt x="102" y="536"/>
                    </a:lnTo>
                    <a:lnTo>
                      <a:pt x="102" y="536"/>
                    </a:lnTo>
                    <a:lnTo>
                      <a:pt x="101" y="550"/>
                    </a:lnTo>
                    <a:lnTo>
                      <a:pt x="101" y="550"/>
                    </a:lnTo>
                    <a:lnTo>
                      <a:pt x="100" y="557"/>
                    </a:lnTo>
                    <a:lnTo>
                      <a:pt x="100" y="557"/>
                    </a:lnTo>
                    <a:lnTo>
                      <a:pt x="100" y="563"/>
                    </a:lnTo>
                    <a:lnTo>
                      <a:pt x="100" y="563"/>
                    </a:lnTo>
                    <a:lnTo>
                      <a:pt x="101" y="560"/>
                    </a:lnTo>
                    <a:lnTo>
                      <a:pt x="101" y="558"/>
                    </a:lnTo>
                    <a:lnTo>
                      <a:pt x="101" y="556"/>
                    </a:lnTo>
                    <a:lnTo>
                      <a:pt x="101" y="556"/>
                    </a:lnTo>
                    <a:lnTo>
                      <a:pt x="102" y="547"/>
                    </a:lnTo>
                    <a:lnTo>
                      <a:pt x="104" y="537"/>
                    </a:lnTo>
                    <a:lnTo>
                      <a:pt x="104" y="537"/>
                    </a:lnTo>
                    <a:lnTo>
                      <a:pt x="107" y="527"/>
                    </a:lnTo>
                    <a:lnTo>
                      <a:pt x="107" y="527"/>
                    </a:lnTo>
                    <a:lnTo>
                      <a:pt x="108" y="518"/>
                    </a:lnTo>
                    <a:lnTo>
                      <a:pt x="108" y="518"/>
                    </a:lnTo>
                    <a:lnTo>
                      <a:pt x="111" y="507"/>
                    </a:lnTo>
                    <a:lnTo>
                      <a:pt x="111" y="507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18" y="486"/>
                    </a:lnTo>
                    <a:lnTo>
                      <a:pt x="118" y="486"/>
                    </a:lnTo>
                    <a:lnTo>
                      <a:pt x="120" y="481"/>
                    </a:lnTo>
                    <a:lnTo>
                      <a:pt x="121" y="478"/>
                    </a:lnTo>
                    <a:lnTo>
                      <a:pt x="121" y="478"/>
                    </a:lnTo>
                    <a:lnTo>
                      <a:pt x="125" y="468"/>
                    </a:lnTo>
                    <a:lnTo>
                      <a:pt x="125" y="468"/>
                    </a:lnTo>
                    <a:lnTo>
                      <a:pt x="125" y="466"/>
                    </a:lnTo>
                    <a:lnTo>
                      <a:pt x="125" y="461"/>
                    </a:lnTo>
                    <a:lnTo>
                      <a:pt x="128" y="454"/>
                    </a:lnTo>
                    <a:lnTo>
                      <a:pt x="128" y="454"/>
                    </a:lnTo>
                    <a:lnTo>
                      <a:pt x="130" y="456"/>
                    </a:lnTo>
                    <a:lnTo>
                      <a:pt x="130" y="454"/>
                    </a:lnTo>
                    <a:lnTo>
                      <a:pt x="130" y="454"/>
                    </a:lnTo>
                    <a:lnTo>
                      <a:pt x="130" y="453"/>
                    </a:lnTo>
                    <a:lnTo>
                      <a:pt x="131" y="450"/>
                    </a:lnTo>
                    <a:lnTo>
                      <a:pt x="131" y="449"/>
                    </a:lnTo>
                    <a:lnTo>
                      <a:pt x="132" y="447"/>
                    </a:lnTo>
                    <a:lnTo>
                      <a:pt x="132" y="447"/>
                    </a:lnTo>
                    <a:lnTo>
                      <a:pt x="134" y="440"/>
                    </a:lnTo>
                    <a:lnTo>
                      <a:pt x="138" y="433"/>
                    </a:lnTo>
                    <a:lnTo>
                      <a:pt x="141" y="426"/>
                    </a:lnTo>
                    <a:lnTo>
                      <a:pt x="144" y="417"/>
                    </a:lnTo>
                    <a:lnTo>
                      <a:pt x="144" y="417"/>
                    </a:lnTo>
                    <a:lnTo>
                      <a:pt x="144" y="419"/>
                    </a:lnTo>
                    <a:lnTo>
                      <a:pt x="144" y="417"/>
                    </a:lnTo>
                    <a:lnTo>
                      <a:pt x="144" y="413"/>
                    </a:lnTo>
                    <a:lnTo>
                      <a:pt x="144" y="413"/>
                    </a:lnTo>
                    <a:lnTo>
                      <a:pt x="145" y="413"/>
                    </a:lnTo>
                    <a:lnTo>
                      <a:pt x="145" y="414"/>
                    </a:lnTo>
                    <a:lnTo>
                      <a:pt x="144" y="416"/>
                    </a:lnTo>
                    <a:lnTo>
                      <a:pt x="145" y="417"/>
                    </a:lnTo>
                    <a:lnTo>
                      <a:pt x="145" y="417"/>
                    </a:lnTo>
                    <a:lnTo>
                      <a:pt x="147" y="414"/>
                    </a:lnTo>
                    <a:lnTo>
                      <a:pt x="147" y="414"/>
                    </a:lnTo>
                    <a:lnTo>
                      <a:pt x="148" y="411"/>
                    </a:lnTo>
                    <a:lnTo>
                      <a:pt x="148" y="411"/>
                    </a:lnTo>
                    <a:lnTo>
                      <a:pt x="151" y="404"/>
                    </a:lnTo>
                    <a:lnTo>
                      <a:pt x="151" y="404"/>
                    </a:lnTo>
                    <a:lnTo>
                      <a:pt x="157" y="391"/>
                    </a:lnTo>
                    <a:lnTo>
                      <a:pt x="157" y="391"/>
                    </a:lnTo>
                    <a:lnTo>
                      <a:pt x="158" y="391"/>
                    </a:lnTo>
                    <a:lnTo>
                      <a:pt x="161" y="389"/>
                    </a:lnTo>
                    <a:lnTo>
                      <a:pt x="162" y="384"/>
                    </a:lnTo>
                    <a:lnTo>
                      <a:pt x="162" y="381"/>
                    </a:lnTo>
                    <a:lnTo>
                      <a:pt x="162" y="381"/>
                    </a:lnTo>
                    <a:lnTo>
                      <a:pt x="165" y="379"/>
                    </a:lnTo>
                    <a:lnTo>
                      <a:pt x="167" y="377"/>
                    </a:lnTo>
                    <a:lnTo>
                      <a:pt x="167" y="377"/>
                    </a:lnTo>
                    <a:lnTo>
                      <a:pt x="167" y="374"/>
                    </a:lnTo>
                    <a:lnTo>
                      <a:pt x="168" y="370"/>
                    </a:lnTo>
                    <a:lnTo>
                      <a:pt x="168" y="370"/>
                    </a:lnTo>
                    <a:lnTo>
                      <a:pt x="174" y="363"/>
                    </a:lnTo>
                    <a:lnTo>
                      <a:pt x="174" y="363"/>
                    </a:lnTo>
                    <a:lnTo>
                      <a:pt x="179" y="354"/>
                    </a:lnTo>
                    <a:lnTo>
                      <a:pt x="179" y="354"/>
                    </a:lnTo>
                    <a:lnTo>
                      <a:pt x="182" y="349"/>
                    </a:lnTo>
                    <a:lnTo>
                      <a:pt x="182" y="349"/>
                    </a:lnTo>
                    <a:lnTo>
                      <a:pt x="184" y="344"/>
                    </a:lnTo>
                    <a:lnTo>
                      <a:pt x="184" y="344"/>
                    </a:lnTo>
                    <a:lnTo>
                      <a:pt x="189" y="340"/>
                    </a:lnTo>
                    <a:lnTo>
                      <a:pt x="194" y="331"/>
                    </a:lnTo>
                    <a:lnTo>
                      <a:pt x="194" y="331"/>
                    </a:lnTo>
                    <a:lnTo>
                      <a:pt x="197" y="329"/>
                    </a:lnTo>
                    <a:lnTo>
                      <a:pt x="197" y="329"/>
                    </a:lnTo>
                    <a:lnTo>
                      <a:pt x="198" y="324"/>
                    </a:lnTo>
                    <a:lnTo>
                      <a:pt x="198" y="324"/>
                    </a:lnTo>
                    <a:lnTo>
                      <a:pt x="201" y="321"/>
                    </a:lnTo>
                    <a:lnTo>
                      <a:pt x="204" y="320"/>
                    </a:lnTo>
                    <a:lnTo>
                      <a:pt x="204" y="320"/>
                    </a:lnTo>
                    <a:lnTo>
                      <a:pt x="198" y="327"/>
                    </a:lnTo>
                    <a:lnTo>
                      <a:pt x="198" y="327"/>
                    </a:lnTo>
                    <a:lnTo>
                      <a:pt x="201" y="326"/>
                    </a:lnTo>
                    <a:lnTo>
                      <a:pt x="204" y="321"/>
                    </a:lnTo>
                    <a:lnTo>
                      <a:pt x="209" y="311"/>
                    </a:lnTo>
                    <a:lnTo>
                      <a:pt x="209" y="311"/>
                    </a:lnTo>
                    <a:lnTo>
                      <a:pt x="215" y="306"/>
                    </a:lnTo>
                    <a:lnTo>
                      <a:pt x="218" y="303"/>
                    </a:lnTo>
                    <a:lnTo>
                      <a:pt x="219" y="300"/>
                    </a:lnTo>
                    <a:lnTo>
                      <a:pt x="219" y="300"/>
                    </a:lnTo>
                    <a:lnTo>
                      <a:pt x="221" y="299"/>
                    </a:lnTo>
                    <a:lnTo>
                      <a:pt x="224" y="297"/>
                    </a:lnTo>
                    <a:lnTo>
                      <a:pt x="224" y="297"/>
                    </a:lnTo>
                    <a:lnTo>
                      <a:pt x="229" y="289"/>
                    </a:lnTo>
                    <a:lnTo>
                      <a:pt x="229" y="289"/>
                    </a:lnTo>
                    <a:lnTo>
                      <a:pt x="237" y="280"/>
                    </a:lnTo>
                    <a:lnTo>
                      <a:pt x="237" y="280"/>
                    </a:lnTo>
                    <a:lnTo>
                      <a:pt x="242" y="276"/>
                    </a:lnTo>
                    <a:lnTo>
                      <a:pt x="242" y="276"/>
                    </a:lnTo>
                    <a:lnTo>
                      <a:pt x="248" y="269"/>
                    </a:lnTo>
                    <a:lnTo>
                      <a:pt x="248" y="269"/>
                    </a:lnTo>
                    <a:lnTo>
                      <a:pt x="264" y="254"/>
                    </a:lnTo>
                    <a:lnTo>
                      <a:pt x="264" y="254"/>
                    </a:lnTo>
                    <a:lnTo>
                      <a:pt x="286" y="234"/>
                    </a:lnTo>
                    <a:lnTo>
                      <a:pt x="311" y="216"/>
                    </a:lnTo>
                    <a:lnTo>
                      <a:pt x="336" y="200"/>
                    </a:lnTo>
                    <a:lnTo>
                      <a:pt x="362" y="184"/>
                    </a:lnTo>
                    <a:lnTo>
                      <a:pt x="362" y="184"/>
                    </a:lnTo>
                    <a:lnTo>
                      <a:pt x="376" y="177"/>
                    </a:lnTo>
                    <a:lnTo>
                      <a:pt x="389" y="170"/>
                    </a:lnTo>
                    <a:lnTo>
                      <a:pt x="389" y="170"/>
                    </a:lnTo>
                    <a:lnTo>
                      <a:pt x="403" y="164"/>
                    </a:lnTo>
                    <a:lnTo>
                      <a:pt x="418" y="157"/>
                    </a:lnTo>
                    <a:lnTo>
                      <a:pt x="431" y="152"/>
                    </a:lnTo>
                    <a:lnTo>
                      <a:pt x="431" y="152"/>
                    </a:lnTo>
                    <a:lnTo>
                      <a:pt x="445" y="147"/>
                    </a:lnTo>
                    <a:lnTo>
                      <a:pt x="445" y="147"/>
                    </a:lnTo>
                    <a:lnTo>
                      <a:pt x="459" y="143"/>
                    </a:lnTo>
                    <a:lnTo>
                      <a:pt x="475" y="139"/>
                    </a:lnTo>
                    <a:lnTo>
                      <a:pt x="475" y="139"/>
                    </a:lnTo>
                    <a:lnTo>
                      <a:pt x="503" y="130"/>
                    </a:lnTo>
                    <a:lnTo>
                      <a:pt x="533" y="125"/>
                    </a:lnTo>
                    <a:lnTo>
                      <a:pt x="563" y="122"/>
                    </a:lnTo>
                    <a:lnTo>
                      <a:pt x="593" y="119"/>
                    </a:lnTo>
                    <a:lnTo>
                      <a:pt x="607" y="119"/>
                    </a:lnTo>
                    <a:lnTo>
                      <a:pt x="607" y="119"/>
                    </a:lnTo>
                    <a:lnTo>
                      <a:pt x="616" y="119"/>
                    </a:lnTo>
                    <a:lnTo>
                      <a:pt x="623" y="119"/>
                    </a:lnTo>
                    <a:lnTo>
                      <a:pt x="630" y="119"/>
                    </a:lnTo>
                    <a:lnTo>
                      <a:pt x="634" y="119"/>
                    </a:lnTo>
                    <a:lnTo>
                      <a:pt x="639" y="119"/>
                    </a:lnTo>
                    <a:lnTo>
                      <a:pt x="653" y="120"/>
                    </a:lnTo>
                    <a:lnTo>
                      <a:pt x="653" y="120"/>
                    </a:lnTo>
                    <a:lnTo>
                      <a:pt x="669" y="122"/>
                    </a:lnTo>
                    <a:lnTo>
                      <a:pt x="683" y="123"/>
                    </a:lnTo>
                    <a:lnTo>
                      <a:pt x="697" y="126"/>
                    </a:lnTo>
                    <a:lnTo>
                      <a:pt x="706" y="127"/>
                    </a:lnTo>
                    <a:lnTo>
                      <a:pt x="706" y="127"/>
                    </a:lnTo>
                    <a:lnTo>
                      <a:pt x="713" y="129"/>
                    </a:lnTo>
                    <a:lnTo>
                      <a:pt x="713" y="129"/>
                    </a:lnTo>
                    <a:lnTo>
                      <a:pt x="741" y="135"/>
                    </a:lnTo>
                    <a:lnTo>
                      <a:pt x="771" y="143"/>
                    </a:lnTo>
                    <a:lnTo>
                      <a:pt x="800" y="153"/>
                    </a:lnTo>
                    <a:lnTo>
                      <a:pt x="827" y="164"/>
                    </a:lnTo>
                    <a:lnTo>
                      <a:pt x="854" y="177"/>
                    </a:lnTo>
                    <a:lnTo>
                      <a:pt x="880" y="193"/>
                    </a:lnTo>
                    <a:lnTo>
                      <a:pt x="905" y="209"/>
                    </a:lnTo>
                    <a:lnTo>
                      <a:pt x="930" y="227"/>
                    </a:lnTo>
                    <a:lnTo>
                      <a:pt x="930" y="227"/>
                    </a:lnTo>
                    <a:lnTo>
                      <a:pt x="953" y="246"/>
                    </a:lnTo>
                    <a:lnTo>
                      <a:pt x="975" y="266"/>
                    </a:lnTo>
                    <a:lnTo>
                      <a:pt x="995" y="289"/>
                    </a:lnTo>
                    <a:lnTo>
                      <a:pt x="1015" y="311"/>
                    </a:lnTo>
                    <a:lnTo>
                      <a:pt x="1015" y="311"/>
                    </a:lnTo>
                    <a:lnTo>
                      <a:pt x="1034" y="336"/>
                    </a:lnTo>
                    <a:lnTo>
                      <a:pt x="1050" y="361"/>
                    </a:lnTo>
                    <a:lnTo>
                      <a:pt x="1065" y="387"/>
                    </a:lnTo>
                    <a:lnTo>
                      <a:pt x="1078" y="414"/>
                    </a:lnTo>
                    <a:lnTo>
                      <a:pt x="1078" y="414"/>
                    </a:lnTo>
                    <a:lnTo>
                      <a:pt x="1078" y="416"/>
                    </a:lnTo>
                    <a:lnTo>
                      <a:pt x="1078" y="416"/>
                    </a:lnTo>
                    <a:lnTo>
                      <a:pt x="1075" y="414"/>
                    </a:lnTo>
                    <a:lnTo>
                      <a:pt x="1075" y="414"/>
                    </a:lnTo>
                    <a:lnTo>
                      <a:pt x="1070" y="397"/>
                    </a:lnTo>
                    <a:lnTo>
                      <a:pt x="1070" y="397"/>
                    </a:lnTo>
                    <a:lnTo>
                      <a:pt x="1060" y="381"/>
                    </a:lnTo>
                    <a:lnTo>
                      <a:pt x="1058" y="377"/>
                    </a:lnTo>
                    <a:lnTo>
                      <a:pt x="1057" y="376"/>
                    </a:lnTo>
                    <a:lnTo>
                      <a:pt x="1055" y="374"/>
                    </a:lnTo>
                    <a:lnTo>
                      <a:pt x="1055" y="374"/>
                    </a:lnTo>
                    <a:lnTo>
                      <a:pt x="1051" y="366"/>
                    </a:lnTo>
                    <a:lnTo>
                      <a:pt x="1051" y="366"/>
                    </a:lnTo>
                    <a:lnTo>
                      <a:pt x="1047" y="359"/>
                    </a:lnTo>
                    <a:lnTo>
                      <a:pt x="1047" y="359"/>
                    </a:lnTo>
                    <a:lnTo>
                      <a:pt x="1041" y="350"/>
                    </a:lnTo>
                    <a:lnTo>
                      <a:pt x="1041" y="350"/>
                    </a:lnTo>
                    <a:lnTo>
                      <a:pt x="1040" y="349"/>
                    </a:lnTo>
                    <a:lnTo>
                      <a:pt x="1037" y="346"/>
                    </a:lnTo>
                    <a:lnTo>
                      <a:pt x="1037" y="346"/>
                    </a:lnTo>
                    <a:lnTo>
                      <a:pt x="1037" y="346"/>
                    </a:lnTo>
                    <a:lnTo>
                      <a:pt x="1040" y="347"/>
                    </a:lnTo>
                    <a:lnTo>
                      <a:pt x="1040" y="347"/>
                    </a:lnTo>
                    <a:lnTo>
                      <a:pt x="1035" y="343"/>
                    </a:lnTo>
                    <a:lnTo>
                      <a:pt x="1034" y="340"/>
                    </a:lnTo>
                    <a:lnTo>
                      <a:pt x="1032" y="337"/>
                    </a:lnTo>
                    <a:lnTo>
                      <a:pt x="1032" y="337"/>
                    </a:lnTo>
                    <a:lnTo>
                      <a:pt x="1031" y="337"/>
                    </a:lnTo>
                    <a:lnTo>
                      <a:pt x="1031" y="337"/>
                    </a:lnTo>
                    <a:lnTo>
                      <a:pt x="1031" y="337"/>
                    </a:lnTo>
                    <a:lnTo>
                      <a:pt x="1030" y="337"/>
                    </a:lnTo>
                    <a:lnTo>
                      <a:pt x="1030" y="337"/>
                    </a:lnTo>
                    <a:lnTo>
                      <a:pt x="1025" y="330"/>
                    </a:lnTo>
                    <a:lnTo>
                      <a:pt x="1021" y="321"/>
                    </a:lnTo>
                    <a:lnTo>
                      <a:pt x="1021" y="321"/>
                    </a:lnTo>
                    <a:lnTo>
                      <a:pt x="1014" y="313"/>
                    </a:lnTo>
                    <a:lnTo>
                      <a:pt x="1014" y="313"/>
                    </a:lnTo>
                    <a:lnTo>
                      <a:pt x="1007" y="306"/>
                    </a:lnTo>
                    <a:lnTo>
                      <a:pt x="1007" y="306"/>
                    </a:lnTo>
                    <a:lnTo>
                      <a:pt x="997" y="293"/>
                    </a:lnTo>
                    <a:lnTo>
                      <a:pt x="997" y="293"/>
                    </a:lnTo>
                    <a:lnTo>
                      <a:pt x="985" y="282"/>
                    </a:lnTo>
                    <a:lnTo>
                      <a:pt x="985" y="282"/>
                    </a:lnTo>
                    <a:lnTo>
                      <a:pt x="984" y="280"/>
                    </a:lnTo>
                    <a:lnTo>
                      <a:pt x="985" y="280"/>
                    </a:lnTo>
                    <a:lnTo>
                      <a:pt x="985" y="280"/>
                    </a:lnTo>
                    <a:lnTo>
                      <a:pt x="980" y="276"/>
                    </a:lnTo>
                    <a:lnTo>
                      <a:pt x="980" y="276"/>
                    </a:lnTo>
                    <a:lnTo>
                      <a:pt x="975" y="270"/>
                    </a:lnTo>
                    <a:lnTo>
                      <a:pt x="975" y="270"/>
                    </a:lnTo>
                    <a:lnTo>
                      <a:pt x="965" y="260"/>
                    </a:lnTo>
                    <a:lnTo>
                      <a:pt x="965" y="260"/>
                    </a:lnTo>
                    <a:lnTo>
                      <a:pt x="955" y="252"/>
                    </a:lnTo>
                    <a:lnTo>
                      <a:pt x="955" y="252"/>
                    </a:lnTo>
                    <a:lnTo>
                      <a:pt x="947" y="246"/>
                    </a:lnTo>
                    <a:lnTo>
                      <a:pt x="947" y="246"/>
                    </a:lnTo>
                    <a:lnTo>
                      <a:pt x="947" y="243"/>
                    </a:lnTo>
                    <a:lnTo>
                      <a:pt x="945" y="242"/>
                    </a:lnTo>
                    <a:lnTo>
                      <a:pt x="945" y="242"/>
                    </a:lnTo>
                    <a:lnTo>
                      <a:pt x="945" y="243"/>
                    </a:lnTo>
                    <a:lnTo>
                      <a:pt x="945" y="244"/>
                    </a:lnTo>
                    <a:lnTo>
                      <a:pt x="945" y="244"/>
                    </a:lnTo>
                    <a:lnTo>
                      <a:pt x="943" y="242"/>
                    </a:lnTo>
                    <a:lnTo>
                      <a:pt x="943" y="242"/>
                    </a:lnTo>
                    <a:lnTo>
                      <a:pt x="940" y="239"/>
                    </a:lnTo>
                    <a:lnTo>
                      <a:pt x="940" y="239"/>
                    </a:lnTo>
                    <a:lnTo>
                      <a:pt x="934" y="234"/>
                    </a:lnTo>
                    <a:lnTo>
                      <a:pt x="934" y="234"/>
                    </a:lnTo>
                    <a:lnTo>
                      <a:pt x="923" y="224"/>
                    </a:lnTo>
                    <a:lnTo>
                      <a:pt x="923" y="224"/>
                    </a:lnTo>
                    <a:lnTo>
                      <a:pt x="911" y="216"/>
                    </a:lnTo>
                    <a:lnTo>
                      <a:pt x="911" y="216"/>
                    </a:lnTo>
                    <a:lnTo>
                      <a:pt x="904" y="212"/>
                    </a:lnTo>
                    <a:lnTo>
                      <a:pt x="904" y="212"/>
                    </a:lnTo>
                    <a:lnTo>
                      <a:pt x="898" y="207"/>
                    </a:lnTo>
                    <a:lnTo>
                      <a:pt x="898" y="207"/>
                    </a:lnTo>
                    <a:lnTo>
                      <a:pt x="895" y="206"/>
                    </a:lnTo>
                    <a:lnTo>
                      <a:pt x="891" y="203"/>
                    </a:lnTo>
                    <a:lnTo>
                      <a:pt x="883" y="197"/>
                    </a:lnTo>
                    <a:lnTo>
                      <a:pt x="883" y="197"/>
                    </a:lnTo>
                    <a:lnTo>
                      <a:pt x="873" y="192"/>
                    </a:lnTo>
                    <a:lnTo>
                      <a:pt x="870" y="190"/>
                    </a:lnTo>
                    <a:lnTo>
                      <a:pt x="867" y="187"/>
                    </a:lnTo>
                    <a:lnTo>
                      <a:pt x="867" y="187"/>
                    </a:lnTo>
                    <a:lnTo>
                      <a:pt x="856" y="183"/>
                    </a:lnTo>
                    <a:lnTo>
                      <a:pt x="856" y="183"/>
                    </a:lnTo>
                    <a:lnTo>
                      <a:pt x="847" y="176"/>
                    </a:lnTo>
                    <a:lnTo>
                      <a:pt x="847" y="176"/>
                    </a:lnTo>
                    <a:lnTo>
                      <a:pt x="846" y="176"/>
                    </a:lnTo>
                    <a:lnTo>
                      <a:pt x="846" y="177"/>
                    </a:lnTo>
                    <a:lnTo>
                      <a:pt x="846" y="177"/>
                    </a:lnTo>
                    <a:lnTo>
                      <a:pt x="844" y="177"/>
                    </a:lnTo>
                    <a:lnTo>
                      <a:pt x="844" y="177"/>
                    </a:lnTo>
                    <a:lnTo>
                      <a:pt x="841" y="176"/>
                    </a:lnTo>
                    <a:lnTo>
                      <a:pt x="841" y="176"/>
                    </a:lnTo>
                    <a:lnTo>
                      <a:pt x="841" y="174"/>
                    </a:lnTo>
                    <a:lnTo>
                      <a:pt x="841" y="174"/>
                    </a:lnTo>
                    <a:lnTo>
                      <a:pt x="841" y="174"/>
                    </a:lnTo>
                    <a:lnTo>
                      <a:pt x="834" y="172"/>
                    </a:lnTo>
                    <a:lnTo>
                      <a:pt x="827" y="169"/>
                    </a:lnTo>
                    <a:lnTo>
                      <a:pt x="827" y="169"/>
                    </a:lnTo>
                    <a:lnTo>
                      <a:pt x="827" y="167"/>
                    </a:lnTo>
                    <a:lnTo>
                      <a:pt x="828" y="167"/>
                    </a:lnTo>
                    <a:lnTo>
                      <a:pt x="828" y="167"/>
                    </a:lnTo>
                    <a:lnTo>
                      <a:pt x="818" y="164"/>
                    </a:lnTo>
                    <a:lnTo>
                      <a:pt x="818" y="164"/>
                    </a:lnTo>
                    <a:lnTo>
                      <a:pt x="808" y="162"/>
                    </a:lnTo>
                    <a:lnTo>
                      <a:pt x="808" y="162"/>
                    </a:lnTo>
                    <a:lnTo>
                      <a:pt x="808" y="160"/>
                    </a:lnTo>
                    <a:lnTo>
                      <a:pt x="808" y="160"/>
                    </a:lnTo>
                    <a:lnTo>
                      <a:pt x="804" y="157"/>
                    </a:lnTo>
                    <a:lnTo>
                      <a:pt x="804" y="157"/>
                    </a:lnTo>
                    <a:lnTo>
                      <a:pt x="803" y="159"/>
                    </a:lnTo>
                    <a:lnTo>
                      <a:pt x="800" y="157"/>
                    </a:lnTo>
                    <a:lnTo>
                      <a:pt x="800" y="157"/>
                    </a:lnTo>
                    <a:lnTo>
                      <a:pt x="797" y="154"/>
                    </a:lnTo>
                    <a:lnTo>
                      <a:pt x="797" y="154"/>
                    </a:lnTo>
                    <a:lnTo>
                      <a:pt x="793" y="154"/>
                    </a:lnTo>
                    <a:lnTo>
                      <a:pt x="789" y="152"/>
                    </a:lnTo>
                    <a:lnTo>
                      <a:pt x="783" y="150"/>
                    </a:lnTo>
                    <a:lnTo>
                      <a:pt x="776" y="149"/>
                    </a:lnTo>
                    <a:lnTo>
                      <a:pt x="776" y="149"/>
                    </a:lnTo>
                    <a:lnTo>
                      <a:pt x="774" y="147"/>
                    </a:lnTo>
                    <a:lnTo>
                      <a:pt x="776" y="147"/>
                    </a:lnTo>
                    <a:lnTo>
                      <a:pt x="776" y="147"/>
                    </a:lnTo>
                    <a:lnTo>
                      <a:pt x="753" y="140"/>
                    </a:lnTo>
                    <a:lnTo>
                      <a:pt x="753" y="140"/>
                    </a:lnTo>
                    <a:lnTo>
                      <a:pt x="743" y="137"/>
                    </a:lnTo>
                    <a:lnTo>
                      <a:pt x="736" y="137"/>
                    </a:lnTo>
                    <a:lnTo>
                      <a:pt x="736" y="137"/>
                    </a:lnTo>
                    <a:lnTo>
                      <a:pt x="729" y="135"/>
                    </a:lnTo>
                    <a:lnTo>
                      <a:pt x="729" y="135"/>
                    </a:lnTo>
                    <a:lnTo>
                      <a:pt x="724" y="135"/>
                    </a:lnTo>
                    <a:lnTo>
                      <a:pt x="720" y="135"/>
                    </a:lnTo>
                    <a:lnTo>
                      <a:pt x="720" y="135"/>
                    </a:lnTo>
                    <a:lnTo>
                      <a:pt x="710" y="130"/>
                    </a:lnTo>
                    <a:lnTo>
                      <a:pt x="710" y="130"/>
                    </a:lnTo>
                    <a:lnTo>
                      <a:pt x="706" y="130"/>
                    </a:lnTo>
                    <a:lnTo>
                      <a:pt x="706" y="130"/>
                    </a:lnTo>
                    <a:lnTo>
                      <a:pt x="703" y="130"/>
                    </a:lnTo>
                    <a:lnTo>
                      <a:pt x="703" y="130"/>
                    </a:lnTo>
                    <a:lnTo>
                      <a:pt x="690" y="127"/>
                    </a:lnTo>
                    <a:lnTo>
                      <a:pt x="690" y="127"/>
                    </a:lnTo>
                    <a:lnTo>
                      <a:pt x="677" y="126"/>
                    </a:lnTo>
                    <a:lnTo>
                      <a:pt x="677" y="126"/>
                    </a:lnTo>
                    <a:lnTo>
                      <a:pt x="664" y="125"/>
                    </a:lnTo>
                    <a:lnTo>
                      <a:pt x="659" y="123"/>
                    </a:lnTo>
                    <a:lnTo>
                      <a:pt x="652" y="123"/>
                    </a:lnTo>
                    <a:lnTo>
                      <a:pt x="652" y="123"/>
                    </a:lnTo>
                    <a:lnTo>
                      <a:pt x="626" y="122"/>
                    </a:lnTo>
                    <a:lnTo>
                      <a:pt x="626" y="122"/>
                    </a:lnTo>
                    <a:lnTo>
                      <a:pt x="613" y="122"/>
                    </a:lnTo>
                    <a:lnTo>
                      <a:pt x="613" y="122"/>
                    </a:lnTo>
                    <a:lnTo>
                      <a:pt x="606" y="122"/>
                    </a:lnTo>
                    <a:lnTo>
                      <a:pt x="606" y="122"/>
                    </a:lnTo>
                    <a:lnTo>
                      <a:pt x="599" y="122"/>
                    </a:lnTo>
                    <a:lnTo>
                      <a:pt x="599" y="122"/>
                    </a:lnTo>
                    <a:lnTo>
                      <a:pt x="597" y="123"/>
                    </a:lnTo>
                    <a:lnTo>
                      <a:pt x="597" y="123"/>
                    </a:lnTo>
                    <a:lnTo>
                      <a:pt x="597" y="123"/>
                    </a:lnTo>
                    <a:lnTo>
                      <a:pt x="589" y="122"/>
                    </a:lnTo>
                    <a:lnTo>
                      <a:pt x="589" y="122"/>
                    </a:lnTo>
                    <a:lnTo>
                      <a:pt x="580" y="123"/>
                    </a:lnTo>
                    <a:lnTo>
                      <a:pt x="580" y="123"/>
                    </a:lnTo>
                    <a:lnTo>
                      <a:pt x="572" y="123"/>
                    </a:lnTo>
                    <a:lnTo>
                      <a:pt x="572" y="123"/>
                    </a:lnTo>
                    <a:lnTo>
                      <a:pt x="563" y="125"/>
                    </a:lnTo>
                    <a:lnTo>
                      <a:pt x="563" y="125"/>
                    </a:lnTo>
                    <a:lnTo>
                      <a:pt x="555" y="126"/>
                    </a:lnTo>
                    <a:lnTo>
                      <a:pt x="555" y="126"/>
                    </a:lnTo>
                    <a:lnTo>
                      <a:pt x="536" y="127"/>
                    </a:lnTo>
                    <a:lnTo>
                      <a:pt x="536" y="127"/>
                    </a:lnTo>
                    <a:lnTo>
                      <a:pt x="519" y="132"/>
                    </a:lnTo>
                    <a:lnTo>
                      <a:pt x="519" y="132"/>
                    </a:lnTo>
                    <a:lnTo>
                      <a:pt x="516" y="130"/>
                    </a:lnTo>
                    <a:lnTo>
                      <a:pt x="516" y="130"/>
                    </a:lnTo>
                    <a:lnTo>
                      <a:pt x="509" y="133"/>
                    </a:lnTo>
                    <a:lnTo>
                      <a:pt x="503" y="135"/>
                    </a:lnTo>
                    <a:lnTo>
                      <a:pt x="503" y="135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9"/>
                    </a:lnTo>
                    <a:lnTo>
                      <a:pt x="490" y="139"/>
                    </a:lnTo>
                    <a:lnTo>
                      <a:pt x="489" y="142"/>
                    </a:lnTo>
                    <a:lnTo>
                      <a:pt x="485" y="143"/>
                    </a:lnTo>
                    <a:lnTo>
                      <a:pt x="485" y="143"/>
                    </a:lnTo>
                    <a:lnTo>
                      <a:pt x="483" y="142"/>
                    </a:lnTo>
                    <a:lnTo>
                      <a:pt x="479" y="142"/>
                    </a:lnTo>
                    <a:lnTo>
                      <a:pt x="479" y="142"/>
                    </a:lnTo>
                    <a:lnTo>
                      <a:pt x="479" y="142"/>
                    </a:lnTo>
                    <a:lnTo>
                      <a:pt x="482" y="140"/>
                    </a:lnTo>
                    <a:lnTo>
                      <a:pt x="483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3" y="139"/>
                    </a:lnTo>
                    <a:lnTo>
                      <a:pt x="480" y="139"/>
                    </a:lnTo>
                    <a:lnTo>
                      <a:pt x="480" y="140"/>
                    </a:lnTo>
                    <a:lnTo>
                      <a:pt x="480" y="140"/>
                    </a:lnTo>
                    <a:lnTo>
                      <a:pt x="472" y="142"/>
                    </a:lnTo>
                    <a:lnTo>
                      <a:pt x="472" y="142"/>
                    </a:lnTo>
                    <a:lnTo>
                      <a:pt x="463" y="144"/>
                    </a:lnTo>
                    <a:lnTo>
                      <a:pt x="463" y="144"/>
                    </a:lnTo>
                    <a:lnTo>
                      <a:pt x="455" y="147"/>
                    </a:lnTo>
                    <a:lnTo>
                      <a:pt x="446" y="150"/>
                    </a:lnTo>
                    <a:lnTo>
                      <a:pt x="446" y="150"/>
                    </a:lnTo>
                    <a:lnTo>
                      <a:pt x="443" y="152"/>
                    </a:lnTo>
                    <a:lnTo>
                      <a:pt x="439" y="153"/>
                    </a:lnTo>
                    <a:lnTo>
                      <a:pt x="431" y="156"/>
                    </a:lnTo>
                    <a:lnTo>
                      <a:pt x="431" y="156"/>
                    </a:lnTo>
                    <a:lnTo>
                      <a:pt x="429" y="156"/>
                    </a:lnTo>
                    <a:lnTo>
                      <a:pt x="431" y="156"/>
                    </a:lnTo>
                    <a:lnTo>
                      <a:pt x="431" y="156"/>
                    </a:lnTo>
                    <a:lnTo>
                      <a:pt x="423" y="159"/>
                    </a:lnTo>
                    <a:lnTo>
                      <a:pt x="419" y="160"/>
                    </a:lnTo>
                    <a:lnTo>
                      <a:pt x="419" y="160"/>
                    </a:lnTo>
                    <a:lnTo>
                      <a:pt x="415" y="162"/>
                    </a:lnTo>
                    <a:lnTo>
                      <a:pt x="415" y="162"/>
                    </a:lnTo>
                    <a:lnTo>
                      <a:pt x="401" y="167"/>
                    </a:lnTo>
                    <a:lnTo>
                      <a:pt x="401" y="167"/>
                    </a:lnTo>
                    <a:lnTo>
                      <a:pt x="401" y="169"/>
                    </a:lnTo>
                    <a:lnTo>
                      <a:pt x="401" y="170"/>
                    </a:lnTo>
                    <a:lnTo>
                      <a:pt x="401" y="170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78" y="182"/>
                    </a:lnTo>
                    <a:lnTo>
                      <a:pt x="378" y="182"/>
                    </a:lnTo>
                    <a:lnTo>
                      <a:pt x="366" y="187"/>
                    </a:lnTo>
                    <a:lnTo>
                      <a:pt x="366" y="187"/>
                    </a:lnTo>
                    <a:lnTo>
                      <a:pt x="356" y="192"/>
                    </a:lnTo>
                    <a:lnTo>
                      <a:pt x="356" y="192"/>
                    </a:lnTo>
                    <a:lnTo>
                      <a:pt x="356" y="19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46" y="197"/>
                    </a:lnTo>
                    <a:lnTo>
                      <a:pt x="336" y="204"/>
                    </a:lnTo>
                    <a:lnTo>
                      <a:pt x="336" y="204"/>
                    </a:lnTo>
                    <a:lnTo>
                      <a:pt x="314" y="219"/>
                    </a:lnTo>
                    <a:lnTo>
                      <a:pt x="314" y="219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296" y="233"/>
                    </a:lnTo>
                    <a:lnTo>
                      <a:pt x="296" y="233"/>
                    </a:lnTo>
                    <a:lnTo>
                      <a:pt x="286" y="242"/>
                    </a:lnTo>
                    <a:lnTo>
                      <a:pt x="286" y="242"/>
                    </a:lnTo>
                    <a:lnTo>
                      <a:pt x="276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6" y="250"/>
                    </a:lnTo>
                    <a:lnTo>
                      <a:pt x="276" y="252"/>
                    </a:lnTo>
                    <a:lnTo>
                      <a:pt x="276" y="253"/>
                    </a:lnTo>
                    <a:lnTo>
                      <a:pt x="276" y="253"/>
                    </a:lnTo>
                    <a:lnTo>
                      <a:pt x="274" y="256"/>
                    </a:lnTo>
                    <a:lnTo>
                      <a:pt x="274" y="256"/>
                    </a:lnTo>
                    <a:lnTo>
                      <a:pt x="274" y="254"/>
                    </a:lnTo>
                    <a:lnTo>
                      <a:pt x="272" y="254"/>
                    </a:lnTo>
                    <a:lnTo>
                      <a:pt x="268" y="257"/>
                    </a:lnTo>
                    <a:lnTo>
                      <a:pt x="268" y="257"/>
                    </a:lnTo>
                    <a:lnTo>
                      <a:pt x="259" y="264"/>
                    </a:lnTo>
                    <a:lnTo>
                      <a:pt x="259" y="264"/>
                    </a:lnTo>
                    <a:lnTo>
                      <a:pt x="259" y="266"/>
                    </a:lnTo>
                    <a:lnTo>
                      <a:pt x="261" y="264"/>
                    </a:lnTo>
                    <a:lnTo>
                      <a:pt x="264" y="262"/>
                    </a:lnTo>
                    <a:lnTo>
                      <a:pt x="264" y="262"/>
                    </a:lnTo>
                    <a:lnTo>
                      <a:pt x="265" y="263"/>
                    </a:lnTo>
                    <a:lnTo>
                      <a:pt x="264" y="264"/>
                    </a:lnTo>
                    <a:lnTo>
                      <a:pt x="261" y="267"/>
                    </a:lnTo>
                    <a:lnTo>
                      <a:pt x="261" y="267"/>
                    </a:lnTo>
                    <a:lnTo>
                      <a:pt x="255" y="270"/>
                    </a:lnTo>
                    <a:lnTo>
                      <a:pt x="249" y="274"/>
                    </a:lnTo>
                    <a:lnTo>
                      <a:pt x="249" y="274"/>
                    </a:lnTo>
                    <a:lnTo>
                      <a:pt x="244" y="280"/>
                    </a:lnTo>
                    <a:lnTo>
                      <a:pt x="239" y="286"/>
                    </a:lnTo>
                    <a:lnTo>
                      <a:pt x="239" y="286"/>
                    </a:lnTo>
                    <a:lnTo>
                      <a:pt x="238" y="287"/>
                    </a:lnTo>
                    <a:lnTo>
                      <a:pt x="238" y="287"/>
                    </a:lnTo>
                    <a:lnTo>
                      <a:pt x="239" y="287"/>
                    </a:lnTo>
                    <a:lnTo>
                      <a:pt x="238" y="289"/>
                    </a:lnTo>
                    <a:lnTo>
                      <a:pt x="238" y="289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4" y="292"/>
                    </a:lnTo>
                    <a:lnTo>
                      <a:pt x="231" y="296"/>
                    </a:lnTo>
                    <a:lnTo>
                      <a:pt x="231" y="296"/>
                    </a:lnTo>
                    <a:lnTo>
                      <a:pt x="232" y="294"/>
                    </a:lnTo>
                    <a:lnTo>
                      <a:pt x="232" y="296"/>
                    </a:lnTo>
                    <a:lnTo>
                      <a:pt x="232" y="297"/>
                    </a:lnTo>
                    <a:lnTo>
                      <a:pt x="232" y="297"/>
                    </a:lnTo>
                    <a:lnTo>
                      <a:pt x="234" y="294"/>
                    </a:lnTo>
                    <a:lnTo>
                      <a:pt x="237" y="293"/>
                    </a:lnTo>
                    <a:lnTo>
                      <a:pt x="237" y="293"/>
                    </a:lnTo>
                    <a:lnTo>
                      <a:pt x="234" y="297"/>
                    </a:lnTo>
                    <a:lnTo>
                      <a:pt x="234" y="297"/>
                    </a:lnTo>
                    <a:lnTo>
                      <a:pt x="231" y="301"/>
                    </a:lnTo>
                    <a:lnTo>
                      <a:pt x="231" y="301"/>
                    </a:lnTo>
                    <a:lnTo>
                      <a:pt x="228" y="304"/>
                    </a:lnTo>
                    <a:lnTo>
                      <a:pt x="224" y="307"/>
                    </a:lnTo>
                    <a:lnTo>
                      <a:pt x="224" y="307"/>
                    </a:lnTo>
                    <a:lnTo>
                      <a:pt x="224" y="306"/>
                    </a:lnTo>
                    <a:lnTo>
                      <a:pt x="225" y="304"/>
                    </a:lnTo>
                    <a:lnTo>
                      <a:pt x="229" y="300"/>
                    </a:lnTo>
                    <a:lnTo>
                      <a:pt x="229" y="300"/>
                    </a:lnTo>
                    <a:lnTo>
                      <a:pt x="227" y="301"/>
                    </a:lnTo>
                    <a:lnTo>
                      <a:pt x="228" y="300"/>
                    </a:lnTo>
                    <a:lnTo>
                      <a:pt x="231" y="296"/>
                    </a:lnTo>
                    <a:lnTo>
                      <a:pt x="231" y="296"/>
                    </a:lnTo>
                    <a:lnTo>
                      <a:pt x="227" y="299"/>
                    </a:lnTo>
                    <a:lnTo>
                      <a:pt x="225" y="301"/>
                    </a:lnTo>
                    <a:lnTo>
                      <a:pt x="222" y="304"/>
                    </a:lnTo>
                    <a:lnTo>
                      <a:pt x="219" y="307"/>
                    </a:lnTo>
                    <a:lnTo>
                      <a:pt x="219" y="307"/>
                    </a:lnTo>
                    <a:lnTo>
                      <a:pt x="219" y="309"/>
                    </a:lnTo>
                    <a:lnTo>
                      <a:pt x="221" y="307"/>
                    </a:lnTo>
                    <a:lnTo>
                      <a:pt x="222" y="307"/>
                    </a:lnTo>
                    <a:lnTo>
                      <a:pt x="222" y="307"/>
                    </a:lnTo>
                    <a:lnTo>
                      <a:pt x="219" y="310"/>
                    </a:lnTo>
                    <a:lnTo>
                      <a:pt x="219" y="310"/>
                    </a:lnTo>
                    <a:lnTo>
                      <a:pt x="219" y="310"/>
                    </a:lnTo>
                    <a:lnTo>
                      <a:pt x="222" y="309"/>
                    </a:lnTo>
                    <a:lnTo>
                      <a:pt x="222" y="309"/>
                    </a:lnTo>
                    <a:lnTo>
                      <a:pt x="218" y="316"/>
                    </a:lnTo>
                    <a:lnTo>
                      <a:pt x="215" y="323"/>
                    </a:lnTo>
                    <a:lnTo>
                      <a:pt x="215" y="323"/>
                    </a:lnTo>
                    <a:lnTo>
                      <a:pt x="212" y="324"/>
                    </a:lnTo>
                    <a:lnTo>
                      <a:pt x="212" y="324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08" y="330"/>
                    </a:lnTo>
                    <a:lnTo>
                      <a:pt x="207" y="333"/>
                    </a:lnTo>
                    <a:lnTo>
                      <a:pt x="205" y="336"/>
                    </a:lnTo>
                    <a:lnTo>
                      <a:pt x="205" y="336"/>
                    </a:lnTo>
                    <a:lnTo>
                      <a:pt x="204" y="336"/>
                    </a:lnTo>
                    <a:lnTo>
                      <a:pt x="205" y="334"/>
                    </a:lnTo>
                    <a:lnTo>
                      <a:pt x="205" y="334"/>
                    </a:lnTo>
                    <a:lnTo>
                      <a:pt x="205" y="330"/>
                    </a:lnTo>
                    <a:lnTo>
                      <a:pt x="205" y="330"/>
                    </a:lnTo>
                    <a:lnTo>
                      <a:pt x="204" y="334"/>
                    </a:lnTo>
                    <a:lnTo>
                      <a:pt x="204" y="336"/>
                    </a:lnTo>
                    <a:lnTo>
                      <a:pt x="204" y="336"/>
                    </a:lnTo>
                    <a:lnTo>
                      <a:pt x="204" y="336"/>
                    </a:lnTo>
                    <a:lnTo>
                      <a:pt x="202" y="339"/>
                    </a:lnTo>
                    <a:lnTo>
                      <a:pt x="199" y="343"/>
                    </a:lnTo>
                    <a:lnTo>
                      <a:pt x="199" y="343"/>
                    </a:lnTo>
                    <a:lnTo>
                      <a:pt x="198" y="343"/>
                    </a:lnTo>
                    <a:lnTo>
                      <a:pt x="198" y="341"/>
                    </a:lnTo>
                    <a:lnTo>
                      <a:pt x="198" y="341"/>
                    </a:lnTo>
                    <a:lnTo>
                      <a:pt x="197" y="343"/>
                    </a:lnTo>
                    <a:lnTo>
                      <a:pt x="197" y="343"/>
                    </a:lnTo>
                    <a:lnTo>
                      <a:pt x="195" y="347"/>
                    </a:lnTo>
                    <a:lnTo>
                      <a:pt x="192" y="353"/>
                    </a:lnTo>
                    <a:lnTo>
                      <a:pt x="192" y="353"/>
                    </a:lnTo>
                    <a:lnTo>
                      <a:pt x="189" y="359"/>
                    </a:lnTo>
                    <a:lnTo>
                      <a:pt x="187" y="359"/>
                    </a:lnTo>
                    <a:lnTo>
                      <a:pt x="187" y="359"/>
                    </a:lnTo>
                    <a:lnTo>
                      <a:pt x="184" y="364"/>
                    </a:lnTo>
                    <a:lnTo>
                      <a:pt x="181" y="370"/>
                    </a:lnTo>
                    <a:lnTo>
                      <a:pt x="181" y="370"/>
                    </a:lnTo>
                    <a:lnTo>
                      <a:pt x="178" y="373"/>
                    </a:lnTo>
                    <a:lnTo>
                      <a:pt x="175" y="377"/>
                    </a:lnTo>
                    <a:lnTo>
                      <a:pt x="174" y="381"/>
                    </a:lnTo>
                    <a:lnTo>
                      <a:pt x="172" y="383"/>
                    </a:lnTo>
                    <a:lnTo>
                      <a:pt x="172" y="383"/>
                    </a:lnTo>
                    <a:lnTo>
                      <a:pt x="171" y="386"/>
                    </a:lnTo>
                    <a:lnTo>
                      <a:pt x="171" y="389"/>
                    </a:lnTo>
                    <a:lnTo>
                      <a:pt x="167" y="393"/>
                    </a:lnTo>
                    <a:lnTo>
                      <a:pt x="167" y="393"/>
                    </a:lnTo>
                    <a:lnTo>
                      <a:pt x="162" y="400"/>
                    </a:lnTo>
                    <a:lnTo>
                      <a:pt x="162" y="400"/>
                    </a:lnTo>
                    <a:lnTo>
                      <a:pt x="161" y="406"/>
                    </a:lnTo>
                    <a:lnTo>
                      <a:pt x="161" y="406"/>
                    </a:lnTo>
                    <a:lnTo>
                      <a:pt x="155" y="417"/>
                    </a:lnTo>
                    <a:lnTo>
                      <a:pt x="155" y="417"/>
                    </a:lnTo>
                    <a:lnTo>
                      <a:pt x="150" y="427"/>
                    </a:lnTo>
                    <a:lnTo>
                      <a:pt x="150" y="427"/>
                    </a:lnTo>
                    <a:lnTo>
                      <a:pt x="150" y="429"/>
                    </a:lnTo>
                    <a:lnTo>
                      <a:pt x="150" y="427"/>
                    </a:lnTo>
                    <a:lnTo>
                      <a:pt x="150" y="426"/>
                    </a:lnTo>
                    <a:lnTo>
                      <a:pt x="148" y="427"/>
                    </a:lnTo>
                    <a:lnTo>
                      <a:pt x="148" y="427"/>
                    </a:lnTo>
                    <a:lnTo>
                      <a:pt x="145" y="437"/>
                    </a:lnTo>
                    <a:lnTo>
                      <a:pt x="142" y="446"/>
                    </a:lnTo>
                    <a:lnTo>
                      <a:pt x="138" y="454"/>
                    </a:lnTo>
                    <a:lnTo>
                      <a:pt x="135" y="463"/>
                    </a:lnTo>
                    <a:lnTo>
                      <a:pt x="135" y="463"/>
                    </a:lnTo>
                    <a:lnTo>
                      <a:pt x="138" y="458"/>
                    </a:lnTo>
                    <a:lnTo>
                      <a:pt x="138" y="458"/>
                    </a:lnTo>
                    <a:lnTo>
                      <a:pt x="138" y="460"/>
                    </a:lnTo>
                    <a:lnTo>
                      <a:pt x="140" y="460"/>
                    </a:lnTo>
                    <a:lnTo>
                      <a:pt x="140" y="460"/>
                    </a:lnTo>
                    <a:lnTo>
                      <a:pt x="137" y="464"/>
                    </a:lnTo>
                    <a:lnTo>
                      <a:pt x="135" y="467"/>
                    </a:lnTo>
                    <a:lnTo>
                      <a:pt x="135" y="467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2" y="476"/>
                    </a:lnTo>
                    <a:lnTo>
                      <a:pt x="132" y="476"/>
                    </a:lnTo>
                    <a:lnTo>
                      <a:pt x="134" y="473"/>
                    </a:lnTo>
                    <a:lnTo>
                      <a:pt x="134" y="473"/>
                    </a:lnTo>
                    <a:lnTo>
                      <a:pt x="134" y="473"/>
                    </a:lnTo>
                    <a:lnTo>
                      <a:pt x="134" y="474"/>
                    </a:lnTo>
                    <a:lnTo>
                      <a:pt x="132" y="477"/>
                    </a:lnTo>
                    <a:lnTo>
                      <a:pt x="132" y="478"/>
                    </a:lnTo>
                    <a:lnTo>
                      <a:pt x="132" y="478"/>
                    </a:lnTo>
                    <a:lnTo>
                      <a:pt x="131" y="480"/>
                    </a:lnTo>
                    <a:lnTo>
                      <a:pt x="131" y="483"/>
                    </a:lnTo>
                    <a:lnTo>
                      <a:pt x="131" y="483"/>
                    </a:lnTo>
                    <a:lnTo>
                      <a:pt x="131" y="487"/>
                    </a:lnTo>
                    <a:lnTo>
                      <a:pt x="131" y="487"/>
                    </a:lnTo>
                    <a:lnTo>
                      <a:pt x="128" y="493"/>
                    </a:lnTo>
                    <a:lnTo>
                      <a:pt x="128" y="493"/>
                    </a:lnTo>
                    <a:lnTo>
                      <a:pt x="127" y="498"/>
                    </a:lnTo>
                    <a:lnTo>
                      <a:pt x="125" y="506"/>
                    </a:lnTo>
                    <a:lnTo>
                      <a:pt x="125" y="506"/>
                    </a:lnTo>
                    <a:lnTo>
                      <a:pt x="124" y="507"/>
                    </a:lnTo>
                    <a:lnTo>
                      <a:pt x="122" y="504"/>
                    </a:lnTo>
                    <a:lnTo>
                      <a:pt x="122" y="504"/>
                    </a:lnTo>
                    <a:lnTo>
                      <a:pt x="121" y="507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2" y="508"/>
                    </a:lnTo>
                    <a:lnTo>
                      <a:pt x="122" y="508"/>
                    </a:lnTo>
                    <a:lnTo>
                      <a:pt x="122" y="513"/>
                    </a:lnTo>
                    <a:lnTo>
                      <a:pt x="122" y="517"/>
                    </a:lnTo>
                    <a:lnTo>
                      <a:pt x="122" y="517"/>
                    </a:lnTo>
                    <a:lnTo>
                      <a:pt x="121" y="517"/>
                    </a:lnTo>
                    <a:lnTo>
                      <a:pt x="121" y="514"/>
                    </a:lnTo>
                    <a:lnTo>
                      <a:pt x="121" y="514"/>
                    </a:lnTo>
                    <a:lnTo>
                      <a:pt x="120" y="52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5" y="534"/>
                    </a:lnTo>
                    <a:lnTo>
                      <a:pt x="115" y="536"/>
                    </a:lnTo>
                    <a:lnTo>
                      <a:pt x="115" y="536"/>
                    </a:lnTo>
                    <a:lnTo>
                      <a:pt x="115" y="541"/>
                    </a:lnTo>
                    <a:lnTo>
                      <a:pt x="114" y="551"/>
                    </a:lnTo>
                    <a:lnTo>
                      <a:pt x="112" y="560"/>
                    </a:lnTo>
                    <a:lnTo>
                      <a:pt x="112" y="567"/>
                    </a:lnTo>
                    <a:lnTo>
                      <a:pt x="112" y="567"/>
                    </a:lnTo>
                    <a:lnTo>
                      <a:pt x="111" y="571"/>
                    </a:lnTo>
                    <a:lnTo>
                      <a:pt x="110" y="573"/>
                    </a:lnTo>
                    <a:lnTo>
                      <a:pt x="110" y="570"/>
                    </a:lnTo>
                    <a:lnTo>
                      <a:pt x="110" y="570"/>
                    </a:lnTo>
                    <a:lnTo>
                      <a:pt x="110" y="574"/>
                    </a:lnTo>
                    <a:lnTo>
                      <a:pt x="111" y="576"/>
                    </a:lnTo>
                    <a:lnTo>
                      <a:pt x="111" y="576"/>
                    </a:lnTo>
                    <a:lnTo>
                      <a:pt x="110" y="578"/>
                    </a:lnTo>
                    <a:lnTo>
                      <a:pt x="108" y="580"/>
                    </a:lnTo>
                    <a:lnTo>
                      <a:pt x="108" y="580"/>
                    </a:lnTo>
                    <a:lnTo>
                      <a:pt x="108" y="583"/>
                    </a:lnTo>
                    <a:lnTo>
                      <a:pt x="108" y="583"/>
                    </a:lnTo>
                    <a:lnTo>
                      <a:pt x="108" y="586"/>
                    </a:lnTo>
                    <a:lnTo>
                      <a:pt x="108" y="586"/>
                    </a:lnTo>
                    <a:lnTo>
                      <a:pt x="108" y="583"/>
                    </a:lnTo>
                    <a:lnTo>
                      <a:pt x="110" y="580"/>
                    </a:lnTo>
                    <a:lnTo>
                      <a:pt x="110" y="580"/>
                    </a:lnTo>
                    <a:lnTo>
                      <a:pt x="110" y="581"/>
                    </a:lnTo>
                    <a:lnTo>
                      <a:pt x="110" y="581"/>
                    </a:lnTo>
                    <a:lnTo>
                      <a:pt x="110" y="581"/>
                    </a:lnTo>
                    <a:lnTo>
                      <a:pt x="108" y="596"/>
                    </a:lnTo>
                    <a:lnTo>
                      <a:pt x="108" y="596"/>
                    </a:lnTo>
                    <a:lnTo>
                      <a:pt x="108" y="603"/>
                    </a:lnTo>
                    <a:lnTo>
                      <a:pt x="108" y="603"/>
                    </a:lnTo>
                    <a:lnTo>
                      <a:pt x="108" y="607"/>
                    </a:lnTo>
                    <a:lnTo>
                      <a:pt x="108" y="607"/>
                    </a:lnTo>
                    <a:lnTo>
                      <a:pt x="108" y="611"/>
                    </a:lnTo>
                    <a:lnTo>
                      <a:pt x="108" y="611"/>
                    </a:lnTo>
                    <a:lnTo>
                      <a:pt x="107" y="611"/>
                    </a:lnTo>
                    <a:lnTo>
                      <a:pt x="105" y="614"/>
                    </a:lnTo>
                    <a:lnTo>
                      <a:pt x="105" y="614"/>
                    </a:lnTo>
                    <a:lnTo>
                      <a:pt x="107" y="615"/>
                    </a:lnTo>
                    <a:lnTo>
                      <a:pt x="107" y="614"/>
                    </a:lnTo>
                    <a:lnTo>
                      <a:pt x="108" y="611"/>
                    </a:lnTo>
                    <a:lnTo>
                      <a:pt x="108" y="611"/>
                    </a:lnTo>
                    <a:lnTo>
                      <a:pt x="110" y="615"/>
                    </a:lnTo>
                    <a:lnTo>
                      <a:pt x="108" y="620"/>
                    </a:lnTo>
                    <a:lnTo>
                      <a:pt x="108" y="623"/>
                    </a:lnTo>
                    <a:lnTo>
                      <a:pt x="108" y="627"/>
                    </a:lnTo>
                    <a:lnTo>
                      <a:pt x="108" y="627"/>
                    </a:lnTo>
                    <a:lnTo>
                      <a:pt x="108" y="630"/>
                    </a:lnTo>
                    <a:lnTo>
                      <a:pt x="107" y="628"/>
                    </a:lnTo>
                    <a:lnTo>
                      <a:pt x="105" y="627"/>
                    </a:lnTo>
                    <a:lnTo>
                      <a:pt x="105" y="627"/>
                    </a:lnTo>
                    <a:lnTo>
                      <a:pt x="105" y="627"/>
                    </a:lnTo>
                    <a:lnTo>
                      <a:pt x="105" y="630"/>
                    </a:lnTo>
                    <a:lnTo>
                      <a:pt x="107" y="630"/>
                    </a:lnTo>
                    <a:lnTo>
                      <a:pt x="108" y="631"/>
                    </a:lnTo>
                    <a:lnTo>
                      <a:pt x="108" y="631"/>
                    </a:lnTo>
                    <a:lnTo>
                      <a:pt x="110" y="633"/>
                    </a:lnTo>
                    <a:lnTo>
                      <a:pt x="108" y="634"/>
                    </a:lnTo>
                    <a:lnTo>
                      <a:pt x="108" y="637"/>
                    </a:lnTo>
                    <a:lnTo>
                      <a:pt x="108" y="637"/>
                    </a:lnTo>
                    <a:lnTo>
                      <a:pt x="107" y="635"/>
                    </a:lnTo>
                    <a:lnTo>
                      <a:pt x="107" y="634"/>
                    </a:lnTo>
                    <a:lnTo>
                      <a:pt x="107" y="634"/>
                    </a:lnTo>
                    <a:lnTo>
                      <a:pt x="107" y="638"/>
                    </a:lnTo>
                    <a:lnTo>
                      <a:pt x="107" y="641"/>
                    </a:lnTo>
                    <a:lnTo>
                      <a:pt x="108" y="641"/>
                    </a:lnTo>
                    <a:lnTo>
                      <a:pt x="108" y="641"/>
                    </a:lnTo>
                    <a:lnTo>
                      <a:pt x="107" y="647"/>
                    </a:lnTo>
                    <a:lnTo>
                      <a:pt x="105" y="653"/>
                    </a:lnTo>
                    <a:lnTo>
                      <a:pt x="105" y="653"/>
                    </a:lnTo>
                    <a:lnTo>
                      <a:pt x="107" y="658"/>
                    </a:lnTo>
                    <a:lnTo>
                      <a:pt x="107" y="665"/>
                    </a:lnTo>
                    <a:lnTo>
                      <a:pt x="107" y="665"/>
                    </a:lnTo>
                    <a:lnTo>
                      <a:pt x="108" y="665"/>
                    </a:lnTo>
                    <a:lnTo>
                      <a:pt x="108" y="665"/>
                    </a:lnTo>
                    <a:lnTo>
                      <a:pt x="110" y="668"/>
                    </a:lnTo>
                    <a:lnTo>
                      <a:pt x="111" y="663"/>
                    </a:lnTo>
                    <a:lnTo>
                      <a:pt x="111" y="663"/>
                    </a:lnTo>
                    <a:lnTo>
                      <a:pt x="110" y="660"/>
                    </a:lnTo>
                    <a:lnTo>
                      <a:pt x="110" y="657"/>
                    </a:lnTo>
                    <a:lnTo>
                      <a:pt x="110" y="657"/>
                    </a:lnTo>
                    <a:lnTo>
                      <a:pt x="110" y="655"/>
                    </a:lnTo>
                    <a:lnTo>
                      <a:pt x="110" y="657"/>
                    </a:lnTo>
                    <a:lnTo>
                      <a:pt x="110" y="657"/>
                    </a:lnTo>
                    <a:lnTo>
                      <a:pt x="108" y="643"/>
                    </a:lnTo>
                    <a:lnTo>
                      <a:pt x="110" y="637"/>
                    </a:lnTo>
                    <a:lnTo>
                      <a:pt x="110" y="635"/>
                    </a:lnTo>
                    <a:lnTo>
                      <a:pt x="111" y="635"/>
                    </a:lnTo>
                    <a:lnTo>
                      <a:pt x="111" y="635"/>
                    </a:lnTo>
                    <a:lnTo>
                      <a:pt x="111" y="633"/>
                    </a:lnTo>
                    <a:lnTo>
                      <a:pt x="110" y="630"/>
                    </a:lnTo>
                    <a:lnTo>
                      <a:pt x="110" y="630"/>
                    </a:lnTo>
                    <a:lnTo>
                      <a:pt x="111" y="628"/>
                    </a:lnTo>
                    <a:lnTo>
                      <a:pt x="111" y="630"/>
                    </a:lnTo>
                    <a:lnTo>
                      <a:pt x="112" y="634"/>
                    </a:lnTo>
                    <a:lnTo>
                      <a:pt x="112" y="634"/>
                    </a:lnTo>
                    <a:lnTo>
                      <a:pt x="112" y="627"/>
                    </a:lnTo>
                    <a:lnTo>
                      <a:pt x="112" y="625"/>
                    </a:lnTo>
                    <a:lnTo>
                      <a:pt x="111" y="625"/>
                    </a:lnTo>
                    <a:lnTo>
                      <a:pt x="111" y="625"/>
                    </a:lnTo>
                    <a:lnTo>
                      <a:pt x="111" y="620"/>
                    </a:lnTo>
                    <a:lnTo>
                      <a:pt x="111" y="615"/>
                    </a:lnTo>
                    <a:lnTo>
                      <a:pt x="111" y="613"/>
                    </a:lnTo>
                    <a:lnTo>
                      <a:pt x="111" y="613"/>
                    </a:lnTo>
                    <a:lnTo>
                      <a:pt x="111" y="613"/>
                    </a:lnTo>
                    <a:lnTo>
                      <a:pt x="111" y="614"/>
                    </a:lnTo>
                    <a:lnTo>
                      <a:pt x="112" y="615"/>
                    </a:lnTo>
                    <a:lnTo>
                      <a:pt x="112" y="615"/>
                    </a:lnTo>
                    <a:lnTo>
                      <a:pt x="112" y="615"/>
                    </a:lnTo>
                    <a:lnTo>
                      <a:pt x="114" y="613"/>
                    </a:lnTo>
                    <a:lnTo>
                      <a:pt x="112" y="608"/>
                    </a:lnTo>
                    <a:lnTo>
                      <a:pt x="112" y="608"/>
                    </a:lnTo>
                    <a:lnTo>
                      <a:pt x="114" y="606"/>
                    </a:lnTo>
                    <a:lnTo>
                      <a:pt x="114" y="606"/>
                    </a:lnTo>
                    <a:lnTo>
                      <a:pt x="115" y="606"/>
                    </a:lnTo>
                    <a:lnTo>
                      <a:pt x="115" y="606"/>
                    </a:lnTo>
                    <a:lnTo>
                      <a:pt x="114" y="603"/>
                    </a:lnTo>
                    <a:lnTo>
                      <a:pt x="114" y="603"/>
                    </a:lnTo>
                    <a:lnTo>
                      <a:pt x="114" y="604"/>
                    </a:lnTo>
                    <a:lnTo>
                      <a:pt x="114" y="604"/>
                    </a:lnTo>
                    <a:lnTo>
                      <a:pt x="114" y="598"/>
                    </a:lnTo>
                    <a:lnTo>
                      <a:pt x="115" y="593"/>
                    </a:lnTo>
                    <a:lnTo>
                      <a:pt x="115" y="593"/>
                    </a:lnTo>
                    <a:lnTo>
                      <a:pt x="114" y="593"/>
                    </a:lnTo>
                    <a:lnTo>
                      <a:pt x="114" y="593"/>
                    </a:lnTo>
                    <a:lnTo>
                      <a:pt x="114" y="593"/>
                    </a:lnTo>
                    <a:lnTo>
                      <a:pt x="114" y="586"/>
                    </a:lnTo>
                    <a:lnTo>
                      <a:pt x="114" y="586"/>
                    </a:lnTo>
                    <a:lnTo>
                      <a:pt x="115" y="587"/>
                    </a:lnTo>
                    <a:lnTo>
                      <a:pt x="115" y="587"/>
                    </a:lnTo>
                    <a:lnTo>
                      <a:pt x="115" y="580"/>
                    </a:lnTo>
                    <a:lnTo>
                      <a:pt x="115" y="574"/>
                    </a:lnTo>
                    <a:lnTo>
                      <a:pt x="115" y="574"/>
                    </a:lnTo>
                    <a:lnTo>
                      <a:pt x="118" y="561"/>
                    </a:lnTo>
                    <a:lnTo>
                      <a:pt x="118" y="561"/>
                    </a:lnTo>
                    <a:lnTo>
                      <a:pt x="118" y="561"/>
                    </a:lnTo>
                    <a:lnTo>
                      <a:pt x="118" y="563"/>
                    </a:lnTo>
                    <a:lnTo>
                      <a:pt x="118" y="566"/>
                    </a:lnTo>
                    <a:lnTo>
                      <a:pt x="118" y="566"/>
                    </a:lnTo>
                    <a:lnTo>
                      <a:pt x="120" y="561"/>
                    </a:lnTo>
                    <a:lnTo>
                      <a:pt x="120" y="557"/>
                    </a:lnTo>
                    <a:lnTo>
                      <a:pt x="120" y="557"/>
                    </a:lnTo>
                    <a:lnTo>
                      <a:pt x="120" y="563"/>
                    </a:lnTo>
                    <a:lnTo>
                      <a:pt x="118" y="568"/>
                    </a:lnTo>
                    <a:lnTo>
                      <a:pt x="118" y="568"/>
                    </a:lnTo>
                    <a:lnTo>
                      <a:pt x="120" y="573"/>
                    </a:lnTo>
                    <a:lnTo>
                      <a:pt x="118" y="577"/>
                    </a:lnTo>
                    <a:lnTo>
                      <a:pt x="118" y="577"/>
                    </a:lnTo>
                    <a:lnTo>
                      <a:pt x="117" y="583"/>
                    </a:lnTo>
                    <a:lnTo>
                      <a:pt x="117" y="583"/>
                    </a:lnTo>
                    <a:lnTo>
                      <a:pt x="118" y="588"/>
                    </a:lnTo>
                    <a:lnTo>
                      <a:pt x="118" y="588"/>
                    </a:lnTo>
                    <a:lnTo>
                      <a:pt x="118" y="583"/>
                    </a:lnTo>
                    <a:lnTo>
                      <a:pt x="118" y="583"/>
                    </a:lnTo>
                    <a:lnTo>
                      <a:pt x="118" y="578"/>
                    </a:lnTo>
                    <a:lnTo>
                      <a:pt x="118" y="578"/>
                    </a:lnTo>
                    <a:lnTo>
                      <a:pt x="120" y="570"/>
                    </a:lnTo>
                    <a:lnTo>
                      <a:pt x="120" y="570"/>
                    </a:lnTo>
                    <a:lnTo>
                      <a:pt x="122" y="554"/>
                    </a:lnTo>
                    <a:lnTo>
                      <a:pt x="122" y="554"/>
                    </a:lnTo>
                    <a:lnTo>
                      <a:pt x="121" y="554"/>
                    </a:lnTo>
                    <a:lnTo>
                      <a:pt x="121" y="554"/>
                    </a:lnTo>
                    <a:lnTo>
                      <a:pt x="120" y="557"/>
                    </a:lnTo>
                    <a:lnTo>
                      <a:pt x="120" y="557"/>
                    </a:lnTo>
                    <a:lnTo>
                      <a:pt x="121" y="554"/>
                    </a:lnTo>
                    <a:lnTo>
                      <a:pt x="122" y="551"/>
                    </a:lnTo>
                    <a:lnTo>
                      <a:pt x="122" y="550"/>
                    </a:lnTo>
                    <a:lnTo>
                      <a:pt x="124" y="546"/>
                    </a:lnTo>
                    <a:lnTo>
                      <a:pt x="124" y="546"/>
                    </a:lnTo>
                    <a:lnTo>
                      <a:pt x="121" y="551"/>
                    </a:lnTo>
                    <a:lnTo>
                      <a:pt x="121" y="551"/>
                    </a:lnTo>
                    <a:lnTo>
                      <a:pt x="121" y="548"/>
                    </a:lnTo>
                    <a:lnTo>
                      <a:pt x="121" y="547"/>
                    </a:lnTo>
                    <a:lnTo>
                      <a:pt x="122" y="546"/>
                    </a:lnTo>
                    <a:lnTo>
                      <a:pt x="121" y="543"/>
                    </a:lnTo>
                    <a:lnTo>
                      <a:pt x="121" y="543"/>
                    </a:lnTo>
                    <a:lnTo>
                      <a:pt x="122" y="543"/>
                    </a:lnTo>
                    <a:lnTo>
                      <a:pt x="122" y="543"/>
                    </a:lnTo>
                    <a:lnTo>
                      <a:pt x="122" y="544"/>
                    </a:lnTo>
                    <a:lnTo>
                      <a:pt x="122" y="544"/>
                    </a:lnTo>
                    <a:lnTo>
                      <a:pt x="124" y="543"/>
                    </a:lnTo>
                    <a:lnTo>
                      <a:pt x="124" y="540"/>
                    </a:lnTo>
                    <a:lnTo>
                      <a:pt x="124" y="540"/>
                    </a:lnTo>
                    <a:lnTo>
                      <a:pt x="124" y="536"/>
                    </a:lnTo>
                    <a:lnTo>
                      <a:pt x="125" y="528"/>
                    </a:lnTo>
                    <a:lnTo>
                      <a:pt x="130" y="514"/>
                    </a:lnTo>
                    <a:lnTo>
                      <a:pt x="130" y="514"/>
                    </a:lnTo>
                    <a:lnTo>
                      <a:pt x="130" y="514"/>
                    </a:lnTo>
                    <a:lnTo>
                      <a:pt x="130" y="517"/>
                    </a:lnTo>
                    <a:lnTo>
                      <a:pt x="128" y="518"/>
                    </a:lnTo>
                    <a:lnTo>
                      <a:pt x="128" y="520"/>
                    </a:lnTo>
                    <a:lnTo>
                      <a:pt x="128" y="520"/>
                    </a:lnTo>
                    <a:lnTo>
                      <a:pt x="131" y="511"/>
                    </a:lnTo>
                    <a:lnTo>
                      <a:pt x="131" y="511"/>
                    </a:lnTo>
                    <a:lnTo>
                      <a:pt x="132" y="501"/>
                    </a:lnTo>
                    <a:lnTo>
                      <a:pt x="132" y="501"/>
                    </a:lnTo>
                    <a:lnTo>
                      <a:pt x="135" y="491"/>
                    </a:lnTo>
                    <a:lnTo>
                      <a:pt x="138" y="483"/>
                    </a:lnTo>
                    <a:lnTo>
                      <a:pt x="138" y="483"/>
                    </a:lnTo>
                    <a:lnTo>
                      <a:pt x="140" y="484"/>
                    </a:lnTo>
                    <a:lnTo>
                      <a:pt x="140" y="486"/>
                    </a:lnTo>
                    <a:lnTo>
                      <a:pt x="140" y="486"/>
                    </a:lnTo>
                    <a:lnTo>
                      <a:pt x="141" y="484"/>
                    </a:lnTo>
                    <a:lnTo>
                      <a:pt x="141" y="481"/>
                    </a:lnTo>
                    <a:lnTo>
                      <a:pt x="140" y="480"/>
                    </a:lnTo>
                    <a:lnTo>
                      <a:pt x="140" y="480"/>
                    </a:lnTo>
                    <a:lnTo>
                      <a:pt x="141" y="477"/>
                    </a:lnTo>
                    <a:lnTo>
                      <a:pt x="141" y="477"/>
                    </a:lnTo>
                    <a:lnTo>
                      <a:pt x="142" y="477"/>
                    </a:lnTo>
                    <a:lnTo>
                      <a:pt x="144" y="474"/>
                    </a:lnTo>
                    <a:lnTo>
                      <a:pt x="144" y="474"/>
                    </a:lnTo>
                    <a:lnTo>
                      <a:pt x="144" y="473"/>
                    </a:lnTo>
                    <a:lnTo>
                      <a:pt x="142" y="474"/>
                    </a:lnTo>
                    <a:lnTo>
                      <a:pt x="142" y="476"/>
                    </a:lnTo>
                    <a:lnTo>
                      <a:pt x="141" y="474"/>
                    </a:lnTo>
                    <a:lnTo>
                      <a:pt x="141" y="474"/>
                    </a:lnTo>
                    <a:lnTo>
                      <a:pt x="144" y="468"/>
                    </a:lnTo>
                    <a:lnTo>
                      <a:pt x="144" y="468"/>
                    </a:lnTo>
                    <a:lnTo>
                      <a:pt x="145" y="463"/>
                    </a:lnTo>
                    <a:lnTo>
                      <a:pt x="145" y="463"/>
                    </a:lnTo>
                    <a:lnTo>
                      <a:pt x="147" y="457"/>
                    </a:lnTo>
                    <a:lnTo>
                      <a:pt x="150" y="453"/>
                    </a:lnTo>
                    <a:lnTo>
                      <a:pt x="150" y="453"/>
                    </a:lnTo>
                    <a:lnTo>
                      <a:pt x="150" y="450"/>
                    </a:lnTo>
                    <a:lnTo>
                      <a:pt x="150" y="447"/>
                    </a:lnTo>
                    <a:lnTo>
                      <a:pt x="152" y="441"/>
                    </a:lnTo>
                    <a:lnTo>
                      <a:pt x="152" y="441"/>
                    </a:lnTo>
                    <a:lnTo>
                      <a:pt x="154" y="440"/>
                    </a:lnTo>
                    <a:lnTo>
                      <a:pt x="155" y="439"/>
                    </a:lnTo>
                    <a:lnTo>
                      <a:pt x="155" y="439"/>
                    </a:lnTo>
                    <a:lnTo>
                      <a:pt x="158" y="430"/>
                    </a:lnTo>
                    <a:lnTo>
                      <a:pt x="161" y="421"/>
                    </a:lnTo>
                    <a:lnTo>
                      <a:pt x="161" y="421"/>
                    </a:lnTo>
                    <a:lnTo>
                      <a:pt x="162" y="421"/>
                    </a:lnTo>
                    <a:lnTo>
                      <a:pt x="161" y="424"/>
                    </a:lnTo>
                    <a:lnTo>
                      <a:pt x="159" y="429"/>
                    </a:lnTo>
                    <a:lnTo>
                      <a:pt x="159" y="429"/>
                    </a:lnTo>
                    <a:lnTo>
                      <a:pt x="164" y="421"/>
                    </a:lnTo>
                    <a:lnTo>
                      <a:pt x="164" y="421"/>
                    </a:lnTo>
                    <a:lnTo>
                      <a:pt x="165" y="413"/>
                    </a:lnTo>
                    <a:lnTo>
                      <a:pt x="165" y="413"/>
                    </a:lnTo>
                    <a:lnTo>
                      <a:pt x="167" y="411"/>
                    </a:lnTo>
                    <a:lnTo>
                      <a:pt x="167" y="413"/>
                    </a:lnTo>
                    <a:lnTo>
                      <a:pt x="168" y="413"/>
                    </a:lnTo>
                    <a:lnTo>
                      <a:pt x="168" y="411"/>
                    </a:lnTo>
                    <a:lnTo>
                      <a:pt x="168" y="411"/>
                    </a:lnTo>
                    <a:lnTo>
                      <a:pt x="168" y="416"/>
                    </a:lnTo>
                    <a:lnTo>
                      <a:pt x="167" y="417"/>
                    </a:lnTo>
                    <a:lnTo>
                      <a:pt x="167" y="419"/>
                    </a:lnTo>
                    <a:lnTo>
                      <a:pt x="167" y="419"/>
                    </a:lnTo>
                    <a:lnTo>
                      <a:pt x="174" y="404"/>
                    </a:lnTo>
                    <a:lnTo>
                      <a:pt x="174" y="404"/>
                    </a:lnTo>
                    <a:lnTo>
                      <a:pt x="175" y="400"/>
                    </a:lnTo>
                    <a:lnTo>
                      <a:pt x="175" y="400"/>
                    </a:lnTo>
                    <a:lnTo>
                      <a:pt x="177" y="397"/>
                    </a:lnTo>
                    <a:lnTo>
                      <a:pt x="177" y="397"/>
                    </a:lnTo>
                    <a:lnTo>
                      <a:pt x="178" y="390"/>
                    </a:lnTo>
                    <a:lnTo>
                      <a:pt x="178" y="390"/>
                    </a:lnTo>
                    <a:lnTo>
                      <a:pt x="179" y="389"/>
                    </a:lnTo>
                    <a:lnTo>
                      <a:pt x="181" y="390"/>
                    </a:lnTo>
                    <a:lnTo>
                      <a:pt x="181" y="391"/>
                    </a:lnTo>
                    <a:lnTo>
                      <a:pt x="181" y="391"/>
                    </a:lnTo>
                    <a:lnTo>
                      <a:pt x="185" y="384"/>
                    </a:lnTo>
                    <a:lnTo>
                      <a:pt x="185" y="384"/>
                    </a:lnTo>
                    <a:lnTo>
                      <a:pt x="188" y="377"/>
                    </a:lnTo>
                    <a:lnTo>
                      <a:pt x="188" y="377"/>
                    </a:lnTo>
                    <a:lnTo>
                      <a:pt x="198" y="366"/>
                    </a:lnTo>
                    <a:lnTo>
                      <a:pt x="198" y="366"/>
                    </a:lnTo>
                    <a:lnTo>
                      <a:pt x="198" y="363"/>
                    </a:lnTo>
                    <a:lnTo>
                      <a:pt x="201" y="360"/>
                    </a:lnTo>
                    <a:lnTo>
                      <a:pt x="201" y="360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2" y="356"/>
                    </a:lnTo>
                    <a:lnTo>
                      <a:pt x="204" y="354"/>
                    </a:lnTo>
                    <a:lnTo>
                      <a:pt x="204" y="354"/>
                    </a:lnTo>
                    <a:lnTo>
                      <a:pt x="208" y="349"/>
                    </a:lnTo>
                    <a:lnTo>
                      <a:pt x="212" y="341"/>
                    </a:lnTo>
                    <a:lnTo>
                      <a:pt x="212" y="341"/>
                    </a:lnTo>
                    <a:lnTo>
                      <a:pt x="217" y="336"/>
                    </a:lnTo>
                    <a:lnTo>
                      <a:pt x="217" y="336"/>
                    </a:lnTo>
                    <a:lnTo>
                      <a:pt x="218" y="334"/>
                    </a:lnTo>
                    <a:lnTo>
                      <a:pt x="219" y="334"/>
                    </a:lnTo>
                    <a:lnTo>
                      <a:pt x="219" y="334"/>
                    </a:lnTo>
                    <a:lnTo>
                      <a:pt x="225" y="327"/>
                    </a:lnTo>
                    <a:lnTo>
                      <a:pt x="225" y="327"/>
                    </a:lnTo>
                    <a:lnTo>
                      <a:pt x="231" y="319"/>
                    </a:lnTo>
                    <a:lnTo>
                      <a:pt x="231" y="319"/>
                    </a:lnTo>
                    <a:lnTo>
                      <a:pt x="237" y="311"/>
                    </a:lnTo>
                    <a:lnTo>
                      <a:pt x="241" y="306"/>
                    </a:lnTo>
                    <a:lnTo>
                      <a:pt x="241" y="306"/>
                    </a:lnTo>
                    <a:lnTo>
                      <a:pt x="245" y="303"/>
                    </a:lnTo>
                    <a:lnTo>
                      <a:pt x="245" y="303"/>
                    </a:lnTo>
                    <a:lnTo>
                      <a:pt x="248" y="300"/>
                    </a:lnTo>
                    <a:lnTo>
                      <a:pt x="248" y="300"/>
                    </a:lnTo>
                    <a:lnTo>
                      <a:pt x="251" y="296"/>
                    </a:lnTo>
                    <a:lnTo>
                      <a:pt x="255" y="294"/>
                    </a:lnTo>
                    <a:lnTo>
                      <a:pt x="255" y="294"/>
                    </a:lnTo>
                    <a:lnTo>
                      <a:pt x="258" y="289"/>
                    </a:lnTo>
                    <a:lnTo>
                      <a:pt x="262" y="283"/>
                    </a:lnTo>
                    <a:lnTo>
                      <a:pt x="262" y="283"/>
                    </a:lnTo>
                    <a:lnTo>
                      <a:pt x="264" y="283"/>
                    </a:lnTo>
                    <a:lnTo>
                      <a:pt x="265" y="283"/>
                    </a:lnTo>
                    <a:lnTo>
                      <a:pt x="265" y="283"/>
                    </a:lnTo>
                    <a:lnTo>
                      <a:pt x="276" y="272"/>
                    </a:lnTo>
                    <a:lnTo>
                      <a:pt x="276" y="272"/>
                    </a:lnTo>
                    <a:lnTo>
                      <a:pt x="284" y="266"/>
                    </a:lnTo>
                    <a:lnTo>
                      <a:pt x="289" y="260"/>
                    </a:lnTo>
                    <a:lnTo>
                      <a:pt x="295" y="254"/>
                    </a:lnTo>
                    <a:lnTo>
                      <a:pt x="295" y="254"/>
                    </a:lnTo>
                    <a:lnTo>
                      <a:pt x="298" y="252"/>
                    </a:lnTo>
                    <a:lnTo>
                      <a:pt x="302" y="250"/>
                    </a:lnTo>
                    <a:lnTo>
                      <a:pt x="302" y="250"/>
                    </a:lnTo>
                    <a:lnTo>
                      <a:pt x="315" y="240"/>
                    </a:lnTo>
                    <a:lnTo>
                      <a:pt x="315" y="240"/>
                    </a:lnTo>
                    <a:lnTo>
                      <a:pt x="315" y="239"/>
                    </a:lnTo>
                    <a:lnTo>
                      <a:pt x="314" y="240"/>
                    </a:lnTo>
                    <a:lnTo>
                      <a:pt x="314" y="240"/>
                    </a:lnTo>
                    <a:lnTo>
                      <a:pt x="325" y="232"/>
                    </a:lnTo>
                    <a:lnTo>
                      <a:pt x="325" y="232"/>
                    </a:lnTo>
                    <a:lnTo>
                      <a:pt x="335" y="224"/>
                    </a:lnTo>
                    <a:lnTo>
                      <a:pt x="338" y="223"/>
                    </a:lnTo>
                    <a:lnTo>
                      <a:pt x="341" y="222"/>
                    </a:lnTo>
                    <a:lnTo>
                      <a:pt x="341" y="222"/>
                    </a:lnTo>
                    <a:lnTo>
                      <a:pt x="346" y="217"/>
                    </a:lnTo>
                    <a:lnTo>
                      <a:pt x="346" y="217"/>
                    </a:lnTo>
                    <a:lnTo>
                      <a:pt x="358" y="210"/>
                    </a:lnTo>
                    <a:lnTo>
                      <a:pt x="358" y="210"/>
                    </a:lnTo>
                    <a:lnTo>
                      <a:pt x="361" y="207"/>
                    </a:lnTo>
                    <a:lnTo>
                      <a:pt x="363" y="207"/>
                    </a:lnTo>
                    <a:lnTo>
                      <a:pt x="369" y="204"/>
                    </a:lnTo>
                    <a:lnTo>
                      <a:pt x="369" y="204"/>
                    </a:lnTo>
                    <a:lnTo>
                      <a:pt x="369" y="203"/>
                    </a:lnTo>
                    <a:lnTo>
                      <a:pt x="369" y="203"/>
                    </a:lnTo>
                    <a:lnTo>
                      <a:pt x="369" y="203"/>
                    </a:lnTo>
                    <a:lnTo>
                      <a:pt x="378" y="199"/>
                    </a:lnTo>
                    <a:lnTo>
                      <a:pt x="378" y="199"/>
                    </a:lnTo>
                    <a:lnTo>
                      <a:pt x="382" y="196"/>
                    </a:lnTo>
                    <a:lnTo>
                      <a:pt x="382" y="196"/>
                    </a:lnTo>
                    <a:lnTo>
                      <a:pt x="386" y="193"/>
                    </a:lnTo>
                    <a:lnTo>
                      <a:pt x="386" y="193"/>
                    </a:lnTo>
                    <a:lnTo>
                      <a:pt x="392" y="193"/>
                    </a:lnTo>
                    <a:lnTo>
                      <a:pt x="392" y="193"/>
                    </a:lnTo>
                    <a:lnTo>
                      <a:pt x="405" y="186"/>
                    </a:lnTo>
                    <a:lnTo>
                      <a:pt x="405" y="186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31" y="174"/>
                    </a:lnTo>
                    <a:lnTo>
                      <a:pt x="443" y="170"/>
                    </a:lnTo>
                    <a:lnTo>
                      <a:pt x="443" y="170"/>
                    </a:lnTo>
                    <a:lnTo>
                      <a:pt x="445" y="169"/>
                    </a:lnTo>
                    <a:lnTo>
                      <a:pt x="445" y="169"/>
                    </a:lnTo>
                    <a:lnTo>
                      <a:pt x="490" y="154"/>
                    </a:lnTo>
                    <a:lnTo>
                      <a:pt x="515" y="149"/>
                    </a:lnTo>
                    <a:lnTo>
                      <a:pt x="537" y="144"/>
                    </a:lnTo>
                    <a:lnTo>
                      <a:pt x="537" y="144"/>
                    </a:lnTo>
                    <a:lnTo>
                      <a:pt x="540" y="144"/>
                    </a:lnTo>
                    <a:lnTo>
                      <a:pt x="540" y="144"/>
                    </a:lnTo>
                    <a:lnTo>
                      <a:pt x="545" y="143"/>
                    </a:lnTo>
                    <a:lnTo>
                      <a:pt x="545" y="143"/>
                    </a:lnTo>
                    <a:lnTo>
                      <a:pt x="555" y="142"/>
                    </a:lnTo>
                    <a:lnTo>
                      <a:pt x="555" y="142"/>
                    </a:lnTo>
                    <a:lnTo>
                      <a:pt x="562" y="142"/>
                    </a:lnTo>
                    <a:lnTo>
                      <a:pt x="562" y="142"/>
                    </a:lnTo>
                    <a:lnTo>
                      <a:pt x="565" y="142"/>
                    </a:lnTo>
                    <a:lnTo>
                      <a:pt x="565" y="142"/>
                    </a:lnTo>
                    <a:lnTo>
                      <a:pt x="567" y="140"/>
                    </a:lnTo>
                    <a:lnTo>
                      <a:pt x="567" y="140"/>
                    </a:lnTo>
                    <a:lnTo>
                      <a:pt x="579" y="140"/>
                    </a:lnTo>
                    <a:lnTo>
                      <a:pt x="579" y="140"/>
                    </a:lnTo>
                    <a:lnTo>
                      <a:pt x="589" y="139"/>
                    </a:lnTo>
                    <a:lnTo>
                      <a:pt x="589" y="139"/>
                    </a:lnTo>
                    <a:lnTo>
                      <a:pt x="597" y="140"/>
                    </a:lnTo>
                    <a:lnTo>
                      <a:pt x="597" y="140"/>
                    </a:lnTo>
                    <a:lnTo>
                      <a:pt x="602" y="139"/>
                    </a:lnTo>
                    <a:lnTo>
                      <a:pt x="602" y="139"/>
                    </a:lnTo>
                    <a:lnTo>
                      <a:pt x="606" y="139"/>
                    </a:lnTo>
                    <a:lnTo>
                      <a:pt x="610" y="139"/>
                    </a:lnTo>
                    <a:lnTo>
                      <a:pt x="610" y="139"/>
                    </a:lnTo>
                    <a:lnTo>
                      <a:pt x="615" y="139"/>
                    </a:lnTo>
                    <a:lnTo>
                      <a:pt x="620" y="140"/>
                    </a:lnTo>
                    <a:lnTo>
                      <a:pt x="620" y="140"/>
                    </a:lnTo>
                    <a:lnTo>
                      <a:pt x="633" y="139"/>
                    </a:lnTo>
                    <a:lnTo>
                      <a:pt x="633" y="139"/>
                    </a:lnTo>
                    <a:lnTo>
                      <a:pt x="647" y="140"/>
                    </a:lnTo>
                    <a:lnTo>
                      <a:pt x="647" y="140"/>
                    </a:lnTo>
                    <a:lnTo>
                      <a:pt x="662" y="142"/>
                    </a:lnTo>
                    <a:lnTo>
                      <a:pt x="676" y="142"/>
                    </a:lnTo>
                    <a:lnTo>
                      <a:pt x="676" y="142"/>
                    </a:lnTo>
                    <a:lnTo>
                      <a:pt x="679" y="143"/>
                    </a:lnTo>
                    <a:lnTo>
                      <a:pt x="679" y="143"/>
                    </a:lnTo>
                    <a:lnTo>
                      <a:pt x="697" y="146"/>
                    </a:lnTo>
                    <a:lnTo>
                      <a:pt x="697" y="146"/>
                    </a:lnTo>
                    <a:lnTo>
                      <a:pt x="714" y="149"/>
                    </a:lnTo>
                    <a:lnTo>
                      <a:pt x="714" y="149"/>
                    </a:lnTo>
                    <a:lnTo>
                      <a:pt x="731" y="153"/>
                    </a:lnTo>
                    <a:lnTo>
                      <a:pt x="749" y="156"/>
                    </a:lnTo>
                    <a:lnTo>
                      <a:pt x="749" y="156"/>
                    </a:lnTo>
                    <a:lnTo>
                      <a:pt x="756" y="159"/>
                    </a:lnTo>
                    <a:lnTo>
                      <a:pt x="763" y="162"/>
                    </a:lnTo>
                    <a:lnTo>
                      <a:pt x="763" y="162"/>
                    </a:lnTo>
                    <a:lnTo>
                      <a:pt x="770" y="163"/>
                    </a:lnTo>
                    <a:lnTo>
                      <a:pt x="770" y="163"/>
                    </a:lnTo>
                    <a:lnTo>
                      <a:pt x="777" y="167"/>
                    </a:lnTo>
                    <a:lnTo>
                      <a:pt x="777" y="167"/>
                    </a:lnTo>
                    <a:lnTo>
                      <a:pt x="783" y="167"/>
                    </a:lnTo>
                    <a:lnTo>
                      <a:pt x="787" y="169"/>
                    </a:lnTo>
                    <a:lnTo>
                      <a:pt x="787" y="169"/>
                    </a:lnTo>
                    <a:lnTo>
                      <a:pt x="796" y="172"/>
                    </a:lnTo>
                    <a:lnTo>
                      <a:pt x="796" y="172"/>
                    </a:lnTo>
                    <a:lnTo>
                      <a:pt x="818" y="183"/>
                    </a:lnTo>
                    <a:lnTo>
                      <a:pt x="841" y="193"/>
                    </a:lnTo>
                    <a:lnTo>
                      <a:pt x="841" y="193"/>
                    </a:lnTo>
                    <a:lnTo>
                      <a:pt x="854" y="200"/>
                    </a:lnTo>
                    <a:lnTo>
                      <a:pt x="854" y="200"/>
                    </a:lnTo>
                    <a:lnTo>
                      <a:pt x="866" y="207"/>
                    </a:lnTo>
                    <a:lnTo>
                      <a:pt x="873" y="212"/>
                    </a:lnTo>
                    <a:lnTo>
                      <a:pt x="873" y="212"/>
                    </a:lnTo>
                    <a:lnTo>
                      <a:pt x="876" y="213"/>
                    </a:lnTo>
                    <a:lnTo>
                      <a:pt x="878" y="214"/>
                    </a:lnTo>
                    <a:lnTo>
                      <a:pt x="890" y="223"/>
                    </a:lnTo>
                    <a:lnTo>
                      <a:pt x="890" y="223"/>
                    </a:lnTo>
                    <a:lnTo>
                      <a:pt x="903" y="230"/>
                    </a:lnTo>
                    <a:lnTo>
                      <a:pt x="914" y="239"/>
                    </a:lnTo>
                    <a:lnTo>
                      <a:pt x="914" y="239"/>
                    </a:lnTo>
                    <a:lnTo>
                      <a:pt x="924" y="247"/>
                    </a:lnTo>
                    <a:lnTo>
                      <a:pt x="924" y="247"/>
                    </a:lnTo>
                    <a:lnTo>
                      <a:pt x="935" y="257"/>
                    </a:lnTo>
                    <a:lnTo>
                      <a:pt x="938" y="259"/>
                    </a:lnTo>
                    <a:lnTo>
                      <a:pt x="938" y="259"/>
                    </a:lnTo>
                    <a:lnTo>
                      <a:pt x="940" y="260"/>
                    </a:lnTo>
                    <a:lnTo>
                      <a:pt x="938" y="260"/>
                    </a:lnTo>
                    <a:lnTo>
                      <a:pt x="938" y="260"/>
                    </a:lnTo>
                    <a:lnTo>
                      <a:pt x="950" y="269"/>
                    </a:lnTo>
                    <a:lnTo>
                      <a:pt x="950" y="269"/>
                    </a:lnTo>
                    <a:lnTo>
                      <a:pt x="960" y="277"/>
                    </a:lnTo>
                    <a:lnTo>
                      <a:pt x="960" y="277"/>
                    </a:lnTo>
                    <a:lnTo>
                      <a:pt x="970" y="287"/>
                    </a:lnTo>
                    <a:lnTo>
                      <a:pt x="970" y="287"/>
                    </a:lnTo>
                    <a:lnTo>
                      <a:pt x="980" y="297"/>
                    </a:lnTo>
                    <a:lnTo>
                      <a:pt x="980" y="297"/>
                    </a:lnTo>
                    <a:lnTo>
                      <a:pt x="981" y="301"/>
                    </a:lnTo>
                    <a:lnTo>
                      <a:pt x="981" y="301"/>
                    </a:lnTo>
                    <a:lnTo>
                      <a:pt x="984" y="303"/>
                    </a:lnTo>
                    <a:lnTo>
                      <a:pt x="984" y="303"/>
                    </a:lnTo>
                    <a:lnTo>
                      <a:pt x="984" y="303"/>
                    </a:lnTo>
                    <a:lnTo>
                      <a:pt x="987" y="306"/>
                    </a:lnTo>
                    <a:lnTo>
                      <a:pt x="987" y="306"/>
                    </a:lnTo>
                    <a:lnTo>
                      <a:pt x="985" y="306"/>
                    </a:lnTo>
                    <a:lnTo>
                      <a:pt x="984" y="304"/>
                    </a:lnTo>
                    <a:lnTo>
                      <a:pt x="984" y="304"/>
                    </a:lnTo>
                    <a:lnTo>
                      <a:pt x="987" y="307"/>
                    </a:lnTo>
                    <a:lnTo>
                      <a:pt x="988" y="309"/>
                    </a:lnTo>
                    <a:lnTo>
                      <a:pt x="988" y="309"/>
                    </a:lnTo>
                    <a:lnTo>
                      <a:pt x="1005" y="330"/>
                    </a:lnTo>
                    <a:lnTo>
                      <a:pt x="1022" y="353"/>
                    </a:lnTo>
                    <a:lnTo>
                      <a:pt x="1037" y="377"/>
                    </a:lnTo>
                    <a:lnTo>
                      <a:pt x="1051" y="400"/>
                    </a:lnTo>
                    <a:lnTo>
                      <a:pt x="1051" y="400"/>
                    </a:lnTo>
                    <a:lnTo>
                      <a:pt x="1054" y="407"/>
                    </a:lnTo>
                    <a:lnTo>
                      <a:pt x="1057" y="413"/>
                    </a:lnTo>
                    <a:lnTo>
                      <a:pt x="1062" y="426"/>
                    </a:lnTo>
                    <a:lnTo>
                      <a:pt x="1062" y="426"/>
                    </a:lnTo>
                    <a:lnTo>
                      <a:pt x="1065" y="431"/>
                    </a:lnTo>
                    <a:lnTo>
                      <a:pt x="1068" y="439"/>
                    </a:lnTo>
                    <a:lnTo>
                      <a:pt x="1068" y="439"/>
                    </a:lnTo>
                    <a:lnTo>
                      <a:pt x="1074" y="451"/>
                    </a:lnTo>
                    <a:lnTo>
                      <a:pt x="1079" y="464"/>
                    </a:lnTo>
                    <a:lnTo>
                      <a:pt x="1079" y="464"/>
                    </a:lnTo>
                    <a:lnTo>
                      <a:pt x="1084" y="477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9" y="497"/>
                    </a:lnTo>
                    <a:lnTo>
                      <a:pt x="1091" y="503"/>
                    </a:lnTo>
                    <a:lnTo>
                      <a:pt x="1091" y="503"/>
                    </a:lnTo>
                    <a:lnTo>
                      <a:pt x="1098" y="530"/>
                    </a:lnTo>
                    <a:lnTo>
                      <a:pt x="1104" y="557"/>
                    </a:lnTo>
                    <a:lnTo>
                      <a:pt x="1107" y="584"/>
                    </a:lnTo>
                    <a:lnTo>
                      <a:pt x="1108" y="613"/>
                    </a:lnTo>
                    <a:lnTo>
                      <a:pt x="1108" y="613"/>
                    </a:lnTo>
                    <a:lnTo>
                      <a:pt x="1108" y="640"/>
                    </a:lnTo>
                    <a:lnTo>
                      <a:pt x="1107" y="668"/>
                    </a:lnTo>
                    <a:lnTo>
                      <a:pt x="1104" y="697"/>
                    </a:lnTo>
                    <a:lnTo>
                      <a:pt x="1099" y="724"/>
                    </a:lnTo>
                    <a:lnTo>
                      <a:pt x="1099" y="724"/>
                    </a:lnTo>
                    <a:lnTo>
                      <a:pt x="1099" y="727"/>
                    </a:lnTo>
                    <a:lnTo>
                      <a:pt x="1099" y="727"/>
                    </a:lnTo>
                    <a:lnTo>
                      <a:pt x="1097" y="743"/>
                    </a:lnTo>
                    <a:lnTo>
                      <a:pt x="1097" y="743"/>
                    </a:lnTo>
                    <a:lnTo>
                      <a:pt x="1092" y="757"/>
                    </a:lnTo>
                    <a:lnTo>
                      <a:pt x="1092" y="757"/>
                    </a:lnTo>
                    <a:lnTo>
                      <a:pt x="1088" y="772"/>
                    </a:lnTo>
                    <a:lnTo>
                      <a:pt x="1088" y="772"/>
                    </a:lnTo>
                    <a:lnTo>
                      <a:pt x="1087" y="780"/>
                    </a:lnTo>
                    <a:lnTo>
                      <a:pt x="1087" y="780"/>
                    </a:lnTo>
                    <a:lnTo>
                      <a:pt x="1084" y="787"/>
                    </a:lnTo>
                    <a:lnTo>
                      <a:pt x="1084" y="787"/>
                    </a:lnTo>
                    <a:lnTo>
                      <a:pt x="1082" y="791"/>
                    </a:lnTo>
                    <a:lnTo>
                      <a:pt x="1082" y="792"/>
                    </a:lnTo>
                    <a:lnTo>
                      <a:pt x="1081" y="794"/>
                    </a:lnTo>
                    <a:lnTo>
                      <a:pt x="1081" y="794"/>
                    </a:lnTo>
                    <a:lnTo>
                      <a:pt x="1079" y="801"/>
                    </a:lnTo>
                    <a:lnTo>
                      <a:pt x="1075" y="810"/>
                    </a:lnTo>
                    <a:lnTo>
                      <a:pt x="1075" y="810"/>
                    </a:lnTo>
                    <a:lnTo>
                      <a:pt x="1075" y="814"/>
                    </a:lnTo>
                    <a:lnTo>
                      <a:pt x="1075" y="814"/>
                    </a:lnTo>
                    <a:lnTo>
                      <a:pt x="1071" y="824"/>
                    </a:lnTo>
                    <a:lnTo>
                      <a:pt x="1067" y="834"/>
                    </a:lnTo>
                    <a:lnTo>
                      <a:pt x="1067" y="834"/>
                    </a:lnTo>
                    <a:lnTo>
                      <a:pt x="1055" y="857"/>
                    </a:lnTo>
                    <a:lnTo>
                      <a:pt x="1051" y="862"/>
                    </a:lnTo>
                    <a:lnTo>
                      <a:pt x="1048" y="868"/>
                    </a:lnTo>
                    <a:lnTo>
                      <a:pt x="1042" y="880"/>
                    </a:lnTo>
                    <a:lnTo>
                      <a:pt x="1042" y="880"/>
                    </a:lnTo>
                    <a:lnTo>
                      <a:pt x="1035" y="891"/>
                    </a:lnTo>
                    <a:lnTo>
                      <a:pt x="1035" y="891"/>
                    </a:lnTo>
                    <a:lnTo>
                      <a:pt x="1028" y="901"/>
                    </a:lnTo>
                    <a:lnTo>
                      <a:pt x="1028" y="901"/>
                    </a:lnTo>
                    <a:lnTo>
                      <a:pt x="1024" y="907"/>
                    </a:lnTo>
                    <a:lnTo>
                      <a:pt x="1021" y="912"/>
                    </a:lnTo>
                    <a:lnTo>
                      <a:pt x="1021" y="912"/>
                    </a:lnTo>
                    <a:lnTo>
                      <a:pt x="1012" y="922"/>
                    </a:lnTo>
                    <a:lnTo>
                      <a:pt x="1012" y="922"/>
                    </a:lnTo>
                    <a:lnTo>
                      <a:pt x="1011" y="925"/>
                    </a:lnTo>
                    <a:lnTo>
                      <a:pt x="1011" y="925"/>
                    </a:lnTo>
                    <a:lnTo>
                      <a:pt x="1004" y="934"/>
                    </a:lnTo>
                    <a:lnTo>
                      <a:pt x="1000" y="941"/>
                    </a:lnTo>
                    <a:lnTo>
                      <a:pt x="1000" y="941"/>
                    </a:lnTo>
                    <a:lnTo>
                      <a:pt x="997" y="941"/>
                    </a:lnTo>
                    <a:lnTo>
                      <a:pt x="997" y="941"/>
                    </a:lnTo>
                    <a:lnTo>
                      <a:pt x="995" y="944"/>
                    </a:lnTo>
                    <a:lnTo>
                      <a:pt x="994" y="945"/>
                    </a:lnTo>
                    <a:lnTo>
                      <a:pt x="991" y="948"/>
                    </a:lnTo>
                    <a:lnTo>
                      <a:pt x="991" y="948"/>
                    </a:lnTo>
                    <a:lnTo>
                      <a:pt x="982" y="959"/>
                    </a:lnTo>
                    <a:lnTo>
                      <a:pt x="982" y="959"/>
                    </a:lnTo>
                    <a:lnTo>
                      <a:pt x="970" y="972"/>
                    </a:lnTo>
                    <a:lnTo>
                      <a:pt x="970" y="972"/>
                    </a:lnTo>
                    <a:lnTo>
                      <a:pt x="968" y="972"/>
                    </a:lnTo>
                    <a:lnTo>
                      <a:pt x="968" y="971"/>
                    </a:lnTo>
                    <a:lnTo>
                      <a:pt x="968" y="971"/>
                    </a:lnTo>
                    <a:lnTo>
                      <a:pt x="967" y="975"/>
                    </a:lnTo>
                    <a:lnTo>
                      <a:pt x="965" y="977"/>
                    </a:lnTo>
                    <a:lnTo>
                      <a:pt x="963" y="978"/>
                    </a:lnTo>
                    <a:lnTo>
                      <a:pt x="963" y="978"/>
                    </a:lnTo>
                    <a:lnTo>
                      <a:pt x="963" y="978"/>
                    </a:lnTo>
                    <a:lnTo>
                      <a:pt x="964" y="978"/>
                    </a:lnTo>
                    <a:lnTo>
                      <a:pt x="964" y="978"/>
                    </a:lnTo>
                    <a:lnTo>
                      <a:pt x="961" y="981"/>
                    </a:lnTo>
                    <a:lnTo>
                      <a:pt x="958" y="985"/>
                    </a:lnTo>
                    <a:lnTo>
                      <a:pt x="958" y="985"/>
                    </a:lnTo>
                    <a:lnTo>
                      <a:pt x="957" y="985"/>
                    </a:lnTo>
                    <a:lnTo>
                      <a:pt x="957" y="984"/>
                    </a:lnTo>
                    <a:lnTo>
                      <a:pt x="957" y="984"/>
                    </a:lnTo>
                    <a:lnTo>
                      <a:pt x="954" y="989"/>
                    </a:lnTo>
                    <a:lnTo>
                      <a:pt x="947" y="995"/>
                    </a:lnTo>
                    <a:lnTo>
                      <a:pt x="947" y="995"/>
                    </a:lnTo>
                    <a:lnTo>
                      <a:pt x="947" y="995"/>
                    </a:lnTo>
                    <a:lnTo>
                      <a:pt x="947" y="994"/>
                    </a:lnTo>
                    <a:lnTo>
                      <a:pt x="951" y="989"/>
                    </a:lnTo>
                    <a:lnTo>
                      <a:pt x="951" y="989"/>
                    </a:lnTo>
                    <a:lnTo>
                      <a:pt x="945" y="997"/>
                    </a:lnTo>
                    <a:lnTo>
                      <a:pt x="945" y="997"/>
                    </a:lnTo>
                    <a:lnTo>
                      <a:pt x="938" y="1002"/>
                    </a:lnTo>
                    <a:lnTo>
                      <a:pt x="933" y="1008"/>
                    </a:lnTo>
                    <a:lnTo>
                      <a:pt x="933" y="1008"/>
                    </a:lnTo>
                    <a:lnTo>
                      <a:pt x="927" y="1014"/>
                    </a:lnTo>
                    <a:lnTo>
                      <a:pt x="927" y="1014"/>
                    </a:lnTo>
                    <a:lnTo>
                      <a:pt x="921" y="1015"/>
                    </a:lnTo>
                    <a:lnTo>
                      <a:pt x="921" y="1015"/>
                    </a:lnTo>
                    <a:lnTo>
                      <a:pt x="921" y="1015"/>
                    </a:lnTo>
                    <a:lnTo>
                      <a:pt x="921" y="1017"/>
                    </a:lnTo>
                    <a:lnTo>
                      <a:pt x="921" y="1017"/>
                    </a:lnTo>
                    <a:lnTo>
                      <a:pt x="924" y="1015"/>
                    </a:lnTo>
                    <a:lnTo>
                      <a:pt x="924" y="1015"/>
                    </a:lnTo>
                    <a:lnTo>
                      <a:pt x="918" y="1022"/>
                    </a:lnTo>
                    <a:lnTo>
                      <a:pt x="911" y="1028"/>
                    </a:lnTo>
                    <a:lnTo>
                      <a:pt x="911" y="1028"/>
                    </a:lnTo>
                    <a:lnTo>
                      <a:pt x="907" y="1029"/>
                    </a:lnTo>
                    <a:lnTo>
                      <a:pt x="907" y="1029"/>
                    </a:lnTo>
                    <a:lnTo>
                      <a:pt x="907" y="1028"/>
                    </a:lnTo>
                    <a:lnTo>
                      <a:pt x="907" y="1028"/>
                    </a:lnTo>
                    <a:lnTo>
                      <a:pt x="904" y="1031"/>
                    </a:lnTo>
                    <a:lnTo>
                      <a:pt x="903" y="1032"/>
                    </a:lnTo>
                    <a:lnTo>
                      <a:pt x="900" y="1034"/>
                    </a:lnTo>
                    <a:lnTo>
                      <a:pt x="900" y="1034"/>
                    </a:lnTo>
                    <a:lnTo>
                      <a:pt x="898" y="1035"/>
                    </a:lnTo>
                    <a:lnTo>
                      <a:pt x="900" y="1035"/>
                    </a:lnTo>
                    <a:lnTo>
                      <a:pt x="903" y="1032"/>
                    </a:lnTo>
                    <a:lnTo>
                      <a:pt x="903" y="1032"/>
                    </a:lnTo>
                    <a:lnTo>
                      <a:pt x="895" y="1039"/>
                    </a:lnTo>
                    <a:lnTo>
                      <a:pt x="887" y="1045"/>
                    </a:lnTo>
                    <a:lnTo>
                      <a:pt x="887" y="1045"/>
                    </a:lnTo>
                    <a:lnTo>
                      <a:pt x="887" y="1045"/>
                    </a:lnTo>
                    <a:lnTo>
                      <a:pt x="888" y="1044"/>
                    </a:lnTo>
                    <a:lnTo>
                      <a:pt x="888" y="1044"/>
                    </a:lnTo>
                    <a:lnTo>
                      <a:pt x="886" y="1045"/>
                    </a:lnTo>
                    <a:lnTo>
                      <a:pt x="883" y="1045"/>
                    </a:lnTo>
                    <a:lnTo>
                      <a:pt x="883" y="1045"/>
                    </a:lnTo>
                    <a:lnTo>
                      <a:pt x="884" y="1047"/>
                    </a:lnTo>
                    <a:lnTo>
                      <a:pt x="883" y="1048"/>
                    </a:lnTo>
                    <a:lnTo>
                      <a:pt x="878" y="1051"/>
                    </a:lnTo>
                    <a:lnTo>
                      <a:pt x="878" y="1051"/>
                    </a:lnTo>
                    <a:lnTo>
                      <a:pt x="867" y="1057"/>
                    </a:lnTo>
                    <a:lnTo>
                      <a:pt x="867" y="1057"/>
                    </a:lnTo>
                    <a:lnTo>
                      <a:pt x="857" y="1064"/>
                    </a:lnTo>
                    <a:lnTo>
                      <a:pt x="857" y="1064"/>
                    </a:lnTo>
                    <a:lnTo>
                      <a:pt x="846" y="1071"/>
                    </a:lnTo>
                    <a:lnTo>
                      <a:pt x="846" y="1071"/>
                    </a:lnTo>
                    <a:lnTo>
                      <a:pt x="840" y="1074"/>
                    </a:lnTo>
                    <a:lnTo>
                      <a:pt x="836" y="1075"/>
                    </a:lnTo>
                    <a:lnTo>
                      <a:pt x="836" y="1075"/>
                    </a:lnTo>
                    <a:lnTo>
                      <a:pt x="833" y="1078"/>
                    </a:lnTo>
                    <a:lnTo>
                      <a:pt x="828" y="1081"/>
                    </a:lnTo>
                    <a:lnTo>
                      <a:pt x="828" y="1081"/>
                    </a:lnTo>
                    <a:lnTo>
                      <a:pt x="823" y="1084"/>
                    </a:lnTo>
                    <a:lnTo>
                      <a:pt x="823" y="1084"/>
                    </a:lnTo>
                    <a:lnTo>
                      <a:pt x="818" y="1085"/>
                    </a:lnTo>
                    <a:lnTo>
                      <a:pt x="818" y="1085"/>
                    </a:lnTo>
                    <a:lnTo>
                      <a:pt x="820" y="1084"/>
                    </a:lnTo>
                    <a:lnTo>
                      <a:pt x="823" y="1082"/>
                    </a:lnTo>
                    <a:lnTo>
                      <a:pt x="823" y="1082"/>
                    </a:lnTo>
                    <a:lnTo>
                      <a:pt x="828" y="1079"/>
                    </a:lnTo>
                    <a:lnTo>
                      <a:pt x="828" y="1079"/>
                    </a:lnTo>
                    <a:lnTo>
                      <a:pt x="824" y="1081"/>
                    </a:lnTo>
                    <a:lnTo>
                      <a:pt x="824" y="1081"/>
                    </a:lnTo>
                    <a:lnTo>
                      <a:pt x="837" y="1071"/>
                    </a:lnTo>
                    <a:lnTo>
                      <a:pt x="837" y="1071"/>
                    </a:lnTo>
                    <a:lnTo>
                      <a:pt x="838" y="1071"/>
                    </a:lnTo>
                    <a:lnTo>
                      <a:pt x="840" y="1071"/>
                    </a:lnTo>
                    <a:lnTo>
                      <a:pt x="844" y="1068"/>
                    </a:lnTo>
                    <a:lnTo>
                      <a:pt x="844" y="1068"/>
                    </a:lnTo>
                    <a:lnTo>
                      <a:pt x="853" y="1062"/>
                    </a:lnTo>
                    <a:lnTo>
                      <a:pt x="853" y="1062"/>
                    </a:lnTo>
                    <a:lnTo>
                      <a:pt x="844" y="1067"/>
                    </a:lnTo>
                    <a:lnTo>
                      <a:pt x="844" y="1067"/>
                    </a:lnTo>
                    <a:lnTo>
                      <a:pt x="840" y="1068"/>
                    </a:lnTo>
                    <a:lnTo>
                      <a:pt x="840" y="1068"/>
                    </a:lnTo>
                    <a:lnTo>
                      <a:pt x="834" y="1071"/>
                    </a:lnTo>
                    <a:lnTo>
                      <a:pt x="834" y="1071"/>
                    </a:lnTo>
                    <a:lnTo>
                      <a:pt x="826" y="1077"/>
                    </a:lnTo>
                    <a:lnTo>
                      <a:pt x="826" y="1077"/>
                    </a:lnTo>
                    <a:lnTo>
                      <a:pt x="818" y="1081"/>
                    </a:lnTo>
                    <a:lnTo>
                      <a:pt x="818" y="1081"/>
                    </a:lnTo>
                    <a:lnTo>
                      <a:pt x="818" y="1081"/>
                    </a:lnTo>
                    <a:lnTo>
                      <a:pt x="820" y="1078"/>
                    </a:lnTo>
                    <a:lnTo>
                      <a:pt x="820" y="1078"/>
                    </a:lnTo>
                    <a:lnTo>
                      <a:pt x="810" y="1084"/>
                    </a:lnTo>
                    <a:lnTo>
                      <a:pt x="806" y="1086"/>
                    </a:lnTo>
                    <a:lnTo>
                      <a:pt x="804" y="1089"/>
                    </a:lnTo>
                    <a:lnTo>
                      <a:pt x="804" y="1089"/>
                    </a:lnTo>
                    <a:lnTo>
                      <a:pt x="803" y="1089"/>
                    </a:lnTo>
                    <a:lnTo>
                      <a:pt x="801" y="1089"/>
                    </a:lnTo>
                    <a:lnTo>
                      <a:pt x="800" y="1089"/>
                    </a:lnTo>
                    <a:lnTo>
                      <a:pt x="800" y="1089"/>
                    </a:lnTo>
                    <a:lnTo>
                      <a:pt x="793" y="1092"/>
                    </a:lnTo>
                    <a:lnTo>
                      <a:pt x="793" y="1092"/>
                    </a:lnTo>
                    <a:lnTo>
                      <a:pt x="787" y="1095"/>
                    </a:lnTo>
                    <a:lnTo>
                      <a:pt x="787" y="1095"/>
                    </a:lnTo>
                    <a:lnTo>
                      <a:pt x="780" y="1099"/>
                    </a:lnTo>
                    <a:lnTo>
                      <a:pt x="780" y="1099"/>
                    </a:lnTo>
                    <a:lnTo>
                      <a:pt x="773" y="1102"/>
                    </a:lnTo>
                    <a:lnTo>
                      <a:pt x="773" y="1102"/>
                    </a:lnTo>
                    <a:lnTo>
                      <a:pt x="751" y="1109"/>
                    </a:lnTo>
                    <a:lnTo>
                      <a:pt x="751" y="1109"/>
                    </a:lnTo>
                    <a:lnTo>
                      <a:pt x="741" y="1114"/>
                    </a:lnTo>
                    <a:lnTo>
                      <a:pt x="730" y="1118"/>
                    </a:lnTo>
                    <a:lnTo>
                      <a:pt x="730" y="1118"/>
                    </a:lnTo>
                    <a:lnTo>
                      <a:pt x="723" y="1119"/>
                    </a:lnTo>
                    <a:lnTo>
                      <a:pt x="723" y="1119"/>
                    </a:lnTo>
                    <a:lnTo>
                      <a:pt x="716" y="1121"/>
                    </a:lnTo>
                    <a:lnTo>
                      <a:pt x="716" y="1121"/>
                    </a:lnTo>
                    <a:lnTo>
                      <a:pt x="703" y="1126"/>
                    </a:lnTo>
                    <a:lnTo>
                      <a:pt x="703" y="1126"/>
                    </a:lnTo>
                    <a:lnTo>
                      <a:pt x="687" y="1129"/>
                    </a:lnTo>
                    <a:lnTo>
                      <a:pt x="687" y="1129"/>
                    </a:lnTo>
                    <a:lnTo>
                      <a:pt x="677" y="1131"/>
                    </a:lnTo>
                    <a:lnTo>
                      <a:pt x="677" y="1131"/>
                    </a:lnTo>
                    <a:lnTo>
                      <a:pt x="667" y="1132"/>
                    </a:lnTo>
                    <a:lnTo>
                      <a:pt x="667" y="1132"/>
                    </a:lnTo>
                    <a:lnTo>
                      <a:pt x="657" y="1135"/>
                    </a:lnTo>
                    <a:lnTo>
                      <a:pt x="656" y="1135"/>
                    </a:lnTo>
                    <a:lnTo>
                      <a:pt x="653" y="1135"/>
                    </a:lnTo>
                    <a:lnTo>
                      <a:pt x="653" y="1135"/>
                    </a:lnTo>
                    <a:lnTo>
                      <a:pt x="647" y="1135"/>
                    </a:lnTo>
                    <a:lnTo>
                      <a:pt x="647" y="1135"/>
                    </a:lnTo>
                    <a:lnTo>
                      <a:pt x="637" y="1135"/>
                    </a:lnTo>
                    <a:lnTo>
                      <a:pt x="637" y="1135"/>
                    </a:lnTo>
                    <a:lnTo>
                      <a:pt x="627" y="1135"/>
                    </a:lnTo>
                    <a:lnTo>
                      <a:pt x="627" y="1135"/>
                    </a:lnTo>
                    <a:lnTo>
                      <a:pt x="629" y="1136"/>
                    </a:lnTo>
                    <a:lnTo>
                      <a:pt x="629" y="1136"/>
                    </a:lnTo>
                    <a:lnTo>
                      <a:pt x="623" y="1138"/>
                    </a:lnTo>
                    <a:lnTo>
                      <a:pt x="617" y="1138"/>
                    </a:lnTo>
                    <a:lnTo>
                      <a:pt x="615" y="1139"/>
                    </a:lnTo>
                    <a:lnTo>
                      <a:pt x="615" y="1141"/>
                    </a:lnTo>
                    <a:lnTo>
                      <a:pt x="615" y="1141"/>
                    </a:lnTo>
                    <a:lnTo>
                      <a:pt x="606" y="1142"/>
                    </a:lnTo>
                    <a:lnTo>
                      <a:pt x="606" y="1142"/>
                    </a:lnTo>
                    <a:lnTo>
                      <a:pt x="602" y="1142"/>
                    </a:lnTo>
                    <a:lnTo>
                      <a:pt x="599" y="1141"/>
                    </a:lnTo>
                    <a:lnTo>
                      <a:pt x="599" y="1141"/>
                    </a:lnTo>
                    <a:lnTo>
                      <a:pt x="582" y="1142"/>
                    </a:lnTo>
                    <a:lnTo>
                      <a:pt x="582" y="1142"/>
                    </a:lnTo>
                    <a:lnTo>
                      <a:pt x="566" y="1142"/>
                    </a:lnTo>
                    <a:lnTo>
                      <a:pt x="566" y="1142"/>
                    </a:lnTo>
                    <a:lnTo>
                      <a:pt x="559" y="1141"/>
                    </a:lnTo>
                    <a:lnTo>
                      <a:pt x="559" y="1141"/>
                    </a:lnTo>
                    <a:lnTo>
                      <a:pt x="555" y="1141"/>
                    </a:lnTo>
                    <a:lnTo>
                      <a:pt x="552" y="1139"/>
                    </a:lnTo>
                    <a:lnTo>
                      <a:pt x="552" y="1139"/>
                    </a:lnTo>
                    <a:lnTo>
                      <a:pt x="536" y="1135"/>
                    </a:lnTo>
                    <a:lnTo>
                      <a:pt x="536" y="1135"/>
                    </a:lnTo>
                    <a:lnTo>
                      <a:pt x="532" y="1136"/>
                    </a:lnTo>
                    <a:lnTo>
                      <a:pt x="532" y="1136"/>
                    </a:lnTo>
                    <a:lnTo>
                      <a:pt x="532" y="1138"/>
                    </a:lnTo>
                    <a:lnTo>
                      <a:pt x="532" y="1138"/>
                    </a:lnTo>
                    <a:lnTo>
                      <a:pt x="526" y="1136"/>
                    </a:lnTo>
                    <a:lnTo>
                      <a:pt x="522" y="1135"/>
                    </a:lnTo>
                    <a:lnTo>
                      <a:pt x="522" y="1135"/>
                    </a:lnTo>
                    <a:lnTo>
                      <a:pt x="518" y="1135"/>
                    </a:lnTo>
                    <a:lnTo>
                      <a:pt x="513" y="1134"/>
                    </a:lnTo>
                    <a:lnTo>
                      <a:pt x="513" y="1134"/>
                    </a:lnTo>
                    <a:lnTo>
                      <a:pt x="510" y="1135"/>
                    </a:lnTo>
                    <a:lnTo>
                      <a:pt x="506" y="1135"/>
                    </a:lnTo>
                    <a:lnTo>
                      <a:pt x="506" y="1135"/>
                    </a:lnTo>
                    <a:lnTo>
                      <a:pt x="509" y="1136"/>
                    </a:lnTo>
                    <a:lnTo>
                      <a:pt x="512" y="1136"/>
                    </a:lnTo>
                    <a:lnTo>
                      <a:pt x="512" y="1136"/>
                    </a:lnTo>
                    <a:lnTo>
                      <a:pt x="500" y="1135"/>
                    </a:lnTo>
                    <a:lnTo>
                      <a:pt x="488" y="1132"/>
                    </a:lnTo>
                    <a:lnTo>
                      <a:pt x="488" y="1132"/>
                    </a:lnTo>
                    <a:lnTo>
                      <a:pt x="482" y="1131"/>
                    </a:lnTo>
                    <a:lnTo>
                      <a:pt x="482" y="1131"/>
                    </a:lnTo>
                    <a:lnTo>
                      <a:pt x="475" y="1128"/>
                    </a:lnTo>
                    <a:lnTo>
                      <a:pt x="475" y="1128"/>
                    </a:lnTo>
                    <a:lnTo>
                      <a:pt x="463" y="1122"/>
                    </a:lnTo>
                    <a:lnTo>
                      <a:pt x="463" y="1122"/>
                    </a:lnTo>
                    <a:lnTo>
                      <a:pt x="460" y="1124"/>
                    </a:lnTo>
                    <a:lnTo>
                      <a:pt x="458" y="1124"/>
                    </a:lnTo>
                    <a:lnTo>
                      <a:pt x="458" y="1124"/>
                    </a:lnTo>
                    <a:lnTo>
                      <a:pt x="449" y="1121"/>
                    </a:lnTo>
                    <a:lnTo>
                      <a:pt x="449" y="1121"/>
                    </a:lnTo>
                    <a:lnTo>
                      <a:pt x="438" y="1121"/>
                    </a:lnTo>
                    <a:lnTo>
                      <a:pt x="438" y="1121"/>
                    </a:lnTo>
                    <a:lnTo>
                      <a:pt x="426" y="1118"/>
                    </a:lnTo>
                    <a:lnTo>
                      <a:pt x="426" y="1118"/>
                    </a:lnTo>
                    <a:lnTo>
                      <a:pt x="403" y="1112"/>
                    </a:lnTo>
                    <a:lnTo>
                      <a:pt x="403" y="1112"/>
                    </a:lnTo>
                    <a:lnTo>
                      <a:pt x="399" y="1108"/>
                    </a:lnTo>
                    <a:lnTo>
                      <a:pt x="399" y="1108"/>
                    </a:lnTo>
                    <a:lnTo>
                      <a:pt x="399" y="1108"/>
                    </a:lnTo>
                    <a:lnTo>
                      <a:pt x="398" y="1108"/>
                    </a:lnTo>
                    <a:lnTo>
                      <a:pt x="393" y="1108"/>
                    </a:lnTo>
                    <a:lnTo>
                      <a:pt x="385" y="1105"/>
                    </a:lnTo>
                    <a:lnTo>
                      <a:pt x="385" y="1105"/>
                    </a:lnTo>
                    <a:lnTo>
                      <a:pt x="385" y="1104"/>
                    </a:lnTo>
                    <a:lnTo>
                      <a:pt x="386" y="1104"/>
                    </a:lnTo>
                    <a:lnTo>
                      <a:pt x="386" y="1104"/>
                    </a:lnTo>
                    <a:lnTo>
                      <a:pt x="381" y="1101"/>
                    </a:lnTo>
                    <a:lnTo>
                      <a:pt x="381" y="1101"/>
                    </a:lnTo>
                    <a:lnTo>
                      <a:pt x="376" y="1099"/>
                    </a:lnTo>
                    <a:lnTo>
                      <a:pt x="376" y="1099"/>
                    </a:lnTo>
                    <a:lnTo>
                      <a:pt x="366" y="1095"/>
                    </a:lnTo>
                    <a:lnTo>
                      <a:pt x="366" y="1095"/>
                    </a:lnTo>
                    <a:lnTo>
                      <a:pt x="358" y="1091"/>
                    </a:lnTo>
                    <a:lnTo>
                      <a:pt x="358" y="1091"/>
                    </a:lnTo>
                    <a:lnTo>
                      <a:pt x="348" y="1088"/>
                    </a:lnTo>
                    <a:lnTo>
                      <a:pt x="348" y="1088"/>
                    </a:lnTo>
                    <a:lnTo>
                      <a:pt x="326" y="1077"/>
                    </a:lnTo>
                    <a:lnTo>
                      <a:pt x="326" y="1077"/>
                    </a:lnTo>
                    <a:lnTo>
                      <a:pt x="304" y="1067"/>
                    </a:lnTo>
                    <a:lnTo>
                      <a:pt x="304" y="1067"/>
                    </a:lnTo>
                    <a:lnTo>
                      <a:pt x="296" y="1061"/>
                    </a:lnTo>
                    <a:lnTo>
                      <a:pt x="286" y="1055"/>
                    </a:lnTo>
                    <a:lnTo>
                      <a:pt x="286" y="1055"/>
                    </a:lnTo>
                    <a:lnTo>
                      <a:pt x="271" y="1047"/>
                    </a:lnTo>
                    <a:lnTo>
                      <a:pt x="271" y="1047"/>
                    </a:lnTo>
                    <a:lnTo>
                      <a:pt x="252" y="1035"/>
                    </a:lnTo>
                    <a:lnTo>
                      <a:pt x="252" y="1035"/>
                    </a:lnTo>
                    <a:lnTo>
                      <a:pt x="244" y="1031"/>
                    </a:lnTo>
                    <a:lnTo>
                      <a:pt x="244" y="1031"/>
                    </a:lnTo>
                    <a:lnTo>
                      <a:pt x="239" y="1028"/>
                    </a:lnTo>
                    <a:lnTo>
                      <a:pt x="239" y="1028"/>
                    </a:lnTo>
                    <a:lnTo>
                      <a:pt x="235" y="1027"/>
                    </a:lnTo>
                    <a:lnTo>
                      <a:pt x="235" y="1027"/>
                    </a:lnTo>
                    <a:lnTo>
                      <a:pt x="238" y="1029"/>
                    </a:lnTo>
                    <a:lnTo>
                      <a:pt x="239" y="1032"/>
                    </a:lnTo>
                    <a:lnTo>
                      <a:pt x="239" y="1032"/>
                    </a:lnTo>
                    <a:lnTo>
                      <a:pt x="235" y="1029"/>
                    </a:lnTo>
                    <a:lnTo>
                      <a:pt x="232" y="1027"/>
                    </a:lnTo>
                    <a:lnTo>
                      <a:pt x="232" y="1027"/>
                    </a:lnTo>
                    <a:lnTo>
                      <a:pt x="237" y="1031"/>
                    </a:lnTo>
                    <a:lnTo>
                      <a:pt x="237" y="1031"/>
                    </a:lnTo>
                    <a:lnTo>
                      <a:pt x="239" y="1034"/>
                    </a:lnTo>
                    <a:lnTo>
                      <a:pt x="239" y="1034"/>
                    </a:lnTo>
                    <a:lnTo>
                      <a:pt x="242" y="1037"/>
                    </a:lnTo>
                    <a:lnTo>
                      <a:pt x="247" y="1039"/>
                    </a:lnTo>
                    <a:lnTo>
                      <a:pt x="249" y="1044"/>
                    </a:lnTo>
                    <a:lnTo>
                      <a:pt x="252" y="1044"/>
                    </a:lnTo>
                    <a:lnTo>
                      <a:pt x="252" y="1044"/>
                    </a:lnTo>
                    <a:lnTo>
                      <a:pt x="254" y="1047"/>
                    </a:lnTo>
                    <a:lnTo>
                      <a:pt x="256" y="1051"/>
                    </a:lnTo>
                    <a:lnTo>
                      <a:pt x="256" y="1051"/>
                    </a:lnTo>
                    <a:lnTo>
                      <a:pt x="272" y="1062"/>
                    </a:lnTo>
                    <a:lnTo>
                      <a:pt x="272" y="1062"/>
                    </a:lnTo>
                    <a:lnTo>
                      <a:pt x="255" y="1055"/>
                    </a:lnTo>
                    <a:lnTo>
                      <a:pt x="255" y="1055"/>
                    </a:lnTo>
                    <a:lnTo>
                      <a:pt x="272" y="1067"/>
                    </a:lnTo>
                    <a:lnTo>
                      <a:pt x="272" y="1067"/>
                    </a:lnTo>
                    <a:lnTo>
                      <a:pt x="276" y="1071"/>
                    </a:lnTo>
                    <a:lnTo>
                      <a:pt x="276" y="1071"/>
                    </a:lnTo>
                    <a:lnTo>
                      <a:pt x="281" y="1074"/>
                    </a:lnTo>
                    <a:lnTo>
                      <a:pt x="281" y="1074"/>
                    </a:lnTo>
                    <a:lnTo>
                      <a:pt x="291" y="1079"/>
                    </a:lnTo>
                    <a:lnTo>
                      <a:pt x="291" y="1079"/>
                    </a:lnTo>
                    <a:lnTo>
                      <a:pt x="301" y="1086"/>
                    </a:lnTo>
                    <a:lnTo>
                      <a:pt x="301" y="1086"/>
                    </a:lnTo>
                    <a:lnTo>
                      <a:pt x="311" y="1092"/>
                    </a:lnTo>
                    <a:lnTo>
                      <a:pt x="311" y="1092"/>
                    </a:lnTo>
                    <a:lnTo>
                      <a:pt x="321" y="1098"/>
                    </a:lnTo>
                    <a:lnTo>
                      <a:pt x="321" y="1098"/>
                    </a:lnTo>
                    <a:lnTo>
                      <a:pt x="332" y="1102"/>
                    </a:lnTo>
                    <a:lnTo>
                      <a:pt x="332" y="1102"/>
                    </a:lnTo>
                    <a:lnTo>
                      <a:pt x="335" y="1104"/>
                    </a:lnTo>
                    <a:lnTo>
                      <a:pt x="338" y="1106"/>
                    </a:lnTo>
                    <a:lnTo>
                      <a:pt x="338" y="1106"/>
                    </a:lnTo>
                    <a:lnTo>
                      <a:pt x="339" y="1105"/>
                    </a:lnTo>
                    <a:lnTo>
                      <a:pt x="339" y="1105"/>
                    </a:lnTo>
                    <a:lnTo>
                      <a:pt x="348" y="1109"/>
                    </a:lnTo>
                    <a:lnTo>
                      <a:pt x="348" y="1109"/>
                    </a:lnTo>
                    <a:lnTo>
                      <a:pt x="351" y="1112"/>
                    </a:lnTo>
                    <a:lnTo>
                      <a:pt x="356" y="1115"/>
                    </a:lnTo>
                    <a:lnTo>
                      <a:pt x="369" y="1116"/>
                    </a:lnTo>
                    <a:lnTo>
                      <a:pt x="369" y="1116"/>
                    </a:lnTo>
                    <a:lnTo>
                      <a:pt x="369" y="1118"/>
                    </a:lnTo>
                    <a:lnTo>
                      <a:pt x="368" y="1118"/>
                    </a:lnTo>
                    <a:lnTo>
                      <a:pt x="363" y="1118"/>
                    </a:lnTo>
                    <a:lnTo>
                      <a:pt x="363" y="1118"/>
                    </a:lnTo>
                    <a:lnTo>
                      <a:pt x="368" y="1119"/>
                    </a:lnTo>
                    <a:lnTo>
                      <a:pt x="369" y="1122"/>
                    </a:lnTo>
                    <a:lnTo>
                      <a:pt x="369" y="1122"/>
                    </a:lnTo>
                    <a:lnTo>
                      <a:pt x="363" y="1121"/>
                    </a:lnTo>
                    <a:lnTo>
                      <a:pt x="359" y="1119"/>
                    </a:lnTo>
                    <a:lnTo>
                      <a:pt x="359" y="1119"/>
                    </a:lnTo>
                    <a:lnTo>
                      <a:pt x="361" y="1121"/>
                    </a:lnTo>
                    <a:lnTo>
                      <a:pt x="363" y="1121"/>
                    </a:lnTo>
                    <a:lnTo>
                      <a:pt x="365" y="1121"/>
                    </a:lnTo>
                    <a:lnTo>
                      <a:pt x="366" y="1122"/>
                    </a:lnTo>
                    <a:lnTo>
                      <a:pt x="366" y="1122"/>
                    </a:lnTo>
                    <a:lnTo>
                      <a:pt x="369" y="1124"/>
                    </a:lnTo>
                    <a:lnTo>
                      <a:pt x="371" y="1124"/>
                    </a:lnTo>
                    <a:lnTo>
                      <a:pt x="371" y="1124"/>
                    </a:lnTo>
                    <a:lnTo>
                      <a:pt x="375" y="1125"/>
                    </a:lnTo>
                    <a:lnTo>
                      <a:pt x="375" y="1125"/>
                    </a:lnTo>
                    <a:lnTo>
                      <a:pt x="372" y="1125"/>
                    </a:lnTo>
                    <a:lnTo>
                      <a:pt x="369" y="1125"/>
                    </a:lnTo>
                    <a:lnTo>
                      <a:pt x="369" y="1125"/>
                    </a:lnTo>
                    <a:lnTo>
                      <a:pt x="366" y="1125"/>
                    </a:lnTo>
                    <a:lnTo>
                      <a:pt x="366" y="1125"/>
                    </a:lnTo>
                    <a:lnTo>
                      <a:pt x="366" y="1124"/>
                    </a:lnTo>
                    <a:lnTo>
                      <a:pt x="366" y="1124"/>
                    </a:lnTo>
                    <a:lnTo>
                      <a:pt x="363" y="1122"/>
                    </a:lnTo>
                    <a:lnTo>
                      <a:pt x="356" y="1119"/>
                    </a:lnTo>
                    <a:lnTo>
                      <a:pt x="356" y="1119"/>
                    </a:lnTo>
                    <a:lnTo>
                      <a:pt x="355" y="1116"/>
                    </a:lnTo>
                    <a:lnTo>
                      <a:pt x="355" y="1116"/>
                    </a:lnTo>
                    <a:lnTo>
                      <a:pt x="349" y="1115"/>
                    </a:lnTo>
                    <a:lnTo>
                      <a:pt x="345" y="1114"/>
                    </a:lnTo>
                    <a:lnTo>
                      <a:pt x="345" y="1114"/>
                    </a:lnTo>
                    <a:lnTo>
                      <a:pt x="341" y="1114"/>
                    </a:lnTo>
                    <a:lnTo>
                      <a:pt x="335" y="1111"/>
                    </a:lnTo>
                    <a:lnTo>
                      <a:pt x="335" y="1111"/>
                    </a:lnTo>
                    <a:lnTo>
                      <a:pt x="336" y="1111"/>
                    </a:lnTo>
                    <a:lnTo>
                      <a:pt x="339" y="1111"/>
                    </a:lnTo>
                    <a:lnTo>
                      <a:pt x="345" y="1114"/>
                    </a:lnTo>
                    <a:lnTo>
                      <a:pt x="345" y="1114"/>
                    </a:lnTo>
                    <a:lnTo>
                      <a:pt x="339" y="1109"/>
                    </a:lnTo>
                    <a:lnTo>
                      <a:pt x="336" y="1109"/>
                    </a:lnTo>
                    <a:lnTo>
                      <a:pt x="336" y="1109"/>
                    </a:lnTo>
                    <a:lnTo>
                      <a:pt x="336" y="1109"/>
                    </a:lnTo>
                    <a:lnTo>
                      <a:pt x="329" y="1106"/>
                    </a:lnTo>
                    <a:lnTo>
                      <a:pt x="322" y="1102"/>
                    </a:lnTo>
                    <a:lnTo>
                      <a:pt x="322" y="1102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311" y="1099"/>
                    </a:lnTo>
                    <a:lnTo>
                      <a:pt x="316" y="1101"/>
                    </a:lnTo>
                    <a:lnTo>
                      <a:pt x="316" y="1101"/>
                    </a:lnTo>
                    <a:lnTo>
                      <a:pt x="321" y="1102"/>
                    </a:lnTo>
                    <a:lnTo>
                      <a:pt x="321" y="1102"/>
                    </a:lnTo>
                    <a:lnTo>
                      <a:pt x="325" y="1105"/>
                    </a:lnTo>
                    <a:lnTo>
                      <a:pt x="325" y="1105"/>
                    </a:lnTo>
                    <a:lnTo>
                      <a:pt x="321" y="1104"/>
                    </a:lnTo>
                    <a:lnTo>
                      <a:pt x="321" y="1104"/>
                    </a:lnTo>
                    <a:lnTo>
                      <a:pt x="315" y="1101"/>
                    </a:lnTo>
                    <a:lnTo>
                      <a:pt x="315" y="1101"/>
                    </a:lnTo>
                    <a:lnTo>
                      <a:pt x="308" y="1098"/>
                    </a:lnTo>
                    <a:lnTo>
                      <a:pt x="304" y="1094"/>
                    </a:lnTo>
                    <a:lnTo>
                      <a:pt x="304" y="1094"/>
                    </a:lnTo>
                    <a:lnTo>
                      <a:pt x="292" y="1088"/>
                    </a:lnTo>
                    <a:lnTo>
                      <a:pt x="282" y="1081"/>
                    </a:lnTo>
                    <a:lnTo>
                      <a:pt x="282" y="1081"/>
                    </a:lnTo>
                    <a:lnTo>
                      <a:pt x="274" y="1077"/>
                    </a:lnTo>
                    <a:lnTo>
                      <a:pt x="274" y="1077"/>
                    </a:lnTo>
                    <a:lnTo>
                      <a:pt x="265" y="1071"/>
                    </a:lnTo>
                    <a:lnTo>
                      <a:pt x="265" y="1071"/>
                    </a:lnTo>
                    <a:lnTo>
                      <a:pt x="249" y="1059"/>
                    </a:lnTo>
                    <a:lnTo>
                      <a:pt x="249" y="1059"/>
                    </a:lnTo>
                    <a:lnTo>
                      <a:pt x="234" y="1047"/>
                    </a:lnTo>
                    <a:lnTo>
                      <a:pt x="234" y="1047"/>
                    </a:lnTo>
                    <a:lnTo>
                      <a:pt x="227" y="1041"/>
                    </a:lnTo>
                    <a:lnTo>
                      <a:pt x="227" y="1041"/>
                    </a:lnTo>
                    <a:lnTo>
                      <a:pt x="218" y="1035"/>
                    </a:lnTo>
                    <a:lnTo>
                      <a:pt x="218" y="1035"/>
                    </a:lnTo>
                    <a:lnTo>
                      <a:pt x="224" y="1042"/>
                    </a:lnTo>
                    <a:lnTo>
                      <a:pt x="224" y="1042"/>
                    </a:lnTo>
                    <a:lnTo>
                      <a:pt x="227" y="1045"/>
                    </a:lnTo>
                    <a:lnTo>
                      <a:pt x="229" y="1048"/>
                    </a:lnTo>
                    <a:lnTo>
                      <a:pt x="229" y="1048"/>
                    </a:lnTo>
                    <a:lnTo>
                      <a:pt x="237" y="1055"/>
                    </a:lnTo>
                    <a:lnTo>
                      <a:pt x="242" y="1062"/>
                    </a:lnTo>
                    <a:lnTo>
                      <a:pt x="242" y="1062"/>
                    </a:lnTo>
                    <a:lnTo>
                      <a:pt x="244" y="1062"/>
                    </a:lnTo>
                    <a:lnTo>
                      <a:pt x="245" y="1062"/>
                    </a:lnTo>
                    <a:lnTo>
                      <a:pt x="245" y="1062"/>
                    </a:lnTo>
                    <a:lnTo>
                      <a:pt x="247" y="1065"/>
                    </a:lnTo>
                    <a:lnTo>
                      <a:pt x="249" y="1068"/>
                    </a:lnTo>
                    <a:lnTo>
                      <a:pt x="255" y="1072"/>
                    </a:lnTo>
                    <a:lnTo>
                      <a:pt x="255" y="1072"/>
                    </a:lnTo>
                    <a:lnTo>
                      <a:pt x="255" y="1074"/>
                    </a:lnTo>
                    <a:lnTo>
                      <a:pt x="254" y="1074"/>
                    </a:lnTo>
                    <a:lnTo>
                      <a:pt x="251" y="1072"/>
                    </a:lnTo>
                    <a:lnTo>
                      <a:pt x="251" y="1072"/>
                    </a:lnTo>
                    <a:lnTo>
                      <a:pt x="256" y="1078"/>
                    </a:lnTo>
                    <a:lnTo>
                      <a:pt x="264" y="1084"/>
                    </a:lnTo>
                    <a:lnTo>
                      <a:pt x="264" y="1084"/>
                    </a:lnTo>
                    <a:lnTo>
                      <a:pt x="265" y="1085"/>
                    </a:lnTo>
                    <a:lnTo>
                      <a:pt x="264" y="1085"/>
                    </a:lnTo>
                    <a:lnTo>
                      <a:pt x="264" y="1084"/>
                    </a:lnTo>
                    <a:lnTo>
                      <a:pt x="264" y="1085"/>
                    </a:lnTo>
                    <a:lnTo>
                      <a:pt x="264" y="1085"/>
                    </a:lnTo>
                    <a:lnTo>
                      <a:pt x="268" y="1089"/>
                    </a:lnTo>
                    <a:lnTo>
                      <a:pt x="272" y="1092"/>
                    </a:lnTo>
                    <a:lnTo>
                      <a:pt x="284" y="1098"/>
                    </a:lnTo>
                    <a:lnTo>
                      <a:pt x="284" y="1098"/>
                    </a:lnTo>
                    <a:lnTo>
                      <a:pt x="284" y="1098"/>
                    </a:lnTo>
                    <a:lnTo>
                      <a:pt x="282" y="1098"/>
                    </a:lnTo>
                    <a:lnTo>
                      <a:pt x="279" y="1098"/>
                    </a:lnTo>
                    <a:lnTo>
                      <a:pt x="271" y="1094"/>
                    </a:lnTo>
                    <a:lnTo>
                      <a:pt x="271" y="1094"/>
                    </a:lnTo>
                    <a:lnTo>
                      <a:pt x="275" y="1098"/>
                    </a:lnTo>
                    <a:lnTo>
                      <a:pt x="275" y="1098"/>
                    </a:lnTo>
                    <a:lnTo>
                      <a:pt x="275" y="1096"/>
                    </a:lnTo>
                    <a:lnTo>
                      <a:pt x="274" y="1096"/>
                    </a:lnTo>
                    <a:lnTo>
                      <a:pt x="274" y="1096"/>
                    </a:lnTo>
                    <a:lnTo>
                      <a:pt x="279" y="1099"/>
                    </a:lnTo>
                    <a:lnTo>
                      <a:pt x="281" y="1099"/>
                    </a:lnTo>
                    <a:lnTo>
                      <a:pt x="282" y="1101"/>
                    </a:lnTo>
                    <a:lnTo>
                      <a:pt x="282" y="1101"/>
                    </a:lnTo>
                    <a:lnTo>
                      <a:pt x="284" y="1102"/>
                    </a:lnTo>
                    <a:lnTo>
                      <a:pt x="284" y="1104"/>
                    </a:lnTo>
                    <a:lnTo>
                      <a:pt x="284" y="1104"/>
                    </a:lnTo>
                    <a:lnTo>
                      <a:pt x="294" y="1109"/>
                    </a:lnTo>
                    <a:lnTo>
                      <a:pt x="302" y="1115"/>
                    </a:lnTo>
                    <a:lnTo>
                      <a:pt x="302" y="1115"/>
                    </a:lnTo>
                    <a:lnTo>
                      <a:pt x="305" y="1116"/>
                    </a:lnTo>
                    <a:lnTo>
                      <a:pt x="305" y="1114"/>
                    </a:lnTo>
                    <a:lnTo>
                      <a:pt x="305" y="1114"/>
                    </a:lnTo>
                    <a:lnTo>
                      <a:pt x="311" y="1116"/>
                    </a:lnTo>
                    <a:lnTo>
                      <a:pt x="311" y="1116"/>
                    </a:lnTo>
                    <a:lnTo>
                      <a:pt x="312" y="1119"/>
                    </a:lnTo>
                    <a:lnTo>
                      <a:pt x="312" y="1122"/>
                    </a:lnTo>
                    <a:lnTo>
                      <a:pt x="312" y="1122"/>
                    </a:lnTo>
                    <a:lnTo>
                      <a:pt x="305" y="1118"/>
                    </a:lnTo>
                    <a:lnTo>
                      <a:pt x="305" y="1118"/>
                    </a:lnTo>
                    <a:lnTo>
                      <a:pt x="298" y="1115"/>
                    </a:lnTo>
                    <a:lnTo>
                      <a:pt x="298" y="1115"/>
                    </a:lnTo>
                    <a:lnTo>
                      <a:pt x="292" y="1114"/>
                    </a:lnTo>
                    <a:lnTo>
                      <a:pt x="288" y="1112"/>
                    </a:lnTo>
                    <a:lnTo>
                      <a:pt x="284" y="1109"/>
                    </a:lnTo>
                    <a:lnTo>
                      <a:pt x="284" y="1109"/>
                    </a:lnTo>
                    <a:lnTo>
                      <a:pt x="279" y="1106"/>
                    </a:lnTo>
                    <a:lnTo>
                      <a:pt x="279" y="1106"/>
                    </a:lnTo>
                    <a:lnTo>
                      <a:pt x="269" y="1101"/>
                    </a:lnTo>
                    <a:lnTo>
                      <a:pt x="269" y="1101"/>
                    </a:lnTo>
                    <a:lnTo>
                      <a:pt x="262" y="1095"/>
                    </a:lnTo>
                    <a:lnTo>
                      <a:pt x="254" y="1088"/>
                    </a:lnTo>
                    <a:lnTo>
                      <a:pt x="254" y="1088"/>
                    </a:lnTo>
                    <a:lnTo>
                      <a:pt x="254" y="1089"/>
                    </a:lnTo>
                    <a:lnTo>
                      <a:pt x="254" y="1089"/>
                    </a:lnTo>
                    <a:lnTo>
                      <a:pt x="251" y="1088"/>
                    </a:lnTo>
                    <a:lnTo>
                      <a:pt x="244" y="1081"/>
                    </a:lnTo>
                    <a:lnTo>
                      <a:pt x="244" y="1081"/>
                    </a:lnTo>
                    <a:lnTo>
                      <a:pt x="244" y="1081"/>
                    </a:lnTo>
                    <a:lnTo>
                      <a:pt x="245" y="1082"/>
                    </a:lnTo>
                    <a:lnTo>
                      <a:pt x="249" y="1085"/>
                    </a:lnTo>
                    <a:lnTo>
                      <a:pt x="249" y="1085"/>
                    </a:lnTo>
                    <a:lnTo>
                      <a:pt x="247" y="1082"/>
                    </a:lnTo>
                    <a:lnTo>
                      <a:pt x="242" y="1081"/>
                    </a:lnTo>
                    <a:lnTo>
                      <a:pt x="235" y="1075"/>
                    </a:lnTo>
                    <a:lnTo>
                      <a:pt x="235" y="1075"/>
                    </a:lnTo>
                    <a:lnTo>
                      <a:pt x="234" y="1074"/>
                    </a:lnTo>
                    <a:lnTo>
                      <a:pt x="235" y="1074"/>
                    </a:lnTo>
                    <a:lnTo>
                      <a:pt x="235" y="1074"/>
                    </a:lnTo>
                    <a:lnTo>
                      <a:pt x="234" y="1072"/>
                    </a:lnTo>
                    <a:lnTo>
                      <a:pt x="234" y="1072"/>
                    </a:lnTo>
                    <a:lnTo>
                      <a:pt x="229" y="1071"/>
                    </a:lnTo>
                    <a:lnTo>
                      <a:pt x="225" y="1067"/>
                    </a:lnTo>
                    <a:lnTo>
                      <a:pt x="214" y="1057"/>
                    </a:lnTo>
                    <a:lnTo>
                      <a:pt x="214" y="1057"/>
                    </a:lnTo>
                    <a:lnTo>
                      <a:pt x="209" y="1054"/>
                    </a:lnTo>
                    <a:lnTo>
                      <a:pt x="205" y="1049"/>
                    </a:lnTo>
                    <a:lnTo>
                      <a:pt x="195" y="1041"/>
                    </a:lnTo>
                    <a:lnTo>
                      <a:pt x="195" y="1041"/>
                    </a:lnTo>
                    <a:lnTo>
                      <a:pt x="195" y="1042"/>
                    </a:lnTo>
                    <a:lnTo>
                      <a:pt x="197" y="1045"/>
                    </a:lnTo>
                    <a:lnTo>
                      <a:pt x="202" y="1049"/>
                    </a:lnTo>
                    <a:lnTo>
                      <a:pt x="202" y="1049"/>
                    </a:lnTo>
                    <a:lnTo>
                      <a:pt x="188" y="1038"/>
                    </a:lnTo>
                    <a:lnTo>
                      <a:pt x="188" y="1038"/>
                    </a:lnTo>
                    <a:lnTo>
                      <a:pt x="179" y="1029"/>
                    </a:lnTo>
                    <a:lnTo>
                      <a:pt x="172" y="1021"/>
                    </a:lnTo>
                    <a:lnTo>
                      <a:pt x="172" y="1021"/>
                    </a:lnTo>
                    <a:lnTo>
                      <a:pt x="165" y="1014"/>
                    </a:lnTo>
                    <a:lnTo>
                      <a:pt x="155" y="1002"/>
                    </a:lnTo>
                    <a:lnTo>
                      <a:pt x="155" y="1002"/>
                    </a:lnTo>
                    <a:lnTo>
                      <a:pt x="147" y="992"/>
                    </a:lnTo>
                    <a:lnTo>
                      <a:pt x="147" y="992"/>
                    </a:lnTo>
                    <a:lnTo>
                      <a:pt x="142" y="989"/>
                    </a:lnTo>
                    <a:lnTo>
                      <a:pt x="140" y="989"/>
                    </a:lnTo>
                    <a:lnTo>
                      <a:pt x="140" y="989"/>
                    </a:lnTo>
                    <a:lnTo>
                      <a:pt x="137" y="985"/>
                    </a:lnTo>
                    <a:lnTo>
                      <a:pt x="134" y="981"/>
                    </a:lnTo>
                    <a:lnTo>
                      <a:pt x="131" y="978"/>
                    </a:lnTo>
                    <a:lnTo>
                      <a:pt x="128" y="975"/>
                    </a:lnTo>
                    <a:lnTo>
                      <a:pt x="128" y="975"/>
                    </a:lnTo>
                    <a:lnTo>
                      <a:pt x="130" y="977"/>
                    </a:lnTo>
                    <a:lnTo>
                      <a:pt x="131" y="977"/>
                    </a:lnTo>
                    <a:lnTo>
                      <a:pt x="132" y="977"/>
                    </a:lnTo>
                    <a:lnTo>
                      <a:pt x="132" y="977"/>
                    </a:lnTo>
                    <a:lnTo>
                      <a:pt x="127" y="971"/>
                    </a:lnTo>
                    <a:lnTo>
                      <a:pt x="127" y="971"/>
                    </a:lnTo>
                    <a:lnTo>
                      <a:pt x="122" y="967"/>
                    </a:lnTo>
                    <a:lnTo>
                      <a:pt x="122" y="967"/>
                    </a:lnTo>
                    <a:lnTo>
                      <a:pt x="114" y="958"/>
                    </a:lnTo>
                    <a:lnTo>
                      <a:pt x="114" y="958"/>
                    </a:lnTo>
                    <a:lnTo>
                      <a:pt x="107" y="952"/>
                    </a:lnTo>
                    <a:lnTo>
                      <a:pt x="104" y="951"/>
                    </a:lnTo>
                    <a:lnTo>
                      <a:pt x="102" y="949"/>
                    </a:lnTo>
                    <a:lnTo>
                      <a:pt x="102" y="949"/>
                    </a:lnTo>
                    <a:lnTo>
                      <a:pt x="105" y="957"/>
                    </a:lnTo>
                    <a:lnTo>
                      <a:pt x="105" y="959"/>
                    </a:lnTo>
                    <a:lnTo>
                      <a:pt x="104" y="961"/>
                    </a:lnTo>
                    <a:lnTo>
                      <a:pt x="104" y="961"/>
                    </a:lnTo>
                    <a:lnTo>
                      <a:pt x="112" y="975"/>
                    </a:lnTo>
                    <a:lnTo>
                      <a:pt x="112" y="975"/>
                    </a:lnTo>
                    <a:lnTo>
                      <a:pt x="115" y="982"/>
                    </a:lnTo>
                    <a:lnTo>
                      <a:pt x="117" y="985"/>
                    </a:lnTo>
                    <a:lnTo>
                      <a:pt x="117" y="987"/>
                    </a:lnTo>
                    <a:lnTo>
                      <a:pt x="117" y="987"/>
                    </a:lnTo>
                    <a:lnTo>
                      <a:pt x="122" y="992"/>
                    </a:lnTo>
                    <a:lnTo>
                      <a:pt x="125" y="995"/>
                    </a:lnTo>
                    <a:lnTo>
                      <a:pt x="128" y="997"/>
                    </a:lnTo>
                    <a:lnTo>
                      <a:pt x="128" y="997"/>
                    </a:lnTo>
                    <a:lnTo>
                      <a:pt x="124" y="994"/>
                    </a:lnTo>
                    <a:lnTo>
                      <a:pt x="124" y="994"/>
                    </a:lnTo>
                    <a:lnTo>
                      <a:pt x="124" y="992"/>
                    </a:lnTo>
                    <a:lnTo>
                      <a:pt x="125" y="992"/>
                    </a:lnTo>
                    <a:lnTo>
                      <a:pt x="128" y="995"/>
                    </a:lnTo>
                    <a:lnTo>
                      <a:pt x="128" y="995"/>
                    </a:lnTo>
                    <a:lnTo>
                      <a:pt x="130" y="999"/>
                    </a:lnTo>
                    <a:lnTo>
                      <a:pt x="132" y="1004"/>
                    </a:lnTo>
                    <a:lnTo>
                      <a:pt x="132" y="1004"/>
                    </a:lnTo>
                    <a:lnTo>
                      <a:pt x="132" y="1005"/>
                    </a:lnTo>
                    <a:lnTo>
                      <a:pt x="130" y="1004"/>
                    </a:lnTo>
                    <a:lnTo>
                      <a:pt x="130" y="1004"/>
                    </a:lnTo>
                    <a:lnTo>
                      <a:pt x="132" y="1007"/>
                    </a:lnTo>
                    <a:lnTo>
                      <a:pt x="132" y="1007"/>
                    </a:lnTo>
                    <a:lnTo>
                      <a:pt x="134" y="1008"/>
                    </a:lnTo>
                    <a:lnTo>
                      <a:pt x="134" y="1008"/>
                    </a:lnTo>
                    <a:lnTo>
                      <a:pt x="137" y="1014"/>
                    </a:lnTo>
                    <a:lnTo>
                      <a:pt x="144" y="1021"/>
                    </a:lnTo>
                    <a:lnTo>
                      <a:pt x="144" y="1021"/>
                    </a:lnTo>
                    <a:lnTo>
                      <a:pt x="157" y="1035"/>
                    </a:lnTo>
                    <a:lnTo>
                      <a:pt x="157" y="1035"/>
                    </a:lnTo>
                    <a:lnTo>
                      <a:pt x="164" y="1042"/>
                    </a:lnTo>
                    <a:lnTo>
                      <a:pt x="171" y="1049"/>
                    </a:lnTo>
                    <a:lnTo>
                      <a:pt x="171" y="1049"/>
                    </a:lnTo>
                    <a:lnTo>
                      <a:pt x="175" y="1052"/>
                    </a:lnTo>
                    <a:lnTo>
                      <a:pt x="175" y="1052"/>
                    </a:lnTo>
                    <a:lnTo>
                      <a:pt x="179" y="1055"/>
                    </a:lnTo>
                    <a:lnTo>
                      <a:pt x="179" y="1055"/>
                    </a:lnTo>
                    <a:lnTo>
                      <a:pt x="188" y="1061"/>
                    </a:lnTo>
                    <a:lnTo>
                      <a:pt x="188" y="1061"/>
                    </a:lnTo>
                    <a:lnTo>
                      <a:pt x="188" y="1064"/>
                    </a:lnTo>
                    <a:lnTo>
                      <a:pt x="188" y="1064"/>
                    </a:lnTo>
                    <a:lnTo>
                      <a:pt x="184" y="1061"/>
                    </a:lnTo>
                    <a:lnTo>
                      <a:pt x="178" y="1057"/>
                    </a:lnTo>
                    <a:lnTo>
                      <a:pt x="167" y="1049"/>
                    </a:lnTo>
                    <a:lnTo>
                      <a:pt x="167" y="1049"/>
                    </a:lnTo>
                    <a:lnTo>
                      <a:pt x="168" y="1052"/>
                    </a:lnTo>
                    <a:lnTo>
                      <a:pt x="169" y="1055"/>
                    </a:lnTo>
                    <a:lnTo>
                      <a:pt x="169" y="1055"/>
                    </a:lnTo>
                    <a:lnTo>
                      <a:pt x="181" y="1064"/>
                    </a:lnTo>
                    <a:lnTo>
                      <a:pt x="191" y="1072"/>
                    </a:lnTo>
                    <a:lnTo>
                      <a:pt x="191" y="1072"/>
                    </a:lnTo>
                    <a:lnTo>
                      <a:pt x="195" y="1077"/>
                    </a:lnTo>
                    <a:lnTo>
                      <a:pt x="195" y="1077"/>
                    </a:lnTo>
                    <a:lnTo>
                      <a:pt x="201" y="1079"/>
                    </a:lnTo>
                    <a:lnTo>
                      <a:pt x="201" y="1079"/>
                    </a:lnTo>
                    <a:lnTo>
                      <a:pt x="211" y="1088"/>
                    </a:lnTo>
                    <a:lnTo>
                      <a:pt x="211" y="1088"/>
                    </a:lnTo>
                    <a:lnTo>
                      <a:pt x="211" y="1089"/>
                    </a:lnTo>
                    <a:lnTo>
                      <a:pt x="211" y="1089"/>
                    </a:lnTo>
                    <a:lnTo>
                      <a:pt x="201" y="1082"/>
                    </a:lnTo>
                    <a:lnTo>
                      <a:pt x="192" y="1078"/>
                    </a:lnTo>
                    <a:lnTo>
                      <a:pt x="192" y="1078"/>
                    </a:lnTo>
                    <a:lnTo>
                      <a:pt x="197" y="1081"/>
                    </a:lnTo>
                    <a:lnTo>
                      <a:pt x="199" y="1085"/>
                    </a:lnTo>
                    <a:lnTo>
                      <a:pt x="199" y="1085"/>
                    </a:lnTo>
                    <a:lnTo>
                      <a:pt x="199" y="1084"/>
                    </a:lnTo>
                    <a:lnTo>
                      <a:pt x="201" y="1084"/>
                    </a:lnTo>
                    <a:lnTo>
                      <a:pt x="204" y="1088"/>
                    </a:lnTo>
                    <a:lnTo>
                      <a:pt x="204" y="1088"/>
                    </a:lnTo>
                    <a:lnTo>
                      <a:pt x="205" y="1086"/>
                    </a:lnTo>
                    <a:lnTo>
                      <a:pt x="207" y="1086"/>
                    </a:lnTo>
                    <a:lnTo>
                      <a:pt x="207" y="1086"/>
                    </a:lnTo>
                    <a:lnTo>
                      <a:pt x="217" y="1095"/>
                    </a:lnTo>
                    <a:lnTo>
                      <a:pt x="217" y="1095"/>
                    </a:lnTo>
                    <a:lnTo>
                      <a:pt x="221" y="1098"/>
                    </a:lnTo>
                    <a:lnTo>
                      <a:pt x="222" y="1098"/>
                    </a:lnTo>
                    <a:lnTo>
                      <a:pt x="222" y="1096"/>
                    </a:lnTo>
                    <a:lnTo>
                      <a:pt x="222" y="1096"/>
                    </a:lnTo>
                    <a:lnTo>
                      <a:pt x="224" y="1098"/>
                    </a:lnTo>
                    <a:lnTo>
                      <a:pt x="224" y="1099"/>
                    </a:lnTo>
                    <a:lnTo>
                      <a:pt x="225" y="1099"/>
                    </a:lnTo>
                    <a:lnTo>
                      <a:pt x="227" y="1101"/>
                    </a:lnTo>
                    <a:lnTo>
                      <a:pt x="227" y="1101"/>
                    </a:lnTo>
                    <a:lnTo>
                      <a:pt x="225" y="1101"/>
                    </a:lnTo>
                    <a:lnTo>
                      <a:pt x="224" y="1101"/>
                    </a:lnTo>
                    <a:lnTo>
                      <a:pt x="224" y="1101"/>
                    </a:lnTo>
                    <a:lnTo>
                      <a:pt x="224" y="1101"/>
                    </a:lnTo>
                    <a:lnTo>
                      <a:pt x="229" y="1104"/>
                    </a:lnTo>
                    <a:lnTo>
                      <a:pt x="231" y="1104"/>
                    </a:lnTo>
                    <a:lnTo>
                      <a:pt x="231" y="1104"/>
                    </a:lnTo>
                    <a:lnTo>
                      <a:pt x="231" y="1104"/>
                    </a:lnTo>
                    <a:lnTo>
                      <a:pt x="232" y="1105"/>
                    </a:lnTo>
                    <a:lnTo>
                      <a:pt x="234" y="1105"/>
                    </a:lnTo>
                    <a:lnTo>
                      <a:pt x="234" y="1109"/>
                    </a:lnTo>
                    <a:lnTo>
                      <a:pt x="234" y="1109"/>
                    </a:lnTo>
                    <a:lnTo>
                      <a:pt x="237" y="1111"/>
                    </a:lnTo>
                    <a:lnTo>
                      <a:pt x="238" y="1111"/>
                    </a:lnTo>
                    <a:lnTo>
                      <a:pt x="239" y="1109"/>
                    </a:lnTo>
                    <a:lnTo>
                      <a:pt x="241" y="1111"/>
                    </a:lnTo>
                    <a:lnTo>
                      <a:pt x="241" y="1111"/>
                    </a:lnTo>
                    <a:lnTo>
                      <a:pt x="242" y="1112"/>
                    </a:lnTo>
                    <a:lnTo>
                      <a:pt x="242" y="1114"/>
                    </a:lnTo>
                    <a:lnTo>
                      <a:pt x="242" y="1112"/>
                    </a:lnTo>
                    <a:lnTo>
                      <a:pt x="242" y="1112"/>
                    </a:lnTo>
                    <a:lnTo>
                      <a:pt x="244" y="1115"/>
                    </a:lnTo>
                    <a:lnTo>
                      <a:pt x="245" y="1115"/>
                    </a:lnTo>
                    <a:lnTo>
                      <a:pt x="247" y="1114"/>
                    </a:lnTo>
                    <a:lnTo>
                      <a:pt x="247" y="1114"/>
                    </a:lnTo>
                    <a:lnTo>
                      <a:pt x="249" y="1116"/>
                    </a:lnTo>
                    <a:lnTo>
                      <a:pt x="251" y="1119"/>
                    </a:lnTo>
                    <a:lnTo>
                      <a:pt x="251" y="1119"/>
                    </a:lnTo>
                    <a:lnTo>
                      <a:pt x="247" y="1118"/>
                    </a:lnTo>
                    <a:lnTo>
                      <a:pt x="244" y="1116"/>
                    </a:lnTo>
                    <a:lnTo>
                      <a:pt x="244" y="1116"/>
                    </a:lnTo>
                    <a:lnTo>
                      <a:pt x="247" y="1119"/>
                    </a:lnTo>
                    <a:lnTo>
                      <a:pt x="249" y="1121"/>
                    </a:lnTo>
                    <a:lnTo>
                      <a:pt x="252" y="1121"/>
                    </a:lnTo>
                    <a:lnTo>
                      <a:pt x="252" y="1119"/>
                    </a:lnTo>
                    <a:lnTo>
                      <a:pt x="252" y="1119"/>
                    </a:lnTo>
                    <a:lnTo>
                      <a:pt x="262" y="1126"/>
                    </a:lnTo>
                    <a:lnTo>
                      <a:pt x="262" y="1126"/>
                    </a:lnTo>
                    <a:lnTo>
                      <a:pt x="268" y="1129"/>
                    </a:lnTo>
                    <a:lnTo>
                      <a:pt x="272" y="1131"/>
                    </a:lnTo>
                    <a:lnTo>
                      <a:pt x="272" y="1131"/>
                    </a:lnTo>
                    <a:lnTo>
                      <a:pt x="274" y="1132"/>
                    </a:lnTo>
                    <a:lnTo>
                      <a:pt x="274" y="1132"/>
                    </a:lnTo>
                    <a:lnTo>
                      <a:pt x="272" y="1132"/>
                    </a:lnTo>
                    <a:lnTo>
                      <a:pt x="272" y="1134"/>
                    </a:lnTo>
                    <a:lnTo>
                      <a:pt x="272" y="1134"/>
                    </a:lnTo>
                    <a:lnTo>
                      <a:pt x="259" y="1126"/>
                    </a:lnTo>
                    <a:lnTo>
                      <a:pt x="259" y="1126"/>
                    </a:lnTo>
                    <a:lnTo>
                      <a:pt x="261" y="1128"/>
                    </a:lnTo>
                    <a:lnTo>
                      <a:pt x="261" y="1129"/>
                    </a:lnTo>
                    <a:lnTo>
                      <a:pt x="256" y="1129"/>
                    </a:lnTo>
                    <a:lnTo>
                      <a:pt x="256" y="1129"/>
                    </a:lnTo>
                    <a:lnTo>
                      <a:pt x="261" y="1131"/>
                    </a:lnTo>
                    <a:lnTo>
                      <a:pt x="262" y="1132"/>
                    </a:lnTo>
                    <a:lnTo>
                      <a:pt x="262" y="1132"/>
                    </a:lnTo>
                    <a:lnTo>
                      <a:pt x="262" y="1132"/>
                    </a:lnTo>
                    <a:lnTo>
                      <a:pt x="265" y="1134"/>
                    </a:lnTo>
                    <a:lnTo>
                      <a:pt x="265" y="1134"/>
                    </a:lnTo>
                    <a:lnTo>
                      <a:pt x="266" y="1135"/>
                    </a:lnTo>
                    <a:lnTo>
                      <a:pt x="266" y="1136"/>
                    </a:lnTo>
                    <a:lnTo>
                      <a:pt x="266" y="1136"/>
                    </a:lnTo>
                    <a:lnTo>
                      <a:pt x="276" y="1141"/>
                    </a:lnTo>
                    <a:lnTo>
                      <a:pt x="285" y="1148"/>
                    </a:lnTo>
                    <a:lnTo>
                      <a:pt x="285" y="1148"/>
                    </a:lnTo>
                    <a:lnTo>
                      <a:pt x="285" y="1148"/>
                    </a:lnTo>
                    <a:lnTo>
                      <a:pt x="282" y="1146"/>
                    </a:lnTo>
                    <a:lnTo>
                      <a:pt x="279" y="1144"/>
                    </a:lnTo>
                    <a:lnTo>
                      <a:pt x="279" y="1144"/>
                    </a:lnTo>
                    <a:lnTo>
                      <a:pt x="278" y="1144"/>
                    </a:lnTo>
                    <a:lnTo>
                      <a:pt x="278" y="1144"/>
                    </a:lnTo>
                    <a:lnTo>
                      <a:pt x="278" y="1144"/>
                    </a:lnTo>
                    <a:lnTo>
                      <a:pt x="276" y="1142"/>
                    </a:lnTo>
                    <a:lnTo>
                      <a:pt x="276" y="1142"/>
                    </a:lnTo>
                    <a:lnTo>
                      <a:pt x="281" y="1146"/>
                    </a:lnTo>
                    <a:lnTo>
                      <a:pt x="288" y="1151"/>
                    </a:lnTo>
                    <a:lnTo>
                      <a:pt x="288" y="1151"/>
                    </a:lnTo>
                    <a:lnTo>
                      <a:pt x="288" y="1152"/>
                    </a:lnTo>
                    <a:lnTo>
                      <a:pt x="288" y="1152"/>
                    </a:lnTo>
                    <a:lnTo>
                      <a:pt x="286" y="1154"/>
                    </a:lnTo>
                    <a:lnTo>
                      <a:pt x="288" y="1155"/>
                    </a:lnTo>
                    <a:lnTo>
                      <a:pt x="288" y="1155"/>
                    </a:lnTo>
                    <a:lnTo>
                      <a:pt x="291" y="1155"/>
                    </a:lnTo>
                    <a:lnTo>
                      <a:pt x="295" y="1156"/>
                    </a:lnTo>
                    <a:lnTo>
                      <a:pt x="295" y="1156"/>
                    </a:lnTo>
                    <a:lnTo>
                      <a:pt x="296" y="1159"/>
                    </a:lnTo>
                    <a:lnTo>
                      <a:pt x="298" y="1162"/>
                    </a:lnTo>
                    <a:lnTo>
                      <a:pt x="298" y="1162"/>
                    </a:lnTo>
                    <a:lnTo>
                      <a:pt x="301" y="1162"/>
                    </a:lnTo>
                    <a:lnTo>
                      <a:pt x="302" y="1162"/>
                    </a:lnTo>
                    <a:lnTo>
                      <a:pt x="302" y="1162"/>
                    </a:lnTo>
                    <a:lnTo>
                      <a:pt x="304" y="1164"/>
                    </a:lnTo>
                    <a:lnTo>
                      <a:pt x="305" y="1166"/>
                    </a:lnTo>
                    <a:lnTo>
                      <a:pt x="305" y="1166"/>
                    </a:lnTo>
                    <a:lnTo>
                      <a:pt x="315" y="1171"/>
                    </a:lnTo>
                    <a:lnTo>
                      <a:pt x="315" y="1171"/>
                    </a:lnTo>
                    <a:lnTo>
                      <a:pt x="324" y="1176"/>
                    </a:lnTo>
                    <a:lnTo>
                      <a:pt x="324" y="1176"/>
                    </a:lnTo>
                    <a:lnTo>
                      <a:pt x="325" y="1178"/>
                    </a:lnTo>
                    <a:lnTo>
                      <a:pt x="324" y="1176"/>
                    </a:lnTo>
                    <a:lnTo>
                      <a:pt x="318" y="1175"/>
                    </a:lnTo>
                    <a:lnTo>
                      <a:pt x="318" y="1175"/>
                    </a:lnTo>
                    <a:lnTo>
                      <a:pt x="322" y="1178"/>
                    </a:lnTo>
                    <a:lnTo>
                      <a:pt x="325" y="1179"/>
                    </a:lnTo>
                    <a:lnTo>
                      <a:pt x="326" y="1181"/>
                    </a:lnTo>
                    <a:lnTo>
                      <a:pt x="326" y="1181"/>
                    </a:lnTo>
                    <a:lnTo>
                      <a:pt x="328" y="1181"/>
                    </a:lnTo>
                    <a:lnTo>
                      <a:pt x="329" y="1181"/>
                    </a:lnTo>
                    <a:lnTo>
                      <a:pt x="329" y="1179"/>
                    </a:lnTo>
                    <a:lnTo>
                      <a:pt x="329" y="1179"/>
                    </a:lnTo>
                    <a:lnTo>
                      <a:pt x="341" y="1186"/>
                    </a:lnTo>
                    <a:lnTo>
                      <a:pt x="341" y="1186"/>
                    </a:lnTo>
                    <a:lnTo>
                      <a:pt x="352" y="1192"/>
                    </a:lnTo>
                    <a:lnTo>
                      <a:pt x="352" y="1192"/>
                    </a:lnTo>
                    <a:lnTo>
                      <a:pt x="376" y="1202"/>
                    </a:lnTo>
                    <a:lnTo>
                      <a:pt x="376" y="1202"/>
                    </a:lnTo>
                    <a:lnTo>
                      <a:pt x="378" y="1202"/>
                    </a:lnTo>
                    <a:lnTo>
                      <a:pt x="376" y="1201"/>
                    </a:lnTo>
                    <a:lnTo>
                      <a:pt x="375" y="1199"/>
                    </a:lnTo>
                    <a:lnTo>
                      <a:pt x="375" y="1199"/>
                    </a:lnTo>
                    <a:lnTo>
                      <a:pt x="383" y="1202"/>
                    </a:lnTo>
                    <a:lnTo>
                      <a:pt x="383" y="1202"/>
                    </a:lnTo>
                    <a:lnTo>
                      <a:pt x="385" y="1204"/>
                    </a:lnTo>
                    <a:lnTo>
                      <a:pt x="388" y="1205"/>
                    </a:lnTo>
                    <a:lnTo>
                      <a:pt x="396" y="1208"/>
                    </a:lnTo>
                    <a:lnTo>
                      <a:pt x="396" y="1208"/>
                    </a:lnTo>
                    <a:lnTo>
                      <a:pt x="406" y="1211"/>
                    </a:lnTo>
                    <a:lnTo>
                      <a:pt x="415" y="1214"/>
                    </a:lnTo>
                    <a:lnTo>
                      <a:pt x="415" y="1214"/>
                    </a:lnTo>
                    <a:lnTo>
                      <a:pt x="411" y="1214"/>
                    </a:lnTo>
                    <a:lnTo>
                      <a:pt x="403" y="1214"/>
                    </a:lnTo>
                    <a:lnTo>
                      <a:pt x="403" y="1214"/>
                    </a:lnTo>
                    <a:lnTo>
                      <a:pt x="396" y="1211"/>
                    </a:lnTo>
                    <a:lnTo>
                      <a:pt x="396" y="1211"/>
                    </a:lnTo>
                    <a:lnTo>
                      <a:pt x="389" y="1209"/>
                    </a:lnTo>
                    <a:lnTo>
                      <a:pt x="389" y="1209"/>
                    </a:lnTo>
                    <a:lnTo>
                      <a:pt x="396" y="1212"/>
                    </a:lnTo>
                    <a:lnTo>
                      <a:pt x="396" y="1212"/>
                    </a:lnTo>
                    <a:lnTo>
                      <a:pt x="399" y="1214"/>
                    </a:lnTo>
                    <a:lnTo>
                      <a:pt x="401" y="1215"/>
                    </a:lnTo>
                    <a:lnTo>
                      <a:pt x="401" y="1215"/>
                    </a:lnTo>
                    <a:lnTo>
                      <a:pt x="408" y="1215"/>
                    </a:lnTo>
                    <a:lnTo>
                      <a:pt x="408" y="1215"/>
                    </a:lnTo>
                    <a:lnTo>
                      <a:pt x="411" y="1216"/>
                    </a:lnTo>
                    <a:lnTo>
                      <a:pt x="411" y="1218"/>
                    </a:lnTo>
                    <a:lnTo>
                      <a:pt x="411" y="1218"/>
                    </a:lnTo>
                    <a:lnTo>
                      <a:pt x="406" y="1216"/>
                    </a:lnTo>
                    <a:lnTo>
                      <a:pt x="402" y="1215"/>
                    </a:lnTo>
                    <a:lnTo>
                      <a:pt x="402" y="1215"/>
                    </a:lnTo>
                    <a:lnTo>
                      <a:pt x="402" y="1216"/>
                    </a:lnTo>
                    <a:lnTo>
                      <a:pt x="401" y="1216"/>
                    </a:lnTo>
                    <a:lnTo>
                      <a:pt x="396" y="1216"/>
                    </a:lnTo>
                    <a:lnTo>
                      <a:pt x="396" y="1216"/>
                    </a:lnTo>
                    <a:lnTo>
                      <a:pt x="401" y="1218"/>
                    </a:lnTo>
                    <a:lnTo>
                      <a:pt x="405" y="1219"/>
                    </a:lnTo>
                    <a:lnTo>
                      <a:pt x="409" y="1219"/>
                    </a:lnTo>
                    <a:lnTo>
                      <a:pt x="413" y="1221"/>
                    </a:lnTo>
                    <a:lnTo>
                      <a:pt x="413" y="1221"/>
                    </a:lnTo>
                    <a:lnTo>
                      <a:pt x="422" y="1222"/>
                    </a:lnTo>
                    <a:lnTo>
                      <a:pt x="422" y="1222"/>
                    </a:lnTo>
                    <a:lnTo>
                      <a:pt x="431" y="1222"/>
                    </a:lnTo>
                    <a:lnTo>
                      <a:pt x="431" y="1222"/>
                    </a:lnTo>
                    <a:lnTo>
                      <a:pt x="432" y="1224"/>
                    </a:lnTo>
                    <a:lnTo>
                      <a:pt x="432" y="1224"/>
                    </a:lnTo>
                    <a:lnTo>
                      <a:pt x="429" y="1224"/>
                    </a:lnTo>
                    <a:lnTo>
                      <a:pt x="429" y="1224"/>
                    </a:lnTo>
                    <a:lnTo>
                      <a:pt x="435" y="1226"/>
                    </a:lnTo>
                    <a:lnTo>
                      <a:pt x="440" y="1228"/>
                    </a:lnTo>
                    <a:lnTo>
                      <a:pt x="440" y="1228"/>
                    </a:lnTo>
                    <a:lnTo>
                      <a:pt x="440" y="1226"/>
                    </a:lnTo>
                    <a:lnTo>
                      <a:pt x="446" y="1228"/>
                    </a:lnTo>
                    <a:lnTo>
                      <a:pt x="446" y="1228"/>
                    </a:lnTo>
                    <a:lnTo>
                      <a:pt x="442" y="1226"/>
                    </a:lnTo>
                    <a:lnTo>
                      <a:pt x="439" y="1225"/>
                    </a:lnTo>
                    <a:lnTo>
                      <a:pt x="439" y="1225"/>
                    </a:lnTo>
                    <a:lnTo>
                      <a:pt x="445" y="1226"/>
                    </a:lnTo>
                    <a:lnTo>
                      <a:pt x="450" y="1228"/>
                    </a:lnTo>
                    <a:lnTo>
                      <a:pt x="450" y="1228"/>
                    </a:lnTo>
                    <a:lnTo>
                      <a:pt x="462" y="1228"/>
                    </a:lnTo>
                    <a:lnTo>
                      <a:pt x="462" y="1228"/>
                    </a:lnTo>
                    <a:lnTo>
                      <a:pt x="462" y="1229"/>
                    </a:lnTo>
                    <a:lnTo>
                      <a:pt x="468" y="1231"/>
                    </a:lnTo>
                    <a:lnTo>
                      <a:pt x="468" y="1231"/>
                    </a:lnTo>
                    <a:lnTo>
                      <a:pt x="469" y="1232"/>
                    </a:lnTo>
                    <a:lnTo>
                      <a:pt x="468" y="1232"/>
                    </a:lnTo>
                    <a:lnTo>
                      <a:pt x="468" y="1234"/>
                    </a:lnTo>
                    <a:lnTo>
                      <a:pt x="469" y="1234"/>
                    </a:lnTo>
                    <a:lnTo>
                      <a:pt x="469" y="1234"/>
                    </a:lnTo>
                    <a:lnTo>
                      <a:pt x="472" y="1234"/>
                    </a:lnTo>
                    <a:lnTo>
                      <a:pt x="475" y="1234"/>
                    </a:lnTo>
                    <a:lnTo>
                      <a:pt x="486" y="1234"/>
                    </a:lnTo>
                    <a:lnTo>
                      <a:pt x="486" y="1234"/>
                    </a:lnTo>
                    <a:lnTo>
                      <a:pt x="506" y="1239"/>
                    </a:lnTo>
                    <a:lnTo>
                      <a:pt x="506" y="1239"/>
                    </a:lnTo>
                    <a:lnTo>
                      <a:pt x="516" y="1238"/>
                    </a:lnTo>
                    <a:lnTo>
                      <a:pt x="527" y="1238"/>
                    </a:lnTo>
                    <a:lnTo>
                      <a:pt x="527" y="1238"/>
                    </a:lnTo>
                    <a:lnTo>
                      <a:pt x="529" y="1238"/>
                    </a:lnTo>
                    <a:lnTo>
                      <a:pt x="527" y="1239"/>
                    </a:lnTo>
                    <a:lnTo>
                      <a:pt x="525" y="1239"/>
                    </a:lnTo>
                    <a:lnTo>
                      <a:pt x="525" y="1239"/>
                    </a:lnTo>
                    <a:lnTo>
                      <a:pt x="525" y="1239"/>
                    </a:lnTo>
                    <a:lnTo>
                      <a:pt x="533" y="1241"/>
                    </a:lnTo>
                    <a:lnTo>
                      <a:pt x="540" y="1239"/>
                    </a:lnTo>
                    <a:lnTo>
                      <a:pt x="540" y="1239"/>
                    </a:lnTo>
                    <a:lnTo>
                      <a:pt x="552" y="1236"/>
                    </a:lnTo>
                    <a:lnTo>
                      <a:pt x="552" y="1236"/>
                    </a:lnTo>
                    <a:lnTo>
                      <a:pt x="545" y="1236"/>
                    </a:lnTo>
                    <a:lnTo>
                      <a:pt x="540" y="1236"/>
                    </a:lnTo>
                    <a:lnTo>
                      <a:pt x="535" y="1238"/>
                    </a:lnTo>
                    <a:lnTo>
                      <a:pt x="530" y="1238"/>
                    </a:lnTo>
                    <a:lnTo>
                      <a:pt x="530" y="1238"/>
                    </a:lnTo>
                    <a:lnTo>
                      <a:pt x="529" y="1236"/>
                    </a:lnTo>
                    <a:lnTo>
                      <a:pt x="529" y="1236"/>
                    </a:lnTo>
                    <a:lnTo>
                      <a:pt x="529" y="1236"/>
                    </a:lnTo>
                    <a:lnTo>
                      <a:pt x="525" y="1236"/>
                    </a:lnTo>
                    <a:lnTo>
                      <a:pt x="523" y="1236"/>
                    </a:lnTo>
                    <a:lnTo>
                      <a:pt x="525" y="1238"/>
                    </a:lnTo>
                    <a:lnTo>
                      <a:pt x="525" y="1238"/>
                    </a:lnTo>
                    <a:lnTo>
                      <a:pt x="515" y="1235"/>
                    </a:lnTo>
                    <a:lnTo>
                      <a:pt x="515" y="1235"/>
                    </a:lnTo>
                    <a:lnTo>
                      <a:pt x="505" y="1235"/>
                    </a:lnTo>
                    <a:lnTo>
                      <a:pt x="505" y="1235"/>
                    </a:lnTo>
                    <a:lnTo>
                      <a:pt x="492" y="1234"/>
                    </a:lnTo>
                    <a:lnTo>
                      <a:pt x="486" y="1232"/>
                    </a:lnTo>
                    <a:lnTo>
                      <a:pt x="482" y="1231"/>
                    </a:lnTo>
                    <a:lnTo>
                      <a:pt x="482" y="1231"/>
                    </a:lnTo>
                    <a:lnTo>
                      <a:pt x="490" y="1231"/>
                    </a:lnTo>
                    <a:lnTo>
                      <a:pt x="500" y="1231"/>
                    </a:lnTo>
                    <a:lnTo>
                      <a:pt x="500" y="1231"/>
                    </a:lnTo>
                    <a:lnTo>
                      <a:pt x="520" y="1235"/>
                    </a:lnTo>
                    <a:lnTo>
                      <a:pt x="520" y="1235"/>
                    </a:lnTo>
                    <a:lnTo>
                      <a:pt x="527" y="1234"/>
                    </a:lnTo>
                    <a:lnTo>
                      <a:pt x="537" y="1234"/>
                    </a:lnTo>
                    <a:lnTo>
                      <a:pt x="537" y="1234"/>
                    </a:lnTo>
                    <a:lnTo>
                      <a:pt x="543" y="1234"/>
                    </a:lnTo>
                    <a:lnTo>
                      <a:pt x="543" y="1234"/>
                    </a:lnTo>
                    <a:lnTo>
                      <a:pt x="549" y="1235"/>
                    </a:lnTo>
                    <a:lnTo>
                      <a:pt x="549" y="1235"/>
                    </a:lnTo>
                    <a:lnTo>
                      <a:pt x="560" y="1235"/>
                    </a:lnTo>
                    <a:lnTo>
                      <a:pt x="560" y="1235"/>
                    </a:lnTo>
                    <a:lnTo>
                      <a:pt x="555" y="1238"/>
                    </a:lnTo>
                    <a:lnTo>
                      <a:pt x="550" y="1241"/>
                    </a:lnTo>
                    <a:lnTo>
                      <a:pt x="550" y="1241"/>
                    </a:lnTo>
                    <a:lnTo>
                      <a:pt x="556" y="1239"/>
                    </a:lnTo>
                    <a:lnTo>
                      <a:pt x="560" y="1239"/>
                    </a:lnTo>
                    <a:lnTo>
                      <a:pt x="560" y="1239"/>
                    </a:lnTo>
                    <a:lnTo>
                      <a:pt x="567" y="1242"/>
                    </a:lnTo>
                    <a:lnTo>
                      <a:pt x="573" y="1242"/>
                    </a:lnTo>
                    <a:lnTo>
                      <a:pt x="573" y="1242"/>
                    </a:lnTo>
                    <a:lnTo>
                      <a:pt x="579" y="1241"/>
                    </a:lnTo>
                    <a:lnTo>
                      <a:pt x="585" y="1242"/>
                    </a:lnTo>
                    <a:lnTo>
                      <a:pt x="585" y="1242"/>
                    </a:lnTo>
                    <a:lnTo>
                      <a:pt x="603" y="1242"/>
                    </a:lnTo>
                    <a:lnTo>
                      <a:pt x="603" y="1242"/>
                    </a:lnTo>
                    <a:lnTo>
                      <a:pt x="602" y="1241"/>
                    </a:lnTo>
                    <a:lnTo>
                      <a:pt x="602" y="1241"/>
                    </a:lnTo>
                    <a:lnTo>
                      <a:pt x="603" y="1241"/>
                    </a:lnTo>
                    <a:lnTo>
                      <a:pt x="603" y="1241"/>
                    </a:lnTo>
                    <a:lnTo>
                      <a:pt x="603" y="1241"/>
                    </a:lnTo>
                    <a:lnTo>
                      <a:pt x="607" y="1239"/>
                    </a:lnTo>
                    <a:lnTo>
                      <a:pt x="612" y="1239"/>
                    </a:lnTo>
                    <a:lnTo>
                      <a:pt x="612" y="1239"/>
                    </a:lnTo>
                    <a:lnTo>
                      <a:pt x="615" y="1239"/>
                    </a:lnTo>
                    <a:lnTo>
                      <a:pt x="613" y="1241"/>
                    </a:lnTo>
                    <a:lnTo>
                      <a:pt x="607" y="1241"/>
                    </a:lnTo>
                    <a:lnTo>
                      <a:pt x="607" y="1241"/>
                    </a:lnTo>
                    <a:lnTo>
                      <a:pt x="610" y="1241"/>
                    </a:lnTo>
                    <a:lnTo>
                      <a:pt x="615" y="1241"/>
                    </a:lnTo>
                    <a:lnTo>
                      <a:pt x="619" y="1241"/>
                    </a:lnTo>
                    <a:lnTo>
                      <a:pt x="622" y="1239"/>
                    </a:lnTo>
                    <a:lnTo>
                      <a:pt x="622" y="1239"/>
                    </a:lnTo>
                    <a:lnTo>
                      <a:pt x="629" y="1239"/>
                    </a:lnTo>
                    <a:lnTo>
                      <a:pt x="629" y="1239"/>
                    </a:lnTo>
                    <a:lnTo>
                      <a:pt x="636" y="1239"/>
                    </a:lnTo>
                    <a:lnTo>
                      <a:pt x="636" y="1239"/>
                    </a:lnTo>
                    <a:lnTo>
                      <a:pt x="646" y="1238"/>
                    </a:lnTo>
                    <a:lnTo>
                      <a:pt x="650" y="1236"/>
                    </a:lnTo>
                    <a:lnTo>
                      <a:pt x="656" y="1236"/>
                    </a:lnTo>
                    <a:lnTo>
                      <a:pt x="656" y="1236"/>
                    </a:lnTo>
                    <a:lnTo>
                      <a:pt x="657" y="1238"/>
                    </a:lnTo>
                    <a:lnTo>
                      <a:pt x="654" y="1239"/>
                    </a:lnTo>
                    <a:lnTo>
                      <a:pt x="649" y="1242"/>
                    </a:lnTo>
                    <a:lnTo>
                      <a:pt x="649" y="1242"/>
                    </a:lnTo>
                    <a:lnTo>
                      <a:pt x="660" y="1241"/>
                    </a:lnTo>
                    <a:lnTo>
                      <a:pt x="673" y="1239"/>
                    </a:lnTo>
                    <a:lnTo>
                      <a:pt x="673" y="1239"/>
                    </a:lnTo>
                    <a:lnTo>
                      <a:pt x="676" y="1239"/>
                    </a:lnTo>
                    <a:lnTo>
                      <a:pt x="680" y="1239"/>
                    </a:lnTo>
                    <a:lnTo>
                      <a:pt x="680" y="1239"/>
                    </a:lnTo>
                    <a:lnTo>
                      <a:pt x="680" y="1239"/>
                    </a:lnTo>
                    <a:lnTo>
                      <a:pt x="677" y="1239"/>
                    </a:lnTo>
                    <a:lnTo>
                      <a:pt x="676" y="1239"/>
                    </a:lnTo>
                    <a:lnTo>
                      <a:pt x="676" y="1238"/>
                    </a:lnTo>
                    <a:lnTo>
                      <a:pt x="676" y="1238"/>
                    </a:lnTo>
                    <a:lnTo>
                      <a:pt x="666" y="1239"/>
                    </a:lnTo>
                    <a:lnTo>
                      <a:pt x="666" y="1239"/>
                    </a:lnTo>
                    <a:lnTo>
                      <a:pt x="664" y="1238"/>
                    </a:lnTo>
                    <a:lnTo>
                      <a:pt x="664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62" y="1236"/>
                    </a:lnTo>
                    <a:lnTo>
                      <a:pt x="662" y="1236"/>
                    </a:lnTo>
                    <a:lnTo>
                      <a:pt x="666" y="1238"/>
                    </a:lnTo>
                    <a:lnTo>
                      <a:pt x="670" y="1238"/>
                    </a:lnTo>
                    <a:lnTo>
                      <a:pt x="670" y="1238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83" y="1235"/>
                    </a:lnTo>
                    <a:lnTo>
                      <a:pt x="683" y="1235"/>
                    </a:lnTo>
                    <a:lnTo>
                      <a:pt x="684" y="1236"/>
                    </a:lnTo>
                    <a:lnTo>
                      <a:pt x="682" y="1236"/>
                    </a:lnTo>
                    <a:lnTo>
                      <a:pt x="682" y="1236"/>
                    </a:lnTo>
                    <a:lnTo>
                      <a:pt x="679" y="1236"/>
                    </a:lnTo>
                    <a:lnTo>
                      <a:pt x="677" y="1236"/>
                    </a:lnTo>
                    <a:lnTo>
                      <a:pt x="677" y="1236"/>
                    </a:lnTo>
                    <a:lnTo>
                      <a:pt x="677" y="1238"/>
                    </a:lnTo>
                    <a:lnTo>
                      <a:pt x="677" y="1238"/>
                    </a:lnTo>
                    <a:lnTo>
                      <a:pt x="679" y="1239"/>
                    </a:lnTo>
                    <a:lnTo>
                      <a:pt x="679" y="1239"/>
                    </a:lnTo>
                    <a:lnTo>
                      <a:pt x="690" y="1235"/>
                    </a:lnTo>
                    <a:lnTo>
                      <a:pt x="690" y="1235"/>
                    </a:lnTo>
                    <a:lnTo>
                      <a:pt x="702" y="1232"/>
                    </a:lnTo>
                    <a:lnTo>
                      <a:pt x="702" y="1232"/>
                    </a:lnTo>
                    <a:lnTo>
                      <a:pt x="713" y="1229"/>
                    </a:lnTo>
                    <a:lnTo>
                      <a:pt x="713" y="1229"/>
                    </a:lnTo>
                    <a:lnTo>
                      <a:pt x="726" y="1225"/>
                    </a:lnTo>
                    <a:lnTo>
                      <a:pt x="726" y="1225"/>
                    </a:lnTo>
                    <a:lnTo>
                      <a:pt x="727" y="1225"/>
                    </a:lnTo>
                    <a:lnTo>
                      <a:pt x="727" y="1226"/>
                    </a:lnTo>
                    <a:lnTo>
                      <a:pt x="727" y="1226"/>
                    </a:lnTo>
                    <a:lnTo>
                      <a:pt x="727" y="1226"/>
                    </a:lnTo>
                    <a:lnTo>
                      <a:pt x="736" y="1224"/>
                    </a:lnTo>
                    <a:lnTo>
                      <a:pt x="749" y="1219"/>
                    </a:lnTo>
                    <a:lnTo>
                      <a:pt x="749" y="1219"/>
                    </a:lnTo>
                    <a:lnTo>
                      <a:pt x="747" y="1221"/>
                    </a:lnTo>
                    <a:lnTo>
                      <a:pt x="743" y="1222"/>
                    </a:lnTo>
                    <a:lnTo>
                      <a:pt x="737" y="1225"/>
                    </a:lnTo>
                    <a:lnTo>
                      <a:pt x="737" y="1225"/>
                    </a:lnTo>
                    <a:lnTo>
                      <a:pt x="734" y="1225"/>
                    </a:lnTo>
                    <a:lnTo>
                      <a:pt x="737" y="1225"/>
                    </a:lnTo>
                    <a:lnTo>
                      <a:pt x="737" y="1225"/>
                    </a:lnTo>
                    <a:lnTo>
                      <a:pt x="746" y="1222"/>
                    </a:lnTo>
                    <a:lnTo>
                      <a:pt x="746" y="1222"/>
                    </a:lnTo>
                    <a:lnTo>
                      <a:pt x="750" y="1221"/>
                    </a:lnTo>
                    <a:lnTo>
                      <a:pt x="750" y="1221"/>
                    </a:lnTo>
                    <a:lnTo>
                      <a:pt x="754" y="1221"/>
                    </a:lnTo>
                    <a:lnTo>
                      <a:pt x="754" y="1221"/>
                    </a:lnTo>
                    <a:lnTo>
                      <a:pt x="770" y="1215"/>
                    </a:lnTo>
                    <a:lnTo>
                      <a:pt x="770" y="1215"/>
                    </a:lnTo>
                    <a:lnTo>
                      <a:pt x="771" y="1216"/>
                    </a:lnTo>
                    <a:lnTo>
                      <a:pt x="770" y="1216"/>
                    </a:lnTo>
                    <a:lnTo>
                      <a:pt x="766" y="1218"/>
                    </a:lnTo>
                    <a:lnTo>
                      <a:pt x="761" y="1221"/>
                    </a:lnTo>
                    <a:lnTo>
                      <a:pt x="760" y="1222"/>
                    </a:lnTo>
                    <a:lnTo>
                      <a:pt x="760" y="1222"/>
                    </a:lnTo>
                    <a:lnTo>
                      <a:pt x="764" y="1221"/>
                    </a:lnTo>
                    <a:lnTo>
                      <a:pt x="767" y="1219"/>
                    </a:lnTo>
                    <a:lnTo>
                      <a:pt x="767" y="1219"/>
                    </a:lnTo>
                    <a:lnTo>
                      <a:pt x="780" y="1216"/>
                    </a:lnTo>
                    <a:lnTo>
                      <a:pt x="780" y="1216"/>
                    </a:lnTo>
                    <a:lnTo>
                      <a:pt x="796" y="1211"/>
                    </a:lnTo>
                    <a:lnTo>
                      <a:pt x="796" y="1211"/>
                    </a:lnTo>
                    <a:lnTo>
                      <a:pt x="810" y="1205"/>
                    </a:lnTo>
                    <a:lnTo>
                      <a:pt x="810" y="1205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1" y="1201"/>
                    </a:lnTo>
                    <a:lnTo>
                      <a:pt x="818" y="1202"/>
                    </a:lnTo>
                    <a:lnTo>
                      <a:pt x="821" y="1202"/>
                    </a:lnTo>
                    <a:lnTo>
                      <a:pt x="821" y="1202"/>
                    </a:lnTo>
                    <a:lnTo>
                      <a:pt x="826" y="1199"/>
                    </a:lnTo>
                    <a:lnTo>
                      <a:pt x="833" y="1195"/>
                    </a:lnTo>
                    <a:lnTo>
                      <a:pt x="833" y="1195"/>
                    </a:lnTo>
                    <a:lnTo>
                      <a:pt x="827" y="1196"/>
                    </a:lnTo>
                    <a:lnTo>
                      <a:pt x="823" y="1198"/>
                    </a:lnTo>
                    <a:lnTo>
                      <a:pt x="823" y="1198"/>
                    </a:lnTo>
                    <a:lnTo>
                      <a:pt x="821" y="1198"/>
                    </a:lnTo>
                    <a:lnTo>
                      <a:pt x="821" y="1198"/>
                    </a:lnTo>
                    <a:lnTo>
                      <a:pt x="831" y="1194"/>
                    </a:lnTo>
                    <a:lnTo>
                      <a:pt x="831" y="1194"/>
                    </a:lnTo>
                    <a:lnTo>
                      <a:pt x="836" y="1192"/>
                    </a:lnTo>
                    <a:lnTo>
                      <a:pt x="836" y="1192"/>
                    </a:lnTo>
                    <a:lnTo>
                      <a:pt x="841" y="1189"/>
                    </a:lnTo>
                    <a:lnTo>
                      <a:pt x="841" y="1189"/>
                    </a:lnTo>
                    <a:lnTo>
                      <a:pt x="843" y="1189"/>
                    </a:lnTo>
                    <a:lnTo>
                      <a:pt x="844" y="1189"/>
                    </a:lnTo>
                    <a:lnTo>
                      <a:pt x="844" y="1189"/>
                    </a:lnTo>
                    <a:lnTo>
                      <a:pt x="851" y="1186"/>
                    </a:lnTo>
                    <a:lnTo>
                      <a:pt x="858" y="1182"/>
                    </a:lnTo>
                    <a:lnTo>
                      <a:pt x="858" y="1182"/>
                    </a:lnTo>
                    <a:lnTo>
                      <a:pt x="861" y="1182"/>
                    </a:lnTo>
                    <a:lnTo>
                      <a:pt x="860" y="1184"/>
                    </a:lnTo>
                    <a:lnTo>
                      <a:pt x="860" y="1184"/>
                    </a:lnTo>
                    <a:lnTo>
                      <a:pt x="864" y="1182"/>
                    </a:lnTo>
                    <a:lnTo>
                      <a:pt x="868" y="1181"/>
                    </a:lnTo>
                    <a:lnTo>
                      <a:pt x="868" y="1181"/>
                    </a:lnTo>
                    <a:lnTo>
                      <a:pt x="868" y="1179"/>
                    </a:lnTo>
                    <a:lnTo>
                      <a:pt x="867" y="1179"/>
                    </a:lnTo>
                    <a:lnTo>
                      <a:pt x="867" y="1179"/>
                    </a:lnTo>
                    <a:lnTo>
                      <a:pt x="894" y="1168"/>
                    </a:lnTo>
                    <a:lnTo>
                      <a:pt x="894" y="1168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7" y="1156"/>
                    </a:lnTo>
                    <a:lnTo>
                      <a:pt x="917" y="1156"/>
                    </a:lnTo>
                    <a:lnTo>
                      <a:pt x="921" y="1154"/>
                    </a:lnTo>
                    <a:lnTo>
                      <a:pt x="921" y="1154"/>
                    </a:lnTo>
                    <a:lnTo>
                      <a:pt x="925" y="1151"/>
                    </a:lnTo>
                    <a:lnTo>
                      <a:pt x="925" y="1151"/>
                    </a:lnTo>
                    <a:lnTo>
                      <a:pt x="927" y="1149"/>
                    </a:lnTo>
                    <a:lnTo>
                      <a:pt x="927" y="1149"/>
                    </a:lnTo>
                    <a:lnTo>
                      <a:pt x="925" y="1149"/>
                    </a:lnTo>
                    <a:lnTo>
                      <a:pt x="927" y="1148"/>
                    </a:lnTo>
                    <a:lnTo>
                      <a:pt x="927" y="1148"/>
                    </a:lnTo>
                    <a:lnTo>
                      <a:pt x="934" y="1144"/>
                    </a:lnTo>
                    <a:lnTo>
                      <a:pt x="940" y="1139"/>
                    </a:lnTo>
                    <a:lnTo>
                      <a:pt x="940" y="1139"/>
                    </a:lnTo>
                    <a:lnTo>
                      <a:pt x="943" y="1139"/>
                    </a:lnTo>
                    <a:lnTo>
                      <a:pt x="945" y="1138"/>
                    </a:lnTo>
                    <a:lnTo>
                      <a:pt x="945" y="1138"/>
                    </a:lnTo>
                    <a:lnTo>
                      <a:pt x="945" y="1138"/>
                    </a:lnTo>
                    <a:lnTo>
                      <a:pt x="945" y="1136"/>
                    </a:lnTo>
                    <a:lnTo>
                      <a:pt x="945" y="1136"/>
                    </a:lnTo>
                    <a:lnTo>
                      <a:pt x="945" y="1135"/>
                    </a:lnTo>
                    <a:lnTo>
                      <a:pt x="945" y="1135"/>
                    </a:lnTo>
                    <a:lnTo>
                      <a:pt x="948" y="1134"/>
                    </a:lnTo>
                    <a:lnTo>
                      <a:pt x="951" y="1132"/>
                    </a:lnTo>
                    <a:lnTo>
                      <a:pt x="957" y="1128"/>
                    </a:lnTo>
                    <a:lnTo>
                      <a:pt x="957" y="1128"/>
                    </a:lnTo>
                    <a:lnTo>
                      <a:pt x="958" y="1128"/>
                    </a:lnTo>
                    <a:lnTo>
                      <a:pt x="961" y="1126"/>
                    </a:lnTo>
                    <a:lnTo>
                      <a:pt x="961" y="1126"/>
                    </a:lnTo>
                    <a:lnTo>
                      <a:pt x="961" y="1126"/>
                    </a:lnTo>
                    <a:lnTo>
                      <a:pt x="960" y="1126"/>
                    </a:lnTo>
                    <a:lnTo>
                      <a:pt x="960" y="1126"/>
                    </a:lnTo>
                    <a:lnTo>
                      <a:pt x="965" y="1122"/>
                    </a:lnTo>
                    <a:lnTo>
                      <a:pt x="971" y="1118"/>
                    </a:lnTo>
                    <a:lnTo>
                      <a:pt x="971" y="1118"/>
                    </a:lnTo>
                    <a:lnTo>
                      <a:pt x="977" y="1116"/>
                    </a:lnTo>
                    <a:lnTo>
                      <a:pt x="980" y="1116"/>
                    </a:lnTo>
                    <a:lnTo>
                      <a:pt x="980" y="1116"/>
                    </a:lnTo>
                    <a:lnTo>
                      <a:pt x="982" y="1114"/>
                    </a:lnTo>
                    <a:lnTo>
                      <a:pt x="980" y="1114"/>
                    </a:lnTo>
                    <a:lnTo>
                      <a:pt x="977" y="1115"/>
                    </a:lnTo>
                    <a:lnTo>
                      <a:pt x="975" y="1115"/>
                    </a:lnTo>
                    <a:lnTo>
                      <a:pt x="977" y="1114"/>
                    </a:lnTo>
                    <a:lnTo>
                      <a:pt x="977" y="1114"/>
                    </a:lnTo>
                    <a:lnTo>
                      <a:pt x="980" y="1112"/>
                    </a:lnTo>
                    <a:lnTo>
                      <a:pt x="984" y="1111"/>
                    </a:lnTo>
                    <a:lnTo>
                      <a:pt x="984" y="1111"/>
                    </a:lnTo>
                    <a:lnTo>
                      <a:pt x="990" y="1105"/>
                    </a:lnTo>
                    <a:lnTo>
                      <a:pt x="992" y="1102"/>
                    </a:lnTo>
                    <a:lnTo>
                      <a:pt x="994" y="1101"/>
                    </a:lnTo>
                    <a:lnTo>
                      <a:pt x="994" y="1101"/>
                    </a:lnTo>
                    <a:lnTo>
                      <a:pt x="1000" y="1095"/>
                    </a:lnTo>
                    <a:lnTo>
                      <a:pt x="1000" y="1095"/>
                    </a:lnTo>
                    <a:lnTo>
                      <a:pt x="1002" y="1094"/>
                    </a:lnTo>
                    <a:lnTo>
                      <a:pt x="1004" y="1094"/>
                    </a:lnTo>
                    <a:lnTo>
                      <a:pt x="1004" y="1094"/>
                    </a:lnTo>
                    <a:lnTo>
                      <a:pt x="1008" y="1089"/>
                    </a:lnTo>
                    <a:lnTo>
                      <a:pt x="1008" y="1089"/>
                    </a:lnTo>
                    <a:lnTo>
                      <a:pt x="1007" y="1089"/>
                    </a:lnTo>
                    <a:lnTo>
                      <a:pt x="1005" y="1091"/>
                    </a:lnTo>
                    <a:lnTo>
                      <a:pt x="1005" y="1091"/>
                    </a:lnTo>
                    <a:lnTo>
                      <a:pt x="1004" y="1092"/>
                    </a:lnTo>
                    <a:lnTo>
                      <a:pt x="1004" y="1092"/>
                    </a:lnTo>
                    <a:lnTo>
                      <a:pt x="1007" y="1088"/>
                    </a:lnTo>
                    <a:lnTo>
                      <a:pt x="1012" y="1084"/>
                    </a:lnTo>
                    <a:lnTo>
                      <a:pt x="1012" y="1084"/>
                    </a:lnTo>
                    <a:lnTo>
                      <a:pt x="1020" y="1077"/>
                    </a:lnTo>
                    <a:lnTo>
                      <a:pt x="1020" y="1077"/>
                    </a:lnTo>
                    <a:lnTo>
                      <a:pt x="1025" y="1071"/>
                    </a:lnTo>
                    <a:lnTo>
                      <a:pt x="1025" y="1071"/>
                    </a:lnTo>
                    <a:lnTo>
                      <a:pt x="1025" y="1074"/>
                    </a:lnTo>
                    <a:lnTo>
                      <a:pt x="1022" y="1077"/>
                    </a:lnTo>
                    <a:lnTo>
                      <a:pt x="1022" y="1077"/>
                    </a:lnTo>
                    <a:lnTo>
                      <a:pt x="1027" y="1074"/>
                    </a:lnTo>
                    <a:lnTo>
                      <a:pt x="1028" y="1071"/>
                    </a:lnTo>
                    <a:lnTo>
                      <a:pt x="1031" y="1067"/>
                    </a:lnTo>
                    <a:lnTo>
                      <a:pt x="1034" y="1064"/>
                    </a:lnTo>
                    <a:lnTo>
                      <a:pt x="1034" y="1064"/>
                    </a:lnTo>
                    <a:lnTo>
                      <a:pt x="1037" y="1061"/>
                    </a:lnTo>
                    <a:lnTo>
                      <a:pt x="1040" y="1058"/>
                    </a:lnTo>
                    <a:lnTo>
                      <a:pt x="1040" y="1058"/>
                    </a:lnTo>
                    <a:lnTo>
                      <a:pt x="1045" y="1052"/>
                    </a:lnTo>
                    <a:lnTo>
                      <a:pt x="1045" y="1052"/>
                    </a:lnTo>
                    <a:lnTo>
                      <a:pt x="1052" y="1045"/>
                    </a:lnTo>
                    <a:lnTo>
                      <a:pt x="1060" y="1038"/>
                    </a:lnTo>
                    <a:lnTo>
                      <a:pt x="1060" y="1038"/>
                    </a:lnTo>
                    <a:lnTo>
                      <a:pt x="1060" y="1039"/>
                    </a:lnTo>
                    <a:lnTo>
                      <a:pt x="1058" y="1041"/>
                    </a:lnTo>
                    <a:lnTo>
                      <a:pt x="1054" y="1045"/>
                    </a:lnTo>
                    <a:lnTo>
                      <a:pt x="1054" y="1045"/>
                    </a:lnTo>
                    <a:lnTo>
                      <a:pt x="1055" y="1045"/>
                    </a:lnTo>
                    <a:lnTo>
                      <a:pt x="1055" y="1047"/>
                    </a:lnTo>
                    <a:lnTo>
                      <a:pt x="1054" y="1048"/>
                    </a:lnTo>
                    <a:lnTo>
                      <a:pt x="1055" y="1048"/>
                    </a:lnTo>
                    <a:lnTo>
                      <a:pt x="1055" y="1048"/>
                    </a:lnTo>
                    <a:lnTo>
                      <a:pt x="1061" y="1039"/>
                    </a:lnTo>
                    <a:lnTo>
                      <a:pt x="1061" y="1039"/>
                    </a:lnTo>
                    <a:lnTo>
                      <a:pt x="1067" y="1029"/>
                    </a:lnTo>
                    <a:lnTo>
                      <a:pt x="1067" y="1029"/>
                    </a:lnTo>
                    <a:lnTo>
                      <a:pt x="1074" y="1024"/>
                    </a:lnTo>
                    <a:lnTo>
                      <a:pt x="1074" y="1024"/>
                    </a:lnTo>
                    <a:lnTo>
                      <a:pt x="1074" y="1024"/>
                    </a:lnTo>
                    <a:lnTo>
                      <a:pt x="1074" y="1025"/>
                    </a:lnTo>
                    <a:lnTo>
                      <a:pt x="1071" y="1028"/>
                    </a:lnTo>
                    <a:lnTo>
                      <a:pt x="1070" y="1031"/>
                    </a:lnTo>
                    <a:lnTo>
                      <a:pt x="1072" y="1029"/>
                    </a:lnTo>
                    <a:lnTo>
                      <a:pt x="1072" y="1029"/>
                    </a:lnTo>
                    <a:lnTo>
                      <a:pt x="1068" y="1034"/>
                    </a:lnTo>
                    <a:lnTo>
                      <a:pt x="1065" y="1038"/>
                    </a:lnTo>
                    <a:lnTo>
                      <a:pt x="1065" y="1038"/>
                    </a:lnTo>
                    <a:lnTo>
                      <a:pt x="1068" y="1035"/>
                    </a:lnTo>
                    <a:lnTo>
                      <a:pt x="1071" y="1032"/>
                    </a:lnTo>
                    <a:lnTo>
                      <a:pt x="1074" y="1029"/>
                    </a:lnTo>
                    <a:lnTo>
                      <a:pt x="1075" y="1029"/>
                    </a:lnTo>
                    <a:lnTo>
                      <a:pt x="1075" y="1029"/>
                    </a:lnTo>
                    <a:lnTo>
                      <a:pt x="1078" y="1024"/>
                    </a:lnTo>
                    <a:lnTo>
                      <a:pt x="1082" y="1017"/>
                    </a:lnTo>
                    <a:lnTo>
                      <a:pt x="1082" y="1017"/>
                    </a:lnTo>
                    <a:lnTo>
                      <a:pt x="1084" y="1017"/>
                    </a:lnTo>
                    <a:lnTo>
                      <a:pt x="1087" y="1015"/>
                    </a:lnTo>
                    <a:lnTo>
                      <a:pt x="1089" y="1012"/>
                    </a:lnTo>
                    <a:lnTo>
                      <a:pt x="1092" y="1008"/>
                    </a:lnTo>
                    <a:lnTo>
                      <a:pt x="1092" y="1008"/>
                    </a:lnTo>
                    <a:lnTo>
                      <a:pt x="1098" y="999"/>
                    </a:lnTo>
                    <a:lnTo>
                      <a:pt x="1104" y="991"/>
                    </a:lnTo>
                    <a:lnTo>
                      <a:pt x="1104" y="991"/>
                    </a:lnTo>
                    <a:lnTo>
                      <a:pt x="1102" y="991"/>
                    </a:lnTo>
                    <a:lnTo>
                      <a:pt x="1101" y="992"/>
                    </a:lnTo>
                    <a:lnTo>
                      <a:pt x="1101" y="992"/>
                    </a:lnTo>
                    <a:lnTo>
                      <a:pt x="1097" y="997"/>
                    </a:lnTo>
                    <a:lnTo>
                      <a:pt x="1097" y="997"/>
                    </a:lnTo>
                    <a:lnTo>
                      <a:pt x="1098" y="995"/>
                    </a:lnTo>
                    <a:lnTo>
                      <a:pt x="1099" y="991"/>
                    </a:lnTo>
                    <a:lnTo>
                      <a:pt x="1099" y="991"/>
                    </a:lnTo>
                    <a:lnTo>
                      <a:pt x="1105" y="985"/>
                    </a:lnTo>
                    <a:lnTo>
                      <a:pt x="1105" y="985"/>
                    </a:lnTo>
                    <a:lnTo>
                      <a:pt x="1107" y="985"/>
                    </a:lnTo>
                    <a:lnTo>
                      <a:pt x="1107" y="987"/>
                    </a:lnTo>
                    <a:lnTo>
                      <a:pt x="1105" y="989"/>
                    </a:lnTo>
                    <a:lnTo>
                      <a:pt x="1105" y="989"/>
                    </a:lnTo>
                    <a:lnTo>
                      <a:pt x="1107" y="988"/>
                    </a:lnTo>
                    <a:lnTo>
                      <a:pt x="1109" y="987"/>
                    </a:lnTo>
                    <a:lnTo>
                      <a:pt x="1109" y="987"/>
                    </a:lnTo>
                    <a:lnTo>
                      <a:pt x="1109" y="985"/>
                    </a:lnTo>
                    <a:lnTo>
                      <a:pt x="1111" y="982"/>
                    </a:lnTo>
                    <a:lnTo>
                      <a:pt x="1112" y="979"/>
                    </a:lnTo>
                    <a:lnTo>
                      <a:pt x="1115" y="975"/>
                    </a:lnTo>
                    <a:lnTo>
                      <a:pt x="1115" y="975"/>
                    </a:lnTo>
                    <a:lnTo>
                      <a:pt x="1114" y="977"/>
                    </a:lnTo>
                    <a:lnTo>
                      <a:pt x="1112" y="978"/>
                    </a:lnTo>
                    <a:lnTo>
                      <a:pt x="1109" y="981"/>
                    </a:lnTo>
                    <a:lnTo>
                      <a:pt x="1109" y="981"/>
                    </a:lnTo>
                    <a:lnTo>
                      <a:pt x="1112" y="975"/>
                    </a:lnTo>
                    <a:lnTo>
                      <a:pt x="1117" y="971"/>
                    </a:lnTo>
                    <a:lnTo>
                      <a:pt x="1117" y="971"/>
                    </a:lnTo>
                    <a:lnTo>
                      <a:pt x="1117" y="972"/>
                    </a:lnTo>
                    <a:lnTo>
                      <a:pt x="1115" y="975"/>
                    </a:lnTo>
                    <a:lnTo>
                      <a:pt x="1115" y="975"/>
                    </a:lnTo>
                    <a:lnTo>
                      <a:pt x="1117" y="972"/>
                    </a:lnTo>
                    <a:lnTo>
                      <a:pt x="1118" y="972"/>
                    </a:lnTo>
                    <a:lnTo>
                      <a:pt x="1118" y="972"/>
                    </a:lnTo>
                    <a:lnTo>
                      <a:pt x="1118" y="972"/>
                    </a:lnTo>
                    <a:lnTo>
                      <a:pt x="1119" y="971"/>
                    </a:lnTo>
                    <a:lnTo>
                      <a:pt x="1119" y="969"/>
                    </a:lnTo>
                    <a:lnTo>
                      <a:pt x="1119" y="969"/>
                    </a:lnTo>
                    <a:lnTo>
                      <a:pt x="1121" y="968"/>
                    </a:lnTo>
                    <a:lnTo>
                      <a:pt x="1121" y="968"/>
                    </a:lnTo>
                    <a:lnTo>
                      <a:pt x="1119" y="968"/>
                    </a:lnTo>
                    <a:lnTo>
                      <a:pt x="1118" y="968"/>
                    </a:lnTo>
                    <a:lnTo>
                      <a:pt x="1118" y="965"/>
                    </a:lnTo>
                    <a:lnTo>
                      <a:pt x="1118" y="965"/>
                    </a:lnTo>
                    <a:lnTo>
                      <a:pt x="1121" y="964"/>
                    </a:lnTo>
                    <a:lnTo>
                      <a:pt x="1121" y="964"/>
                    </a:lnTo>
                    <a:lnTo>
                      <a:pt x="1121" y="964"/>
                    </a:lnTo>
                    <a:lnTo>
                      <a:pt x="1122" y="964"/>
                    </a:lnTo>
                    <a:lnTo>
                      <a:pt x="1122" y="964"/>
                    </a:lnTo>
                    <a:lnTo>
                      <a:pt x="1122" y="961"/>
                    </a:lnTo>
                    <a:lnTo>
                      <a:pt x="1122" y="961"/>
                    </a:lnTo>
                    <a:lnTo>
                      <a:pt x="1122" y="961"/>
                    </a:lnTo>
                    <a:lnTo>
                      <a:pt x="1124" y="958"/>
                    </a:lnTo>
                    <a:lnTo>
                      <a:pt x="1125" y="955"/>
                    </a:lnTo>
                    <a:lnTo>
                      <a:pt x="1125" y="955"/>
                    </a:lnTo>
                    <a:lnTo>
                      <a:pt x="1127" y="955"/>
                    </a:lnTo>
                    <a:lnTo>
                      <a:pt x="1127" y="957"/>
                    </a:lnTo>
                    <a:lnTo>
                      <a:pt x="1127" y="958"/>
                    </a:lnTo>
                    <a:lnTo>
                      <a:pt x="1128" y="958"/>
                    </a:lnTo>
                    <a:lnTo>
                      <a:pt x="1128" y="958"/>
                    </a:lnTo>
                    <a:lnTo>
                      <a:pt x="1128" y="955"/>
                    </a:lnTo>
                    <a:lnTo>
                      <a:pt x="1128" y="954"/>
                    </a:lnTo>
                    <a:lnTo>
                      <a:pt x="1128" y="954"/>
                    </a:lnTo>
                    <a:lnTo>
                      <a:pt x="1129" y="951"/>
                    </a:lnTo>
                    <a:lnTo>
                      <a:pt x="1131" y="949"/>
                    </a:lnTo>
                    <a:lnTo>
                      <a:pt x="1132" y="947"/>
                    </a:lnTo>
                    <a:lnTo>
                      <a:pt x="1134" y="944"/>
                    </a:lnTo>
                    <a:lnTo>
                      <a:pt x="1134" y="944"/>
                    </a:lnTo>
                    <a:lnTo>
                      <a:pt x="1137" y="942"/>
                    </a:lnTo>
                    <a:lnTo>
                      <a:pt x="1138" y="941"/>
                    </a:lnTo>
                    <a:lnTo>
                      <a:pt x="1138" y="941"/>
                    </a:lnTo>
                    <a:lnTo>
                      <a:pt x="1142" y="934"/>
                    </a:lnTo>
                    <a:lnTo>
                      <a:pt x="1147" y="928"/>
                    </a:lnTo>
                    <a:lnTo>
                      <a:pt x="1147" y="928"/>
                    </a:lnTo>
                    <a:lnTo>
                      <a:pt x="1147" y="924"/>
                    </a:lnTo>
                    <a:lnTo>
                      <a:pt x="1148" y="921"/>
                    </a:lnTo>
                    <a:lnTo>
                      <a:pt x="1154" y="911"/>
                    </a:lnTo>
                    <a:lnTo>
                      <a:pt x="1154" y="911"/>
                    </a:lnTo>
                    <a:lnTo>
                      <a:pt x="1154" y="911"/>
                    </a:lnTo>
                    <a:lnTo>
                      <a:pt x="1154" y="914"/>
                    </a:lnTo>
                    <a:lnTo>
                      <a:pt x="1154" y="914"/>
                    </a:lnTo>
                    <a:lnTo>
                      <a:pt x="1155" y="912"/>
                    </a:lnTo>
                    <a:lnTo>
                      <a:pt x="1155" y="912"/>
                    </a:lnTo>
                    <a:lnTo>
                      <a:pt x="1157" y="908"/>
                    </a:lnTo>
                    <a:lnTo>
                      <a:pt x="1158" y="905"/>
                    </a:lnTo>
                    <a:lnTo>
                      <a:pt x="1162" y="895"/>
                    </a:lnTo>
                    <a:lnTo>
                      <a:pt x="1162" y="895"/>
                    </a:lnTo>
                    <a:lnTo>
                      <a:pt x="1164" y="894"/>
                    </a:lnTo>
                    <a:lnTo>
                      <a:pt x="1162" y="894"/>
                    </a:lnTo>
                    <a:lnTo>
                      <a:pt x="1161" y="895"/>
                    </a:lnTo>
                    <a:lnTo>
                      <a:pt x="1161" y="894"/>
                    </a:lnTo>
                    <a:lnTo>
                      <a:pt x="1161" y="894"/>
                    </a:lnTo>
                    <a:lnTo>
                      <a:pt x="1164" y="891"/>
                    </a:lnTo>
                    <a:lnTo>
                      <a:pt x="1164" y="891"/>
                    </a:lnTo>
                    <a:lnTo>
                      <a:pt x="1164" y="891"/>
                    </a:lnTo>
                    <a:lnTo>
                      <a:pt x="1165" y="891"/>
                    </a:lnTo>
                    <a:lnTo>
                      <a:pt x="1166" y="890"/>
                    </a:lnTo>
                    <a:lnTo>
                      <a:pt x="1166" y="890"/>
                    </a:lnTo>
                    <a:lnTo>
                      <a:pt x="1168" y="885"/>
                    </a:lnTo>
                    <a:lnTo>
                      <a:pt x="1168" y="884"/>
                    </a:lnTo>
                    <a:lnTo>
                      <a:pt x="1168" y="884"/>
                    </a:lnTo>
                    <a:lnTo>
                      <a:pt x="1172" y="877"/>
                    </a:lnTo>
                    <a:lnTo>
                      <a:pt x="1175" y="868"/>
                    </a:lnTo>
                    <a:lnTo>
                      <a:pt x="1175" y="868"/>
                    </a:lnTo>
                    <a:lnTo>
                      <a:pt x="1178" y="861"/>
                    </a:lnTo>
                    <a:lnTo>
                      <a:pt x="1178" y="861"/>
                    </a:lnTo>
                    <a:lnTo>
                      <a:pt x="1182" y="852"/>
                    </a:lnTo>
                    <a:lnTo>
                      <a:pt x="1182" y="852"/>
                    </a:lnTo>
                    <a:lnTo>
                      <a:pt x="1182" y="847"/>
                    </a:lnTo>
                    <a:lnTo>
                      <a:pt x="1185" y="838"/>
                    </a:lnTo>
                    <a:lnTo>
                      <a:pt x="1185" y="838"/>
                    </a:lnTo>
                    <a:lnTo>
                      <a:pt x="1186" y="835"/>
                    </a:lnTo>
                    <a:lnTo>
                      <a:pt x="1188" y="831"/>
                    </a:lnTo>
                    <a:lnTo>
                      <a:pt x="1188" y="831"/>
                    </a:lnTo>
                    <a:lnTo>
                      <a:pt x="1189" y="832"/>
                    </a:lnTo>
                    <a:lnTo>
                      <a:pt x="1188" y="835"/>
                    </a:lnTo>
                    <a:lnTo>
                      <a:pt x="1188" y="835"/>
                    </a:lnTo>
                    <a:lnTo>
                      <a:pt x="1188" y="838"/>
                    </a:lnTo>
                    <a:lnTo>
                      <a:pt x="1188" y="838"/>
                    </a:lnTo>
                    <a:lnTo>
                      <a:pt x="1186" y="841"/>
                    </a:lnTo>
                    <a:lnTo>
                      <a:pt x="1186" y="841"/>
                    </a:lnTo>
                    <a:lnTo>
                      <a:pt x="1189" y="837"/>
                    </a:lnTo>
                    <a:lnTo>
                      <a:pt x="1189" y="832"/>
                    </a:lnTo>
                    <a:lnTo>
                      <a:pt x="1189" y="832"/>
                    </a:lnTo>
                    <a:lnTo>
                      <a:pt x="1191" y="824"/>
                    </a:lnTo>
                    <a:lnTo>
                      <a:pt x="1191" y="824"/>
                    </a:lnTo>
                    <a:lnTo>
                      <a:pt x="1194" y="821"/>
                    </a:lnTo>
                    <a:lnTo>
                      <a:pt x="1196" y="818"/>
                    </a:lnTo>
                    <a:lnTo>
                      <a:pt x="1196" y="818"/>
                    </a:lnTo>
                    <a:lnTo>
                      <a:pt x="1198" y="814"/>
                    </a:lnTo>
                    <a:lnTo>
                      <a:pt x="1198" y="810"/>
                    </a:lnTo>
                    <a:lnTo>
                      <a:pt x="1198" y="810"/>
                    </a:lnTo>
                    <a:lnTo>
                      <a:pt x="1201" y="805"/>
                    </a:lnTo>
                    <a:lnTo>
                      <a:pt x="1201" y="805"/>
                    </a:lnTo>
                    <a:lnTo>
                      <a:pt x="1199" y="805"/>
                    </a:lnTo>
                    <a:lnTo>
                      <a:pt x="1199" y="804"/>
                    </a:lnTo>
                    <a:lnTo>
                      <a:pt x="1201" y="800"/>
                    </a:lnTo>
                    <a:lnTo>
                      <a:pt x="1202" y="795"/>
                    </a:lnTo>
                    <a:lnTo>
                      <a:pt x="1205" y="791"/>
                    </a:lnTo>
                    <a:lnTo>
                      <a:pt x="1205" y="791"/>
                    </a:lnTo>
                    <a:lnTo>
                      <a:pt x="1205" y="788"/>
                    </a:lnTo>
                    <a:lnTo>
                      <a:pt x="1205" y="785"/>
                    </a:lnTo>
                    <a:lnTo>
                      <a:pt x="1208" y="778"/>
                    </a:lnTo>
                    <a:lnTo>
                      <a:pt x="1208" y="778"/>
                    </a:lnTo>
                    <a:lnTo>
                      <a:pt x="1208" y="777"/>
                    </a:lnTo>
                    <a:lnTo>
                      <a:pt x="1206" y="777"/>
                    </a:lnTo>
                    <a:lnTo>
                      <a:pt x="1205" y="780"/>
                    </a:lnTo>
                    <a:lnTo>
                      <a:pt x="1205" y="780"/>
                    </a:lnTo>
                    <a:lnTo>
                      <a:pt x="1206" y="777"/>
                    </a:lnTo>
                    <a:lnTo>
                      <a:pt x="1208" y="772"/>
                    </a:lnTo>
                    <a:lnTo>
                      <a:pt x="1208" y="772"/>
                    </a:lnTo>
                    <a:lnTo>
                      <a:pt x="1209" y="771"/>
                    </a:lnTo>
                    <a:lnTo>
                      <a:pt x="1209" y="771"/>
                    </a:lnTo>
                    <a:lnTo>
                      <a:pt x="1209" y="774"/>
                    </a:lnTo>
                    <a:lnTo>
                      <a:pt x="1209" y="774"/>
                    </a:lnTo>
                    <a:lnTo>
                      <a:pt x="1212" y="767"/>
                    </a:lnTo>
                    <a:lnTo>
                      <a:pt x="1215" y="760"/>
                    </a:lnTo>
                    <a:lnTo>
                      <a:pt x="1215" y="760"/>
                    </a:lnTo>
                    <a:lnTo>
                      <a:pt x="1215" y="764"/>
                    </a:lnTo>
                    <a:lnTo>
                      <a:pt x="1215" y="764"/>
                    </a:lnTo>
                    <a:lnTo>
                      <a:pt x="1218" y="757"/>
                    </a:lnTo>
                    <a:lnTo>
                      <a:pt x="1218" y="757"/>
                    </a:lnTo>
                    <a:lnTo>
                      <a:pt x="1219" y="748"/>
                    </a:lnTo>
                    <a:lnTo>
                      <a:pt x="1219" y="748"/>
                    </a:lnTo>
                    <a:lnTo>
                      <a:pt x="1218" y="754"/>
                    </a:lnTo>
                    <a:lnTo>
                      <a:pt x="1215" y="758"/>
                    </a:lnTo>
                    <a:lnTo>
                      <a:pt x="1215" y="758"/>
                    </a:lnTo>
                    <a:lnTo>
                      <a:pt x="1214" y="761"/>
                    </a:lnTo>
                    <a:lnTo>
                      <a:pt x="1211" y="768"/>
                    </a:lnTo>
                    <a:lnTo>
                      <a:pt x="1211" y="768"/>
                    </a:lnTo>
                    <a:lnTo>
                      <a:pt x="1212" y="761"/>
                    </a:lnTo>
                    <a:lnTo>
                      <a:pt x="1214" y="757"/>
                    </a:lnTo>
                    <a:lnTo>
                      <a:pt x="1215" y="753"/>
                    </a:lnTo>
                    <a:lnTo>
                      <a:pt x="1216" y="748"/>
                    </a:lnTo>
                    <a:lnTo>
                      <a:pt x="1216" y="748"/>
                    </a:lnTo>
                    <a:lnTo>
                      <a:pt x="1216" y="750"/>
                    </a:lnTo>
                    <a:lnTo>
                      <a:pt x="1214" y="753"/>
                    </a:lnTo>
                    <a:lnTo>
                      <a:pt x="1212" y="754"/>
                    </a:lnTo>
                    <a:lnTo>
                      <a:pt x="1212" y="754"/>
                    </a:lnTo>
                    <a:lnTo>
                      <a:pt x="1212" y="754"/>
                    </a:lnTo>
                    <a:lnTo>
                      <a:pt x="1214" y="748"/>
                    </a:lnTo>
                    <a:lnTo>
                      <a:pt x="1216" y="743"/>
                    </a:lnTo>
                    <a:lnTo>
                      <a:pt x="1216" y="743"/>
                    </a:lnTo>
                    <a:lnTo>
                      <a:pt x="1215" y="738"/>
                    </a:lnTo>
                    <a:lnTo>
                      <a:pt x="1214" y="735"/>
                    </a:lnTo>
                    <a:lnTo>
                      <a:pt x="1214" y="735"/>
                    </a:lnTo>
                    <a:lnTo>
                      <a:pt x="1215" y="735"/>
                    </a:lnTo>
                    <a:lnTo>
                      <a:pt x="1216" y="733"/>
                    </a:lnTo>
                    <a:lnTo>
                      <a:pt x="1219" y="727"/>
                    </a:lnTo>
                    <a:lnTo>
                      <a:pt x="1219" y="727"/>
                    </a:lnTo>
                    <a:lnTo>
                      <a:pt x="1219" y="727"/>
                    </a:lnTo>
                    <a:lnTo>
                      <a:pt x="1221" y="728"/>
                    </a:lnTo>
                    <a:lnTo>
                      <a:pt x="1221" y="730"/>
                    </a:lnTo>
                    <a:lnTo>
                      <a:pt x="1221" y="728"/>
                    </a:lnTo>
                    <a:lnTo>
                      <a:pt x="1221" y="728"/>
                    </a:lnTo>
                    <a:lnTo>
                      <a:pt x="1221" y="725"/>
                    </a:lnTo>
                    <a:lnTo>
                      <a:pt x="1219" y="724"/>
                    </a:lnTo>
                    <a:lnTo>
                      <a:pt x="1219" y="724"/>
                    </a:lnTo>
                    <a:lnTo>
                      <a:pt x="1221" y="720"/>
                    </a:lnTo>
                    <a:lnTo>
                      <a:pt x="1221" y="720"/>
                    </a:lnTo>
                    <a:lnTo>
                      <a:pt x="1219" y="720"/>
                    </a:lnTo>
                    <a:lnTo>
                      <a:pt x="1219" y="720"/>
                    </a:lnTo>
                    <a:lnTo>
                      <a:pt x="1222" y="710"/>
                    </a:lnTo>
                    <a:lnTo>
                      <a:pt x="1222" y="710"/>
                    </a:lnTo>
                    <a:lnTo>
                      <a:pt x="1222" y="715"/>
                    </a:lnTo>
                    <a:lnTo>
                      <a:pt x="1222" y="718"/>
                    </a:lnTo>
                    <a:lnTo>
                      <a:pt x="1224" y="720"/>
                    </a:lnTo>
                    <a:lnTo>
                      <a:pt x="1224" y="718"/>
                    </a:lnTo>
                    <a:lnTo>
                      <a:pt x="1224" y="718"/>
                    </a:lnTo>
                    <a:lnTo>
                      <a:pt x="1225" y="700"/>
                    </a:lnTo>
                    <a:lnTo>
                      <a:pt x="1225" y="700"/>
                    </a:lnTo>
                    <a:lnTo>
                      <a:pt x="1226" y="691"/>
                    </a:lnTo>
                    <a:lnTo>
                      <a:pt x="1226" y="690"/>
                    </a:lnTo>
                    <a:lnTo>
                      <a:pt x="1228" y="690"/>
                    </a:lnTo>
                    <a:lnTo>
                      <a:pt x="1228" y="690"/>
                    </a:lnTo>
                    <a:lnTo>
                      <a:pt x="1228" y="685"/>
                    </a:lnTo>
                    <a:lnTo>
                      <a:pt x="1228" y="680"/>
                    </a:lnTo>
                    <a:lnTo>
                      <a:pt x="1228" y="680"/>
                    </a:lnTo>
                    <a:lnTo>
                      <a:pt x="1228" y="674"/>
                    </a:lnTo>
                    <a:lnTo>
                      <a:pt x="1228" y="668"/>
                    </a:lnTo>
                    <a:lnTo>
                      <a:pt x="1228" y="668"/>
                    </a:lnTo>
                    <a:lnTo>
                      <a:pt x="1228" y="661"/>
                    </a:lnTo>
                    <a:lnTo>
                      <a:pt x="1226" y="654"/>
                    </a:lnTo>
                    <a:lnTo>
                      <a:pt x="1226" y="654"/>
                    </a:lnTo>
                    <a:lnTo>
                      <a:pt x="1228" y="651"/>
                    </a:lnTo>
                    <a:lnTo>
                      <a:pt x="1229" y="648"/>
                    </a:lnTo>
                    <a:lnTo>
                      <a:pt x="1229" y="647"/>
                    </a:lnTo>
                    <a:lnTo>
                      <a:pt x="1229" y="647"/>
                    </a:lnTo>
                    <a:lnTo>
                      <a:pt x="1229" y="647"/>
                    </a:lnTo>
                    <a:lnTo>
                      <a:pt x="1231" y="645"/>
                    </a:lnTo>
                    <a:lnTo>
                      <a:pt x="1229" y="644"/>
                    </a:lnTo>
                    <a:lnTo>
                      <a:pt x="1228" y="638"/>
                    </a:lnTo>
                    <a:lnTo>
                      <a:pt x="1228" y="638"/>
                    </a:lnTo>
                    <a:lnTo>
                      <a:pt x="1229" y="625"/>
                    </a:lnTo>
                    <a:lnTo>
                      <a:pt x="1228" y="613"/>
                    </a:lnTo>
                    <a:lnTo>
                      <a:pt x="1228" y="613"/>
                    </a:lnTo>
                    <a:lnTo>
                      <a:pt x="1229" y="610"/>
                    </a:lnTo>
                    <a:lnTo>
                      <a:pt x="1229" y="607"/>
                    </a:lnTo>
                    <a:lnTo>
                      <a:pt x="1228" y="603"/>
                    </a:lnTo>
                    <a:lnTo>
                      <a:pt x="1228" y="603"/>
                    </a:lnTo>
                    <a:lnTo>
                      <a:pt x="1228" y="598"/>
                    </a:lnTo>
                    <a:lnTo>
                      <a:pt x="1229" y="593"/>
                    </a:lnTo>
                    <a:lnTo>
                      <a:pt x="1229" y="593"/>
                    </a:lnTo>
                    <a:lnTo>
                      <a:pt x="1226" y="597"/>
                    </a:lnTo>
                    <a:lnTo>
                      <a:pt x="1226" y="597"/>
                    </a:lnTo>
                    <a:lnTo>
                      <a:pt x="1226" y="590"/>
                    </a:lnTo>
                    <a:lnTo>
                      <a:pt x="1228" y="586"/>
                    </a:lnTo>
                    <a:lnTo>
                      <a:pt x="1228" y="586"/>
                    </a:lnTo>
                    <a:lnTo>
                      <a:pt x="1228" y="581"/>
                    </a:lnTo>
                    <a:lnTo>
                      <a:pt x="1228" y="574"/>
                    </a:lnTo>
                    <a:lnTo>
                      <a:pt x="1228" y="574"/>
                    </a:lnTo>
                    <a:lnTo>
                      <a:pt x="1226" y="574"/>
                    </a:lnTo>
                    <a:lnTo>
                      <a:pt x="1226" y="573"/>
                    </a:lnTo>
                    <a:lnTo>
                      <a:pt x="1226" y="573"/>
                    </a:lnTo>
                    <a:lnTo>
                      <a:pt x="1226" y="580"/>
                    </a:lnTo>
                    <a:lnTo>
                      <a:pt x="1226" y="580"/>
                    </a:lnTo>
                    <a:lnTo>
                      <a:pt x="1225" y="587"/>
                    </a:lnTo>
                    <a:lnTo>
                      <a:pt x="1225" y="581"/>
                    </a:lnTo>
                    <a:lnTo>
                      <a:pt x="1225" y="581"/>
                    </a:lnTo>
                    <a:lnTo>
                      <a:pt x="1225" y="576"/>
                    </a:lnTo>
                    <a:lnTo>
                      <a:pt x="1225" y="576"/>
                    </a:lnTo>
                    <a:lnTo>
                      <a:pt x="1224" y="563"/>
                    </a:lnTo>
                    <a:lnTo>
                      <a:pt x="1224" y="563"/>
                    </a:lnTo>
                    <a:lnTo>
                      <a:pt x="1225" y="561"/>
                    </a:lnTo>
                    <a:lnTo>
                      <a:pt x="1225" y="561"/>
                    </a:lnTo>
                    <a:lnTo>
                      <a:pt x="1225" y="568"/>
                    </a:lnTo>
                    <a:lnTo>
                      <a:pt x="1226" y="571"/>
                    </a:lnTo>
                    <a:lnTo>
                      <a:pt x="1226" y="573"/>
                    </a:lnTo>
                    <a:lnTo>
                      <a:pt x="1226" y="573"/>
                    </a:lnTo>
                    <a:lnTo>
                      <a:pt x="1226" y="564"/>
                    </a:lnTo>
                    <a:lnTo>
                      <a:pt x="1225" y="558"/>
                    </a:lnTo>
                    <a:lnTo>
                      <a:pt x="1226" y="554"/>
                    </a:lnTo>
                    <a:lnTo>
                      <a:pt x="1226" y="554"/>
                    </a:lnTo>
                    <a:lnTo>
                      <a:pt x="1225" y="548"/>
                    </a:lnTo>
                    <a:lnTo>
                      <a:pt x="1225" y="548"/>
                    </a:lnTo>
                    <a:lnTo>
                      <a:pt x="1224" y="548"/>
                    </a:lnTo>
                    <a:lnTo>
                      <a:pt x="1224" y="550"/>
                    </a:lnTo>
                    <a:lnTo>
                      <a:pt x="1224" y="550"/>
                    </a:lnTo>
                    <a:lnTo>
                      <a:pt x="1222" y="543"/>
                    </a:lnTo>
                    <a:lnTo>
                      <a:pt x="1221" y="536"/>
                    </a:lnTo>
                    <a:lnTo>
                      <a:pt x="1221" y="536"/>
                    </a:lnTo>
                    <a:lnTo>
                      <a:pt x="1221" y="533"/>
                    </a:lnTo>
                    <a:lnTo>
                      <a:pt x="1222" y="530"/>
                    </a:lnTo>
                    <a:lnTo>
                      <a:pt x="1222" y="530"/>
                    </a:lnTo>
                    <a:lnTo>
                      <a:pt x="1221" y="528"/>
                    </a:lnTo>
                    <a:lnTo>
                      <a:pt x="1221" y="530"/>
                    </a:lnTo>
                    <a:lnTo>
                      <a:pt x="1221" y="530"/>
                    </a:lnTo>
                    <a:lnTo>
                      <a:pt x="1219" y="527"/>
                    </a:lnTo>
                    <a:lnTo>
                      <a:pt x="1219" y="527"/>
                    </a:lnTo>
                    <a:lnTo>
                      <a:pt x="1221" y="526"/>
                    </a:lnTo>
                    <a:lnTo>
                      <a:pt x="1221" y="526"/>
                    </a:lnTo>
                    <a:lnTo>
                      <a:pt x="1221" y="526"/>
                    </a:lnTo>
                    <a:lnTo>
                      <a:pt x="1221" y="524"/>
                    </a:lnTo>
                    <a:lnTo>
                      <a:pt x="1221" y="524"/>
                    </a:lnTo>
                    <a:lnTo>
                      <a:pt x="1221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8" y="508"/>
                    </a:lnTo>
                    <a:lnTo>
                      <a:pt x="1216" y="494"/>
                    </a:lnTo>
                    <a:lnTo>
                      <a:pt x="1216" y="494"/>
                    </a:lnTo>
                    <a:lnTo>
                      <a:pt x="1212" y="481"/>
                    </a:lnTo>
                    <a:lnTo>
                      <a:pt x="1211" y="470"/>
                    </a:lnTo>
                    <a:lnTo>
                      <a:pt x="1211" y="470"/>
                    </a:lnTo>
                    <a:lnTo>
                      <a:pt x="1211" y="468"/>
                    </a:lnTo>
                    <a:lnTo>
                      <a:pt x="1211" y="470"/>
                    </a:lnTo>
                    <a:lnTo>
                      <a:pt x="1212" y="471"/>
                    </a:lnTo>
                    <a:lnTo>
                      <a:pt x="1212" y="471"/>
                    </a:lnTo>
                    <a:lnTo>
                      <a:pt x="1209" y="461"/>
                    </a:lnTo>
                    <a:lnTo>
                      <a:pt x="1209" y="461"/>
                    </a:lnTo>
                    <a:lnTo>
                      <a:pt x="1208" y="457"/>
                    </a:lnTo>
                    <a:lnTo>
                      <a:pt x="1208" y="453"/>
                    </a:lnTo>
                    <a:lnTo>
                      <a:pt x="1208" y="453"/>
                    </a:lnTo>
                    <a:lnTo>
                      <a:pt x="1206" y="451"/>
                    </a:lnTo>
                    <a:lnTo>
                      <a:pt x="1206" y="454"/>
                    </a:lnTo>
                    <a:lnTo>
                      <a:pt x="1206" y="454"/>
                    </a:lnTo>
                    <a:lnTo>
                      <a:pt x="1205" y="450"/>
                    </a:lnTo>
                    <a:lnTo>
                      <a:pt x="1204" y="447"/>
                    </a:lnTo>
                    <a:lnTo>
                      <a:pt x="1204" y="447"/>
                    </a:lnTo>
                    <a:lnTo>
                      <a:pt x="1204" y="446"/>
                    </a:lnTo>
                    <a:lnTo>
                      <a:pt x="1204" y="446"/>
                    </a:lnTo>
                    <a:lnTo>
                      <a:pt x="1205" y="449"/>
                    </a:lnTo>
                    <a:lnTo>
                      <a:pt x="1205" y="449"/>
                    </a:lnTo>
                    <a:lnTo>
                      <a:pt x="1205" y="443"/>
                    </a:lnTo>
                    <a:lnTo>
                      <a:pt x="1204" y="439"/>
                    </a:lnTo>
                    <a:lnTo>
                      <a:pt x="1204" y="439"/>
                    </a:lnTo>
                    <a:lnTo>
                      <a:pt x="1202" y="437"/>
                    </a:lnTo>
                    <a:lnTo>
                      <a:pt x="1202" y="439"/>
                    </a:lnTo>
                    <a:lnTo>
                      <a:pt x="1202" y="440"/>
                    </a:lnTo>
                    <a:lnTo>
                      <a:pt x="1202" y="440"/>
                    </a:lnTo>
                    <a:lnTo>
                      <a:pt x="1201" y="437"/>
                    </a:lnTo>
                    <a:lnTo>
                      <a:pt x="1199" y="434"/>
                    </a:lnTo>
                    <a:lnTo>
                      <a:pt x="1199" y="434"/>
                    </a:lnTo>
                    <a:lnTo>
                      <a:pt x="1201" y="434"/>
                    </a:lnTo>
                    <a:lnTo>
                      <a:pt x="1201" y="433"/>
                    </a:lnTo>
                    <a:lnTo>
                      <a:pt x="1201" y="433"/>
                    </a:lnTo>
                    <a:lnTo>
                      <a:pt x="1198" y="429"/>
                    </a:lnTo>
                    <a:lnTo>
                      <a:pt x="1198" y="429"/>
                    </a:lnTo>
                    <a:lnTo>
                      <a:pt x="1198" y="426"/>
                    </a:lnTo>
                    <a:lnTo>
                      <a:pt x="1199" y="424"/>
                    </a:lnTo>
                    <a:lnTo>
                      <a:pt x="1199" y="424"/>
                    </a:lnTo>
                    <a:lnTo>
                      <a:pt x="1192" y="407"/>
                    </a:lnTo>
                    <a:lnTo>
                      <a:pt x="1192" y="407"/>
                    </a:lnTo>
                    <a:lnTo>
                      <a:pt x="1189" y="400"/>
                    </a:lnTo>
                    <a:lnTo>
                      <a:pt x="1189" y="400"/>
                    </a:lnTo>
                    <a:lnTo>
                      <a:pt x="1186" y="393"/>
                    </a:lnTo>
                    <a:lnTo>
                      <a:pt x="1186" y="393"/>
                    </a:lnTo>
                    <a:lnTo>
                      <a:pt x="1186" y="396"/>
                    </a:lnTo>
                    <a:lnTo>
                      <a:pt x="1186" y="396"/>
                    </a:lnTo>
                    <a:lnTo>
                      <a:pt x="1185" y="391"/>
                    </a:lnTo>
                    <a:lnTo>
                      <a:pt x="1182" y="387"/>
                    </a:lnTo>
                    <a:lnTo>
                      <a:pt x="1182" y="387"/>
                    </a:lnTo>
                    <a:lnTo>
                      <a:pt x="1182" y="386"/>
                    </a:lnTo>
                    <a:lnTo>
                      <a:pt x="1184" y="386"/>
                    </a:lnTo>
                    <a:lnTo>
                      <a:pt x="1185" y="387"/>
                    </a:lnTo>
                    <a:lnTo>
                      <a:pt x="1185" y="387"/>
                    </a:lnTo>
                    <a:lnTo>
                      <a:pt x="1179" y="376"/>
                    </a:lnTo>
                    <a:lnTo>
                      <a:pt x="1179" y="376"/>
                    </a:lnTo>
                    <a:lnTo>
                      <a:pt x="1175" y="369"/>
                    </a:lnTo>
                    <a:lnTo>
                      <a:pt x="1175" y="369"/>
                    </a:lnTo>
                    <a:lnTo>
                      <a:pt x="1174" y="364"/>
                    </a:lnTo>
                    <a:lnTo>
                      <a:pt x="1171" y="360"/>
                    </a:lnTo>
                    <a:lnTo>
                      <a:pt x="1171" y="360"/>
                    </a:lnTo>
                    <a:lnTo>
                      <a:pt x="1172" y="361"/>
                    </a:lnTo>
                    <a:lnTo>
                      <a:pt x="1171" y="361"/>
                    </a:lnTo>
                    <a:lnTo>
                      <a:pt x="1168" y="357"/>
                    </a:lnTo>
                    <a:lnTo>
                      <a:pt x="1168" y="357"/>
                    </a:lnTo>
                    <a:lnTo>
                      <a:pt x="1174" y="370"/>
                    </a:lnTo>
                    <a:lnTo>
                      <a:pt x="1174" y="370"/>
                    </a:lnTo>
                    <a:lnTo>
                      <a:pt x="1176" y="376"/>
                    </a:lnTo>
                    <a:lnTo>
                      <a:pt x="1176" y="376"/>
                    </a:lnTo>
                    <a:lnTo>
                      <a:pt x="1179" y="381"/>
                    </a:lnTo>
                    <a:lnTo>
                      <a:pt x="1179" y="381"/>
                    </a:lnTo>
                    <a:lnTo>
                      <a:pt x="1179" y="383"/>
                    </a:lnTo>
                    <a:lnTo>
                      <a:pt x="1179" y="381"/>
                    </a:lnTo>
                    <a:lnTo>
                      <a:pt x="1179" y="380"/>
                    </a:lnTo>
                    <a:lnTo>
                      <a:pt x="1179" y="380"/>
                    </a:lnTo>
                    <a:lnTo>
                      <a:pt x="1179" y="381"/>
                    </a:lnTo>
                    <a:lnTo>
                      <a:pt x="1181" y="383"/>
                    </a:lnTo>
                    <a:lnTo>
                      <a:pt x="1181" y="384"/>
                    </a:lnTo>
                    <a:lnTo>
                      <a:pt x="1182" y="386"/>
                    </a:lnTo>
                    <a:lnTo>
                      <a:pt x="1182" y="386"/>
                    </a:lnTo>
                    <a:lnTo>
                      <a:pt x="1182" y="396"/>
                    </a:lnTo>
                    <a:lnTo>
                      <a:pt x="1182" y="396"/>
                    </a:lnTo>
                    <a:lnTo>
                      <a:pt x="1179" y="386"/>
                    </a:lnTo>
                    <a:lnTo>
                      <a:pt x="1179" y="386"/>
                    </a:lnTo>
                    <a:lnTo>
                      <a:pt x="1175" y="374"/>
                    </a:lnTo>
                    <a:lnTo>
                      <a:pt x="1175" y="374"/>
                    </a:lnTo>
                    <a:lnTo>
                      <a:pt x="1169" y="366"/>
                    </a:lnTo>
                    <a:lnTo>
                      <a:pt x="1166" y="357"/>
                    </a:lnTo>
                    <a:lnTo>
                      <a:pt x="1166" y="357"/>
                    </a:lnTo>
                    <a:lnTo>
                      <a:pt x="1165" y="356"/>
                    </a:lnTo>
                    <a:lnTo>
                      <a:pt x="1165" y="356"/>
                    </a:lnTo>
                    <a:lnTo>
                      <a:pt x="1165" y="354"/>
                    </a:lnTo>
                    <a:lnTo>
                      <a:pt x="1165" y="354"/>
                    </a:lnTo>
                    <a:lnTo>
                      <a:pt x="1166" y="354"/>
                    </a:lnTo>
                    <a:lnTo>
                      <a:pt x="1166" y="353"/>
                    </a:lnTo>
                    <a:lnTo>
                      <a:pt x="1166" y="353"/>
                    </a:lnTo>
                    <a:lnTo>
                      <a:pt x="1162" y="349"/>
                    </a:lnTo>
                    <a:lnTo>
                      <a:pt x="1159" y="344"/>
                    </a:lnTo>
                    <a:lnTo>
                      <a:pt x="1159" y="344"/>
                    </a:lnTo>
                    <a:lnTo>
                      <a:pt x="1157" y="334"/>
                    </a:lnTo>
                    <a:lnTo>
                      <a:pt x="1157" y="334"/>
                    </a:lnTo>
                    <a:lnTo>
                      <a:pt x="1152" y="330"/>
                    </a:lnTo>
                    <a:lnTo>
                      <a:pt x="1149" y="324"/>
                    </a:lnTo>
                    <a:lnTo>
                      <a:pt x="1149" y="324"/>
                    </a:lnTo>
                    <a:lnTo>
                      <a:pt x="1152" y="327"/>
                    </a:lnTo>
                    <a:lnTo>
                      <a:pt x="1154" y="327"/>
                    </a:lnTo>
                    <a:lnTo>
                      <a:pt x="1154" y="326"/>
                    </a:lnTo>
                    <a:lnTo>
                      <a:pt x="1154" y="326"/>
                    </a:lnTo>
                    <a:lnTo>
                      <a:pt x="1157" y="330"/>
                    </a:lnTo>
                    <a:lnTo>
                      <a:pt x="1158" y="333"/>
                    </a:lnTo>
                    <a:lnTo>
                      <a:pt x="1159" y="333"/>
                    </a:lnTo>
                    <a:lnTo>
                      <a:pt x="1159" y="333"/>
                    </a:lnTo>
                    <a:lnTo>
                      <a:pt x="1158" y="329"/>
                    </a:lnTo>
                    <a:lnTo>
                      <a:pt x="1158" y="327"/>
                    </a:lnTo>
                    <a:lnTo>
                      <a:pt x="1158" y="327"/>
                    </a:lnTo>
                    <a:lnTo>
                      <a:pt x="1155" y="324"/>
                    </a:lnTo>
                    <a:lnTo>
                      <a:pt x="1152" y="321"/>
                    </a:lnTo>
                    <a:lnTo>
                      <a:pt x="1152" y="321"/>
                    </a:lnTo>
                    <a:lnTo>
                      <a:pt x="1149" y="317"/>
                    </a:lnTo>
                    <a:lnTo>
                      <a:pt x="1147" y="313"/>
                    </a:lnTo>
                    <a:lnTo>
                      <a:pt x="1147" y="313"/>
                    </a:lnTo>
                    <a:lnTo>
                      <a:pt x="1145" y="309"/>
                    </a:lnTo>
                    <a:lnTo>
                      <a:pt x="1142" y="303"/>
                    </a:lnTo>
                    <a:lnTo>
                      <a:pt x="1135" y="293"/>
                    </a:lnTo>
                    <a:lnTo>
                      <a:pt x="1135" y="293"/>
                    </a:lnTo>
                    <a:lnTo>
                      <a:pt x="1135" y="292"/>
                    </a:lnTo>
                    <a:lnTo>
                      <a:pt x="1135" y="289"/>
                    </a:lnTo>
                    <a:lnTo>
                      <a:pt x="1129" y="283"/>
                    </a:lnTo>
                    <a:lnTo>
                      <a:pt x="1129" y="283"/>
                    </a:lnTo>
                    <a:lnTo>
                      <a:pt x="1129" y="283"/>
                    </a:lnTo>
                    <a:lnTo>
                      <a:pt x="1132" y="284"/>
                    </a:lnTo>
                    <a:lnTo>
                      <a:pt x="1132" y="284"/>
                    </a:lnTo>
                    <a:lnTo>
                      <a:pt x="1125" y="274"/>
                    </a:lnTo>
                    <a:lnTo>
                      <a:pt x="1125" y="274"/>
                    </a:lnTo>
                    <a:lnTo>
                      <a:pt x="1118" y="264"/>
                    </a:lnTo>
                    <a:lnTo>
                      <a:pt x="1118" y="264"/>
                    </a:lnTo>
                    <a:lnTo>
                      <a:pt x="1118" y="264"/>
                    </a:lnTo>
                    <a:lnTo>
                      <a:pt x="1118" y="266"/>
                    </a:lnTo>
                    <a:lnTo>
                      <a:pt x="1118" y="266"/>
                    </a:lnTo>
                    <a:lnTo>
                      <a:pt x="1117" y="266"/>
                    </a:lnTo>
                    <a:lnTo>
                      <a:pt x="1117" y="266"/>
                    </a:lnTo>
                    <a:lnTo>
                      <a:pt x="1115" y="263"/>
                    </a:lnTo>
                    <a:lnTo>
                      <a:pt x="1114" y="262"/>
                    </a:lnTo>
                    <a:lnTo>
                      <a:pt x="1112" y="260"/>
                    </a:lnTo>
                    <a:lnTo>
                      <a:pt x="1112" y="260"/>
                    </a:lnTo>
                    <a:lnTo>
                      <a:pt x="1112" y="259"/>
                    </a:lnTo>
                    <a:lnTo>
                      <a:pt x="1114" y="259"/>
                    </a:lnTo>
                    <a:lnTo>
                      <a:pt x="1114" y="259"/>
                    </a:lnTo>
                    <a:lnTo>
                      <a:pt x="1112" y="257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109" y="254"/>
                    </a:lnTo>
                    <a:lnTo>
                      <a:pt x="1109" y="254"/>
                    </a:lnTo>
                    <a:lnTo>
                      <a:pt x="1108" y="252"/>
                    </a:lnTo>
                    <a:lnTo>
                      <a:pt x="1109" y="252"/>
                    </a:lnTo>
                    <a:lnTo>
                      <a:pt x="1109" y="252"/>
                    </a:lnTo>
                    <a:lnTo>
                      <a:pt x="1102" y="243"/>
                    </a:lnTo>
                    <a:lnTo>
                      <a:pt x="1102" y="243"/>
                    </a:lnTo>
                    <a:lnTo>
                      <a:pt x="1099" y="239"/>
                    </a:lnTo>
                    <a:lnTo>
                      <a:pt x="1097" y="237"/>
                    </a:lnTo>
                    <a:lnTo>
                      <a:pt x="1097" y="237"/>
                    </a:lnTo>
                    <a:lnTo>
                      <a:pt x="1097" y="236"/>
                    </a:lnTo>
                    <a:lnTo>
                      <a:pt x="1095" y="233"/>
                    </a:lnTo>
                    <a:lnTo>
                      <a:pt x="1095" y="233"/>
                    </a:lnTo>
                    <a:lnTo>
                      <a:pt x="1094" y="233"/>
                    </a:lnTo>
                    <a:lnTo>
                      <a:pt x="1094" y="230"/>
                    </a:lnTo>
                    <a:lnTo>
                      <a:pt x="1092" y="229"/>
                    </a:lnTo>
                    <a:lnTo>
                      <a:pt x="1092" y="229"/>
                    </a:lnTo>
                    <a:lnTo>
                      <a:pt x="1085" y="222"/>
                    </a:lnTo>
                    <a:lnTo>
                      <a:pt x="1085" y="222"/>
                    </a:lnTo>
                    <a:lnTo>
                      <a:pt x="1082" y="219"/>
                    </a:lnTo>
                    <a:lnTo>
                      <a:pt x="1082" y="219"/>
                    </a:lnTo>
                    <a:lnTo>
                      <a:pt x="1078" y="213"/>
                    </a:lnTo>
                    <a:lnTo>
                      <a:pt x="1078" y="213"/>
                    </a:lnTo>
                    <a:lnTo>
                      <a:pt x="1077" y="212"/>
                    </a:lnTo>
                    <a:lnTo>
                      <a:pt x="1072" y="209"/>
                    </a:lnTo>
                    <a:lnTo>
                      <a:pt x="1067" y="202"/>
                    </a:lnTo>
                    <a:lnTo>
                      <a:pt x="1067" y="202"/>
                    </a:lnTo>
                    <a:lnTo>
                      <a:pt x="1067" y="202"/>
                    </a:lnTo>
                    <a:lnTo>
                      <a:pt x="1067" y="200"/>
                    </a:lnTo>
                    <a:lnTo>
                      <a:pt x="1067" y="200"/>
                    </a:lnTo>
                    <a:lnTo>
                      <a:pt x="1064" y="199"/>
                    </a:lnTo>
                    <a:lnTo>
                      <a:pt x="1062" y="196"/>
                    </a:lnTo>
                    <a:lnTo>
                      <a:pt x="1062" y="196"/>
                    </a:lnTo>
                    <a:lnTo>
                      <a:pt x="1058" y="193"/>
                    </a:lnTo>
                    <a:lnTo>
                      <a:pt x="1055" y="190"/>
                    </a:lnTo>
                    <a:lnTo>
                      <a:pt x="1055" y="190"/>
                    </a:lnTo>
                    <a:lnTo>
                      <a:pt x="1054" y="192"/>
                    </a:lnTo>
                    <a:lnTo>
                      <a:pt x="1055" y="193"/>
                    </a:lnTo>
                    <a:lnTo>
                      <a:pt x="1060" y="197"/>
                    </a:lnTo>
                    <a:lnTo>
                      <a:pt x="1060" y="197"/>
                    </a:lnTo>
                    <a:lnTo>
                      <a:pt x="1058" y="196"/>
                    </a:lnTo>
                    <a:lnTo>
                      <a:pt x="1054" y="193"/>
                    </a:lnTo>
                    <a:lnTo>
                      <a:pt x="1054" y="193"/>
                    </a:lnTo>
                    <a:lnTo>
                      <a:pt x="1054" y="193"/>
                    </a:lnTo>
                    <a:lnTo>
                      <a:pt x="1055" y="194"/>
                    </a:lnTo>
                    <a:lnTo>
                      <a:pt x="1058" y="199"/>
                    </a:lnTo>
                    <a:lnTo>
                      <a:pt x="1058" y="199"/>
                    </a:lnTo>
                    <a:lnTo>
                      <a:pt x="1058" y="199"/>
                    </a:lnTo>
                    <a:lnTo>
                      <a:pt x="1057" y="197"/>
                    </a:lnTo>
                    <a:lnTo>
                      <a:pt x="1054" y="196"/>
                    </a:lnTo>
                    <a:lnTo>
                      <a:pt x="1054" y="196"/>
                    </a:lnTo>
                    <a:lnTo>
                      <a:pt x="1051" y="193"/>
                    </a:lnTo>
                    <a:lnTo>
                      <a:pt x="1050" y="190"/>
                    </a:lnTo>
                    <a:lnTo>
                      <a:pt x="1047" y="189"/>
                    </a:lnTo>
                    <a:lnTo>
                      <a:pt x="1047" y="189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1" y="180"/>
                    </a:lnTo>
                    <a:lnTo>
                      <a:pt x="1038" y="174"/>
                    </a:lnTo>
                    <a:lnTo>
                      <a:pt x="1038" y="174"/>
                    </a:lnTo>
                    <a:lnTo>
                      <a:pt x="1035" y="174"/>
                    </a:lnTo>
                    <a:lnTo>
                      <a:pt x="1032" y="173"/>
                    </a:lnTo>
                    <a:lnTo>
                      <a:pt x="1032" y="173"/>
                    </a:lnTo>
                    <a:lnTo>
                      <a:pt x="1037" y="174"/>
                    </a:lnTo>
                    <a:lnTo>
                      <a:pt x="1041" y="176"/>
                    </a:lnTo>
                    <a:lnTo>
                      <a:pt x="1041" y="176"/>
                    </a:lnTo>
                    <a:lnTo>
                      <a:pt x="1051" y="183"/>
                    </a:lnTo>
                    <a:lnTo>
                      <a:pt x="1051" y="183"/>
                    </a:lnTo>
                    <a:lnTo>
                      <a:pt x="1044" y="174"/>
                    </a:lnTo>
                    <a:lnTo>
                      <a:pt x="1044" y="174"/>
                    </a:lnTo>
                    <a:lnTo>
                      <a:pt x="1041" y="173"/>
                    </a:lnTo>
                    <a:lnTo>
                      <a:pt x="1040" y="172"/>
                    </a:lnTo>
                    <a:lnTo>
                      <a:pt x="1040" y="172"/>
                    </a:lnTo>
                    <a:lnTo>
                      <a:pt x="1038" y="172"/>
                    </a:lnTo>
                    <a:lnTo>
                      <a:pt x="1037" y="172"/>
                    </a:lnTo>
                    <a:lnTo>
                      <a:pt x="1037" y="172"/>
                    </a:lnTo>
                    <a:lnTo>
                      <a:pt x="1034" y="169"/>
                    </a:lnTo>
                    <a:lnTo>
                      <a:pt x="1032" y="164"/>
                    </a:lnTo>
                    <a:lnTo>
                      <a:pt x="1032" y="164"/>
                    </a:lnTo>
                    <a:lnTo>
                      <a:pt x="1031" y="164"/>
                    </a:lnTo>
                    <a:lnTo>
                      <a:pt x="1030" y="164"/>
                    </a:lnTo>
                    <a:lnTo>
                      <a:pt x="1024" y="160"/>
                    </a:lnTo>
                    <a:lnTo>
                      <a:pt x="1024" y="160"/>
                    </a:lnTo>
                    <a:lnTo>
                      <a:pt x="1018" y="154"/>
                    </a:lnTo>
                    <a:lnTo>
                      <a:pt x="1018" y="154"/>
                    </a:lnTo>
                    <a:lnTo>
                      <a:pt x="1015" y="150"/>
                    </a:lnTo>
                    <a:lnTo>
                      <a:pt x="1015" y="150"/>
                    </a:lnTo>
                    <a:lnTo>
                      <a:pt x="1014" y="150"/>
                    </a:lnTo>
                    <a:lnTo>
                      <a:pt x="1012" y="149"/>
                    </a:lnTo>
                    <a:lnTo>
                      <a:pt x="1008" y="146"/>
                    </a:lnTo>
                    <a:lnTo>
                      <a:pt x="1008" y="146"/>
                    </a:lnTo>
                    <a:lnTo>
                      <a:pt x="1012" y="150"/>
                    </a:lnTo>
                    <a:lnTo>
                      <a:pt x="1017" y="153"/>
                    </a:lnTo>
                    <a:lnTo>
                      <a:pt x="1017" y="153"/>
                    </a:lnTo>
                    <a:lnTo>
                      <a:pt x="1015" y="153"/>
                    </a:lnTo>
                    <a:lnTo>
                      <a:pt x="1011" y="150"/>
                    </a:lnTo>
                    <a:lnTo>
                      <a:pt x="1005" y="144"/>
                    </a:lnTo>
                    <a:lnTo>
                      <a:pt x="1005" y="144"/>
                    </a:lnTo>
                    <a:lnTo>
                      <a:pt x="1001" y="143"/>
                    </a:lnTo>
                    <a:lnTo>
                      <a:pt x="1001" y="143"/>
                    </a:lnTo>
                    <a:lnTo>
                      <a:pt x="1000" y="142"/>
                    </a:lnTo>
                    <a:lnTo>
                      <a:pt x="1001" y="142"/>
                    </a:lnTo>
                    <a:lnTo>
                      <a:pt x="1001" y="142"/>
                    </a:lnTo>
                    <a:lnTo>
                      <a:pt x="1000" y="140"/>
                    </a:lnTo>
                    <a:lnTo>
                      <a:pt x="998" y="140"/>
                    </a:lnTo>
                    <a:lnTo>
                      <a:pt x="998" y="142"/>
                    </a:lnTo>
                    <a:lnTo>
                      <a:pt x="1000" y="143"/>
                    </a:lnTo>
                    <a:lnTo>
                      <a:pt x="1000" y="143"/>
                    </a:lnTo>
                    <a:lnTo>
                      <a:pt x="1002" y="146"/>
                    </a:lnTo>
                    <a:lnTo>
                      <a:pt x="1005" y="147"/>
                    </a:lnTo>
                    <a:lnTo>
                      <a:pt x="1005" y="147"/>
                    </a:lnTo>
                    <a:lnTo>
                      <a:pt x="1007" y="150"/>
                    </a:lnTo>
                    <a:lnTo>
                      <a:pt x="1007" y="150"/>
                    </a:lnTo>
                    <a:lnTo>
                      <a:pt x="1000" y="144"/>
                    </a:lnTo>
                    <a:lnTo>
                      <a:pt x="994" y="140"/>
                    </a:lnTo>
                    <a:lnTo>
                      <a:pt x="994" y="140"/>
                    </a:lnTo>
                    <a:lnTo>
                      <a:pt x="995" y="140"/>
                    </a:lnTo>
                    <a:lnTo>
                      <a:pt x="997" y="140"/>
                    </a:lnTo>
                    <a:lnTo>
                      <a:pt x="998" y="140"/>
                    </a:lnTo>
                    <a:lnTo>
                      <a:pt x="997" y="137"/>
                    </a:lnTo>
                    <a:lnTo>
                      <a:pt x="997" y="137"/>
                    </a:lnTo>
                    <a:lnTo>
                      <a:pt x="997" y="139"/>
                    </a:lnTo>
                    <a:lnTo>
                      <a:pt x="995" y="137"/>
                    </a:lnTo>
                    <a:lnTo>
                      <a:pt x="991" y="135"/>
                    </a:lnTo>
                    <a:lnTo>
                      <a:pt x="991" y="135"/>
                    </a:lnTo>
                    <a:lnTo>
                      <a:pt x="991" y="135"/>
                    </a:lnTo>
                    <a:lnTo>
                      <a:pt x="992" y="135"/>
                    </a:lnTo>
                    <a:lnTo>
                      <a:pt x="988" y="130"/>
                    </a:lnTo>
                    <a:lnTo>
                      <a:pt x="988" y="130"/>
                    </a:lnTo>
                    <a:lnTo>
                      <a:pt x="987" y="132"/>
                    </a:lnTo>
                    <a:lnTo>
                      <a:pt x="982" y="129"/>
                    </a:lnTo>
                    <a:lnTo>
                      <a:pt x="982" y="129"/>
                    </a:lnTo>
                    <a:lnTo>
                      <a:pt x="981" y="127"/>
                    </a:lnTo>
                    <a:lnTo>
                      <a:pt x="978" y="125"/>
                    </a:lnTo>
                    <a:lnTo>
                      <a:pt x="975" y="123"/>
                    </a:lnTo>
                    <a:lnTo>
                      <a:pt x="973" y="120"/>
                    </a:lnTo>
                    <a:lnTo>
                      <a:pt x="973" y="120"/>
                    </a:lnTo>
                    <a:lnTo>
                      <a:pt x="988" y="130"/>
                    </a:lnTo>
                    <a:lnTo>
                      <a:pt x="997" y="136"/>
                    </a:lnTo>
                    <a:lnTo>
                      <a:pt x="1005" y="144"/>
                    </a:lnTo>
                    <a:lnTo>
                      <a:pt x="1005" y="144"/>
                    </a:lnTo>
                    <a:lnTo>
                      <a:pt x="1004" y="143"/>
                    </a:lnTo>
                    <a:lnTo>
                      <a:pt x="1005" y="143"/>
                    </a:lnTo>
                    <a:lnTo>
                      <a:pt x="1008" y="144"/>
                    </a:lnTo>
                    <a:lnTo>
                      <a:pt x="1012" y="147"/>
                    </a:lnTo>
                    <a:lnTo>
                      <a:pt x="1014" y="147"/>
                    </a:lnTo>
                    <a:lnTo>
                      <a:pt x="1014" y="147"/>
                    </a:lnTo>
                    <a:lnTo>
                      <a:pt x="1014" y="147"/>
                    </a:lnTo>
                    <a:lnTo>
                      <a:pt x="1010" y="143"/>
                    </a:lnTo>
                    <a:lnTo>
                      <a:pt x="1010" y="143"/>
                    </a:lnTo>
                    <a:lnTo>
                      <a:pt x="1007" y="142"/>
                    </a:lnTo>
                    <a:lnTo>
                      <a:pt x="1004" y="139"/>
                    </a:lnTo>
                    <a:lnTo>
                      <a:pt x="1000" y="133"/>
                    </a:lnTo>
                    <a:lnTo>
                      <a:pt x="1000" y="133"/>
                    </a:lnTo>
                    <a:lnTo>
                      <a:pt x="1000" y="135"/>
                    </a:lnTo>
                    <a:lnTo>
                      <a:pt x="998" y="133"/>
                    </a:lnTo>
                    <a:lnTo>
                      <a:pt x="997" y="133"/>
                    </a:lnTo>
                    <a:lnTo>
                      <a:pt x="997" y="135"/>
                    </a:lnTo>
                    <a:lnTo>
                      <a:pt x="997" y="135"/>
                    </a:lnTo>
                    <a:lnTo>
                      <a:pt x="992" y="132"/>
                    </a:lnTo>
                    <a:lnTo>
                      <a:pt x="988" y="129"/>
                    </a:lnTo>
                    <a:lnTo>
                      <a:pt x="988" y="129"/>
                    </a:lnTo>
                    <a:lnTo>
                      <a:pt x="988" y="129"/>
                    </a:lnTo>
                    <a:lnTo>
                      <a:pt x="990" y="129"/>
                    </a:lnTo>
                    <a:lnTo>
                      <a:pt x="991" y="130"/>
                    </a:lnTo>
                    <a:lnTo>
                      <a:pt x="992" y="130"/>
                    </a:lnTo>
                    <a:lnTo>
                      <a:pt x="991" y="129"/>
                    </a:lnTo>
                    <a:lnTo>
                      <a:pt x="991" y="129"/>
                    </a:lnTo>
                    <a:lnTo>
                      <a:pt x="992" y="129"/>
                    </a:lnTo>
                    <a:lnTo>
                      <a:pt x="994" y="130"/>
                    </a:lnTo>
                    <a:lnTo>
                      <a:pt x="995" y="132"/>
                    </a:lnTo>
                    <a:lnTo>
                      <a:pt x="997" y="132"/>
                    </a:lnTo>
                    <a:lnTo>
                      <a:pt x="997" y="132"/>
                    </a:lnTo>
                    <a:lnTo>
                      <a:pt x="997" y="130"/>
                    </a:lnTo>
                    <a:lnTo>
                      <a:pt x="995" y="129"/>
                    </a:lnTo>
                    <a:lnTo>
                      <a:pt x="995" y="129"/>
                    </a:lnTo>
                    <a:lnTo>
                      <a:pt x="991" y="127"/>
                    </a:lnTo>
                    <a:lnTo>
                      <a:pt x="990" y="126"/>
                    </a:lnTo>
                    <a:lnTo>
                      <a:pt x="988" y="122"/>
                    </a:lnTo>
                    <a:lnTo>
                      <a:pt x="988" y="122"/>
                    </a:lnTo>
                    <a:lnTo>
                      <a:pt x="985" y="122"/>
                    </a:lnTo>
                    <a:lnTo>
                      <a:pt x="980" y="119"/>
                    </a:lnTo>
                    <a:lnTo>
                      <a:pt x="980" y="119"/>
                    </a:lnTo>
                    <a:lnTo>
                      <a:pt x="968" y="110"/>
                    </a:lnTo>
                    <a:lnTo>
                      <a:pt x="968" y="110"/>
                    </a:lnTo>
                    <a:lnTo>
                      <a:pt x="967" y="110"/>
                    </a:lnTo>
                    <a:lnTo>
                      <a:pt x="968" y="110"/>
                    </a:lnTo>
                    <a:lnTo>
                      <a:pt x="971" y="113"/>
                    </a:lnTo>
                    <a:lnTo>
                      <a:pt x="971" y="113"/>
                    </a:lnTo>
                    <a:lnTo>
                      <a:pt x="964" y="110"/>
                    </a:lnTo>
                    <a:lnTo>
                      <a:pt x="958" y="106"/>
                    </a:lnTo>
                    <a:lnTo>
                      <a:pt x="953" y="103"/>
                    </a:lnTo>
                    <a:lnTo>
                      <a:pt x="948" y="102"/>
                    </a:lnTo>
                    <a:lnTo>
                      <a:pt x="948" y="102"/>
                    </a:lnTo>
                    <a:lnTo>
                      <a:pt x="947" y="100"/>
                    </a:lnTo>
                    <a:lnTo>
                      <a:pt x="948" y="99"/>
                    </a:lnTo>
                    <a:lnTo>
                      <a:pt x="948" y="99"/>
                    </a:lnTo>
                    <a:lnTo>
                      <a:pt x="950" y="99"/>
                    </a:lnTo>
                    <a:lnTo>
                      <a:pt x="950" y="99"/>
                    </a:lnTo>
                    <a:lnTo>
                      <a:pt x="964" y="109"/>
                    </a:lnTo>
                    <a:lnTo>
                      <a:pt x="964" y="109"/>
                    </a:lnTo>
                    <a:lnTo>
                      <a:pt x="967" y="109"/>
                    </a:lnTo>
                    <a:lnTo>
                      <a:pt x="967" y="107"/>
                    </a:lnTo>
                    <a:lnTo>
                      <a:pt x="967" y="107"/>
                    </a:lnTo>
                    <a:lnTo>
                      <a:pt x="964" y="106"/>
                    </a:lnTo>
                    <a:lnTo>
                      <a:pt x="963" y="105"/>
                    </a:lnTo>
                    <a:lnTo>
                      <a:pt x="963" y="105"/>
                    </a:lnTo>
                    <a:lnTo>
                      <a:pt x="961" y="105"/>
                    </a:lnTo>
                    <a:lnTo>
                      <a:pt x="961" y="106"/>
                    </a:lnTo>
                    <a:lnTo>
                      <a:pt x="961" y="106"/>
                    </a:lnTo>
                    <a:lnTo>
                      <a:pt x="957" y="102"/>
                    </a:lnTo>
                    <a:lnTo>
                      <a:pt x="950" y="97"/>
                    </a:lnTo>
                    <a:lnTo>
                      <a:pt x="950" y="97"/>
                    </a:lnTo>
                    <a:lnTo>
                      <a:pt x="943" y="93"/>
                    </a:lnTo>
                    <a:lnTo>
                      <a:pt x="937" y="92"/>
                    </a:lnTo>
                    <a:lnTo>
                      <a:pt x="937" y="92"/>
                    </a:lnTo>
                    <a:lnTo>
                      <a:pt x="938" y="92"/>
                    </a:lnTo>
                    <a:lnTo>
                      <a:pt x="938" y="90"/>
                    </a:lnTo>
                    <a:lnTo>
                      <a:pt x="935" y="89"/>
                    </a:lnTo>
                    <a:lnTo>
                      <a:pt x="931" y="86"/>
                    </a:lnTo>
                    <a:lnTo>
                      <a:pt x="930" y="83"/>
                    </a:lnTo>
                    <a:lnTo>
                      <a:pt x="930" y="83"/>
                    </a:lnTo>
                    <a:lnTo>
                      <a:pt x="924" y="80"/>
                    </a:lnTo>
                    <a:lnTo>
                      <a:pt x="924" y="80"/>
                    </a:lnTo>
                    <a:lnTo>
                      <a:pt x="924" y="80"/>
                    </a:lnTo>
                    <a:lnTo>
                      <a:pt x="925" y="82"/>
                    </a:lnTo>
                    <a:lnTo>
                      <a:pt x="930" y="85"/>
                    </a:lnTo>
                    <a:lnTo>
                      <a:pt x="930" y="85"/>
                    </a:lnTo>
                    <a:lnTo>
                      <a:pt x="928" y="86"/>
                    </a:lnTo>
                    <a:lnTo>
                      <a:pt x="925" y="85"/>
                    </a:lnTo>
                    <a:lnTo>
                      <a:pt x="925" y="85"/>
                    </a:lnTo>
                    <a:lnTo>
                      <a:pt x="917" y="83"/>
                    </a:lnTo>
                    <a:lnTo>
                      <a:pt x="917" y="83"/>
                    </a:lnTo>
                    <a:lnTo>
                      <a:pt x="917" y="80"/>
                    </a:lnTo>
                    <a:lnTo>
                      <a:pt x="918" y="82"/>
                    </a:lnTo>
                    <a:lnTo>
                      <a:pt x="923" y="82"/>
                    </a:lnTo>
                    <a:lnTo>
                      <a:pt x="924" y="82"/>
                    </a:lnTo>
                    <a:lnTo>
                      <a:pt x="924" y="82"/>
                    </a:lnTo>
                    <a:lnTo>
                      <a:pt x="920" y="79"/>
                    </a:lnTo>
                    <a:lnTo>
                      <a:pt x="914" y="77"/>
                    </a:lnTo>
                    <a:lnTo>
                      <a:pt x="914" y="77"/>
                    </a:lnTo>
                    <a:lnTo>
                      <a:pt x="914" y="79"/>
                    </a:lnTo>
                    <a:lnTo>
                      <a:pt x="914" y="80"/>
                    </a:lnTo>
                    <a:lnTo>
                      <a:pt x="914" y="80"/>
                    </a:lnTo>
                    <a:lnTo>
                      <a:pt x="910" y="79"/>
                    </a:lnTo>
                    <a:lnTo>
                      <a:pt x="905" y="76"/>
                    </a:lnTo>
                    <a:lnTo>
                      <a:pt x="905" y="76"/>
                    </a:lnTo>
                    <a:lnTo>
                      <a:pt x="910" y="79"/>
                    </a:lnTo>
                    <a:lnTo>
                      <a:pt x="913" y="80"/>
                    </a:lnTo>
                    <a:lnTo>
                      <a:pt x="915" y="82"/>
                    </a:lnTo>
                    <a:lnTo>
                      <a:pt x="918" y="85"/>
                    </a:lnTo>
                    <a:lnTo>
                      <a:pt x="918" y="85"/>
                    </a:lnTo>
                    <a:lnTo>
                      <a:pt x="927" y="87"/>
                    </a:lnTo>
                    <a:lnTo>
                      <a:pt x="935" y="92"/>
                    </a:lnTo>
                    <a:lnTo>
                      <a:pt x="935" y="92"/>
                    </a:lnTo>
                    <a:lnTo>
                      <a:pt x="935" y="92"/>
                    </a:lnTo>
                    <a:lnTo>
                      <a:pt x="933" y="92"/>
                    </a:lnTo>
                    <a:lnTo>
                      <a:pt x="928" y="89"/>
                    </a:lnTo>
                    <a:lnTo>
                      <a:pt x="928" y="89"/>
                    </a:lnTo>
                    <a:lnTo>
                      <a:pt x="928" y="89"/>
                    </a:lnTo>
                    <a:lnTo>
                      <a:pt x="930" y="90"/>
                    </a:lnTo>
                    <a:lnTo>
                      <a:pt x="933" y="92"/>
                    </a:lnTo>
                    <a:lnTo>
                      <a:pt x="933" y="92"/>
                    </a:lnTo>
                    <a:lnTo>
                      <a:pt x="933" y="92"/>
                    </a:lnTo>
                    <a:lnTo>
                      <a:pt x="931" y="92"/>
                    </a:lnTo>
                    <a:lnTo>
                      <a:pt x="927" y="92"/>
                    </a:lnTo>
                    <a:lnTo>
                      <a:pt x="927" y="92"/>
                    </a:lnTo>
                    <a:lnTo>
                      <a:pt x="921" y="89"/>
                    </a:lnTo>
                    <a:lnTo>
                      <a:pt x="921" y="89"/>
                    </a:lnTo>
                    <a:lnTo>
                      <a:pt x="918" y="86"/>
                    </a:lnTo>
                    <a:lnTo>
                      <a:pt x="918" y="86"/>
                    </a:lnTo>
                    <a:lnTo>
                      <a:pt x="915" y="85"/>
                    </a:lnTo>
                    <a:lnTo>
                      <a:pt x="915" y="85"/>
                    </a:lnTo>
                    <a:lnTo>
                      <a:pt x="900" y="76"/>
                    </a:lnTo>
                    <a:lnTo>
                      <a:pt x="900" y="76"/>
                    </a:lnTo>
                    <a:lnTo>
                      <a:pt x="893" y="72"/>
                    </a:lnTo>
                    <a:lnTo>
                      <a:pt x="893" y="72"/>
                    </a:lnTo>
                    <a:lnTo>
                      <a:pt x="886" y="69"/>
                    </a:lnTo>
                    <a:lnTo>
                      <a:pt x="886" y="69"/>
                    </a:lnTo>
                    <a:lnTo>
                      <a:pt x="887" y="70"/>
                    </a:lnTo>
                    <a:lnTo>
                      <a:pt x="888" y="72"/>
                    </a:lnTo>
                    <a:lnTo>
                      <a:pt x="887" y="72"/>
                    </a:lnTo>
                    <a:lnTo>
                      <a:pt x="887" y="72"/>
                    </a:lnTo>
                    <a:lnTo>
                      <a:pt x="891" y="73"/>
                    </a:lnTo>
                    <a:lnTo>
                      <a:pt x="893" y="73"/>
                    </a:lnTo>
                    <a:lnTo>
                      <a:pt x="894" y="75"/>
                    </a:lnTo>
                    <a:lnTo>
                      <a:pt x="894" y="75"/>
                    </a:lnTo>
                    <a:lnTo>
                      <a:pt x="890" y="75"/>
                    </a:lnTo>
                    <a:lnTo>
                      <a:pt x="890" y="75"/>
                    </a:lnTo>
                    <a:lnTo>
                      <a:pt x="886" y="72"/>
                    </a:lnTo>
                    <a:lnTo>
                      <a:pt x="884" y="70"/>
                    </a:lnTo>
                    <a:lnTo>
                      <a:pt x="884" y="70"/>
                    </a:lnTo>
                    <a:lnTo>
                      <a:pt x="884" y="72"/>
                    </a:lnTo>
                    <a:lnTo>
                      <a:pt x="883" y="72"/>
                    </a:lnTo>
                    <a:lnTo>
                      <a:pt x="880" y="70"/>
                    </a:lnTo>
                    <a:lnTo>
                      <a:pt x="876" y="69"/>
                    </a:lnTo>
                    <a:lnTo>
                      <a:pt x="873" y="67"/>
                    </a:lnTo>
                    <a:lnTo>
                      <a:pt x="873" y="67"/>
                    </a:lnTo>
                    <a:lnTo>
                      <a:pt x="876" y="67"/>
                    </a:lnTo>
                    <a:lnTo>
                      <a:pt x="881" y="70"/>
                    </a:lnTo>
                    <a:lnTo>
                      <a:pt x="881" y="70"/>
                    </a:lnTo>
                    <a:lnTo>
                      <a:pt x="881" y="69"/>
                    </a:lnTo>
                    <a:lnTo>
                      <a:pt x="883" y="69"/>
                    </a:lnTo>
                    <a:lnTo>
                      <a:pt x="886" y="69"/>
                    </a:lnTo>
                    <a:lnTo>
                      <a:pt x="886" y="69"/>
                    </a:lnTo>
                    <a:lnTo>
                      <a:pt x="878" y="63"/>
                    </a:lnTo>
                    <a:lnTo>
                      <a:pt x="878" y="63"/>
                    </a:lnTo>
                    <a:lnTo>
                      <a:pt x="888" y="67"/>
                    </a:lnTo>
                    <a:lnTo>
                      <a:pt x="888" y="67"/>
                    </a:lnTo>
                    <a:lnTo>
                      <a:pt x="894" y="70"/>
                    </a:lnTo>
                    <a:lnTo>
                      <a:pt x="894" y="70"/>
                    </a:lnTo>
                    <a:lnTo>
                      <a:pt x="901" y="72"/>
                    </a:lnTo>
                    <a:lnTo>
                      <a:pt x="901" y="72"/>
                    </a:lnTo>
                    <a:lnTo>
                      <a:pt x="900" y="70"/>
                    </a:lnTo>
                    <a:lnTo>
                      <a:pt x="900" y="70"/>
                    </a:lnTo>
                    <a:lnTo>
                      <a:pt x="895" y="67"/>
                    </a:lnTo>
                    <a:lnTo>
                      <a:pt x="895" y="67"/>
                    </a:lnTo>
                    <a:lnTo>
                      <a:pt x="897" y="69"/>
                    </a:lnTo>
                    <a:lnTo>
                      <a:pt x="895" y="69"/>
                    </a:lnTo>
                    <a:lnTo>
                      <a:pt x="893" y="69"/>
                    </a:lnTo>
                    <a:lnTo>
                      <a:pt x="893" y="69"/>
                    </a:lnTo>
                    <a:lnTo>
                      <a:pt x="881" y="63"/>
                    </a:lnTo>
                    <a:lnTo>
                      <a:pt x="871" y="59"/>
                    </a:lnTo>
                    <a:lnTo>
                      <a:pt x="871" y="59"/>
                    </a:lnTo>
                    <a:lnTo>
                      <a:pt x="873" y="60"/>
                    </a:lnTo>
                    <a:lnTo>
                      <a:pt x="873" y="60"/>
                    </a:lnTo>
                    <a:lnTo>
                      <a:pt x="873" y="60"/>
                    </a:lnTo>
                    <a:lnTo>
                      <a:pt x="881" y="66"/>
                    </a:lnTo>
                    <a:lnTo>
                      <a:pt x="881" y="66"/>
                    </a:lnTo>
                    <a:lnTo>
                      <a:pt x="878" y="66"/>
                    </a:lnTo>
                    <a:lnTo>
                      <a:pt x="874" y="65"/>
                    </a:lnTo>
                    <a:lnTo>
                      <a:pt x="874" y="65"/>
                    </a:lnTo>
                    <a:lnTo>
                      <a:pt x="873" y="63"/>
                    </a:lnTo>
                    <a:lnTo>
                      <a:pt x="874" y="63"/>
                    </a:lnTo>
                    <a:lnTo>
                      <a:pt x="874" y="63"/>
                    </a:lnTo>
                    <a:lnTo>
                      <a:pt x="871" y="62"/>
                    </a:lnTo>
                    <a:lnTo>
                      <a:pt x="870" y="62"/>
                    </a:lnTo>
                    <a:lnTo>
                      <a:pt x="868" y="62"/>
                    </a:lnTo>
                    <a:lnTo>
                      <a:pt x="866" y="60"/>
                    </a:lnTo>
                    <a:lnTo>
                      <a:pt x="866" y="60"/>
                    </a:lnTo>
                    <a:lnTo>
                      <a:pt x="867" y="59"/>
                    </a:lnTo>
                    <a:lnTo>
                      <a:pt x="868" y="59"/>
                    </a:lnTo>
                    <a:lnTo>
                      <a:pt x="868" y="59"/>
                    </a:lnTo>
                    <a:lnTo>
                      <a:pt x="868" y="59"/>
                    </a:lnTo>
                    <a:lnTo>
                      <a:pt x="861" y="56"/>
                    </a:lnTo>
                    <a:lnTo>
                      <a:pt x="853" y="53"/>
                    </a:lnTo>
                    <a:lnTo>
                      <a:pt x="853" y="53"/>
                    </a:lnTo>
                    <a:lnTo>
                      <a:pt x="844" y="50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4" y="45"/>
                    </a:lnTo>
                    <a:lnTo>
                      <a:pt x="834" y="45"/>
                    </a:lnTo>
                    <a:lnTo>
                      <a:pt x="828" y="43"/>
                    </a:lnTo>
                    <a:lnTo>
                      <a:pt x="821" y="42"/>
                    </a:lnTo>
                    <a:lnTo>
                      <a:pt x="821" y="42"/>
                    </a:lnTo>
                    <a:lnTo>
                      <a:pt x="824" y="43"/>
                    </a:lnTo>
                    <a:lnTo>
                      <a:pt x="826" y="45"/>
                    </a:lnTo>
                    <a:lnTo>
                      <a:pt x="826" y="45"/>
                    </a:lnTo>
                    <a:lnTo>
                      <a:pt x="817" y="43"/>
                    </a:lnTo>
                    <a:lnTo>
                      <a:pt x="810" y="40"/>
                    </a:lnTo>
                    <a:lnTo>
                      <a:pt x="810" y="40"/>
                    </a:lnTo>
                    <a:lnTo>
                      <a:pt x="810" y="39"/>
                    </a:lnTo>
                    <a:lnTo>
                      <a:pt x="811" y="39"/>
                    </a:lnTo>
                    <a:lnTo>
                      <a:pt x="811" y="39"/>
                    </a:lnTo>
                    <a:lnTo>
                      <a:pt x="816" y="40"/>
                    </a:lnTo>
                    <a:lnTo>
                      <a:pt x="820" y="42"/>
                    </a:lnTo>
                    <a:lnTo>
                      <a:pt x="820" y="42"/>
                    </a:lnTo>
                    <a:lnTo>
                      <a:pt x="818" y="42"/>
                    </a:lnTo>
                    <a:lnTo>
                      <a:pt x="820" y="40"/>
                    </a:lnTo>
                    <a:lnTo>
                      <a:pt x="820" y="40"/>
                    </a:lnTo>
                    <a:lnTo>
                      <a:pt x="820" y="39"/>
                    </a:lnTo>
                    <a:lnTo>
                      <a:pt x="820" y="39"/>
                    </a:lnTo>
                    <a:lnTo>
                      <a:pt x="816" y="39"/>
                    </a:lnTo>
                    <a:lnTo>
                      <a:pt x="811" y="37"/>
                    </a:lnTo>
                    <a:lnTo>
                      <a:pt x="811" y="37"/>
                    </a:lnTo>
                    <a:lnTo>
                      <a:pt x="800" y="36"/>
                    </a:lnTo>
                    <a:lnTo>
                      <a:pt x="800" y="36"/>
                    </a:lnTo>
                    <a:lnTo>
                      <a:pt x="803" y="37"/>
                    </a:lnTo>
                    <a:lnTo>
                      <a:pt x="807" y="37"/>
                    </a:lnTo>
                    <a:lnTo>
                      <a:pt x="807" y="37"/>
                    </a:lnTo>
                    <a:lnTo>
                      <a:pt x="806" y="39"/>
                    </a:lnTo>
                    <a:lnTo>
                      <a:pt x="803" y="37"/>
                    </a:lnTo>
                    <a:lnTo>
                      <a:pt x="796" y="36"/>
                    </a:lnTo>
                    <a:lnTo>
                      <a:pt x="796" y="36"/>
                    </a:lnTo>
                    <a:lnTo>
                      <a:pt x="796" y="35"/>
                    </a:lnTo>
                    <a:lnTo>
                      <a:pt x="794" y="35"/>
                    </a:lnTo>
                    <a:lnTo>
                      <a:pt x="794" y="35"/>
                    </a:lnTo>
                    <a:lnTo>
                      <a:pt x="790" y="35"/>
                    </a:lnTo>
                    <a:lnTo>
                      <a:pt x="786" y="33"/>
                    </a:lnTo>
                    <a:lnTo>
                      <a:pt x="786" y="33"/>
                    </a:lnTo>
                    <a:lnTo>
                      <a:pt x="783" y="32"/>
                    </a:lnTo>
                    <a:lnTo>
                      <a:pt x="783" y="32"/>
                    </a:lnTo>
                    <a:lnTo>
                      <a:pt x="780" y="30"/>
                    </a:lnTo>
                    <a:lnTo>
                      <a:pt x="780" y="30"/>
                    </a:lnTo>
                    <a:lnTo>
                      <a:pt x="774" y="30"/>
                    </a:lnTo>
                    <a:lnTo>
                      <a:pt x="774" y="30"/>
                    </a:lnTo>
                    <a:lnTo>
                      <a:pt x="774" y="29"/>
                    </a:lnTo>
                    <a:lnTo>
                      <a:pt x="774" y="29"/>
                    </a:lnTo>
                    <a:lnTo>
                      <a:pt x="779" y="29"/>
                    </a:lnTo>
                    <a:lnTo>
                      <a:pt x="783" y="29"/>
                    </a:lnTo>
                    <a:lnTo>
                      <a:pt x="784" y="29"/>
                    </a:lnTo>
                    <a:lnTo>
                      <a:pt x="784" y="29"/>
                    </a:lnTo>
                    <a:lnTo>
                      <a:pt x="781" y="29"/>
                    </a:lnTo>
                    <a:lnTo>
                      <a:pt x="781" y="29"/>
                    </a:lnTo>
                    <a:lnTo>
                      <a:pt x="780" y="27"/>
                    </a:lnTo>
                    <a:lnTo>
                      <a:pt x="780" y="27"/>
                    </a:lnTo>
                    <a:lnTo>
                      <a:pt x="781" y="27"/>
                    </a:lnTo>
                    <a:lnTo>
                      <a:pt x="780" y="26"/>
                    </a:lnTo>
                    <a:lnTo>
                      <a:pt x="780" y="26"/>
                    </a:lnTo>
                    <a:lnTo>
                      <a:pt x="773" y="25"/>
                    </a:lnTo>
                    <a:lnTo>
                      <a:pt x="771" y="25"/>
                    </a:lnTo>
                    <a:lnTo>
                      <a:pt x="771" y="26"/>
                    </a:lnTo>
                    <a:lnTo>
                      <a:pt x="771" y="26"/>
                    </a:lnTo>
                    <a:lnTo>
                      <a:pt x="769" y="26"/>
                    </a:lnTo>
                    <a:lnTo>
                      <a:pt x="766" y="25"/>
                    </a:lnTo>
                    <a:lnTo>
                      <a:pt x="760" y="23"/>
                    </a:lnTo>
                    <a:lnTo>
                      <a:pt x="760" y="23"/>
                    </a:lnTo>
                    <a:lnTo>
                      <a:pt x="760" y="22"/>
                    </a:lnTo>
                    <a:lnTo>
                      <a:pt x="761" y="22"/>
                    </a:lnTo>
                    <a:lnTo>
                      <a:pt x="764" y="23"/>
                    </a:lnTo>
                    <a:lnTo>
                      <a:pt x="764" y="23"/>
                    </a:lnTo>
                    <a:lnTo>
                      <a:pt x="763" y="22"/>
                    </a:lnTo>
                    <a:lnTo>
                      <a:pt x="757" y="20"/>
                    </a:lnTo>
                    <a:lnTo>
                      <a:pt x="757" y="20"/>
                    </a:lnTo>
                    <a:lnTo>
                      <a:pt x="751" y="19"/>
                    </a:lnTo>
                    <a:lnTo>
                      <a:pt x="750" y="19"/>
                    </a:lnTo>
                    <a:lnTo>
                      <a:pt x="750" y="17"/>
                    </a:lnTo>
                    <a:lnTo>
                      <a:pt x="750" y="17"/>
                    </a:lnTo>
                    <a:lnTo>
                      <a:pt x="741" y="17"/>
                    </a:lnTo>
                    <a:lnTo>
                      <a:pt x="741" y="17"/>
                    </a:lnTo>
                    <a:lnTo>
                      <a:pt x="744" y="19"/>
                    </a:lnTo>
                    <a:lnTo>
                      <a:pt x="744" y="20"/>
                    </a:lnTo>
                    <a:lnTo>
                      <a:pt x="744" y="20"/>
                    </a:lnTo>
                    <a:lnTo>
                      <a:pt x="740" y="19"/>
                    </a:lnTo>
                    <a:lnTo>
                      <a:pt x="739" y="17"/>
                    </a:lnTo>
                    <a:lnTo>
                      <a:pt x="739" y="17"/>
                    </a:lnTo>
                    <a:lnTo>
                      <a:pt x="733" y="17"/>
                    </a:lnTo>
                    <a:lnTo>
                      <a:pt x="727" y="16"/>
                    </a:lnTo>
                    <a:lnTo>
                      <a:pt x="727" y="16"/>
                    </a:lnTo>
                    <a:lnTo>
                      <a:pt x="713" y="12"/>
                    </a:lnTo>
                    <a:lnTo>
                      <a:pt x="713" y="12"/>
                    </a:lnTo>
                    <a:lnTo>
                      <a:pt x="706" y="12"/>
                    </a:lnTo>
                    <a:lnTo>
                      <a:pt x="697" y="10"/>
                    </a:lnTo>
                    <a:lnTo>
                      <a:pt x="697" y="10"/>
                    </a:lnTo>
                    <a:lnTo>
                      <a:pt x="689" y="9"/>
                    </a:lnTo>
                    <a:lnTo>
                      <a:pt x="680" y="7"/>
                    </a:lnTo>
                    <a:lnTo>
                      <a:pt x="680" y="7"/>
                    </a:lnTo>
                    <a:lnTo>
                      <a:pt x="680" y="9"/>
                    </a:lnTo>
                    <a:lnTo>
                      <a:pt x="683" y="9"/>
                    </a:lnTo>
                    <a:lnTo>
                      <a:pt x="687" y="10"/>
                    </a:lnTo>
                    <a:lnTo>
                      <a:pt x="687" y="10"/>
                    </a:lnTo>
                    <a:lnTo>
                      <a:pt x="684" y="10"/>
                    </a:lnTo>
                    <a:lnTo>
                      <a:pt x="680" y="10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72" y="9"/>
                    </a:lnTo>
                    <a:lnTo>
                      <a:pt x="674" y="9"/>
                    </a:lnTo>
                    <a:lnTo>
                      <a:pt x="674" y="7"/>
                    </a:lnTo>
                    <a:lnTo>
                      <a:pt x="674" y="7"/>
                    </a:lnTo>
                    <a:lnTo>
                      <a:pt x="670" y="6"/>
                    </a:lnTo>
                    <a:lnTo>
                      <a:pt x="669" y="5"/>
                    </a:lnTo>
                    <a:lnTo>
                      <a:pt x="669" y="5"/>
                    </a:lnTo>
                    <a:lnTo>
                      <a:pt x="656" y="9"/>
                    </a:lnTo>
                    <a:lnTo>
                      <a:pt x="656" y="9"/>
                    </a:lnTo>
                    <a:lnTo>
                      <a:pt x="653" y="7"/>
                    </a:lnTo>
                    <a:lnTo>
                      <a:pt x="652" y="7"/>
                    </a:lnTo>
                    <a:lnTo>
                      <a:pt x="649" y="6"/>
                    </a:lnTo>
                    <a:lnTo>
                      <a:pt x="649" y="6"/>
                    </a:lnTo>
                    <a:lnTo>
                      <a:pt x="642" y="6"/>
                    </a:lnTo>
                    <a:lnTo>
                      <a:pt x="639" y="6"/>
                    </a:lnTo>
                    <a:lnTo>
                      <a:pt x="637" y="5"/>
                    </a:lnTo>
                    <a:lnTo>
                      <a:pt x="637" y="5"/>
                    </a:lnTo>
                    <a:lnTo>
                      <a:pt x="637" y="5"/>
                    </a:lnTo>
                    <a:lnTo>
                      <a:pt x="624" y="6"/>
                    </a:lnTo>
                    <a:lnTo>
                      <a:pt x="612" y="5"/>
                    </a:lnTo>
                    <a:lnTo>
                      <a:pt x="612" y="5"/>
                    </a:lnTo>
                    <a:lnTo>
                      <a:pt x="609" y="5"/>
                    </a:lnTo>
                    <a:lnTo>
                      <a:pt x="610" y="3"/>
                    </a:lnTo>
                    <a:lnTo>
                      <a:pt x="612" y="3"/>
                    </a:lnTo>
                    <a:lnTo>
                      <a:pt x="610" y="2"/>
                    </a:lnTo>
                    <a:lnTo>
                      <a:pt x="610" y="2"/>
                    </a:lnTo>
                    <a:lnTo>
                      <a:pt x="607" y="3"/>
                    </a:lnTo>
                    <a:lnTo>
                      <a:pt x="607" y="3"/>
                    </a:lnTo>
                    <a:lnTo>
                      <a:pt x="609" y="5"/>
                    </a:lnTo>
                    <a:lnTo>
                      <a:pt x="606" y="5"/>
                    </a:lnTo>
                    <a:lnTo>
                      <a:pt x="606" y="5"/>
                    </a:lnTo>
                    <a:lnTo>
                      <a:pt x="603" y="5"/>
                    </a:lnTo>
                    <a:lnTo>
                      <a:pt x="602" y="5"/>
                    </a:lnTo>
                    <a:lnTo>
                      <a:pt x="597" y="3"/>
                    </a:lnTo>
                    <a:lnTo>
                      <a:pt x="597" y="3"/>
                    </a:lnTo>
                    <a:lnTo>
                      <a:pt x="593" y="3"/>
                    </a:lnTo>
                    <a:lnTo>
                      <a:pt x="587" y="3"/>
                    </a:lnTo>
                    <a:lnTo>
                      <a:pt x="587" y="3"/>
                    </a:lnTo>
                    <a:lnTo>
                      <a:pt x="589" y="2"/>
                    </a:lnTo>
                    <a:lnTo>
                      <a:pt x="587" y="2"/>
                    </a:lnTo>
                    <a:lnTo>
                      <a:pt x="583" y="0"/>
                    </a:lnTo>
                    <a:lnTo>
                      <a:pt x="583" y="0"/>
                    </a:lnTo>
                    <a:lnTo>
                      <a:pt x="583" y="2"/>
                    </a:lnTo>
                    <a:lnTo>
                      <a:pt x="580" y="2"/>
                    </a:lnTo>
                    <a:lnTo>
                      <a:pt x="580" y="2"/>
                    </a:lnTo>
                    <a:lnTo>
                      <a:pt x="579" y="2"/>
                    </a:lnTo>
                    <a:lnTo>
                      <a:pt x="580" y="2"/>
                    </a:lnTo>
                    <a:lnTo>
                      <a:pt x="585" y="3"/>
                    </a:lnTo>
                    <a:lnTo>
                      <a:pt x="585" y="3"/>
                    </a:lnTo>
                    <a:lnTo>
                      <a:pt x="580" y="3"/>
                    </a:lnTo>
                    <a:lnTo>
                      <a:pt x="575" y="3"/>
                    </a:lnTo>
                    <a:lnTo>
                      <a:pt x="575" y="3"/>
                    </a:lnTo>
                    <a:lnTo>
                      <a:pt x="575" y="3"/>
                    </a:lnTo>
                    <a:lnTo>
                      <a:pt x="576" y="3"/>
                    </a:lnTo>
                    <a:lnTo>
                      <a:pt x="580" y="3"/>
                    </a:lnTo>
                    <a:lnTo>
                      <a:pt x="580" y="3"/>
                    </a:lnTo>
                    <a:lnTo>
                      <a:pt x="580" y="5"/>
                    </a:lnTo>
                    <a:lnTo>
                      <a:pt x="579" y="6"/>
                    </a:lnTo>
                    <a:lnTo>
                      <a:pt x="579" y="6"/>
                    </a:lnTo>
                    <a:lnTo>
                      <a:pt x="575" y="6"/>
                    </a:lnTo>
                    <a:lnTo>
                      <a:pt x="572" y="7"/>
                    </a:lnTo>
                    <a:lnTo>
                      <a:pt x="572" y="7"/>
                    </a:lnTo>
                    <a:lnTo>
                      <a:pt x="570" y="6"/>
                    </a:lnTo>
                    <a:lnTo>
                      <a:pt x="572" y="6"/>
                    </a:lnTo>
                    <a:lnTo>
                      <a:pt x="573" y="5"/>
                    </a:lnTo>
                    <a:lnTo>
                      <a:pt x="573" y="5"/>
                    </a:lnTo>
                    <a:lnTo>
                      <a:pt x="570" y="5"/>
                    </a:lnTo>
                    <a:lnTo>
                      <a:pt x="567" y="7"/>
                    </a:lnTo>
                    <a:lnTo>
                      <a:pt x="567" y="7"/>
                    </a:lnTo>
                    <a:lnTo>
                      <a:pt x="552" y="7"/>
                    </a:lnTo>
                    <a:lnTo>
                      <a:pt x="552" y="7"/>
                    </a:lnTo>
                    <a:lnTo>
                      <a:pt x="553" y="6"/>
                    </a:lnTo>
                    <a:lnTo>
                      <a:pt x="555" y="5"/>
                    </a:lnTo>
                    <a:lnTo>
                      <a:pt x="555" y="5"/>
                    </a:lnTo>
                    <a:lnTo>
                      <a:pt x="547" y="5"/>
                    </a:lnTo>
                    <a:lnTo>
                      <a:pt x="547" y="5"/>
                    </a:lnTo>
                    <a:lnTo>
                      <a:pt x="543" y="5"/>
                    </a:lnTo>
                    <a:lnTo>
                      <a:pt x="539" y="5"/>
                    </a:lnTo>
                    <a:lnTo>
                      <a:pt x="539" y="5"/>
                    </a:lnTo>
                    <a:lnTo>
                      <a:pt x="533" y="3"/>
                    </a:lnTo>
                    <a:lnTo>
                      <a:pt x="523" y="3"/>
                    </a:lnTo>
                    <a:lnTo>
                      <a:pt x="523" y="3"/>
                    </a:lnTo>
                    <a:lnTo>
                      <a:pt x="527" y="3"/>
                    </a:lnTo>
                    <a:lnTo>
                      <a:pt x="529" y="5"/>
                    </a:lnTo>
                    <a:lnTo>
                      <a:pt x="530" y="5"/>
                    </a:lnTo>
                    <a:lnTo>
                      <a:pt x="530" y="5"/>
                    </a:lnTo>
                    <a:lnTo>
                      <a:pt x="525" y="6"/>
                    </a:lnTo>
                    <a:lnTo>
                      <a:pt x="519" y="6"/>
                    </a:lnTo>
                    <a:lnTo>
                      <a:pt x="519" y="6"/>
                    </a:lnTo>
                    <a:lnTo>
                      <a:pt x="519" y="7"/>
                    </a:lnTo>
                    <a:lnTo>
                      <a:pt x="519" y="7"/>
                    </a:lnTo>
                    <a:lnTo>
                      <a:pt x="519" y="7"/>
                    </a:lnTo>
                    <a:lnTo>
                      <a:pt x="516" y="9"/>
                    </a:lnTo>
                    <a:lnTo>
                      <a:pt x="516" y="9"/>
                    </a:lnTo>
                    <a:lnTo>
                      <a:pt x="525" y="7"/>
                    </a:lnTo>
                    <a:lnTo>
                      <a:pt x="529" y="7"/>
                    </a:lnTo>
                    <a:lnTo>
                      <a:pt x="530" y="7"/>
                    </a:lnTo>
                    <a:lnTo>
                      <a:pt x="530" y="7"/>
                    </a:lnTo>
                    <a:lnTo>
                      <a:pt x="532" y="7"/>
                    </a:lnTo>
                    <a:lnTo>
                      <a:pt x="529" y="9"/>
                    </a:lnTo>
                    <a:lnTo>
                      <a:pt x="529" y="9"/>
                    </a:lnTo>
                    <a:lnTo>
                      <a:pt x="526" y="9"/>
                    </a:lnTo>
                    <a:lnTo>
                      <a:pt x="522" y="10"/>
                    </a:lnTo>
                    <a:lnTo>
                      <a:pt x="522" y="10"/>
                    </a:lnTo>
                    <a:lnTo>
                      <a:pt x="519" y="10"/>
                    </a:lnTo>
                    <a:lnTo>
                      <a:pt x="520" y="10"/>
                    </a:lnTo>
                    <a:lnTo>
                      <a:pt x="520" y="9"/>
                    </a:lnTo>
                    <a:lnTo>
                      <a:pt x="519" y="9"/>
                    </a:lnTo>
                    <a:lnTo>
                      <a:pt x="519" y="9"/>
                    </a:lnTo>
                    <a:lnTo>
                      <a:pt x="519" y="10"/>
                    </a:lnTo>
                    <a:lnTo>
                      <a:pt x="516" y="10"/>
                    </a:lnTo>
                    <a:lnTo>
                      <a:pt x="509" y="12"/>
                    </a:lnTo>
                    <a:lnTo>
                      <a:pt x="509" y="12"/>
                    </a:lnTo>
                    <a:lnTo>
                      <a:pt x="508" y="13"/>
                    </a:lnTo>
                    <a:lnTo>
                      <a:pt x="509" y="13"/>
                    </a:lnTo>
                    <a:lnTo>
                      <a:pt x="513" y="12"/>
                    </a:lnTo>
                    <a:lnTo>
                      <a:pt x="513" y="12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3" y="13"/>
                    </a:lnTo>
                    <a:lnTo>
                      <a:pt x="502" y="13"/>
                    </a:lnTo>
                    <a:lnTo>
                      <a:pt x="502" y="13"/>
                    </a:lnTo>
                    <a:lnTo>
                      <a:pt x="502" y="13"/>
                    </a:lnTo>
                    <a:lnTo>
                      <a:pt x="496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0" y="15"/>
                    </a:lnTo>
                    <a:lnTo>
                      <a:pt x="489" y="16"/>
                    </a:lnTo>
                    <a:lnTo>
                      <a:pt x="489" y="16"/>
                    </a:lnTo>
                    <a:lnTo>
                      <a:pt x="486" y="17"/>
                    </a:lnTo>
                    <a:lnTo>
                      <a:pt x="482" y="19"/>
                    </a:lnTo>
                    <a:lnTo>
                      <a:pt x="482" y="19"/>
                    </a:lnTo>
                    <a:lnTo>
                      <a:pt x="482" y="17"/>
                    </a:lnTo>
                    <a:lnTo>
                      <a:pt x="483" y="17"/>
                    </a:lnTo>
                    <a:lnTo>
                      <a:pt x="486" y="16"/>
                    </a:lnTo>
                    <a:lnTo>
                      <a:pt x="486" y="16"/>
                    </a:lnTo>
                    <a:lnTo>
                      <a:pt x="475" y="17"/>
                    </a:lnTo>
                    <a:lnTo>
                      <a:pt x="470" y="19"/>
                    </a:lnTo>
                    <a:lnTo>
                      <a:pt x="468" y="20"/>
                    </a:lnTo>
                    <a:lnTo>
                      <a:pt x="468" y="20"/>
                    </a:lnTo>
                    <a:lnTo>
                      <a:pt x="462" y="22"/>
                    </a:lnTo>
                    <a:lnTo>
                      <a:pt x="460" y="20"/>
                    </a:lnTo>
                    <a:lnTo>
                      <a:pt x="462" y="20"/>
                    </a:lnTo>
                    <a:lnTo>
                      <a:pt x="462" y="20"/>
                    </a:lnTo>
                    <a:lnTo>
                      <a:pt x="459" y="20"/>
                    </a:lnTo>
                    <a:lnTo>
                      <a:pt x="459" y="20"/>
                    </a:lnTo>
                    <a:lnTo>
                      <a:pt x="455" y="23"/>
                    </a:lnTo>
                    <a:lnTo>
                      <a:pt x="455" y="23"/>
                    </a:lnTo>
                    <a:lnTo>
                      <a:pt x="448" y="26"/>
                    </a:lnTo>
                    <a:lnTo>
                      <a:pt x="448" y="26"/>
                    </a:lnTo>
                    <a:lnTo>
                      <a:pt x="440" y="29"/>
                    </a:lnTo>
                    <a:lnTo>
                      <a:pt x="438" y="33"/>
                    </a:lnTo>
                    <a:lnTo>
                      <a:pt x="438" y="33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8" y="36"/>
                    </a:lnTo>
                    <a:lnTo>
                      <a:pt x="429" y="35"/>
                    </a:lnTo>
                    <a:lnTo>
                      <a:pt x="429" y="33"/>
                    </a:lnTo>
                    <a:lnTo>
                      <a:pt x="426" y="33"/>
                    </a:lnTo>
                    <a:lnTo>
                      <a:pt x="426" y="33"/>
                    </a:lnTo>
                    <a:lnTo>
                      <a:pt x="432" y="32"/>
                    </a:lnTo>
                    <a:lnTo>
                      <a:pt x="432" y="32"/>
                    </a:lnTo>
                    <a:lnTo>
                      <a:pt x="436" y="30"/>
                    </a:lnTo>
                    <a:lnTo>
                      <a:pt x="436" y="30"/>
                    </a:lnTo>
                    <a:lnTo>
                      <a:pt x="440" y="27"/>
                    </a:lnTo>
                    <a:lnTo>
                      <a:pt x="440" y="27"/>
                    </a:lnTo>
                    <a:lnTo>
                      <a:pt x="438" y="27"/>
                    </a:lnTo>
                    <a:lnTo>
                      <a:pt x="438" y="27"/>
                    </a:lnTo>
                    <a:lnTo>
                      <a:pt x="438" y="27"/>
                    </a:lnTo>
                    <a:lnTo>
                      <a:pt x="439" y="27"/>
                    </a:lnTo>
                    <a:lnTo>
                      <a:pt x="439" y="27"/>
                    </a:lnTo>
                    <a:lnTo>
                      <a:pt x="433" y="30"/>
                    </a:lnTo>
                    <a:lnTo>
                      <a:pt x="429" y="30"/>
                    </a:lnTo>
                    <a:lnTo>
                      <a:pt x="429" y="30"/>
                    </a:lnTo>
                    <a:lnTo>
                      <a:pt x="428" y="30"/>
                    </a:lnTo>
                    <a:lnTo>
                      <a:pt x="429" y="30"/>
                    </a:lnTo>
                    <a:lnTo>
                      <a:pt x="429" y="30"/>
                    </a:lnTo>
                    <a:lnTo>
                      <a:pt x="433" y="27"/>
                    </a:lnTo>
                    <a:lnTo>
                      <a:pt x="433" y="27"/>
                    </a:lnTo>
                    <a:lnTo>
                      <a:pt x="431" y="29"/>
                    </a:lnTo>
                    <a:lnTo>
                      <a:pt x="429" y="29"/>
                    </a:lnTo>
                    <a:lnTo>
                      <a:pt x="429" y="29"/>
                    </a:lnTo>
                    <a:lnTo>
                      <a:pt x="426" y="30"/>
                    </a:lnTo>
                    <a:lnTo>
                      <a:pt x="423" y="30"/>
                    </a:lnTo>
                    <a:lnTo>
                      <a:pt x="423" y="30"/>
                    </a:lnTo>
                    <a:lnTo>
                      <a:pt x="421" y="33"/>
                    </a:lnTo>
                    <a:lnTo>
                      <a:pt x="415" y="35"/>
                    </a:lnTo>
                    <a:lnTo>
                      <a:pt x="402" y="37"/>
                    </a:lnTo>
                    <a:lnTo>
                      <a:pt x="402" y="37"/>
                    </a:lnTo>
                    <a:lnTo>
                      <a:pt x="398" y="40"/>
                    </a:lnTo>
                    <a:lnTo>
                      <a:pt x="398" y="40"/>
                    </a:lnTo>
                    <a:lnTo>
                      <a:pt x="399" y="42"/>
                    </a:lnTo>
                    <a:lnTo>
                      <a:pt x="403" y="40"/>
                    </a:lnTo>
                    <a:lnTo>
                      <a:pt x="403" y="40"/>
                    </a:lnTo>
                    <a:lnTo>
                      <a:pt x="403" y="39"/>
                    </a:lnTo>
                    <a:lnTo>
                      <a:pt x="405" y="39"/>
                    </a:lnTo>
                    <a:lnTo>
                      <a:pt x="411" y="37"/>
                    </a:lnTo>
                    <a:lnTo>
                      <a:pt x="411" y="37"/>
                    </a:lnTo>
                    <a:lnTo>
                      <a:pt x="409" y="37"/>
                    </a:lnTo>
                    <a:lnTo>
                      <a:pt x="406" y="39"/>
                    </a:lnTo>
                    <a:lnTo>
                      <a:pt x="406" y="39"/>
                    </a:lnTo>
                    <a:lnTo>
                      <a:pt x="409" y="39"/>
                    </a:lnTo>
                    <a:lnTo>
                      <a:pt x="415" y="37"/>
                    </a:lnTo>
                    <a:lnTo>
                      <a:pt x="426" y="33"/>
                    </a:lnTo>
                    <a:lnTo>
                      <a:pt x="426" y="33"/>
                    </a:lnTo>
                    <a:lnTo>
                      <a:pt x="411" y="39"/>
                    </a:lnTo>
                    <a:lnTo>
                      <a:pt x="411" y="39"/>
                    </a:lnTo>
                    <a:lnTo>
                      <a:pt x="402" y="43"/>
                    </a:lnTo>
                    <a:lnTo>
                      <a:pt x="402" y="43"/>
                    </a:lnTo>
                    <a:lnTo>
                      <a:pt x="393" y="46"/>
                    </a:lnTo>
                    <a:lnTo>
                      <a:pt x="393" y="46"/>
                    </a:lnTo>
                    <a:lnTo>
                      <a:pt x="376" y="53"/>
                    </a:lnTo>
                    <a:lnTo>
                      <a:pt x="376" y="53"/>
                    </a:lnTo>
                    <a:lnTo>
                      <a:pt x="372" y="55"/>
                    </a:lnTo>
                    <a:lnTo>
                      <a:pt x="372" y="55"/>
                    </a:lnTo>
                    <a:lnTo>
                      <a:pt x="368" y="56"/>
                    </a:lnTo>
                    <a:lnTo>
                      <a:pt x="368" y="56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58" y="60"/>
                    </a:lnTo>
                    <a:lnTo>
                      <a:pt x="353" y="63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1" y="63"/>
                    </a:lnTo>
                    <a:lnTo>
                      <a:pt x="345" y="66"/>
                    </a:lnTo>
                    <a:lnTo>
                      <a:pt x="345" y="66"/>
                    </a:lnTo>
                    <a:lnTo>
                      <a:pt x="345" y="66"/>
                    </a:lnTo>
                    <a:lnTo>
                      <a:pt x="345" y="65"/>
                    </a:lnTo>
                    <a:lnTo>
                      <a:pt x="346" y="63"/>
                    </a:lnTo>
                    <a:lnTo>
                      <a:pt x="348" y="62"/>
                    </a:lnTo>
                    <a:lnTo>
                      <a:pt x="345" y="63"/>
                    </a:lnTo>
                    <a:lnTo>
                      <a:pt x="345" y="63"/>
                    </a:lnTo>
                    <a:lnTo>
                      <a:pt x="341" y="66"/>
                    </a:lnTo>
                    <a:lnTo>
                      <a:pt x="332" y="70"/>
                    </a:lnTo>
                    <a:lnTo>
                      <a:pt x="332" y="70"/>
                    </a:lnTo>
                    <a:lnTo>
                      <a:pt x="326" y="75"/>
                    </a:lnTo>
                    <a:lnTo>
                      <a:pt x="324" y="76"/>
                    </a:lnTo>
                    <a:lnTo>
                      <a:pt x="319" y="77"/>
                    </a:lnTo>
                    <a:lnTo>
                      <a:pt x="319" y="77"/>
                    </a:lnTo>
                    <a:lnTo>
                      <a:pt x="315" y="80"/>
                    </a:lnTo>
                    <a:lnTo>
                      <a:pt x="315" y="80"/>
                    </a:lnTo>
                    <a:lnTo>
                      <a:pt x="309" y="85"/>
                    </a:lnTo>
                    <a:lnTo>
                      <a:pt x="309" y="85"/>
                    </a:lnTo>
                    <a:lnTo>
                      <a:pt x="299" y="87"/>
                    </a:lnTo>
                    <a:lnTo>
                      <a:pt x="288" y="95"/>
                    </a:lnTo>
                    <a:lnTo>
                      <a:pt x="288" y="95"/>
                    </a:lnTo>
                    <a:lnTo>
                      <a:pt x="275" y="103"/>
                    </a:lnTo>
                    <a:lnTo>
                      <a:pt x="261" y="112"/>
                    </a:lnTo>
                    <a:lnTo>
                      <a:pt x="261" y="112"/>
                    </a:lnTo>
                    <a:lnTo>
                      <a:pt x="261" y="112"/>
                    </a:lnTo>
                    <a:lnTo>
                      <a:pt x="259" y="115"/>
                    </a:lnTo>
                    <a:lnTo>
                      <a:pt x="258" y="116"/>
                    </a:lnTo>
                    <a:lnTo>
                      <a:pt x="255" y="116"/>
                    </a:lnTo>
                    <a:lnTo>
                      <a:pt x="255" y="116"/>
                    </a:lnTo>
                    <a:lnTo>
                      <a:pt x="252" y="119"/>
                    </a:lnTo>
                    <a:lnTo>
                      <a:pt x="254" y="120"/>
                    </a:lnTo>
                    <a:lnTo>
                      <a:pt x="254" y="120"/>
                    </a:lnTo>
                    <a:lnTo>
                      <a:pt x="249" y="123"/>
                    </a:lnTo>
                    <a:lnTo>
                      <a:pt x="249" y="123"/>
                    </a:lnTo>
                    <a:lnTo>
                      <a:pt x="249" y="122"/>
                    </a:lnTo>
                    <a:lnTo>
                      <a:pt x="251" y="117"/>
                    </a:lnTo>
                    <a:lnTo>
                      <a:pt x="251" y="117"/>
                    </a:lnTo>
                    <a:lnTo>
                      <a:pt x="248" y="120"/>
                    </a:lnTo>
                    <a:lnTo>
                      <a:pt x="248" y="122"/>
                    </a:lnTo>
                    <a:lnTo>
                      <a:pt x="247" y="123"/>
                    </a:lnTo>
                    <a:lnTo>
                      <a:pt x="244" y="125"/>
                    </a:lnTo>
                    <a:lnTo>
                      <a:pt x="244" y="125"/>
                    </a:lnTo>
                    <a:lnTo>
                      <a:pt x="244" y="126"/>
                    </a:lnTo>
                    <a:lnTo>
                      <a:pt x="242" y="127"/>
                    </a:lnTo>
                    <a:lnTo>
                      <a:pt x="237" y="132"/>
                    </a:lnTo>
                    <a:lnTo>
                      <a:pt x="237" y="132"/>
                    </a:lnTo>
                    <a:lnTo>
                      <a:pt x="235" y="132"/>
                    </a:lnTo>
                    <a:lnTo>
                      <a:pt x="235" y="132"/>
                    </a:lnTo>
                    <a:lnTo>
                      <a:pt x="238" y="127"/>
                    </a:lnTo>
                    <a:lnTo>
                      <a:pt x="238" y="127"/>
                    </a:lnTo>
                    <a:lnTo>
                      <a:pt x="234" y="130"/>
                    </a:lnTo>
                    <a:lnTo>
                      <a:pt x="234" y="130"/>
                    </a:lnTo>
                    <a:lnTo>
                      <a:pt x="231" y="135"/>
                    </a:lnTo>
                    <a:lnTo>
                      <a:pt x="231" y="135"/>
                    </a:lnTo>
                    <a:lnTo>
                      <a:pt x="222" y="140"/>
                    </a:lnTo>
                    <a:lnTo>
                      <a:pt x="222" y="140"/>
                    </a:lnTo>
                    <a:lnTo>
                      <a:pt x="217" y="147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07" y="157"/>
                    </a:lnTo>
                    <a:lnTo>
                      <a:pt x="204" y="160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59"/>
                    </a:lnTo>
                    <a:lnTo>
                      <a:pt x="202" y="157"/>
                    </a:lnTo>
                    <a:lnTo>
                      <a:pt x="201" y="159"/>
                    </a:lnTo>
                    <a:lnTo>
                      <a:pt x="201" y="159"/>
                    </a:lnTo>
                    <a:lnTo>
                      <a:pt x="199" y="162"/>
                    </a:lnTo>
                    <a:lnTo>
                      <a:pt x="201" y="162"/>
                    </a:lnTo>
                    <a:lnTo>
                      <a:pt x="201" y="162"/>
                    </a:lnTo>
                    <a:lnTo>
                      <a:pt x="198" y="166"/>
                    </a:lnTo>
                    <a:lnTo>
                      <a:pt x="195" y="169"/>
                    </a:lnTo>
                    <a:lnTo>
                      <a:pt x="195" y="169"/>
                    </a:lnTo>
                    <a:lnTo>
                      <a:pt x="194" y="169"/>
                    </a:lnTo>
                    <a:lnTo>
                      <a:pt x="194" y="169"/>
                    </a:lnTo>
                    <a:lnTo>
                      <a:pt x="194" y="166"/>
                    </a:lnTo>
                    <a:lnTo>
                      <a:pt x="199" y="160"/>
                    </a:lnTo>
                    <a:lnTo>
                      <a:pt x="199" y="160"/>
                    </a:lnTo>
                    <a:lnTo>
                      <a:pt x="198" y="160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87" y="167"/>
                    </a:lnTo>
                    <a:lnTo>
                      <a:pt x="187" y="167"/>
                    </a:lnTo>
                    <a:lnTo>
                      <a:pt x="184" y="170"/>
                    </a:lnTo>
                    <a:lnTo>
                      <a:pt x="184" y="170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75" y="180"/>
                    </a:lnTo>
                    <a:lnTo>
                      <a:pt x="175" y="180"/>
                    </a:lnTo>
                    <a:lnTo>
                      <a:pt x="175" y="182"/>
                    </a:lnTo>
                    <a:lnTo>
                      <a:pt x="175" y="179"/>
                    </a:lnTo>
                    <a:lnTo>
                      <a:pt x="175" y="177"/>
                    </a:lnTo>
                    <a:lnTo>
                      <a:pt x="174" y="179"/>
                    </a:lnTo>
                    <a:lnTo>
                      <a:pt x="174" y="179"/>
                    </a:lnTo>
                    <a:lnTo>
                      <a:pt x="171" y="182"/>
                    </a:lnTo>
                    <a:lnTo>
                      <a:pt x="167" y="186"/>
                    </a:lnTo>
                    <a:lnTo>
                      <a:pt x="167" y="186"/>
                    </a:lnTo>
                    <a:lnTo>
                      <a:pt x="162" y="192"/>
                    </a:lnTo>
                    <a:lnTo>
                      <a:pt x="162" y="192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57" y="200"/>
                    </a:lnTo>
                    <a:lnTo>
                      <a:pt x="157" y="200"/>
                    </a:lnTo>
                    <a:lnTo>
                      <a:pt x="155" y="199"/>
                    </a:lnTo>
                    <a:lnTo>
                      <a:pt x="154" y="199"/>
                    </a:lnTo>
                    <a:lnTo>
                      <a:pt x="154" y="199"/>
                    </a:lnTo>
                    <a:lnTo>
                      <a:pt x="152" y="202"/>
                    </a:lnTo>
                    <a:lnTo>
                      <a:pt x="152" y="203"/>
                    </a:lnTo>
                    <a:lnTo>
                      <a:pt x="152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47" y="207"/>
                    </a:lnTo>
                    <a:lnTo>
                      <a:pt x="145" y="210"/>
                    </a:lnTo>
                    <a:lnTo>
                      <a:pt x="145" y="210"/>
                    </a:lnTo>
                    <a:lnTo>
                      <a:pt x="145" y="210"/>
                    </a:lnTo>
                    <a:lnTo>
                      <a:pt x="142" y="213"/>
                    </a:lnTo>
                    <a:lnTo>
                      <a:pt x="142" y="213"/>
                    </a:lnTo>
                    <a:lnTo>
                      <a:pt x="142" y="213"/>
                    </a:lnTo>
                    <a:lnTo>
                      <a:pt x="142" y="212"/>
                    </a:lnTo>
                    <a:lnTo>
                      <a:pt x="144" y="210"/>
                    </a:lnTo>
                    <a:lnTo>
                      <a:pt x="144" y="210"/>
                    </a:lnTo>
                    <a:lnTo>
                      <a:pt x="141" y="213"/>
                    </a:lnTo>
                    <a:lnTo>
                      <a:pt x="141" y="213"/>
                    </a:lnTo>
                    <a:lnTo>
                      <a:pt x="137" y="217"/>
                    </a:lnTo>
                    <a:lnTo>
                      <a:pt x="137" y="217"/>
                    </a:lnTo>
                    <a:lnTo>
                      <a:pt x="131" y="224"/>
                    </a:lnTo>
                    <a:lnTo>
                      <a:pt x="131" y="224"/>
                    </a:lnTo>
                    <a:lnTo>
                      <a:pt x="124" y="232"/>
                    </a:lnTo>
                    <a:lnTo>
                      <a:pt x="121" y="237"/>
                    </a:lnTo>
                    <a:lnTo>
                      <a:pt x="121" y="237"/>
                    </a:lnTo>
                    <a:lnTo>
                      <a:pt x="115" y="244"/>
                    </a:lnTo>
                    <a:lnTo>
                      <a:pt x="111" y="249"/>
                    </a:lnTo>
                    <a:lnTo>
                      <a:pt x="111" y="249"/>
                    </a:lnTo>
                    <a:lnTo>
                      <a:pt x="108" y="257"/>
                    </a:lnTo>
                    <a:lnTo>
                      <a:pt x="104" y="266"/>
                    </a:lnTo>
                    <a:lnTo>
                      <a:pt x="104" y="26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05" y="264"/>
                    </a:lnTo>
                    <a:lnTo>
                      <a:pt x="105" y="264"/>
                    </a:lnTo>
                    <a:lnTo>
                      <a:pt x="102" y="269"/>
                    </a:lnTo>
                    <a:lnTo>
                      <a:pt x="102" y="269"/>
                    </a:lnTo>
                    <a:lnTo>
                      <a:pt x="102" y="269"/>
                    </a:lnTo>
                    <a:lnTo>
                      <a:pt x="102" y="267"/>
                    </a:lnTo>
                    <a:lnTo>
                      <a:pt x="104" y="266"/>
                    </a:lnTo>
                    <a:lnTo>
                      <a:pt x="104" y="266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0"/>
                    </a:lnTo>
                    <a:lnTo>
                      <a:pt x="90" y="280"/>
                    </a:lnTo>
                    <a:lnTo>
                      <a:pt x="87" y="284"/>
                    </a:lnTo>
                    <a:lnTo>
                      <a:pt x="84" y="290"/>
                    </a:lnTo>
                    <a:lnTo>
                      <a:pt x="84" y="290"/>
                    </a:lnTo>
                    <a:lnTo>
                      <a:pt x="84" y="292"/>
                    </a:lnTo>
                    <a:lnTo>
                      <a:pt x="82" y="296"/>
                    </a:lnTo>
                    <a:lnTo>
                      <a:pt x="77" y="304"/>
                    </a:lnTo>
                    <a:lnTo>
                      <a:pt x="77" y="304"/>
                    </a:lnTo>
                    <a:lnTo>
                      <a:pt x="70" y="314"/>
                    </a:lnTo>
                    <a:lnTo>
                      <a:pt x="70" y="314"/>
                    </a:lnTo>
                    <a:lnTo>
                      <a:pt x="65" y="32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5" y="306"/>
                    </a:lnTo>
                    <a:lnTo>
                      <a:pt x="75" y="306"/>
                    </a:lnTo>
                    <a:lnTo>
                      <a:pt x="87" y="289"/>
                    </a:lnTo>
                    <a:lnTo>
                      <a:pt x="87" y="289"/>
                    </a:lnTo>
                    <a:lnTo>
                      <a:pt x="84" y="296"/>
                    </a:lnTo>
                    <a:lnTo>
                      <a:pt x="80" y="301"/>
                    </a:lnTo>
                    <a:lnTo>
                      <a:pt x="80" y="301"/>
                    </a:lnTo>
                    <a:lnTo>
                      <a:pt x="81" y="301"/>
                    </a:lnTo>
                    <a:lnTo>
                      <a:pt x="82" y="300"/>
                    </a:lnTo>
                    <a:lnTo>
                      <a:pt x="85" y="294"/>
                    </a:lnTo>
                    <a:lnTo>
                      <a:pt x="85" y="294"/>
                    </a:lnTo>
                    <a:lnTo>
                      <a:pt x="82" y="303"/>
                    </a:lnTo>
                    <a:lnTo>
                      <a:pt x="82" y="303"/>
                    </a:lnTo>
                    <a:lnTo>
                      <a:pt x="81" y="303"/>
                    </a:lnTo>
                    <a:lnTo>
                      <a:pt x="80" y="304"/>
                    </a:lnTo>
                    <a:lnTo>
                      <a:pt x="80" y="304"/>
                    </a:lnTo>
                    <a:lnTo>
                      <a:pt x="77" y="310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19"/>
                    </a:lnTo>
                    <a:lnTo>
                      <a:pt x="71" y="324"/>
                    </a:lnTo>
                    <a:lnTo>
                      <a:pt x="71" y="324"/>
                    </a:lnTo>
                    <a:lnTo>
                      <a:pt x="71" y="323"/>
                    </a:lnTo>
                    <a:lnTo>
                      <a:pt x="72" y="320"/>
                    </a:lnTo>
                    <a:lnTo>
                      <a:pt x="72" y="320"/>
                    </a:lnTo>
                    <a:lnTo>
                      <a:pt x="74" y="317"/>
                    </a:lnTo>
                    <a:lnTo>
                      <a:pt x="74" y="317"/>
                    </a:lnTo>
                    <a:lnTo>
                      <a:pt x="74" y="313"/>
                    </a:lnTo>
                    <a:lnTo>
                      <a:pt x="74" y="313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2" y="313"/>
                    </a:lnTo>
                    <a:lnTo>
                      <a:pt x="72" y="313"/>
                    </a:lnTo>
                    <a:lnTo>
                      <a:pt x="71" y="320"/>
                    </a:lnTo>
                    <a:lnTo>
                      <a:pt x="70" y="326"/>
                    </a:lnTo>
                    <a:lnTo>
                      <a:pt x="65" y="330"/>
                    </a:lnTo>
                    <a:lnTo>
                      <a:pt x="65" y="330"/>
                    </a:lnTo>
                    <a:lnTo>
                      <a:pt x="65" y="331"/>
                    </a:lnTo>
                    <a:lnTo>
                      <a:pt x="65" y="330"/>
                    </a:lnTo>
                    <a:lnTo>
                      <a:pt x="65" y="327"/>
                    </a:lnTo>
                    <a:lnTo>
                      <a:pt x="65" y="327"/>
                    </a:lnTo>
                    <a:lnTo>
                      <a:pt x="64" y="330"/>
                    </a:lnTo>
                    <a:lnTo>
                      <a:pt x="63" y="334"/>
                    </a:lnTo>
                    <a:lnTo>
                      <a:pt x="61" y="339"/>
                    </a:lnTo>
                    <a:lnTo>
                      <a:pt x="60" y="343"/>
                    </a:lnTo>
                    <a:lnTo>
                      <a:pt x="60" y="343"/>
                    </a:lnTo>
                    <a:lnTo>
                      <a:pt x="58" y="344"/>
                    </a:lnTo>
                    <a:lnTo>
                      <a:pt x="58" y="343"/>
                    </a:lnTo>
                    <a:lnTo>
                      <a:pt x="57" y="343"/>
                    </a:lnTo>
                    <a:lnTo>
                      <a:pt x="55" y="344"/>
                    </a:lnTo>
                    <a:lnTo>
                      <a:pt x="55" y="344"/>
                    </a:lnTo>
                    <a:lnTo>
                      <a:pt x="55" y="344"/>
                    </a:lnTo>
                    <a:lnTo>
                      <a:pt x="57" y="344"/>
                    </a:lnTo>
                    <a:lnTo>
                      <a:pt x="57" y="344"/>
                    </a:lnTo>
                    <a:lnTo>
                      <a:pt x="55" y="347"/>
                    </a:lnTo>
                    <a:lnTo>
                      <a:pt x="55" y="349"/>
                    </a:lnTo>
                    <a:lnTo>
                      <a:pt x="55" y="350"/>
                    </a:lnTo>
                    <a:lnTo>
                      <a:pt x="55" y="350"/>
                    </a:lnTo>
                    <a:lnTo>
                      <a:pt x="54" y="354"/>
                    </a:lnTo>
                    <a:lnTo>
                      <a:pt x="53" y="357"/>
                    </a:lnTo>
                    <a:lnTo>
                      <a:pt x="53" y="357"/>
                    </a:lnTo>
                    <a:lnTo>
                      <a:pt x="53" y="357"/>
                    </a:lnTo>
                    <a:lnTo>
                      <a:pt x="51" y="361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0"/>
                    </a:lnTo>
                    <a:lnTo>
                      <a:pt x="50" y="359"/>
                    </a:lnTo>
                    <a:lnTo>
                      <a:pt x="48" y="357"/>
                    </a:lnTo>
                    <a:lnTo>
                      <a:pt x="48" y="357"/>
                    </a:lnTo>
                    <a:lnTo>
                      <a:pt x="45" y="369"/>
                    </a:lnTo>
                    <a:lnTo>
                      <a:pt x="45" y="369"/>
                    </a:lnTo>
                    <a:lnTo>
                      <a:pt x="44" y="370"/>
                    </a:lnTo>
                    <a:lnTo>
                      <a:pt x="43" y="371"/>
                    </a:lnTo>
                    <a:lnTo>
                      <a:pt x="43" y="371"/>
                    </a:lnTo>
                    <a:lnTo>
                      <a:pt x="34" y="391"/>
                    </a:lnTo>
                    <a:lnTo>
                      <a:pt x="34" y="391"/>
                    </a:lnTo>
                    <a:lnTo>
                      <a:pt x="33" y="391"/>
                    </a:lnTo>
                    <a:lnTo>
                      <a:pt x="34" y="390"/>
                    </a:lnTo>
                    <a:lnTo>
                      <a:pt x="34" y="384"/>
                    </a:lnTo>
                    <a:lnTo>
                      <a:pt x="34" y="384"/>
                    </a:lnTo>
                    <a:lnTo>
                      <a:pt x="33" y="390"/>
                    </a:lnTo>
                    <a:lnTo>
                      <a:pt x="31" y="394"/>
                    </a:lnTo>
                    <a:lnTo>
                      <a:pt x="31" y="399"/>
                    </a:lnTo>
                    <a:lnTo>
                      <a:pt x="28" y="404"/>
                    </a:lnTo>
                    <a:lnTo>
                      <a:pt x="28" y="404"/>
                    </a:lnTo>
                    <a:lnTo>
                      <a:pt x="27" y="409"/>
                    </a:lnTo>
                    <a:lnTo>
                      <a:pt x="27" y="411"/>
                    </a:lnTo>
                    <a:lnTo>
                      <a:pt x="27" y="411"/>
                    </a:lnTo>
                    <a:lnTo>
                      <a:pt x="27" y="413"/>
                    </a:lnTo>
                    <a:lnTo>
                      <a:pt x="27" y="411"/>
                    </a:lnTo>
                    <a:lnTo>
                      <a:pt x="30" y="407"/>
                    </a:lnTo>
                    <a:lnTo>
                      <a:pt x="30" y="407"/>
                    </a:lnTo>
                    <a:lnTo>
                      <a:pt x="28" y="411"/>
                    </a:lnTo>
                    <a:lnTo>
                      <a:pt x="28" y="411"/>
                    </a:lnTo>
                    <a:lnTo>
                      <a:pt x="24" y="421"/>
                    </a:lnTo>
                    <a:lnTo>
                      <a:pt x="24" y="421"/>
                    </a:lnTo>
                    <a:lnTo>
                      <a:pt x="23" y="426"/>
                    </a:lnTo>
                    <a:lnTo>
                      <a:pt x="23" y="426"/>
                    </a:lnTo>
                    <a:lnTo>
                      <a:pt x="21" y="431"/>
                    </a:lnTo>
                    <a:lnTo>
                      <a:pt x="21" y="431"/>
                    </a:lnTo>
                    <a:lnTo>
                      <a:pt x="20" y="429"/>
                    </a:lnTo>
                    <a:lnTo>
                      <a:pt x="21" y="426"/>
                    </a:lnTo>
                    <a:lnTo>
                      <a:pt x="21" y="426"/>
                    </a:lnTo>
                    <a:lnTo>
                      <a:pt x="24" y="419"/>
                    </a:lnTo>
                    <a:lnTo>
                      <a:pt x="24" y="419"/>
                    </a:lnTo>
                    <a:lnTo>
                      <a:pt x="27" y="409"/>
                    </a:lnTo>
                    <a:lnTo>
                      <a:pt x="27" y="409"/>
                    </a:lnTo>
                    <a:lnTo>
                      <a:pt x="23" y="417"/>
                    </a:lnTo>
                    <a:lnTo>
                      <a:pt x="21" y="421"/>
                    </a:lnTo>
                    <a:lnTo>
                      <a:pt x="20" y="427"/>
                    </a:lnTo>
                    <a:lnTo>
                      <a:pt x="20" y="427"/>
                    </a:lnTo>
                    <a:lnTo>
                      <a:pt x="18" y="429"/>
                    </a:lnTo>
                    <a:lnTo>
                      <a:pt x="18" y="429"/>
                    </a:lnTo>
                    <a:lnTo>
                      <a:pt x="18" y="427"/>
                    </a:lnTo>
                    <a:lnTo>
                      <a:pt x="17" y="429"/>
                    </a:lnTo>
                    <a:lnTo>
                      <a:pt x="17" y="429"/>
                    </a:lnTo>
                    <a:lnTo>
                      <a:pt x="17" y="434"/>
                    </a:lnTo>
                    <a:lnTo>
                      <a:pt x="14" y="441"/>
                    </a:lnTo>
                    <a:lnTo>
                      <a:pt x="14" y="441"/>
                    </a:lnTo>
                    <a:lnTo>
                      <a:pt x="13" y="450"/>
                    </a:lnTo>
                    <a:lnTo>
                      <a:pt x="13" y="450"/>
                    </a:lnTo>
                    <a:lnTo>
                      <a:pt x="11" y="454"/>
                    </a:lnTo>
                    <a:lnTo>
                      <a:pt x="11" y="454"/>
                    </a:lnTo>
                    <a:lnTo>
                      <a:pt x="10" y="458"/>
                    </a:lnTo>
                    <a:lnTo>
                      <a:pt x="10" y="458"/>
                    </a:lnTo>
                    <a:lnTo>
                      <a:pt x="10" y="458"/>
                    </a:lnTo>
                    <a:lnTo>
                      <a:pt x="10" y="457"/>
                    </a:lnTo>
                    <a:lnTo>
                      <a:pt x="10" y="453"/>
                    </a:lnTo>
                    <a:lnTo>
                      <a:pt x="10" y="453"/>
                    </a:lnTo>
                    <a:lnTo>
                      <a:pt x="8" y="457"/>
                    </a:lnTo>
                    <a:lnTo>
                      <a:pt x="7" y="460"/>
                    </a:lnTo>
                    <a:lnTo>
                      <a:pt x="7" y="460"/>
                    </a:lnTo>
                    <a:lnTo>
                      <a:pt x="4" y="468"/>
                    </a:lnTo>
                    <a:lnTo>
                      <a:pt x="3" y="478"/>
                    </a:lnTo>
                    <a:lnTo>
                      <a:pt x="3" y="478"/>
                    </a:lnTo>
                    <a:lnTo>
                      <a:pt x="1" y="483"/>
                    </a:lnTo>
                    <a:lnTo>
                      <a:pt x="0" y="487"/>
                    </a:lnTo>
                    <a:lnTo>
                      <a:pt x="0" y="487"/>
                    </a:lnTo>
                    <a:lnTo>
                      <a:pt x="0" y="501"/>
                    </a:lnTo>
                    <a:lnTo>
                      <a:pt x="0" y="501"/>
                    </a:lnTo>
                    <a:lnTo>
                      <a:pt x="1" y="493"/>
                    </a:lnTo>
                    <a:lnTo>
                      <a:pt x="3" y="486"/>
                    </a:lnTo>
                    <a:lnTo>
                      <a:pt x="3" y="486"/>
                    </a:lnTo>
                    <a:lnTo>
                      <a:pt x="3" y="484"/>
                    </a:lnTo>
                    <a:lnTo>
                      <a:pt x="3" y="484"/>
                    </a:lnTo>
                    <a:lnTo>
                      <a:pt x="3" y="484"/>
                    </a:lnTo>
                    <a:lnTo>
                      <a:pt x="3" y="480"/>
                    </a:lnTo>
                    <a:lnTo>
                      <a:pt x="4" y="476"/>
                    </a:lnTo>
                    <a:lnTo>
                      <a:pt x="4" y="476"/>
                    </a:lnTo>
                    <a:lnTo>
                      <a:pt x="5" y="476"/>
                    </a:lnTo>
                    <a:lnTo>
                      <a:pt x="4" y="477"/>
                    </a:lnTo>
                    <a:lnTo>
                      <a:pt x="4" y="480"/>
                    </a:lnTo>
                    <a:lnTo>
                      <a:pt x="4" y="480"/>
                    </a:lnTo>
                    <a:lnTo>
                      <a:pt x="8" y="473"/>
                    </a:lnTo>
                    <a:lnTo>
                      <a:pt x="10" y="468"/>
                    </a:lnTo>
                    <a:lnTo>
                      <a:pt x="10" y="463"/>
                    </a:lnTo>
                    <a:lnTo>
                      <a:pt x="10" y="463"/>
                    </a:lnTo>
                    <a:lnTo>
                      <a:pt x="13" y="458"/>
                    </a:lnTo>
                    <a:lnTo>
                      <a:pt x="14" y="453"/>
                    </a:lnTo>
                    <a:lnTo>
                      <a:pt x="14" y="453"/>
                    </a:lnTo>
                    <a:lnTo>
                      <a:pt x="18" y="439"/>
                    </a:lnTo>
                    <a:lnTo>
                      <a:pt x="18" y="439"/>
                    </a:lnTo>
                    <a:lnTo>
                      <a:pt x="20" y="437"/>
                    </a:lnTo>
                    <a:lnTo>
                      <a:pt x="21" y="434"/>
                    </a:lnTo>
                    <a:lnTo>
                      <a:pt x="21" y="434"/>
                    </a:lnTo>
                    <a:lnTo>
                      <a:pt x="24" y="426"/>
                    </a:lnTo>
                    <a:lnTo>
                      <a:pt x="24" y="426"/>
                    </a:lnTo>
                    <a:lnTo>
                      <a:pt x="28" y="417"/>
                    </a:lnTo>
                    <a:lnTo>
                      <a:pt x="28" y="417"/>
                    </a:lnTo>
                    <a:lnTo>
                      <a:pt x="34" y="400"/>
                    </a:lnTo>
                    <a:lnTo>
                      <a:pt x="34" y="400"/>
                    </a:lnTo>
                    <a:lnTo>
                      <a:pt x="35" y="399"/>
                    </a:lnTo>
                    <a:lnTo>
                      <a:pt x="38" y="394"/>
                    </a:lnTo>
                    <a:lnTo>
                      <a:pt x="40" y="391"/>
                    </a:lnTo>
                    <a:lnTo>
                      <a:pt x="40" y="391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4" y="381"/>
                    </a:lnTo>
                    <a:lnTo>
                      <a:pt x="44" y="381"/>
                    </a:lnTo>
                    <a:lnTo>
                      <a:pt x="40" y="387"/>
                    </a:lnTo>
                    <a:lnTo>
                      <a:pt x="40" y="387"/>
                    </a:lnTo>
                    <a:lnTo>
                      <a:pt x="43" y="380"/>
                    </a:lnTo>
                    <a:lnTo>
                      <a:pt x="43" y="380"/>
                    </a:lnTo>
                    <a:lnTo>
                      <a:pt x="44" y="380"/>
                    </a:lnTo>
                    <a:lnTo>
                      <a:pt x="44" y="381"/>
                    </a:lnTo>
                    <a:lnTo>
                      <a:pt x="44" y="381"/>
                    </a:lnTo>
                    <a:lnTo>
                      <a:pt x="45" y="379"/>
                    </a:lnTo>
                    <a:lnTo>
                      <a:pt x="48" y="374"/>
                    </a:lnTo>
                    <a:lnTo>
                      <a:pt x="48" y="374"/>
                    </a:lnTo>
                    <a:lnTo>
                      <a:pt x="48" y="373"/>
                    </a:lnTo>
                    <a:lnTo>
                      <a:pt x="48" y="371"/>
                    </a:lnTo>
                    <a:lnTo>
                      <a:pt x="48" y="371"/>
                    </a:lnTo>
                    <a:lnTo>
                      <a:pt x="51" y="369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4" y="361"/>
                    </a:lnTo>
                    <a:lnTo>
                      <a:pt x="55" y="359"/>
                    </a:lnTo>
                    <a:lnTo>
                      <a:pt x="55" y="359"/>
                    </a:lnTo>
                    <a:lnTo>
                      <a:pt x="55" y="359"/>
                    </a:lnTo>
                    <a:lnTo>
                      <a:pt x="55" y="360"/>
                    </a:lnTo>
                    <a:lnTo>
                      <a:pt x="55" y="361"/>
                    </a:lnTo>
                    <a:lnTo>
                      <a:pt x="57" y="360"/>
                    </a:lnTo>
                    <a:lnTo>
                      <a:pt x="57" y="360"/>
                    </a:lnTo>
                    <a:lnTo>
                      <a:pt x="58" y="354"/>
                    </a:lnTo>
                    <a:lnTo>
                      <a:pt x="63" y="346"/>
                    </a:lnTo>
                    <a:lnTo>
                      <a:pt x="63" y="346"/>
                    </a:lnTo>
                    <a:lnTo>
                      <a:pt x="67" y="339"/>
                    </a:lnTo>
                    <a:lnTo>
                      <a:pt x="71" y="334"/>
                    </a:lnTo>
                    <a:lnTo>
                      <a:pt x="71" y="334"/>
                    </a:lnTo>
                    <a:lnTo>
                      <a:pt x="71" y="331"/>
                    </a:lnTo>
                    <a:lnTo>
                      <a:pt x="71" y="331"/>
                    </a:lnTo>
                    <a:lnTo>
                      <a:pt x="71" y="329"/>
                    </a:lnTo>
                    <a:lnTo>
                      <a:pt x="71" y="329"/>
                    </a:lnTo>
                    <a:lnTo>
                      <a:pt x="72" y="326"/>
                    </a:lnTo>
                    <a:lnTo>
                      <a:pt x="72" y="326"/>
                    </a:lnTo>
                    <a:lnTo>
                      <a:pt x="75" y="324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78" y="319"/>
                    </a:lnTo>
                    <a:lnTo>
                      <a:pt x="78" y="319"/>
                    </a:lnTo>
                    <a:lnTo>
                      <a:pt x="81" y="316"/>
                    </a:lnTo>
                    <a:lnTo>
                      <a:pt x="81" y="316"/>
                    </a:lnTo>
                    <a:lnTo>
                      <a:pt x="85" y="309"/>
                    </a:lnTo>
                    <a:lnTo>
                      <a:pt x="85" y="309"/>
                    </a:lnTo>
                    <a:lnTo>
                      <a:pt x="95" y="293"/>
                    </a:lnTo>
                    <a:lnTo>
                      <a:pt x="95" y="293"/>
                    </a:lnTo>
                    <a:lnTo>
                      <a:pt x="97" y="289"/>
                    </a:lnTo>
                    <a:lnTo>
                      <a:pt x="98" y="286"/>
                    </a:lnTo>
                    <a:lnTo>
                      <a:pt x="98" y="286"/>
                    </a:lnTo>
                    <a:lnTo>
                      <a:pt x="97" y="287"/>
                    </a:lnTo>
                    <a:lnTo>
                      <a:pt x="95" y="290"/>
                    </a:lnTo>
                    <a:lnTo>
                      <a:pt x="95" y="292"/>
                    </a:lnTo>
                    <a:lnTo>
                      <a:pt x="94" y="294"/>
                    </a:lnTo>
                    <a:lnTo>
                      <a:pt x="94" y="294"/>
                    </a:lnTo>
                    <a:lnTo>
                      <a:pt x="94" y="293"/>
                    </a:lnTo>
                    <a:lnTo>
                      <a:pt x="91" y="294"/>
                    </a:lnTo>
                    <a:lnTo>
                      <a:pt x="91" y="294"/>
                    </a:lnTo>
                    <a:lnTo>
                      <a:pt x="92" y="289"/>
                    </a:lnTo>
                    <a:lnTo>
                      <a:pt x="95" y="284"/>
                    </a:lnTo>
                    <a:lnTo>
                      <a:pt x="98" y="282"/>
                    </a:lnTo>
                    <a:lnTo>
                      <a:pt x="101" y="280"/>
                    </a:lnTo>
                    <a:lnTo>
                      <a:pt x="101" y="280"/>
                    </a:lnTo>
                    <a:lnTo>
                      <a:pt x="100" y="283"/>
                    </a:lnTo>
                    <a:lnTo>
                      <a:pt x="98" y="284"/>
                    </a:lnTo>
                    <a:lnTo>
                      <a:pt x="97" y="286"/>
                    </a:lnTo>
                    <a:lnTo>
                      <a:pt x="95" y="289"/>
                    </a:lnTo>
                    <a:lnTo>
                      <a:pt x="95" y="289"/>
                    </a:lnTo>
                    <a:lnTo>
                      <a:pt x="100" y="284"/>
                    </a:lnTo>
                    <a:lnTo>
                      <a:pt x="100" y="286"/>
                    </a:lnTo>
                    <a:lnTo>
                      <a:pt x="100" y="287"/>
                    </a:lnTo>
                    <a:lnTo>
                      <a:pt x="100" y="287"/>
                    </a:lnTo>
                    <a:lnTo>
                      <a:pt x="112" y="270"/>
                    </a:lnTo>
                    <a:lnTo>
                      <a:pt x="112" y="270"/>
                    </a:lnTo>
                    <a:lnTo>
                      <a:pt x="112" y="272"/>
                    </a:lnTo>
                    <a:lnTo>
                      <a:pt x="112" y="272"/>
                    </a:lnTo>
                    <a:lnTo>
                      <a:pt x="117" y="267"/>
                    </a:lnTo>
                    <a:lnTo>
                      <a:pt x="117" y="267"/>
                    </a:lnTo>
                    <a:lnTo>
                      <a:pt x="114" y="272"/>
                    </a:lnTo>
                    <a:lnTo>
                      <a:pt x="110" y="276"/>
                    </a:lnTo>
                    <a:lnTo>
                      <a:pt x="110" y="276"/>
                    </a:lnTo>
                    <a:lnTo>
                      <a:pt x="110" y="277"/>
                    </a:lnTo>
                    <a:lnTo>
                      <a:pt x="110" y="276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11" y="277"/>
                    </a:lnTo>
                    <a:lnTo>
                      <a:pt x="114" y="272"/>
                    </a:lnTo>
                    <a:lnTo>
                      <a:pt x="118" y="267"/>
                    </a:lnTo>
                    <a:lnTo>
                      <a:pt x="118" y="267"/>
                    </a:lnTo>
                    <a:lnTo>
                      <a:pt x="118" y="266"/>
                    </a:lnTo>
                    <a:lnTo>
                      <a:pt x="117" y="266"/>
                    </a:lnTo>
                    <a:lnTo>
                      <a:pt x="114" y="269"/>
                    </a:lnTo>
                    <a:lnTo>
                      <a:pt x="114" y="269"/>
                    </a:lnTo>
                    <a:lnTo>
                      <a:pt x="120" y="262"/>
                    </a:lnTo>
                    <a:lnTo>
                      <a:pt x="125" y="253"/>
                    </a:lnTo>
                    <a:lnTo>
                      <a:pt x="125" y="253"/>
                    </a:lnTo>
                    <a:lnTo>
                      <a:pt x="124" y="252"/>
                    </a:lnTo>
                    <a:lnTo>
                      <a:pt x="122" y="252"/>
                    </a:lnTo>
                    <a:lnTo>
                      <a:pt x="122" y="250"/>
                    </a:lnTo>
                    <a:lnTo>
                      <a:pt x="122" y="250"/>
                    </a:lnTo>
                    <a:lnTo>
                      <a:pt x="125" y="249"/>
                    </a:lnTo>
                    <a:lnTo>
                      <a:pt x="125" y="249"/>
                    </a:lnTo>
                    <a:lnTo>
                      <a:pt x="127" y="249"/>
                    </a:lnTo>
                    <a:lnTo>
                      <a:pt x="128" y="247"/>
                    </a:lnTo>
                    <a:lnTo>
                      <a:pt x="128" y="247"/>
                    </a:lnTo>
                    <a:lnTo>
                      <a:pt x="128" y="249"/>
                    </a:lnTo>
                    <a:lnTo>
                      <a:pt x="127" y="252"/>
                    </a:lnTo>
                    <a:lnTo>
                      <a:pt x="127" y="252"/>
                    </a:lnTo>
                    <a:lnTo>
                      <a:pt x="131" y="247"/>
                    </a:lnTo>
                    <a:lnTo>
                      <a:pt x="131" y="247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42" y="234"/>
                    </a:lnTo>
                    <a:lnTo>
                      <a:pt x="148" y="230"/>
                    </a:lnTo>
                    <a:lnTo>
                      <a:pt x="148" y="230"/>
                    </a:lnTo>
                    <a:lnTo>
                      <a:pt x="151" y="224"/>
                    </a:lnTo>
                    <a:lnTo>
                      <a:pt x="151" y="224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5" y="212"/>
                    </a:lnTo>
                    <a:lnTo>
                      <a:pt x="164" y="214"/>
                    </a:lnTo>
                    <a:lnTo>
                      <a:pt x="164" y="216"/>
                    </a:lnTo>
                    <a:lnTo>
                      <a:pt x="164" y="216"/>
                    </a:lnTo>
                    <a:lnTo>
                      <a:pt x="167" y="213"/>
                    </a:lnTo>
                    <a:lnTo>
                      <a:pt x="168" y="210"/>
                    </a:lnTo>
                    <a:lnTo>
                      <a:pt x="169" y="209"/>
                    </a:lnTo>
                    <a:lnTo>
                      <a:pt x="171" y="209"/>
                    </a:lnTo>
                    <a:lnTo>
                      <a:pt x="171" y="209"/>
                    </a:lnTo>
                    <a:lnTo>
                      <a:pt x="171" y="207"/>
                    </a:lnTo>
                    <a:lnTo>
                      <a:pt x="169" y="207"/>
                    </a:lnTo>
                    <a:lnTo>
                      <a:pt x="169" y="207"/>
                    </a:lnTo>
                    <a:lnTo>
                      <a:pt x="172" y="202"/>
                    </a:lnTo>
                    <a:lnTo>
                      <a:pt x="172" y="202"/>
                    </a:lnTo>
                    <a:lnTo>
                      <a:pt x="177" y="197"/>
                    </a:lnTo>
                    <a:lnTo>
                      <a:pt x="177" y="197"/>
                    </a:lnTo>
                    <a:lnTo>
                      <a:pt x="187" y="190"/>
                    </a:lnTo>
                    <a:lnTo>
                      <a:pt x="187" y="190"/>
                    </a:lnTo>
                    <a:lnTo>
                      <a:pt x="188" y="187"/>
                    </a:lnTo>
                    <a:lnTo>
                      <a:pt x="189" y="183"/>
                    </a:lnTo>
                    <a:lnTo>
                      <a:pt x="189" y="183"/>
                    </a:lnTo>
                    <a:lnTo>
                      <a:pt x="194" y="180"/>
                    </a:lnTo>
                    <a:lnTo>
                      <a:pt x="194" y="180"/>
                    </a:lnTo>
                    <a:lnTo>
                      <a:pt x="197" y="177"/>
                    </a:lnTo>
                    <a:lnTo>
                      <a:pt x="197" y="177"/>
                    </a:lnTo>
                    <a:lnTo>
                      <a:pt x="198" y="177"/>
                    </a:lnTo>
                    <a:lnTo>
                      <a:pt x="198" y="179"/>
                    </a:lnTo>
                    <a:lnTo>
                      <a:pt x="197" y="180"/>
                    </a:lnTo>
                    <a:lnTo>
                      <a:pt x="197" y="180"/>
                    </a:lnTo>
                    <a:lnTo>
                      <a:pt x="191" y="183"/>
                    </a:lnTo>
                    <a:lnTo>
                      <a:pt x="191" y="183"/>
                    </a:lnTo>
                    <a:lnTo>
                      <a:pt x="191" y="184"/>
                    </a:lnTo>
                    <a:lnTo>
                      <a:pt x="191" y="184"/>
                    </a:lnTo>
                    <a:lnTo>
                      <a:pt x="191" y="184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94" y="183"/>
                    </a:lnTo>
                    <a:lnTo>
                      <a:pt x="197" y="180"/>
                    </a:lnTo>
                    <a:lnTo>
                      <a:pt x="199" y="179"/>
                    </a:lnTo>
                    <a:lnTo>
                      <a:pt x="199" y="179"/>
                    </a:lnTo>
                    <a:lnTo>
                      <a:pt x="197" y="182"/>
                    </a:lnTo>
                    <a:lnTo>
                      <a:pt x="197" y="182"/>
                    </a:lnTo>
                    <a:lnTo>
                      <a:pt x="194" y="184"/>
                    </a:lnTo>
                    <a:lnTo>
                      <a:pt x="194" y="184"/>
                    </a:lnTo>
                    <a:lnTo>
                      <a:pt x="195" y="186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201" y="180"/>
                    </a:lnTo>
                    <a:lnTo>
                      <a:pt x="201" y="180"/>
                    </a:lnTo>
                    <a:lnTo>
                      <a:pt x="201" y="182"/>
                    </a:lnTo>
                    <a:lnTo>
                      <a:pt x="204" y="179"/>
                    </a:lnTo>
                    <a:lnTo>
                      <a:pt x="214" y="172"/>
                    </a:lnTo>
                    <a:lnTo>
                      <a:pt x="214" y="172"/>
                    </a:lnTo>
                    <a:lnTo>
                      <a:pt x="214" y="169"/>
                    </a:lnTo>
                    <a:lnTo>
                      <a:pt x="217" y="164"/>
                    </a:lnTo>
                    <a:lnTo>
                      <a:pt x="217" y="164"/>
                    </a:lnTo>
                    <a:lnTo>
                      <a:pt x="217" y="166"/>
                    </a:lnTo>
                    <a:lnTo>
                      <a:pt x="218" y="166"/>
                    </a:lnTo>
                    <a:lnTo>
                      <a:pt x="219" y="166"/>
                    </a:lnTo>
                    <a:lnTo>
                      <a:pt x="221" y="166"/>
                    </a:lnTo>
                    <a:lnTo>
                      <a:pt x="221" y="166"/>
                    </a:lnTo>
                    <a:lnTo>
                      <a:pt x="224" y="163"/>
                    </a:lnTo>
                    <a:lnTo>
                      <a:pt x="224" y="163"/>
                    </a:lnTo>
                    <a:lnTo>
                      <a:pt x="222" y="162"/>
                    </a:lnTo>
                    <a:lnTo>
                      <a:pt x="224" y="160"/>
                    </a:lnTo>
                    <a:lnTo>
                      <a:pt x="227" y="156"/>
                    </a:lnTo>
                    <a:lnTo>
                      <a:pt x="227" y="156"/>
                    </a:lnTo>
                    <a:lnTo>
                      <a:pt x="234" y="152"/>
                    </a:lnTo>
                    <a:lnTo>
                      <a:pt x="238" y="147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4" y="143"/>
                    </a:lnTo>
                    <a:lnTo>
                      <a:pt x="244" y="144"/>
                    </a:lnTo>
                    <a:lnTo>
                      <a:pt x="244" y="146"/>
                    </a:lnTo>
                    <a:lnTo>
                      <a:pt x="244" y="146"/>
                    </a:lnTo>
                    <a:lnTo>
                      <a:pt x="251" y="142"/>
                    </a:lnTo>
                    <a:lnTo>
                      <a:pt x="258" y="139"/>
                    </a:lnTo>
                    <a:lnTo>
                      <a:pt x="258" y="139"/>
                    </a:lnTo>
                    <a:lnTo>
                      <a:pt x="261" y="13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54" y="139"/>
                    </a:lnTo>
                    <a:lnTo>
                      <a:pt x="251" y="140"/>
                    </a:lnTo>
                    <a:lnTo>
                      <a:pt x="247" y="143"/>
                    </a:lnTo>
                    <a:lnTo>
                      <a:pt x="247" y="143"/>
                    </a:lnTo>
                    <a:lnTo>
                      <a:pt x="249" y="140"/>
                    </a:lnTo>
                    <a:lnTo>
                      <a:pt x="252" y="139"/>
                    </a:lnTo>
                    <a:lnTo>
                      <a:pt x="258" y="133"/>
                    </a:lnTo>
                    <a:lnTo>
                      <a:pt x="258" y="133"/>
                    </a:lnTo>
                    <a:lnTo>
                      <a:pt x="259" y="135"/>
                    </a:lnTo>
                    <a:lnTo>
                      <a:pt x="261" y="133"/>
                    </a:lnTo>
                    <a:lnTo>
                      <a:pt x="265" y="132"/>
                    </a:lnTo>
                    <a:lnTo>
                      <a:pt x="265" y="132"/>
                    </a:lnTo>
                    <a:lnTo>
                      <a:pt x="272" y="127"/>
                    </a:lnTo>
                    <a:lnTo>
                      <a:pt x="272" y="127"/>
                    </a:lnTo>
                    <a:lnTo>
                      <a:pt x="278" y="125"/>
                    </a:lnTo>
                    <a:lnTo>
                      <a:pt x="278" y="125"/>
                    </a:lnTo>
                    <a:lnTo>
                      <a:pt x="269" y="129"/>
                    </a:lnTo>
                    <a:lnTo>
                      <a:pt x="269" y="129"/>
                    </a:lnTo>
                    <a:lnTo>
                      <a:pt x="271" y="129"/>
                    </a:lnTo>
                    <a:lnTo>
                      <a:pt x="274" y="127"/>
                    </a:lnTo>
                    <a:lnTo>
                      <a:pt x="281" y="123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0"/>
                    </a:lnTo>
                    <a:lnTo>
                      <a:pt x="281" y="120"/>
                    </a:lnTo>
                    <a:lnTo>
                      <a:pt x="284" y="117"/>
                    </a:lnTo>
                    <a:lnTo>
                      <a:pt x="285" y="117"/>
                    </a:lnTo>
                    <a:lnTo>
                      <a:pt x="285" y="119"/>
                    </a:lnTo>
                    <a:lnTo>
                      <a:pt x="286" y="119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91" y="116"/>
                    </a:lnTo>
                    <a:lnTo>
                      <a:pt x="291" y="116"/>
                    </a:lnTo>
                    <a:lnTo>
                      <a:pt x="291" y="115"/>
                    </a:lnTo>
                    <a:lnTo>
                      <a:pt x="294" y="113"/>
                    </a:lnTo>
                    <a:lnTo>
                      <a:pt x="294" y="113"/>
                    </a:lnTo>
                    <a:lnTo>
                      <a:pt x="301" y="110"/>
                    </a:lnTo>
                    <a:lnTo>
                      <a:pt x="301" y="110"/>
                    </a:lnTo>
                    <a:lnTo>
                      <a:pt x="299" y="110"/>
                    </a:lnTo>
                    <a:lnTo>
                      <a:pt x="299" y="109"/>
                    </a:lnTo>
                    <a:lnTo>
                      <a:pt x="305" y="105"/>
                    </a:lnTo>
                    <a:lnTo>
                      <a:pt x="305" y="105"/>
                    </a:lnTo>
                    <a:lnTo>
                      <a:pt x="306" y="105"/>
                    </a:lnTo>
                    <a:lnTo>
                      <a:pt x="305" y="106"/>
                    </a:lnTo>
                    <a:lnTo>
                      <a:pt x="304" y="107"/>
                    </a:lnTo>
                    <a:lnTo>
                      <a:pt x="306" y="107"/>
                    </a:lnTo>
                    <a:lnTo>
                      <a:pt x="306" y="107"/>
                    </a:lnTo>
                    <a:lnTo>
                      <a:pt x="308" y="105"/>
                    </a:lnTo>
                    <a:lnTo>
                      <a:pt x="309" y="103"/>
                    </a:lnTo>
                    <a:lnTo>
                      <a:pt x="314" y="100"/>
                    </a:lnTo>
                    <a:lnTo>
                      <a:pt x="314" y="100"/>
                    </a:lnTo>
                    <a:lnTo>
                      <a:pt x="315" y="100"/>
                    </a:lnTo>
                    <a:lnTo>
                      <a:pt x="312" y="102"/>
                    </a:lnTo>
                    <a:lnTo>
                      <a:pt x="311" y="103"/>
                    </a:lnTo>
                    <a:lnTo>
                      <a:pt x="311" y="105"/>
                    </a:lnTo>
                    <a:lnTo>
                      <a:pt x="311" y="105"/>
                    </a:lnTo>
                    <a:lnTo>
                      <a:pt x="315" y="102"/>
                    </a:lnTo>
                    <a:lnTo>
                      <a:pt x="318" y="97"/>
                    </a:lnTo>
                    <a:lnTo>
                      <a:pt x="318" y="97"/>
                    </a:lnTo>
                    <a:lnTo>
                      <a:pt x="321" y="97"/>
                    </a:lnTo>
                    <a:lnTo>
                      <a:pt x="319" y="99"/>
                    </a:lnTo>
                    <a:lnTo>
                      <a:pt x="318" y="100"/>
                    </a:lnTo>
                    <a:lnTo>
                      <a:pt x="316" y="100"/>
                    </a:lnTo>
                    <a:lnTo>
                      <a:pt x="316" y="100"/>
                    </a:lnTo>
                    <a:lnTo>
                      <a:pt x="324" y="99"/>
                    </a:lnTo>
                    <a:lnTo>
                      <a:pt x="328" y="96"/>
                    </a:lnTo>
                    <a:lnTo>
                      <a:pt x="336" y="89"/>
                    </a:lnTo>
                    <a:lnTo>
                      <a:pt x="336" y="89"/>
                    </a:lnTo>
                    <a:lnTo>
                      <a:pt x="339" y="89"/>
                    </a:lnTo>
                    <a:lnTo>
                      <a:pt x="342" y="89"/>
                    </a:lnTo>
                    <a:lnTo>
                      <a:pt x="342" y="89"/>
                    </a:lnTo>
                    <a:lnTo>
                      <a:pt x="349" y="85"/>
                    </a:lnTo>
                    <a:lnTo>
                      <a:pt x="355" y="80"/>
                    </a:lnTo>
                    <a:lnTo>
                      <a:pt x="355" y="80"/>
                    </a:lnTo>
                    <a:lnTo>
                      <a:pt x="356" y="82"/>
                    </a:lnTo>
                    <a:lnTo>
                      <a:pt x="356" y="82"/>
                    </a:lnTo>
                    <a:lnTo>
                      <a:pt x="356" y="83"/>
                    </a:lnTo>
                    <a:lnTo>
                      <a:pt x="356" y="83"/>
                    </a:lnTo>
                    <a:lnTo>
                      <a:pt x="352" y="86"/>
                    </a:lnTo>
                    <a:lnTo>
                      <a:pt x="352" y="86"/>
                    </a:lnTo>
                    <a:lnTo>
                      <a:pt x="351" y="86"/>
                    </a:lnTo>
                    <a:lnTo>
                      <a:pt x="351" y="86"/>
                    </a:lnTo>
                    <a:lnTo>
                      <a:pt x="352" y="85"/>
                    </a:lnTo>
                    <a:lnTo>
                      <a:pt x="352" y="85"/>
                    </a:lnTo>
                    <a:lnTo>
                      <a:pt x="345" y="89"/>
                    </a:lnTo>
                    <a:lnTo>
                      <a:pt x="336" y="93"/>
                    </a:lnTo>
                    <a:lnTo>
                      <a:pt x="336" y="93"/>
                    </a:lnTo>
                    <a:lnTo>
                      <a:pt x="343" y="90"/>
                    </a:lnTo>
                    <a:lnTo>
                      <a:pt x="351" y="87"/>
                    </a:lnTo>
                    <a:lnTo>
                      <a:pt x="351" y="87"/>
                    </a:lnTo>
                    <a:lnTo>
                      <a:pt x="351" y="87"/>
                    </a:lnTo>
                    <a:lnTo>
                      <a:pt x="349" y="87"/>
                    </a:lnTo>
                    <a:lnTo>
                      <a:pt x="348" y="89"/>
                    </a:lnTo>
                    <a:lnTo>
                      <a:pt x="349" y="89"/>
                    </a:lnTo>
                    <a:lnTo>
                      <a:pt x="349" y="89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7"/>
                    </a:lnTo>
                    <a:lnTo>
                      <a:pt x="335" y="97"/>
                    </a:lnTo>
                    <a:lnTo>
                      <a:pt x="334" y="97"/>
                    </a:lnTo>
                    <a:lnTo>
                      <a:pt x="332" y="97"/>
                    </a:lnTo>
                    <a:lnTo>
                      <a:pt x="331" y="97"/>
                    </a:lnTo>
                    <a:lnTo>
                      <a:pt x="329" y="97"/>
                    </a:lnTo>
                    <a:lnTo>
                      <a:pt x="329" y="97"/>
                    </a:lnTo>
                    <a:lnTo>
                      <a:pt x="325" y="100"/>
                    </a:lnTo>
                    <a:lnTo>
                      <a:pt x="325" y="100"/>
                    </a:lnTo>
                    <a:lnTo>
                      <a:pt x="324" y="102"/>
                    </a:lnTo>
                    <a:lnTo>
                      <a:pt x="324" y="103"/>
                    </a:lnTo>
                    <a:lnTo>
                      <a:pt x="319" y="106"/>
                    </a:lnTo>
                    <a:lnTo>
                      <a:pt x="315" y="107"/>
                    </a:lnTo>
                    <a:lnTo>
                      <a:pt x="311" y="112"/>
                    </a:lnTo>
                    <a:lnTo>
                      <a:pt x="311" y="112"/>
                    </a:lnTo>
                    <a:lnTo>
                      <a:pt x="308" y="112"/>
                    </a:lnTo>
                    <a:lnTo>
                      <a:pt x="308" y="110"/>
                    </a:lnTo>
                    <a:lnTo>
                      <a:pt x="308" y="110"/>
                    </a:lnTo>
                    <a:lnTo>
                      <a:pt x="305" y="112"/>
                    </a:lnTo>
                    <a:lnTo>
                      <a:pt x="305" y="112"/>
                    </a:lnTo>
                    <a:lnTo>
                      <a:pt x="305" y="113"/>
                    </a:lnTo>
                    <a:lnTo>
                      <a:pt x="305" y="113"/>
                    </a:lnTo>
                    <a:lnTo>
                      <a:pt x="306" y="115"/>
                    </a:lnTo>
                    <a:lnTo>
                      <a:pt x="305" y="116"/>
                    </a:lnTo>
                    <a:lnTo>
                      <a:pt x="305" y="116"/>
                    </a:lnTo>
                    <a:lnTo>
                      <a:pt x="309" y="115"/>
                    </a:lnTo>
                    <a:lnTo>
                      <a:pt x="314" y="112"/>
                    </a:lnTo>
                    <a:lnTo>
                      <a:pt x="314" y="112"/>
                    </a:lnTo>
                    <a:lnTo>
                      <a:pt x="314" y="112"/>
                    </a:lnTo>
                    <a:lnTo>
                      <a:pt x="312" y="112"/>
                    </a:lnTo>
                    <a:lnTo>
                      <a:pt x="311" y="112"/>
                    </a:lnTo>
                    <a:lnTo>
                      <a:pt x="311" y="112"/>
                    </a:lnTo>
                    <a:lnTo>
                      <a:pt x="315" y="109"/>
                    </a:lnTo>
                    <a:lnTo>
                      <a:pt x="321" y="106"/>
                    </a:lnTo>
                    <a:lnTo>
                      <a:pt x="321" y="106"/>
                    </a:lnTo>
                    <a:lnTo>
                      <a:pt x="321" y="107"/>
                    </a:lnTo>
                    <a:lnTo>
                      <a:pt x="319" y="109"/>
                    </a:lnTo>
                    <a:lnTo>
                      <a:pt x="318" y="110"/>
                    </a:lnTo>
                    <a:lnTo>
                      <a:pt x="318" y="110"/>
                    </a:lnTo>
                    <a:lnTo>
                      <a:pt x="311" y="115"/>
                    </a:lnTo>
                    <a:lnTo>
                      <a:pt x="306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4" y="117"/>
                    </a:lnTo>
                    <a:lnTo>
                      <a:pt x="304" y="117"/>
                    </a:lnTo>
                    <a:lnTo>
                      <a:pt x="301" y="119"/>
                    </a:lnTo>
                    <a:lnTo>
                      <a:pt x="301" y="119"/>
                    </a:lnTo>
                    <a:lnTo>
                      <a:pt x="299" y="122"/>
                    </a:lnTo>
                    <a:lnTo>
                      <a:pt x="295" y="125"/>
                    </a:lnTo>
                    <a:lnTo>
                      <a:pt x="285" y="132"/>
                    </a:lnTo>
                    <a:lnTo>
                      <a:pt x="274" y="139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4" y="142"/>
                    </a:lnTo>
                    <a:lnTo>
                      <a:pt x="264" y="142"/>
                    </a:lnTo>
                    <a:lnTo>
                      <a:pt x="281" y="132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6" y="120"/>
                    </a:lnTo>
                    <a:lnTo>
                      <a:pt x="292" y="125"/>
                    </a:lnTo>
                    <a:lnTo>
                      <a:pt x="292" y="125"/>
                    </a:lnTo>
                    <a:lnTo>
                      <a:pt x="288" y="126"/>
                    </a:lnTo>
                    <a:lnTo>
                      <a:pt x="288" y="126"/>
                    </a:lnTo>
                    <a:lnTo>
                      <a:pt x="289" y="125"/>
                    </a:lnTo>
                    <a:lnTo>
                      <a:pt x="289" y="125"/>
                    </a:lnTo>
                    <a:lnTo>
                      <a:pt x="279" y="130"/>
                    </a:lnTo>
                    <a:lnTo>
                      <a:pt x="279" y="130"/>
                    </a:lnTo>
                    <a:lnTo>
                      <a:pt x="279" y="130"/>
                    </a:lnTo>
                    <a:lnTo>
                      <a:pt x="279" y="129"/>
                    </a:lnTo>
                    <a:lnTo>
                      <a:pt x="279" y="129"/>
                    </a:lnTo>
                    <a:lnTo>
                      <a:pt x="276" y="130"/>
                    </a:lnTo>
                    <a:lnTo>
                      <a:pt x="276" y="130"/>
                    </a:lnTo>
                    <a:lnTo>
                      <a:pt x="274" y="133"/>
                    </a:lnTo>
                    <a:lnTo>
                      <a:pt x="269" y="136"/>
                    </a:lnTo>
                    <a:lnTo>
                      <a:pt x="269" y="136"/>
                    </a:lnTo>
                    <a:lnTo>
                      <a:pt x="268" y="137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5" y="136"/>
                    </a:lnTo>
                    <a:lnTo>
                      <a:pt x="265" y="136"/>
                    </a:lnTo>
                    <a:lnTo>
                      <a:pt x="255" y="144"/>
                    </a:lnTo>
                    <a:lnTo>
                      <a:pt x="248" y="152"/>
                    </a:lnTo>
                    <a:lnTo>
                      <a:pt x="248" y="152"/>
                    </a:lnTo>
                    <a:lnTo>
                      <a:pt x="247" y="152"/>
                    </a:lnTo>
                    <a:lnTo>
                      <a:pt x="247" y="152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49" y="147"/>
                    </a:lnTo>
                    <a:lnTo>
                      <a:pt x="249" y="147"/>
                    </a:lnTo>
                    <a:lnTo>
                      <a:pt x="241" y="153"/>
                    </a:lnTo>
                    <a:lnTo>
                      <a:pt x="234" y="160"/>
                    </a:lnTo>
                    <a:lnTo>
                      <a:pt x="234" y="160"/>
                    </a:lnTo>
                    <a:lnTo>
                      <a:pt x="228" y="166"/>
                    </a:lnTo>
                    <a:lnTo>
                      <a:pt x="228" y="166"/>
                    </a:lnTo>
                    <a:lnTo>
                      <a:pt x="225" y="167"/>
                    </a:lnTo>
                    <a:lnTo>
                      <a:pt x="221" y="169"/>
                    </a:lnTo>
                    <a:lnTo>
                      <a:pt x="221" y="169"/>
                    </a:lnTo>
                    <a:lnTo>
                      <a:pt x="221" y="170"/>
                    </a:lnTo>
                    <a:lnTo>
                      <a:pt x="222" y="170"/>
                    </a:lnTo>
                    <a:lnTo>
                      <a:pt x="227" y="169"/>
                    </a:lnTo>
                    <a:lnTo>
                      <a:pt x="227" y="169"/>
                    </a:lnTo>
                    <a:lnTo>
                      <a:pt x="224" y="170"/>
                    </a:lnTo>
                    <a:lnTo>
                      <a:pt x="222" y="172"/>
                    </a:lnTo>
                    <a:lnTo>
                      <a:pt x="219" y="174"/>
                    </a:lnTo>
                    <a:lnTo>
                      <a:pt x="217" y="176"/>
                    </a:lnTo>
                    <a:lnTo>
                      <a:pt x="217" y="176"/>
                    </a:lnTo>
                    <a:lnTo>
                      <a:pt x="215" y="177"/>
                    </a:lnTo>
                    <a:lnTo>
                      <a:pt x="215" y="176"/>
                    </a:lnTo>
                    <a:lnTo>
                      <a:pt x="215" y="174"/>
                    </a:lnTo>
                    <a:lnTo>
                      <a:pt x="214" y="174"/>
                    </a:lnTo>
                    <a:lnTo>
                      <a:pt x="214" y="174"/>
                    </a:lnTo>
                    <a:lnTo>
                      <a:pt x="214" y="176"/>
                    </a:lnTo>
                    <a:lnTo>
                      <a:pt x="215" y="174"/>
                    </a:lnTo>
                    <a:lnTo>
                      <a:pt x="215" y="174"/>
                    </a:lnTo>
                    <a:lnTo>
                      <a:pt x="205" y="184"/>
                    </a:lnTo>
                    <a:lnTo>
                      <a:pt x="195" y="193"/>
                    </a:lnTo>
                    <a:lnTo>
                      <a:pt x="195" y="193"/>
                    </a:lnTo>
                    <a:lnTo>
                      <a:pt x="195" y="194"/>
                    </a:lnTo>
                    <a:lnTo>
                      <a:pt x="197" y="194"/>
                    </a:lnTo>
                    <a:lnTo>
                      <a:pt x="201" y="190"/>
                    </a:lnTo>
                    <a:lnTo>
                      <a:pt x="201" y="190"/>
                    </a:lnTo>
                    <a:lnTo>
                      <a:pt x="198" y="196"/>
                    </a:lnTo>
                    <a:lnTo>
                      <a:pt x="197" y="199"/>
                    </a:lnTo>
                    <a:lnTo>
                      <a:pt x="194" y="200"/>
                    </a:lnTo>
                    <a:lnTo>
                      <a:pt x="194" y="200"/>
                    </a:lnTo>
                    <a:lnTo>
                      <a:pt x="194" y="200"/>
                    </a:lnTo>
                    <a:lnTo>
                      <a:pt x="194" y="199"/>
                    </a:lnTo>
                    <a:lnTo>
                      <a:pt x="195" y="197"/>
                    </a:lnTo>
                    <a:lnTo>
                      <a:pt x="195" y="197"/>
                    </a:lnTo>
                    <a:lnTo>
                      <a:pt x="195" y="197"/>
                    </a:lnTo>
                    <a:lnTo>
                      <a:pt x="194" y="197"/>
                    </a:lnTo>
                    <a:lnTo>
                      <a:pt x="192" y="199"/>
                    </a:lnTo>
                    <a:lnTo>
                      <a:pt x="191" y="200"/>
                    </a:lnTo>
                    <a:lnTo>
                      <a:pt x="189" y="202"/>
                    </a:lnTo>
                    <a:lnTo>
                      <a:pt x="189" y="202"/>
                    </a:lnTo>
                    <a:lnTo>
                      <a:pt x="189" y="203"/>
                    </a:lnTo>
                    <a:lnTo>
                      <a:pt x="187" y="207"/>
                    </a:lnTo>
                    <a:lnTo>
                      <a:pt x="187" y="207"/>
                    </a:lnTo>
                    <a:lnTo>
                      <a:pt x="185" y="207"/>
                    </a:lnTo>
                    <a:lnTo>
                      <a:pt x="187" y="206"/>
                    </a:lnTo>
                    <a:lnTo>
                      <a:pt x="187" y="206"/>
                    </a:lnTo>
                    <a:lnTo>
                      <a:pt x="184" y="207"/>
                    </a:lnTo>
                    <a:lnTo>
                      <a:pt x="182" y="210"/>
                    </a:lnTo>
                    <a:lnTo>
                      <a:pt x="181" y="212"/>
                    </a:lnTo>
                    <a:lnTo>
                      <a:pt x="179" y="214"/>
                    </a:lnTo>
                    <a:lnTo>
                      <a:pt x="179" y="214"/>
                    </a:lnTo>
                    <a:lnTo>
                      <a:pt x="178" y="213"/>
                    </a:lnTo>
                    <a:lnTo>
                      <a:pt x="179" y="212"/>
                    </a:lnTo>
                    <a:lnTo>
                      <a:pt x="179" y="210"/>
                    </a:lnTo>
                    <a:lnTo>
                      <a:pt x="178" y="212"/>
                    </a:lnTo>
                    <a:lnTo>
                      <a:pt x="178" y="212"/>
                    </a:lnTo>
                    <a:lnTo>
                      <a:pt x="177" y="214"/>
                    </a:lnTo>
                    <a:lnTo>
                      <a:pt x="175" y="217"/>
                    </a:lnTo>
                    <a:lnTo>
                      <a:pt x="175" y="217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74" y="217"/>
                    </a:lnTo>
                    <a:lnTo>
                      <a:pt x="174" y="216"/>
                    </a:lnTo>
                    <a:lnTo>
                      <a:pt x="174" y="216"/>
                    </a:lnTo>
                    <a:lnTo>
                      <a:pt x="174" y="216"/>
                    </a:lnTo>
                    <a:lnTo>
                      <a:pt x="169" y="219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9" y="227"/>
                    </a:lnTo>
                    <a:lnTo>
                      <a:pt x="155" y="233"/>
                    </a:lnTo>
                    <a:lnTo>
                      <a:pt x="147" y="244"/>
                    </a:lnTo>
                    <a:lnTo>
                      <a:pt x="147" y="244"/>
                    </a:lnTo>
                    <a:lnTo>
                      <a:pt x="147" y="243"/>
                    </a:lnTo>
                    <a:lnTo>
                      <a:pt x="145" y="243"/>
                    </a:lnTo>
                    <a:lnTo>
                      <a:pt x="141" y="249"/>
                    </a:lnTo>
                    <a:lnTo>
                      <a:pt x="141" y="249"/>
                    </a:lnTo>
                    <a:lnTo>
                      <a:pt x="134" y="257"/>
                    </a:lnTo>
                    <a:lnTo>
                      <a:pt x="134" y="257"/>
                    </a:lnTo>
                    <a:lnTo>
                      <a:pt x="128" y="263"/>
                    </a:lnTo>
                    <a:lnTo>
                      <a:pt x="128" y="263"/>
                    </a:lnTo>
                    <a:lnTo>
                      <a:pt x="130" y="262"/>
                    </a:lnTo>
                    <a:lnTo>
                      <a:pt x="132" y="257"/>
                    </a:lnTo>
                    <a:lnTo>
                      <a:pt x="135" y="254"/>
                    </a:lnTo>
                    <a:lnTo>
                      <a:pt x="137" y="250"/>
                    </a:lnTo>
                    <a:lnTo>
                      <a:pt x="137" y="250"/>
                    </a:lnTo>
                    <a:lnTo>
                      <a:pt x="132" y="256"/>
                    </a:lnTo>
                    <a:lnTo>
                      <a:pt x="128" y="260"/>
                    </a:lnTo>
                    <a:lnTo>
                      <a:pt x="125" y="266"/>
                    </a:lnTo>
                    <a:lnTo>
                      <a:pt x="122" y="269"/>
                    </a:lnTo>
                    <a:lnTo>
                      <a:pt x="122" y="269"/>
                    </a:lnTo>
                    <a:lnTo>
                      <a:pt x="122" y="270"/>
                    </a:lnTo>
                    <a:lnTo>
                      <a:pt x="122" y="270"/>
                    </a:lnTo>
                    <a:lnTo>
                      <a:pt x="124" y="269"/>
                    </a:lnTo>
                    <a:lnTo>
                      <a:pt x="124" y="269"/>
                    </a:lnTo>
                    <a:lnTo>
                      <a:pt x="122" y="273"/>
                    </a:lnTo>
                    <a:lnTo>
                      <a:pt x="120" y="277"/>
                    </a:lnTo>
                    <a:lnTo>
                      <a:pt x="120" y="277"/>
                    </a:lnTo>
                    <a:lnTo>
                      <a:pt x="115" y="282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4" y="296"/>
                    </a:lnTo>
                    <a:lnTo>
                      <a:pt x="104" y="296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97" y="307"/>
                    </a:lnTo>
                    <a:lnTo>
                      <a:pt x="97" y="307"/>
                    </a:lnTo>
                    <a:lnTo>
                      <a:pt x="94" y="313"/>
                    </a:lnTo>
                    <a:lnTo>
                      <a:pt x="91" y="319"/>
                    </a:lnTo>
                    <a:lnTo>
                      <a:pt x="91" y="319"/>
                    </a:lnTo>
                    <a:lnTo>
                      <a:pt x="94" y="317"/>
                    </a:lnTo>
                    <a:lnTo>
                      <a:pt x="95" y="316"/>
                    </a:lnTo>
                    <a:lnTo>
                      <a:pt x="95" y="316"/>
                    </a:lnTo>
                    <a:lnTo>
                      <a:pt x="91" y="323"/>
                    </a:lnTo>
                    <a:lnTo>
                      <a:pt x="88" y="327"/>
                    </a:lnTo>
                    <a:lnTo>
                      <a:pt x="85" y="329"/>
                    </a:lnTo>
                    <a:lnTo>
                      <a:pt x="82" y="329"/>
                    </a:lnTo>
                    <a:lnTo>
                      <a:pt x="82" y="329"/>
                    </a:lnTo>
                    <a:lnTo>
                      <a:pt x="82" y="330"/>
                    </a:lnTo>
                    <a:lnTo>
                      <a:pt x="84" y="330"/>
                    </a:lnTo>
                    <a:lnTo>
                      <a:pt x="84" y="331"/>
                    </a:lnTo>
                    <a:lnTo>
                      <a:pt x="85" y="333"/>
                    </a:lnTo>
                    <a:lnTo>
                      <a:pt x="85" y="333"/>
                    </a:lnTo>
                    <a:lnTo>
                      <a:pt x="77" y="344"/>
                    </a:lnTo>
                    <a:lnTo>
                      <a:pt x="77" y="344"/>
                    </a:lnTo>
                    <a:lnTo>
                      <a:pt x="77" y="344"/>
                    </a:lnTo>
                    <a:lnTo>
                      <a:pt x="78" y="343"/>
                    </a:lnTo>
                    <a:lnTo>
                      <a:pt x="80" y="337"/>
                    </a:lnTo>
                    <a:lnTo>
                      <a:pt x="80" y="337"/>
                    </a:lnTo>
                    <a:lnTo>
                      <a:pt x="75" y="344"/>
                    </a:lnTo>
                    <a:lnTo>
                      <a:pt x="70" y="354"/>
                    </a:lnTo>
                    <a:lnTo>
                      <a:pt x="70" y="354"/>
                    </a:lnTo>
                    <a:lnTo>
                      <a:pt x="68" y="356"/>
                    </a:lnTo>
                    <a:lnTo>
                      <a:pt x="68" y="354"/>
                    </a:lnTo>
                    <a:lnTo>
                      <a:pt x="68" y="354"/>
                    </a:lnTo>
                    <a:lnTo>
                      <a:pt x="67" y="354"/>
                    </a:lnTo>
                    <a:lnTo>
                      <a:pt x="67" y="356"/>
                    </a:lnTo>
                    <a:lnTo>
                      <a:pt x="65" y="360"/>
                    </a:lnTo>
                    <a:lnTo>
                      <a:pt x="65" y="360"/>
                    </a:lnTo>
                    <a:lnTo>
                      <a:pt x="65" y="361"/>
                    </a:lnTo>
                    <a:lnTo>
                      <a:pt x="65" y="360"/>
                    </a:lnTo>
                    <a:lnTo>
                      <a:pt x="67" y="359"/>
                    </a:lnTo>
                    <a:lnTo>
                      <a:pt x="67" y="359"/>
                    </a:lnTo>
                    <a:lnTo>
                      <a:pt x="58" y="374"/>
                    </a:lnTo>
                    <a:lnTo>
                      <a:pt x="58" y="374"/>
                    </a:lnTo>
                    <a:lnTo>
                      <a:pt x="54" y="383"/>
                    </a:lnTo>
                    <a:lnTo>
                      <a:pt x="50" y="391"/>
                    </a:lnTo>
                    <a:lnTo>
                      <a:pt x="50" y="391"/>
                    </a:lnTo>
                    <a:lnTo>
                      <a:pt x="47" y="396"/>
                    </a:lnTo>
                    <a:lnTo>
                      <a:pt x="47" y="396"/>
                    </a:lnTo>
                    <a:lnTo>
                      <a:pt x="45" y="400"/>
                    </a:lnTo>
                    <a:lnTo>
                      <a:pt x="44" y="403"/>
                    </a:lnTo>
                    <a:lnTo>
                      <a:pt x="44" y="403"/>
                    </a:lnTo>
                    <a:lnTo>
                      <a:pt x="41" y="410"/>
                    </a:lnTo>
                    <a:lnTo>
                      <a:pt x="38" y="417"/>
                    </a:lnTo>
                    <a:lnTo>
                      <a:pt x="35" y="424"/>
                    </a:lnTo>
                    <a:lnTo>
                      <a:pt x="31" y="430"/>
                    </a:lnTo>
                    <a:lnTo>
                      <a:pt x="31" y="430"/>
                    </a:lnTo>
                    <a:lnTo>
                      <a:pt x="30" y="439"/>
                    </a:lnTo>
                    <a:lnTo>
                      <a:pt x="27" y="446"/>
                    </a:lnTo>
                    <a:lnTo>
                      <a:pt x="27" y="446"/>
                    </a:lnTo>
                    <a:lnTo>
                      <a:pt x="24" y="453"/>
                    </a:lnTo>
                    <a:lnTo>
                      <a:pt x="24" y="453"/>
                    </a:lnTo>
                    <a:lnTo>
                      <a:pt x="21" y="460"/>
                    </a:lnTo>
                    <a:lnTo>
                      <a:pt x="21" y="460"/>
                    </a:lnTo>
                    <a:lnTo>
                      <a:pt x="21" y="453"/>
                    </a:lnTo>
                    <a:lnTo>
                      <a:pt x="21" y="453"/>
                    </a:lnTo>
                    <a:lnTo>
                      <a:pt x="21" y="447"/>
                    </a:lnTo>
                    <a:lnTo>
                      <a:pt x="21" y="447"/>
                    </a:lnTo>
                    <a:lnTo>
                      <a:pt x="20" y="456"/>
                    </a:lnTo>
                    <a:lnTo>
                      <a:pt x="20" y="456"/>
                    </a:lnTo>
                    <a:lnTo>
                      <a:pt x="18" y="464"/>
                    </a:lnTo>
                    <a:lnTo>
                      <a:pt x="18" y="464"/>
                    </a:lnTo>
                    <a:lnTo>
                      <a:pt x="15" y="471"/>
                    </a:lnTo>
                    <a:lnTo>
                      <a:pt x="14" y="476"/>
                    </a:lnTo>
                    <a:lnTo>
                      <a:pt x="14" y="476"/>
                    </a:lnTo>
                    <a:lnTo>
                      <a:pt x="15" y="477"/>
                    </a:lnTo>
                    <a:lnTo>
                      <a:pt x="17" y="480"/>
                    </a:lnTo>
                    <a:lnTo>
                      <a:pt x="17" y="483"/>
                    </a:lnTo>
                    <a:lnTo>
                      <a:pt x="18" y="483"/>
                    </a:lnTo>
                    <a:lnTo>
                      <a:pt x="20" y="483"/>
                    </a:lnTo>
                    <a:lnTo>
                      <a:pt x="20" y="483"/>
                    </a:lnTo>
                    <a:lnTo>
                      <a:pt x="17" y="491"/>
                    </a:lnTo>
                    <a:lnTo>
                      <a:pt x="17" y="491"/>
                    </a:lnTo>
                    <a:lnTo>
                      <a:pt x="14" y="500"/>
                    </a:lnTo>
                    <a:lnTo>
                      <a:pt x="14" y="500"/>
                    </a:lnTo>
                    <a:lnTo>
                      <a:pt x="15" y="498"/>
                    </a:lnTo>
                    <a:lnTo>
                      <a:pt x="15" y="497"/>
                    </a:lnTo>
                    <a:lnTo>
                      <a:pt x="18" y="490"/>
                    </a:lnTo>
                    <a:lnTo>
                      <a:pt x="18" y="490"/>
                    </a:lnTo>
                    <a:lnTo>
                      <a:pt x="21" y="483"/>
                    </a:lnTo>
                    <a:lnTo>
                      <a:pt x="21" y="483"/>
                    </a:lnTo>
                    <a:lnTo>
                      <a:pt x="21" y="481"/>
                    </a:lnTo>
                    <a:lnTo>
                      <a:pt x="23" y="481"/>
                    </a:lnTo>
                    <a:lnTo>
                      <a:pt x="23" y="481"/>
                    </a:lnTo>
                    <a:lnTo>
                      <a:pt x="21" y="484"/>
                    </a:lnTo>
                    <a:lnTo>
                      <a:pt x="20" y="487"/>
                    </a:lnTo>
                    <a:lnTo>
                      <a:pt x="20" y="487"/>
                    </a:lnTo>
                    <a:lnTo>
                      <a:pt x="20" y="490"/>
                    </a:lnTo>
                    <a:lnTo>
                      <a:pt x="20" y="493"/>
                    </a:lnTo>
                    <a:lnTo>
                      <a:pt x="18" y="497"/>
                    </a:lnTo>
                    <a:lnTo>
                      <a:pt x="18" y="501"/>
                    </a:lnTo>
                    <a:lnTo>
                      <a:pt x="18" y="501"/>
                    </a:lnTo>
                    <a:lnTo>
                      <a:pt x="17" y="501"/>
                    </a:lnTo>
                    <a:lnTo>
                      <a:pt x="15" y="506"/>
                    </a:lnTo>
                    <a:lnTo>
                      <a:pt x="15" y="506"/>
                    </a:lnTo>
                    <a:lnTo>
                      <a:pt x="15" y="506"/>
                    </a:lnTo>
                    <a:lnTo>
                      <a:pt x="15" y="507"/>
                    </a:lnTo>
                    <a:lnTo>
                      <a:pt x="15" y="514"/>
                    </a:lnTo>
                    <a:lnTo>
                      <a:pt x="15" y="514"/>
                    </a:lnTo>
                    <a:lnTo>
                      <a:pt x="13" y="520"/>
                    </a:lnTo>
                    <a:lnTo>
                      <a:pt x="13" y="523"/>
                    </a:lnTo>
                    <a:lnTo>
                      <a:pt x="13" y="524"/>
                    </a:lnTo>
                    <a:lnTo>
                      <a:pt x="13" y="524"/>
                    </a:lnTo>
                    <a:lnTo>
                      <a:pt x="11" y="527"/>
                    </a:lnTo>
                    <a:lnTo>
                      <a:pt x="10" y="530"/>
                    </a:lnTo>
                    <a:lnTo>
                      <a:pt x="10" y="530"/>
                    </a:lnTo>
                    <a:lnTo>
                      <a:pt x="10" y="531"/>
                    </a:lnTo>
                    <a:lnTo>
                      <a:pt x="10" y="530"/>
                    </a:lnTo>
                    <a:lnTo>
                      <a:pt x="10" y="526"/>
                    </a:lnTo>
                    <a:lnTo>
                      <a:pt x="10" y="526"/>
                    </a:lnTo>
                    <a:lnTo>
                      <a:pt x="8" y="534"/>
                    </a:lnTo>
                    <a:lnTo>
                      <a:pt x="7" y="541"/>
                    </a:lnTo>
                    <a:lnTo>
                      <a:pt x="7" y="541"/>
                    </a:lnTo>
                    <a:lnTo>
                      <a:pt x="5" y="543"/>
                    </a:lnTo>
                    <a:lnTo>
                      <a:pt x="5" y="541"/>
                    </a:lnTo>
                    <a:lnTo>
                      <a:pt x="5" y="540"/>
                    </a:lnTo>
                    <a:lnTo>
                      <a:pt x="4" y="540"/>
                    </a:lnTo>
                    <a:lnTo>
                      <a:pt x="4" y="540"/>
                    </a:lnTo>
                    <a:lnTo>
                      <a:pt x="5" y="544"/>
                    </a:lnTo>
                    <a:lnTo>
                      <a:pt x="5" y="546"/>
                    </a:lnTo>
                    <a:lnTo>
                      <a:pt x="4" y="548"/>
                    </a:lnTo>
                    <a:lnTo>
                      <a:pt x="4" y="548"/>
                    </a:lnTo>
                    <a:lnTo>
                      <a:pt x="5" y="551"/>
                    </a:lnTo>
                    <a:lnTo>
                      <a:pt x="5" y="551"/>
                    </a:lnTo>
                    <a:lnTo>
                      <a:pt x="7" y="548"/>
                    </a:lnTo>
                    <a:lnTo>
                      <a:pt x="7" y="548"/>
                    </a:lnTo>
                    <a:lnTo>
                      <a:pt x="7" y="554"/>
                    </a:lnTo>
                    <a:lnTo>
                      <a:pt x="8" y="557"/>
                    </a:lnTo>
                    <a:lnTo>
                      <a:pt x="8" y="557"/>
                    </a:lnTo>
                    <a:lnTo>
                      <a:pt x="8" y="558"/>
                    </a:lnTo>
                    <a:lnTo>
                      <a:pt x="7" y="561"/>
                    </a:lnTo>
                    <a:lnTo>
                      <a:pt x="7" y="563"/>
                    </a:lnTo>
                    <a:lnTo>
                      <a:pt x="7" y="564"/>
                    </a:lnTo>
                    <a:lnTo>
                      <a:pt x="7" y="564"/>
                    </a:lnTo>
                    <a:lnTo>
                      <a:pt x="7" y="566"/>
                    </a:lnTo>
                    <a:lnTo>
                      <a:pt x="8" y="564"/>
                    </a:lnTo>
                    <a:lnTo>
                      <a:pt x="8" y="560"/>
                    </a:lnTo>
                    <a:lnTo>
                      <a:pt x="8" y="560"/>
                    </a:lnTo>
                    <a:lnTo>
                      <a:pt x="8" y="564"/>
                    </a:lnTo>
                    <a:lnTo>
                      <a:pt x="8" y="570"/>
                    </a:lnTo>
                    <a:lnTo>
                      <a:pt x="8" y="570"/>
                    </a:lnTo>
                    <a:lnTo>
                      <a:pt x="7" y="570"/>
                    </a:lnTo>
                    <a:lnTo>
                      <a:pt x="7" y="568"/>
                    </a:lnTo>
                    <a:lnTo>
                      <a:pt x="7" y="567"/>
                    </a:lnTo>
                    <a:lnTo>
                      <a:pt x="5" y="568"/>
                    </a:lnTo>
                    <a:lnTo>
                      <a:pt x="5" y="568"/>
                    </a:lnTo>
                    <a:lnTo>
                      <a:pt x="5" y="573"/>
                    </a:lnTo>
                    <a:lnTo>
                      <a:pt x="5" y="574"/>
                    </a:lnTo>
                    <a:lnTo>
                      <a:pt x="4" y="574"/>
                    </a:lnTo>
                    <a:lnTo>
                      <a:pt x="4" y="574"/>
                    </a:lnTo>
                    <a:lnTo>
                      <a:pt x="5" y="581"/>
                    </a:lnTo>
                    <a:lnTo>
                      <a:pt x="5" y="588"/>
                    </a:lnTo>
                    <a:lnTo>
                      <a:pt x="1" y="603"/>
                    </a:lnTo>
                    <a:lnTo>
                      <a:pt x="1" y="603"/>
                    </a:lnTo>
                    <a:lnTo>
                      <a:pt x="4" y="607"/>
                    </a:lnTo>
                    <a:lnTo>
                      <a:pt x="4" y="607"/>
                    </a:lnTo>
                    <a:lnTo>
                      <a:pt x="4" y="604"/>
                    </a:lnTo>
                    <a:lnTo>
                      <a:pt x="5" y="601"/>
                    </a:lnTo>
                    <a:lnTo>
                      <a:pt x="5" y="601"/>
                    </a:lnTo>
                    <a:lnTo>
                      <a:pt x="5" y="600"/>
                    </a:lnTo>
                    <a:lnTo>
                      <a:pt x="5" y="600"/>
                    </a:lnTo>
                    <a:lnTo>
                      <a:pt x="4" y="601"/>
                    </a:lnTo>
                    <a:lnTo>
                      <a:pt x="4" y="601"/>
                    </a:lnTo>
                    <a:lnTo>
                      <a:pt x="5" y="587"/>
                    </a:lnTo>
                    <a:lnTo>
                      <a:pt x="8" y="573"/>
                    </a:lnTo>
                    <a:lnTo>
                      <a:pt x="8" y="573"/>
                    </a:lnTo>
                    <a:lnTo>
                      <a:pt x="8" y="578"/>
                    </a:lnTo>
                    <a:lnTo>
                      <a:pt x="7" y="586"/>
                    </a:lnTo>
                    <a:lnTo>
                      <a:pt x="7" y="591"/>
                    </a:lnTo>
                    <a:lnTo>
                      <a:pt x="7" y="597"/>
                    </a:lnTo>
                    <a:lnTo>
                      <a:pt x="7" y="597"/>
                    </a:lnTo>
                    <a:lnTo>
                      <a:pt x="8" y="584"/>
                    </a:lnTo>
                    <a:lnTo>
                      <a:pt x="8" y="584"/>
                    </a:lnTo>
                    <a:lnTo>
                      <a:pt x="8" y="591"/>
                    </a:lnTo>
                    <a:lnTo>
                      <a:pt x="8" y="596"/>
                    </a:lnTo>
                    <a:lnTo>
                      <a:pt x="10" y="598"/>
                    </a:lnTo>
                    <a:lnTo>
                      <a:pt x="10" y="598"/>
                    </a:lnTo>
                    <a:lnTo>
                      <a:pt x="8" y="600"/>
                    </a:lnTo>
                    <a:lnTo>
                      <a:pt x="8" y="600"/>
                    </a:lnTo>
                    <a:lnTo>
                      <a:pt x="7" y="598"/>
                    </a:lnTo>
                    <a:lnTo>
                      <a:pt x="7" y="601"/>
                    </a:lnTo>
                    <a:lnTo>
                      <a:pt x="7" y="601"/>
                    </a:lnTo>
                    <a:lnTo>
                      <a:pt x="7" y="607"/>
                    </a:lnTo>
                    <a:lnTo>
                      <a:pt x="7" y="607"/>
                    </a:lnTo>
                    <a:lnTo>
                      <a:pt x="7" y="608"/>
                    </a:lnTo>
                    <a:lnTo>
                      <a:pt x="7" y="608"/>
                    </a:lnTo>
                    <a:lnTo>
                      <a:pt x="5" y="606"/>
                    </a:lnTo>
                    <a:lnTo>
                      <a:pt x="5" y="606"/>
                    </a:lnTo>
                    <a:lnTo>
                      <a:pt x="5" y="608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4"/>
                    </a:lnTo>
                    <a:lnTo>
                      <a:pt x="5" y="617"/>
                    </a:lnTo>
                    <a:lnTo>
                      <a:pt x="7" y="620"/>
                    </a:lnTo>
                    <a:lnTo>
                      <a:pt x="7" y="621"/>
                    </a:lnTo>
                    <a:lnTo>
                      <a:pt x="7" y="621"/>
                    </a:lnTo>
                    <a:lnTo>
                      <a:pt x="7" y="624"/>
                    </a:lnTo>
                    <a:lnTo>
                      <a:pt x="5" y="624"/>
                    </a:lnTo>
                    <a:lnTo>
                      <a:pt x="4" y="624"/>
                    </a:lnTo>
                    <a:lnTo>
                      <a:pt x="4" y="625"/>
                    </a:lnTo>
                    <a:lnTo>
                      <a:pt x="4" y="625"/>
                    </a:lnTo>
                    <a:lnTo>
                      <a:pt x="4" y="635"/>
                    </a:lnTo>
                    <a:lnTo>
                      <a:pt x="4" y="635"/>
                    </a:lnTo>
                    <a:lnTo>
                      <a:pt x="3" y="643"/>
                    </a:lnTo>
                    <a:lnTo>
                      <a:pt x="3" y="643"/>
                    </a:lnTo>
                    <a:lnTo>
                      <a:pt x="3" y="650"/>
                    </a:lnTo>
                    <a:lnTo>
                      <a:pt x="3" y="655"/>
                    </a:lnTo>
                    <a:lnTo>
                      <a:pt x="3" y="655"/>
                    </a:lnTo>
                    <a:lnTo>
                      <a:pt x="3" y="657"/>
                    </a:lnTo>
                    <a:lnTo>
                      <a:pt x="3" y="655"/>
                    </a:lnTo>
                    <a:lnTo>
                      <a:pt x="1" y="651"/>
                    </a:lnTo>
                    <a:lnTo>
                      <a:pt x="1" y="651"/>
                    </a:lnTo>
                    <a:lnTo>
                      <a:pt x="1" y="661"/>
                    </a:lnTo>
                    <a:lnTo>
                      <a:pt x="1" y="671"/>
                    </a:lnTo>
                    <a:lnTo>
                      <a:pt x="1" y="671"/>
                    </a:lnTo>
                    <a:lnTo>
                      <a:pt x="3" y="674"/>
                    </a:lnTo>
                    <a:lnTo>
                      <a:pt x="5" y="675"/>
                    </a:lnTo>
                    <a:lnTo>
                      <a:pt x="5" y="675"/>
                    </a:lnTo>
                    <a:lnTo>
                      <a:pt x="5" y="683"/>
                    </a:lnTo>
                    <a:lnTo>
                      <a:pt x="7" y="685"/>
                    </a:lnTo>
                    <a:lnTo>
                      <a:pt x="8" y="687"/>
                    </a:lnTo>
                    <a:lnTo>
                      <a:pt x="8" y="687"/>
                    </a:lnTo>
                    <a:lnTo>
                      <a:pt x="7" y="688"/>
                    </a:lnTo>
                    <a:lnTo>
                      <a:pt x="7" y="688"/>
                    </a:lnTo>
                    <a:lnTo>
                      <a:pt x="7" y="687"/>
                    </a:lnTo>
                    <a:lnTo>
                      <a:pt x="5" y="688"/>
                    </a:lnTo>
                    <a:lnTo>
                      <a:pt x="5" y="688"/>
                    </a:lnTo>
                    <a:lnTo>
                      <a:pt x="7" y="694"/>
                    </a:lnTo>
                    <a:lnTo>
                      <a:pt x="7" y="694"/>
                    </a:lnTo>
                    <a:lnTo>
                      <a:pt x="7" y="700"/>
                    </a:lnTo>
                    <a:lnTo>
                      <a:pt x="7" y="700"/>
                    </a:lnTo>
                    <a:lnTo>
                      <a:pt x="8" y="703"/>
                    </a:lnTo>
                    <a:lnTo>
                      <a:pt x="10" y="705"/>
                    </a:lnTo>
                    <a:lnTo>
                      <a:pt x="10" y="705"/>
                    </a:lnTo>
                    <a:lnTo>
                      <a:pt x="8" y="705"/>
                    </a:lnTo>
                    <a:lnTo>
                      <a:pt x="7" y="704"/>
                    </a:lnTo>
                    <a:lnTo>
                      <a:pt x="7" y="701"/>
                    </a:lnTo>
                    <a:lnTo>
                      <a:pt x="5" y="701"/>
                    </a:lnTo>
                    <a:lnTo>
                      <a:pt x="5" y="701"/>
                    </a:lnTo>
                    <a:lnTo>
                      <a:pt x="5" y="698"/>
                    </a:lnTo>
                    <a:lnTo>
                      <a:pt x="5" y="697"/>
                    </a:lnTo>
                    <a:lnTo>
                      <a:pt x="5" y="694"/>
                    </a:lnTo>
                    <a:lnTo>
                      <a:pt x="4" y="693"/>
                    </a:lnTo>
                    <a:lnTo>
                      <a:pt x="4" y="693"/>
                    </a:lnTo>
                    <a:lnTo>
                      <a:pt x="4" y="694"/>
                    </a:lnTo>
                    <a:lnTo>
                      <a:pt x="4" y="698"/>
                    </a:lnTo>
                    <a:lnTo>
                      <a:pt x="5" y="707"/>
                    </a:lnTo>
                    <a:lnTo>
                      <a:pt x="5" y="707"/>
                    </a:lnTo>
                    <a:lnTo>
                      <a:pt x="5" y="710"/>
                    </a:lnTo>
                    <a:lnTo>
                      <a:pt x="5" y="713"/>
                    </a:lnTo>
                    <a:lnTo>
                      <a:pt x="5" y="713"/>
                    </a:lnTo>
                    <a:lnTo>
                      <a:pt x="8" y="724"/>
                    </a:lnTo>
                    <a:lnTo>
                      <a:pt x="8" y="724"/>
                    </a:lnTo>
                    <a:lnTo>
                      <a:pt x="8" y="728"/>
                    </a:lnTo>
                    <a:lnTo>
                      <a:pt x="8" y="733"/>
                    </a:lnTo>
                    <a:lnTo>
                      <a:pt x="8" y="733"/>
                    </a:lnTo>
                    <a:lnTo>
                      <a:pt x="10" y="734"/>
                    </a:lnTo>
                    <a:lnTo>
                      <a:pt x="10" y="733"/>
                    </a:lnTo>
                    <a:lnTo>
                      <a:pt x="10" y="733"/>
                    </a:lnTo>
                    <a:lnTo>
                      <a:pt x="11" y="740"/>
                    </a:lnTo>
                    <a:lnTo>
                      <a:pt x="11" y="745"/>
                    </a:lnTo>
                    <a:lnTo>
                      <a:pt x="11" y="745"/>
                    </a:lnTo>
                    <a:lnTo>
                      <a:pt x="13" y="750"/>
                    </a:lnTo>
                    <a:lnTo>
                      <a:pt x="14" y="754"/>
                    </a:lnTo>
                    <a:lnTo>
                      <a:pt x="14" y="754"/>
                    </a:lnTo>
                    <a:lnTo>
                      <a:pt x="14" y="750"/>
                    </a:lnTo>
                    <a:lnTo>
                      <a:pt x="14" y="747"/>
                    </a:lnTo>
                    <a:lnTo>
                      <a:pt x="13" y="743"/>
                    </a:lnTo>
                    <a:lnTo>
                      <a:pt x="13" y="738"/>
                    </a:lnTo>
                    <a:lnTo>
                      <a:pt x="13" y="738"/>
                    </a:lnTo>
                    <a:lnTo>
                      <a:pt x="13" y="737"/>
                    </a:lnTo>
                    <a:lnTo>
                      <a:pt x="14" y="737"/>
                    </a:lnTo>
                    <a:lnTo>
                      <a:pt x="14" y="735"/>
                    </a:lnTo>
                    <a:lnTo>
                      <a:pt x="14" y="733"/>
                    </a:lnTo>
                    <a:lnTo>
                      <a:pt x="14" y="733"/>
                    </a:lnTo>
                    <a:lnTo>
                      <a:pt x="15" y="735"/>
                    </a:lnTo>
                    <a:lnTo>
                      <a:pt x="15" y="738"/>
                    </a:lnTo>
                    <a:lnTo>
                      <a:pt x="15" y="743"/>
                    </a:lnTo>
                    <a:lnTo>
                      <a:pt x="15" y="743"/>
                    </a:lnTo>
                    <a:lnTo>
                      <a:pt x="17" y="744"/>
                    </a:lnTo>
                    <a:lnTo>
                      <a:pt x="17" y="741"/>
                    </a:lnTo>
                    <a:lnTo>
                      <a:pt x="17" y="738"/>
                    </a:lnTo>
                    <a:lnTo>
                      <a:pt x="17" y="738"/>
                    </a:lnTo>
                    <a:lnTo>
                      <a:pt x="17" y="738"/>
                    </a:lnTo>
                    <a:lnTo>
                      <a:pt x="15" y="734"/>
                    </a:lnTo>
                    <a:lnTo>
                      <a:pt x="15" y="731"/>
                    </a:lnTo>
                    <a:lnTo>
                      <a:pt x="15" y="731"/>
                    </a:lnTo>
                    <a:lnTo>
                      <a:pt x="14" y="727"/>
                    </a:lnTo>
                    <a:lnTo>
                      <a:pt x="14" y="725"/>
                    </a:lnTo>
                    <a:lnTo>
                      <a:pt x="14" y="725"/>
                    </a:lnTo>
                    <a:lnTo>
                      <a:pt x="14" y="730"/>
                    </a:lnTo>
                    <a:lnTo>
                      <a:pt x="14" y="731"/>
                    </a:lnTo>
                    <a:lnTo>
                      <a:pt x="13" y="731"/>
                    </a:lnTo>
                    <a:lnTo>
                      <a:pt x="13" y="731"/>
                    </a:lnTo>
                    <a:lnTo>
                      <a:pt x="13" y="727"/>
                    </a:lnTo>
                    <a:lnTo>
                      <a:pt x="11" y="723"/>
                    </a:lnTo>
                    <a:lnTo>
                      <a:pt x="11" y="723"/>
                    </a:lnTo>
                    <a:lnTo>
                      <a:pt x="13" y="723"/>
                    </a:lnTo>
                    <a:lnTo>
                      <a:pt x="13" y="723"/>
                    </a:lnTo>
                    <a:lnTo>
                      <a:pt x="14" y="720"/>
                    </a:lnTo>
                    <a:lnTo>
                      <a:pt x="14" y="720"/>
                    </a:lnTo>
                    <a:lnTo>
                      <a:pt x="13" y="720"/>
                    </a:lnTo>
                    <a:lnTo>
                      <a:pt x="13" y="717"/>
                    </a:lnTo>
                    <a:lnTo>
                      <a:pt x="13" y="710"/>
                    </a:lnTo>
                    <a:lnTo>
                      <a:pt x="13" y="710"/>
                    </a:lnTo>
                    <a:lnTo>
                      <a:pt x="14" y="710"/>
                    </a:lnTo>
                    <a:lnTo>
                      <a:pt x="14" y="714"/>
                    </a:lnTo>
                    <a:lnTo>
                      <a:pt x="14" y="714"/>
                    </a:lnTo>
                    <a:lnTo>
                      <a:pt x="14" y="707"/>
                    </a:lnTo>
                    <a:lnTo>
                      <a:pt x="14" y="697"/>
                    </a:lnTo>
                    <a:lnTo>
                      <a:pt x="14" y="697"/>
                    </a:lnTo>
                    <a:lnTo>
                      <a:pt x="14" y="694"/>
                    </a:lnTo>
                    <a:lnTo>
                      <a:pt x="14" y="690"/>
                    </a:lnTo>
                    <a:lnTo>
                      <a:pt x="15" y="685"/>
                    </a:lnTo>
                    <a:lnTo>
                      <a:pt x="15" y="683"/>
                    </a:lnTo>
                    <a:lnTo>
                      <a:pt x="15" y="683"/>
                    </a:lnTo>
                    <a:lnTo>
                      <a:pt x="14" y="677"/>
                    </a:lnTo>
                    <a:lnTo>
                      <a:pt x="13" y="671"/>
                    </a:lnTo>
                    <a:lnTo>
                      <a:pt x="13" y="671"/>
                    </a:lnTo>
                    <a:lnTo>
                      <a:pt x="14" y="671"/>
                    </a:lnTo>
                    <a:lnTo>
                      <a:pt x="14" y="671"/>
                    </a:lnTo>
                    <a:lnTo>
                      <a:pt x="15" y="674"/>
                    </a:lnTo>
                    <a:lnTo>
                      <a:pt x="15" y="674"/>
                    </a:lnTo>
                    <a:lnTo>
                      <a:pt x="15" y="671"/>
                    </a:lnTo>
                    <a:lnTo>
                      <a:pt x="15" y="667"/>
                    </a:lnTo>
                    <a:lnTo>
                      <a:pt x="15" y="667"/>
                    </a:lnTo>
                    <a:lnTo>
                      <a:pt x="15" y="660"/>
                    </a:lnTo>
                    <a:lnTo>
                      <a:pt x="15" y="660"/>
                    </a:lnTo>
                    <a:lnTo>
                      <a:pt x="14" y="660"/>
                    </a:lnTo>
                    <a:lnTo>
                      <a:pt x="14" y="663"/>
                    </a:lnTo>
                    <a:lnTo>
                      <a:pt x="14" y="663"/>
                    </a:lnTo>
                    <a:lnTo>
                      <a:pt x="13" y="657"/>
                    </a:lnTo>
                    <a:lnTo>
                      <a:pt x="13" y="654"/>
                    </a:lnTo>
                    <a:lnTo>
                      <a:pt x="13" y="654"/>
                    </a:lnTo>
                    <a:lnTo>
                      <a:pt x="13" y="654"/>
                    </a:lnTo>
                    <a:lnTo>
                      <a:pt x="14" y="653"/>
                    </a:lnTo>
                    <a:lnTo>
                      <a:pt x="14" y="650"/>
                    </a:lnTo>
                    <a:lnTo>
                      <a:pt x="14" y="650"/>
                    </a:lnTo>
                    <a:lnTo>
                      <a:pt x="14" y="648"/>
                    </a:lnTo>
                    <a:lnTo>
                      <a:pt x="14" y="650"/>
                    </a:lnTo>
                    <a:lnTo>
                      <a:pt x="15" y="653"/>
                    </a:lnTo>
                    <a:lnTo>
                      <a:pt x="15" y="653"/>
                    </a:lnTo>
                    <a:lnTo>
                      <a:pt x="15" y="644"/>
                    </a:lnTo>
                    <a:lnTo>
                      <a:pt x="15" y="640"/>
                    </a:lnTo>
                    <a:lnTo>
                      <a:pt x="17" y="635"/>
                    </a:lnTo>
                    <a:lnTo>
                      <a:pt x="17" y="635"/>
                    </a:lnTo>
                    <a:lnTo>
                      <a:pt x="15" y="633"/>
                    </a:lnTo>
                    <a:lnTo>
                      <a:pt x="15" y="630"/>
                    </a:lnTo>
                    <a:lnTo>
                      <a:pt x="17" y="625"/>
                    </a:lnTo>
                    <a:lnTo>
                      <a:pt x="15" y="621"/>
                    </a:lnTo>
                    <a:lnTo>
                      <a:pt x="15" y="621"/>
                    </a:lnTo>
                    <a:lnTo>
                      <a:pt x="17" y="621"/>
                    </a:lnTo>
                    <a:lnTo>
                      <a:pt x="17" y="620"/>
                    </a:lnTo>
                    <a:lnTo>
                      <a:pt x="17" y="617"/>
                    </a:lnTo>
                    <a:lnTo>
                      <a:pt x="18" y="615"/>
                    </a:lnTo>
                    <a:lnTo>
                      <a:pt x="18" y="615"/>
                    </a:lnTo>
                    <a:lnTo>
                      <a:pt x="18" y="623"/>
                    </a:lnTo>
                    <a:lnTo>
                      <a:pt x="17" y="628"/>
                    </a:lnTo>
                    <a:lnTo>
                      <a:pt x="17" y="628"/>
                    </a:lnTo>
                    <a:lnTo>
                      <a:pt x="18" y="633"/>
                    </a:lnTo>
                    <a:lnTo>
                      <a:pt x="18" y="638"/>
                    </a:lnTo>
                    <a:lnTo>
                      <a:pt x="15" y="650"/>
                    </a:lnTo>
                    <a:lnTo>
                      <a:pt x="15" y="650"/>
                    </a:lnTo>
                    <a:lnTo>
                      <a:pt x="18" y="651"/>
                    </a:lnTo>
                    <a:lnTo>
                      <a:pt x="20" y="655"/>
                    </a:lnTo>
                    <a:lnTo>
                      <a:pt x="20" y="655"/>
                    </a:lnTo>
                    <a:lnTo>
                      <a:pt x="18" y="651"/>
                    </a:lnTo>
                    <a:lnTo>
                      <a:pt x="18" y="645"/>
                    </a:lnTo>
                    <a:lnTo>
                      <a:pt x="18" y="634"/>
                    </a:lnTo>
                    <a:lnTo>
                      <a:pt x="18" y="634"/>
                    </a:lnTo>
                    <a:lnTo>
                      <a:pt x="20" y="623"/>
                    </a:lnTo>
                    <a:lnTo>
                      <a:pt x="20" y="617"/>
                    </a:lnTo>
                    <a:lnTo>
                      <a:pt x="18" y="613"/>
                    </a:lnTo>
                    <a:lnTo>
                      <a:pt x="18" y="613"/>
                    </a:lnTo>
                    <a:lnTo>
                      <a:pt x="18" y="601"/>
                    </a:lnTo>
                    <a:lnTo>
                      <a:pt x="20" y="591"/>
                    </a:lnTo>
                    <a:lnTo>
                      <a:pt x="20" y="591"/>
                    </a:lnTo>
                    <a:lnTo>
                      <a:pt x="18" y="590"/>
                    </a:lnTo>
                    <a:lnTo>
                      <a:pt x="18" y="593"/>
                    </a:lnTo>
                    <a:lnTo>
                      <a:pt x="18" y="593"/>
                    </a:lnTo>
                    <a:lnTo>
                      <a:pt x="17" y="586"/>
                    </a:lnTo>
                    <a:lnTo>
                      <a:pt x="17" y="586"/>
                    </a:lnTo>
                    <a:lnTo>
                      <a:pt x="18" y="578"/>
                    </a:lnTo>
                    <a:lnTo>
                      <a:pt x="18" y="578"/>
                    </a:lnTo>
                    <a:lnTo>
                      <a:pt x="18" y="584"/>
                    </a:lnTo>
                    <a:lnTo>
                      <a:pt x="18" y="590"/>
                    </a:lnTo>
                    <a:lnTo>
                      <a:pt x="18" y="590"/>
                    </a:lnTo>
                    <a:lnTo>
                      <a:pt x="21" y="580"/>
                    </a:lnTo>
                    <a:lnTo>
                      <a:pt x="21" y="580"/>
                    </a:lnTo>
                    <a:lnTo>
                      <a:pt x="20" y="574"/>
                    </a:lnTo>
                    <a:lnTo>
                      <a:pt x="20" y="574"/>
                    </a:lnTo>
                    <a:lnTo>
                      <a:pt x="21" y="570"/>
                    </a:lnTo>
                    <a:lnTo>
                      <a:pt x="21" y="570"/>
                    </a:lnTo>
                    <a:lnTo>
                      <a:pt x="21" y="568"/>
                    </a:lnTo>
                    <a:lnTo>
                      <a:pt x="23" y="570"/>
                    </a:lnTo>
                    <a:lnTo>
                      <a:pt x="23" y="573"/>
                    </a:lnTo>
                    <a:lnTo>
                      <a:pt x="23" y="573"/>
                    </a:lnTo>
                    <a:lnTo>
                      <a:pt x="23" y="568"/>
                    </a:lnTo>
                    <a:lnTo>
                      <a:pt x="23" y="567"/>
                    </a:lnTo>
                    <a:lnTo>
                      <a:pt x="23" y="564"/>
                    </a:lnTo>
                    <a:lnTo>
                      <a:pt x="23" y="558"/>
                    </a:lnTo>
                    <a:lnTo>
                      <a:pt x="23" y="558"/>
                    </a:lnTo>
                    <a:lnTo>
                      <a:pt x="23" y="558"/>
                    </a:lnTo>
                    <a:lnTo>
                      <a:pt x="21" y="560"/>
                    </a:lnTo>
                    <a:lnTo>
                      <a:pt x="21" y="560"/>
                    </a:lnTo>
                    <a:lnTo>
                      <a:pt x="21" y="553"/>
                    </a:lnTo>
                    <a:lnTo>
                      <a:pt x="21" y="553"/>
                    </a:lnTo>
                    <a:lnTo>
                      <a:pt x="23" y="554"/>
                    </a:lnTo>
                    <a:lnTo>
                      <a:pt x="23" y="553"/>
                    </a:lnTo>
                    <a:lnTo>
                      <a:pt x="24" y="548"/>
                    </a:lnTo>
                    <a:lnTo>
                      <a:pt x="24" y="548"/>
                    </a:lnTo>
                    <a:lnTo>
                      <a:pt x="28" y="536"/>
                    </a:lnTo>
                    <a:lnTo>
                      <a:pt x="28" y="536"/>
                    </a:lnTo>
                    <a:lnTo>
                      <a:pt x="27" y="548"/>
                    </a:lnTo>
                    <a:lnTo>
                      <a:pt x="27" y="548"/>
                    </a:lnTo>
                    <a:lnTo>
                      <a:pt x="25" y="556"/>
                    </a:lnTo>
                    <a:lnTo>
                      <a:pt x="25" y="557"/>
                    </a:lnTo>
                    <a:lnTo>
                      <a:pt x="27" y="558"/>
                    </a:lnTo>
                    <a:lnTo>
                      <a:pt x="27" y="558"/>
                    </a:lnTo>
                    <a:lnTo>
                      <a:pt x="25" y="568"/>
                    </a:lnTo>
                    <a:lnTo>
                      <a:pt x="24" y="578"/>
                    </a:lnTo>
                    <a:lnTo>
                      <a:pt x="24" y="578"/>
                    </a:lnTo>
                    <a:lnTo>
                      <a:pt x="24" y="577"/>
                    </a:lnTo>
                    <a:lnTo>
                      <a:pt x="25" y="574"/>
                    </a:lnTo>
                    <a:lnTo>
                      <a:pt x="25" y="574"/>
                    </a:lnTo>
                    <a:lnTo>
                      <a:pt x="27" y="567"/>
                    </a:lnTo>
                    <a:lnTo>
                      <a:pt x="27" y="567"/>
                    </a:lnTo>
                    <a:lnTo>
                      <a:pt x="27" y="573"/>
                    </a:lnTo>
                    <a:lnTo>
                      <a:pt x="27" y="577"/>
                    </a:lnTo>
                    <a:lnTo>
                      <a:pt x="27" y="577"/>
                    </a:lnTo>
                    <a:lnTo>
                      <a:pt x="25" y="578"/>
                    </a:lnTo>
                    <a:lnTo>
                      <a:pt x="25" y="581"/>
                    </a:lnTo>
                    <a:lnTo>
                      <a:pt x="25" y="583"/>
                    </a:lnTo>
                    <a:lnTo>
                      <a:pt x="24" y="584"/>
                    </a:lnTo>
                    <a:lnTo>
                      <a:pt x="24" y="584"/>
                    </a:lnTo>
                    <a:lnTo>
                      <a:pt x="24" y="588"/>
                    </a:lnTo>
                    <a:lnTo>
                      <a:pt x="25" y="588"/>
                    </a:lnTo>
                    <a:lnTo>
                      <a:pt x="27" y="587"/>
                    </a:lnTo>
                    <a:lnTo>
                      <a:pt x="27" y="587"/>
                    </a:lnTo>
                    <a:lnTo>
                      <a:pt x="27" y="590"/>
                    </a:lnTo>
                    <a:lnTo>
                      <a:pt x="25" y="591"/>
                    </a:lnTo>
                    <a:lnTo>
                      <a:pt x="24" y="593"/>
                    </a:lnTo>
                    <a:lnTo>
                      <a:pt x="24" y="593"/>
                    </a:lnTo>
                    <a:lnTo>
                      <a:pt x="25" y="597"/>
                    </a:lnTo>
                    <a:lnTo>
                      <a:pt x="25" y="601"/>
                    </a:lnTo>
                    <a:lnTo>
                      <a:pt x="25" y="601"/>
                    </a:lnTo>
                    <a:lnTo>
                      <a:pt x="24" y="604"/>
                    </a:lnTo>
                    <a:lnTo>
                      <a:pt x="23" y="606"/>
                    </a:lnTo>
                    <a:lnTo>
                      <a:pt x="23" y="606"/>
                    </a:lnTo>
                    <a:lnTo>
                      <a:pt x="24" y="610"/>
                    </a:lnTo>
                    <a:lnTo>
                      <a:pt x="23" y="613"/>
                    </a:lnTo>
                    <a:lnTo>
                      <a:pt x="23" y="613"/>
                    </a:lnTo>
                    <a:lnTo>
                      <a:pt x="23" y="621"/>
                    </a:lnTo>
                    <a:lnTo>
                      <a:pt x="24" y="630"/>
                    </a:lnTo>
                    <a:lnTo>
                      <a:pt x="24" y="630"/>
                    </a:lnTo>
                    <a:lnTo>
                      <a:pt x="23" y="631"/>
                    </a:lnTo>
                    <a:lnTo>
                      <a:pt x="23" y="631"/>
                    </a:lnTo>
                    <a:lnTo>
                      <a:pt x="23" y="630"/>
                    </a:lnTo>
                    <a:lnTo>
                      <a:pt x="21" y="630"/>
                    </a:lnTo>
                    <a:lnTo>
                      <a:pt x="21" y="630"/>
                    </a:lnTo>
                    <a:lnTo>
                      <a:pt x="21" y="620"/>
                    </a:lnTo>
                    <a:lnTo>
                      <a:pt x="21" y="617"/>
                    </a:lnTo>
                    <a:lnTo>
                      <a:pt x="20" y="615"/>
                    </a:lnTo>
                    <a:lnTo>
                      <a:pt x="20" y="615"/>
                    </a:lnTo>
                    <a:lnTo>
                      <a:pt x="21" y="620"/>
                    </a:lnTo>
                    <a:lnTo>
                      <a:pt x="21" y="624"/>
                    </a:lnTo>
                    <a:lnTo>
                      <a:pt x="21" y="624"/>
                    </a:lnTo>
                    <a:lnTo>
                      <a:pt x="20" y="627"/>
                    </a:lnTo>
                    <a:lnTo>
                      <a:pt x="20" y="627"/>
                    </a:lnTo>
                    <a:lnTo>
                      <a:pt x="21" y="631"/>
                    </a:lnTo>
                    <a:lnTo>
                      <a:pt x="20" y="637"/>
                    </a:lnTo>
                    <a:lnTo>
                      <a:pt x="20" y="637"/>
                    </a:lnTo>
                    <a:lnTo>
                      <a:pt x="21" y="640"/>
                    </a:lnTo>
                    <a:lnTo>
                      <a:pt x="23" y="640"/>
                    </a:lnTo>
                    <a:lnTo>
                      <a:pt x="23" y="640"/>
                    </a:lnTo>
                    <a:lnTo>
                      <a:pt x="24" y="643"/>
                    </a:lnTo>
                    <a:lnTo>
                      <a:pt x="24" y="643"/>
                    </a:lnTo>
                    <a:lnTo>
                      <a:pt x="24" y="647"/>
                    </a:lnTo>
                    <a:lnTo>
                      <a:pt x="24" y="647"/>
                    </a:lnTo>
                    <a:lnTo>
                      <a:pt x="24" y="648"/>
                    </a:lnTo>
                    <a:lnTo>
                      <a:pt x="23" y="648"/>
                    </a:lnTo>
                    <a:lnTo>
                      <a:pt x="21" y="645"/>
                    </a:lnTo>
                    <a:lnTo>
                      <a:pt x="21" y="645"/>
                    </a:lnTo>
                    <a:lnTo>
                      <a:pt x="21" y="650"/>
                    </a:lnTo>
                    <a:lnTo>
                      <a:pt x="21" y="655"/>
                    </a:lnTo>
                    <a:lnTo>
                      <a:pt x="21" y="655"/>
                    </a:lnTo>
                    <a:lnTo>
                      <a:pt x="21" y="657"/>
                    </a:lnTo>
                    <a:lnTo>
                      <a:pt x="23" y="655"/>
                    </a:lnTo>
                    <a:lnTo>
                      <a:pt x="23" y="655"/>
                    </a:lnTo>
                    <a:lnTo>
                      <a:pt x="23" y="665"/>
                    </a:lnTo>
                    <a:lnTo>
                      <a:pt x="23" y="670"/>
                    </a:lnTo>
                    <a:lnTo>
                      <a:pt x="24" y="675"/>
                    </a:lnTo>
                    <a:lnTo>
                      <a:pt x="24" y="675"/>
                    </a:lnTo>
                    <a:lnTo>
                      <a:pt x="25" y="693"/>
                    </a:lnTo>
                    <a:lnTo>
                      <a:pt x="25" y="693"/>
                    </a:lnTo>
                    <a:lnTo>
                      <a:pt x="25" y="700"/>
                    </a:lnTo>
                    <a:lnTo>
                      <a:pt x="25" y="707"/>
                    </a:lnTo>
                    <a:lnTo>
                      <a:pt x="25" y="707"/>
                    </a:lnTo>
                    <a:lnTo>
                      <a:pt x="27" y="713"/>
                    </a:lnTo>
                    <a:lnTo>
                      <a:pt x="27" y="718"/>
                    </a:lnTo>
                    <a:lnTo>
                      <a:pt x="27" y="718"/>
                    </a:lnTo>
                    <a:lnTo>
                      <a:pt x="30" y="720"/>
                    </a:lnTo>
                    <a:lnTo>
                      <a:pt x="31" y="721"/>
                    </a:lnTo>
                    <a:lnTo>
                      <a:pt x="31" y="721"/>
                    </a:lnTo>
                    <a:lnTo>
                      <a:pt x="33" y="713"/>
                    </a:lnTo>
                    <a:lnTo>
                      <a:pt x="33" y="713"/>
                    </a:lnTo>
                    <a:lnTo>
                      <a:pt x="31" y="711"/>
                    </a:lnTo>
                    <a:lnTo>
                      <a:pt x="28" y="708"/>
                    </a:lnTo>
                    <a:lnTo>
                      <a:pt x="28" y="708"/>
                    </a:lnTo>
                    <a:lnTo>
                      <a:pt x="28" y="701"/>
                    </a:lnTo>
                    <a:lnTo>
                      <a:pt x="25" y="694"/>
                    </a:lnTo>
                    <a:lnTo>
                      <a:pt x="25" y="694"/>
                    </a:lnTo>
                    <a:lnTo>
                      <a:pt x="27" y="693"/>
                    </a:lnTo>
                    <a:lnTo>
                      <a:pt x="28" y="695"/>
                    </a:lnTo>
                    <a:lnTo>
                      <a:pt x="30" y="700"/>
                    </a:lnTo>
                    <a:lnTo>
                      <a:pt x="30" y="700"/>
                    </a:lnTo>
                    <a:lnTo>
                      <a:pt x="30" y="693"/>
                    </a:lnTo>
                    <a:lnTo>
                      <a:pt x="30" y="690"/>
                    </a:lnTo>
                    <a:lnTo>
                      <a:pt x="31" y="690"/>
                    </a:lnTo>
                    <a:lnTo>
                      <a:pt x="31" y="690"/>
                    </a:lnTo>
                    <a:lnTo>
                      <a:pt x="30" y="678"/>
                    </a:lnTo>
                    <a:lnTo>
                      <a:pt x="30" y="673"/>
                    </a:lnTo>
                    <a:lnTo>
                      <a:pt x="30" y="667"/>
                    </a:lnTo>
                    <a:lnTo>
                      <a:pt x="30" y="667"/>
                    </a:lnTo>
                    <a:lnTo>
                      <a:pt x="33" y="681"/>
                    </a:lnTo>
                    <a:lnTo>
                      <a:pt x="33" y="681"/>
                    </a:lnTo>
                    <a:lnTo>
                      <a:pt x="33" y="675"/>
                    </a:lnTo>
                    <a:lnTo>
                      <a:pt x="33" y="671"/>
                    </a:lnTo>
                    <a:lnTo>
                      <a:pt x="33" y="671"/>
                    </a:lnTo>
                    <a:lnTo>
                      <a:pt x="31" y="670"/>
                    </a:lnTo>
                    <a:lnTo>
                      <a:pt x="33" y="667"/>
                    </a:lnTo>
                    <a:lnTo>
                      <a:pt x="33" y="667"/>
                    </a:lnTo>
                    <a:lnTo>
                      <a:pt x="31" y="661"/>
                    </a:lnTo>
                    <a:lnTo>
                      <a:pt x="31" y="661"/>
                    </a:lnTo>
                    <a:lnTo>
                      <a:pt x="31" y="654"/>
                    </a:lnTo>
                    <a:lnTo>
                      <a:pt x="31" y="654"/>
                    </a:lnTo>
                    <a:lnTo>
                      <a:pt x="31" y="648"/>
                    </a:lnTo>
                    <a:lnTo>
                      <a:pt x="31" y="641"/>
                    </a:lnTo>
                    <a:lnTo>
                      <a:pt x="31" y="641"/>
                    </a:lnTo>
                    <a:lnTo>
                      <a:pt x="33" y="640"/>
                    </a:lnTo>
                    <a:lnTo>
                      <a:pt x="33" y="641"/>
                    </a:lnTo>
                    <a:lnTo>
                      <a:pt x="34" y="644"/>
                    </a:lnTo>
                    <a:lnTo>
                      <a:pt x="34" y="644"/>
                    </a:lnTo>
                    <a:lnTo>
                      <a:pt x="34" y="640"/>
                    </a:lnTo>
                    <a:lnTo>
                      <a:pt x="34" y="635"/>
                    </a:lnTo>
                    <a:lnTo>
                      <a:pt x="34" y="635"/>
                    </a:lnTo>
                    <a:lnTo>
                      <a:pt x="33" y="637"/>
                    </a:lnTo>
                    <a:lnTo>
                      <a:pt x="31" y="643"/>
                    </a:lnTo>
                    <a:lnTo>
                      <a:pt x="31" y="643"/>
                    </a:lnTo>
                    <a:lnTo>
                      <a:pt x="30" y="641"/>
                    </a:lnTo>
                    <a:lnTo>
                      <a:pt x="30" y="641"/>
                    </a:lnTo>
                    <a:lnTo>
                      <a:pt x="30" y="634"/>
                    </a:lnTo>
                    <a:lnTo>
                      <a:pt x="30" y="634"/>
                    </a:lnTo>
                    <a:lnTo>
                      <a:pt x="30" y="633"/>
                    </a:lnTo>
                    <a:lnTo>
                      <a:pt x="30" y="634"/>
                    </a:lnTo>
                    <a:lnTo>
                      <a:pt x="31" y="634"/>
                    </a:lnTo>
                    <a:lnTo>
                      <a:pt x="31" y="631"/>
                    </a:lnTo>
                    <a:lnTo>
                      <a:pt x="31" y="631"/>
                    </a:lnTo>
                    <a:lnTo>
                      <a:pt x="30" y="630"/>
                    </a:lnTo>
                    <a:lnTo>
                      <a:pt x="30" y="628"/>
                    </a:lnTo>
                    <a:lnTo>
                      <a:pt x="30" y="628"/>
                    </a:lnTo>
                    <a:lnTo>
                      <a:pt x="30" y="624"/>
                    </a:lnTo>
                    <a:lnTo>
                      <a:pt x="30" y="624"/>
                    </a:lnTo>
                    <a:lnTo>
                      <a:pt x="30" y="623"/>
                    </a:lnTo>
                    <a:lnTo>
                      <a:pt x="31" y="624"/>
                    </a:lnTo>
                    <a:lnTo>
                      <a:pt x="31" y="625"/>
                    </a:lnTo>
                    <a:lnTo>
                      <a:pt x="31" y="625"/>
                    </a:lnTo>
                    <a:lnTo>
                      <a:pt x="31" y="631"/>
                    </a:lnTo>
                    <a:lnTo>
                      <a:pt x="31" y="634"/>
                    </a:lnTo>
                    <a:lnTo>
                      <a:pt x="31" y="635"/>
                    </a:lnTo>
                    <a:lnTo>
                      <a:pt x="31" y="635"/>
                    </a:lnTo>
                    <a:lnTo>
                      <a:pt x="33" y="610"/>
                    </a:lnTo>
                    <a:lnTo>
                      <a:pt x="35" y="584"/>
                    </a:lnTo>
                    <a:lnTo>
                      <a:pt x="38" y="560"/>
                    </a:lnTo>
                    <a:lnTo>
                      <a:pt x="44" y="534"/>
                    </a:lnTo>
                    <a:lnTo>
                      <a:pt x="44" y="534"/>
                    </a:lnTo>
                    <a:lnTo>
                      <a:pt x="43" y="531"/>
                    </a:lnTo>
                    <a:lnTo>
                      <a:pt x="44" y="526"/>
                    </a:lnTo>
                    <a:lnTo>
                      <a:pt x="45" y="521"/>
                    </a:lnTo>
                    <a:lnTo>
                      <a:pt x="47" y="518"/>
                    </a:lnTo>
                    <a:lnTo>
                      <a:pt x="47" y="518"/>
                    </a:lnTo>
                    <a:lnTo>
                      <a:pt x="45" y="518"/>
                    </a:lnTo>
                    <a:lnTo>
                      <a:pt x="45" y="518"/>
                    </a:lnTo>
                    <a:lnTo>
                      <a:pt x="44" y="518"/>
                    </a:lnTo>
                    <a:lnTo>
                      <a:pt x="43" y="517"/>
                    </a:lnTo>
                    <a:lnTo>
                      <a:pt x="43" y="517"/>
                    </a:lnTo>
                    <a:lnTo>
                      <a:pt x="44" y="513"/>
                    </a:lnTo>
                    <a:lnTo>
                      <a:pt x="45" y="511"/>
                    </a:lnTo>
                    <a:lnTo>
                      <a:pt x="45" y="508"/>
                    </a:lnTo>
                    <a:lnTo>
                      <a:pt x="47" y="506"/>
                    </a:lnTo>
                    <a:lnTo>
                      <a:pt x="47" y="506"/>
                    </a:lnTo>
                    <a:lnTo>
                      <a:pt x="47" y="506"/>
                    </a:lnTo>
                    <a:lnTo>
                      <a:pt x="47" y="507"/>
                    </a:lnTo>
                    <a:lnTo>
                      <a:pt x="47" y="507"/>
                    </a:lnTo>
                    <a:lnTo>
                      <a:pt x="48" y="500"/>
                    </a:lnTo>
                    <a:lnTo>
                      <a:pt x="50" y="491"/>
                    </a:lnTo>
                    <a:lnTo>
                      <a:pt x="50" y="491"/>
                    </a:lnTo>
                    <a:lnTo>
                      <a:pt x="51" y="493"/>
                    </a:lnTo>
                    <a:lnTo>
                      <a:pt x="53" y="493"/>
                    </a:lnTo>
                    <a:lnTo>
                      <a:pt x="54" y="487"/>
                    </a:lnTo>
                    <a:lnTo>
                      <a:pt x="57" y="478"/>
                    </a:lnTo>
                    <a:lnTo>
                      <a:pt x="60" y="471"/>
                    </a:lnTo>
                    <a:lnTo>
                      <a:pt x="60" y="471"/>
                    </a:lnTo>
                    <a:lnTo>
                      <a:pt x="60" y="470"/>
                    </a:lnTo>
                    <a:lnTo>
                      <a:pt x="60" y="470"/>
                    </a:lnTo>
                    <a:lnTo>
                      <a:pt x="58" y="473"/>
                    </a:lnTo>
                    <a:lnTo>
                      <a:pt x="58" y="473"/>
                    </a:lnTo>
                    <a:lnTo>
                      <a:pt x="60" y="467"/>
                    </a:lnTo>
                    <a:lnTo>
                      <a:pt x="63" y="461"/>
                    </a:lnTo>
                    <a:lnTo>
                      <a:pt x="63" y="461"/>
                    </a:lnTo>
                    <a:lnTo>
                      <a:pt x="63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4" y="456"/>
                    </a:lnTo>
                    <a:lnTo>
                      <a:pt x="64" y="456"/>
                    </a:lnTo>
                    <a:lnTo>
                      <a:pt x="63" y="450"/>
                    </a:lnTo>
                    <a:lnTo>
                      <a:pt x="63" y="450"/>
                    </a:lnTo>
                    <a:lnTo>
                      <a:pt x="64" y="447"/>
                    </a:lnTo>
                    <a:lnTo>
                      <a:pt x="64" y="447"/>
                    </a:lnTo>
                    <a:lnTo>
                      <a:pt x="65" y="446"/>
                    </a:lnTo>
                    <a:lnTo>
                      <a:pt x="65" y="441"/>
                    </a:lnTo>
                    <a:lnTo>
                      <a:pt x="65" y="441"/>
                    </a:lnTo>
                    <a:lnTo>
                      <a:pt x="67" y="441"/>
                    </a:lnTo>
                    <a:lnTo>
                      <a:pt x="67" y="441"/>
                    </a:lnTo>
                    <a:lnTo>
                      <a:pt x="67" y="444"/>
                    </a:lnTo>
                    <a:lnTo>
                      <a:pt x="67" y="444"/>
                    </a:lnTo>
                    <a:lnTo>
                      <a:pt x="68" y="441"/>
                    </a:lnTo>
                    <a:lnTo>
                      <a:pt x="68" y="441"/>
                    </a:lnTo>
                    <a:lnTo>
                      <a:pt x="70" y="439"/>
                    </a:lnTo>
                    <a:lnTo>
                      <a:pt x="70" y="439"/>
                    </a:lnTo>
                    <a:lnTo>
                      <a:pt x="72" y="434"/>
                    </a:lnTo>
                    <a:lnTo>
                      <a:pt x="72" y="434"/>
                    </a:lnTo>
                    <a:lnTo>
                      <a:pt x="77" y="420"/>
                    </a:lnTo>
                    <a:lnTo>
                      <a:pt x="77" y="420"/>
                    </a:lnTo>
                    <a:lnTo>
                      <a:pt x="78" y="420"/>
                    </a:lnTo>
                    <a:lnTo>
                      <a:pt x="78" y="421"/>
                    </a:lnTo>
                    <a:lnTo>
                      <a:pt x="78" y="421"/>
                    </a:lnTo>
                    <a:lnTo>
                      <a:pt x="80" y="414"/>
                    </a:lnTo>
                    <a:lnTo>
                      <a:pt x="80" y="414"/>
                    </a:lnTo>
                    <a:lnTo>
                      <a:pt x="82" y="407"/>
                    </a:lnTo>
                    <a:lnTo>
                      <a:pt x="82" y="407"/>
                    </a:lnTo>
                    <a:lnTo>
                      <a:pt x="88" y="393"/>
                    </a:lnTo>
                    <a:lnTo>
                      <a:pt x="88" y="393"/>
                    </a:lnTo>
                    <a:lnTo>
                      <a:pt x="90" y="393"/>
                    </a:lnTo>
                    <a:lnTo>
                      <a:pt x="90" y="393"/>
                    </a:lnTo>
                    <a:lnTo>
                      <a:pt x="90" y="393"/>
                    </a:lnTo>
                    <a:lnTo>
                      <a:pt x="92" y="381"/>
                    </a:lnTo>
                    <a:lnTo>
                      <a:pt x="92" y="381"/>
                    </a:lnTo>
                    <a:lnTo>
                      <a:pt x="95" y="379"/>
                    </a:lnTo>
                    <a:lnTo>
                      <a:pt x="94" y="381"/>
                    </a:lnTo>
                    <a:lnTo>
                      <a:pt x="94" y="381"/>
                    </a:lnTo>
                    <a:lnTo>
                      <a:pt x="98" y="373"/>
                    </a:lnTo>
                    <a:lnTo>
                      <a:pt x="104" y="364"/>
                    </a:lnTo>
                    <a:lnTo>
                      <a:pt x="104" y="364"/>
                    </a:lnTo>
                    <a:lnTo>
                      <a:pt x="108" y="356"/>
                    </a:lnTo>
                    <a:lnTo>
                      <a:pt x="112" y="347"/>
                    </a:lnTo>
                    <a:lnTo>
                      <a:pt x="112" y="347"/>
                    </a:lnTo>
                    <a:lnTo>
                      <a:pt x="114" y="346"/>
                    </a:lnTo>
                    <a:lnTo>
                      <a:pt x="114" y="346"/>
                    </a:lnTo>
                    <a:lnTo>
                      <a:pt x="114" y="346"/>
                    </a:lnTo>
                    <a:lnTo>
                      <a:pt x="115" y="346"/>
                    </a:lnTo>
                    <a:lnTo>
                      <a:pt x="115" y="346"/>
                    </a:lnTo>
                    <a:lnTo>
                      <a:pt x="114" y="349"/>
                    </a:lnTo>
                    <a:lnTo>
                      <a:pt x="112" y="351"/>
                    </a:lnTo>
                    <a:lnTo>
                      <a:pt x="112" y="351"/>
                    </a:lnTo>
                    <a:lnTo>
                      <a:pt x="120" y="336"/>
                    </a:lnTo>
                    <a:lnTo>
                      <a:pt x="125" y="327"/>
                    </a:lnTo>
                    <a:lnTo>
                      <a:pt x="130" y="320"/>
                    </a:lnTo>
                    <a:lnTo>
                      <a:pt x="130" y="320"/>
                    </a:lnTo>
                    <a:lnTo>
                      <a:pt x="130" y="319"/>
                    </a:lnTo>
                    <a:lnTo>
                      <a:pt x="130" y="320"/>
                    </a:lnTo>
                    <a:lnTo>
                      <a:pt x="128" y="321"/>
                    </a:lnTo>
                    <a:lnTo>
                      <a:pt x="127" y="321"/>
                    </a:lnTo>
                    <a:lnTo>
                      <a:pt x="127" y="320"/>
                    </a:lnTo>
                    <a:lnTo>
                      <a:pt x="127" y="320"/>
                    </a:lnTo>
                    <a:lnTo>
                      <a:pt x="132" y="314"/>
                    </a:lnTo>
                    <a:lnTo>
                      <a:pt x="137" y="309"/>
                    </a:lnTo>
                    <a:lnTo>
                      <a:pt x="137" y="309"/>
                    </a:lnTo>
                    <a:lnTo>
                      <a:pt x="137" y="307"/>
                    </a:lnTo>
                    <a:lnTo>
                      <a:pt x="135" y="309"/>
                    </a:lnTo>
                    <a:lnTo>
                      <a:pt x="132" y="314"/>
                    </a:lnTo>
                    <a:lnTo>
                      <a:pt x="132" y="314"/>
                    </a:lnTo>
                    <a:lnTo>
                      <a:pt x="135" y="309"/>
                    </a:lnTo>
                    <a:lnTo>
                      <a:pt x="138" y="303"/>
                    </a:lnTo>
                    <a:lnTo>
                      <a:pt x="138" y="303"/>
                    </a:lnTo>
                    <a:lnTo>
                      <a:pt x="138" y="304"/>
                    </a:lnTo>
                    <a:lnTo>
                      <a:pt x="140" y="307"/>
                    </a:lnTo>
                    <a:lnTo>
                      <a:pt x="140" y="307"/>
                    </a:lnTo>
                    <a:lnTo>
                      <a:pt x="147" y="294"/>
                    </a:lnTo>
                    <a:lnTo>
                      <a:pt x="147" y="294"/>
                    </a:lnTo>
                    <a:lnTo>
                      <a:pt x="151" y="287"/>
                    </a:lnTo>
                    <a:lnTo>
                      <a:pt x="157" y="280"/>
                    </a:lnTo>
                    <a:lnTo>
                      <a:pt x="157" y="280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61" y="277"/>
                    </a:lnTo>
                    <a:lnTo>
                      <a:pt x="161" y="277"/>
                    </a:lnTo>
                    <a:lnTo>
                      <a:pt x="162" y="274"/>
                    </a:lnTo>
                    <a:lnTo>
                      <a:pt x="164" y="272"/>
                    </a:lnTo>
                    <a:lnTo>
                      <a:pt x="164" y="272"/>
                    </a:lnTo>
                    <a:lnTo>
                      <a:pt x="165" y="272"/>
                    </a:lnTo>
                    <a:lnTo>
                      <a:pt x="168" y="269"/>
                    </a:lnTo>
                    <a:lnTo>
                      <a:pt x="168" y="269"/>
                    </a:lnTo>
                    <a:lnTo>
                      <a:pt x="172" y="263"/>
                    </a:lnTo>
                    <a:lnTo>
                      <a:pt x="178" y="256"/>
                    </a:lnTo>
                    <a:lnTo>
                      <a:pt x="178" y="256"/>
                    </a:lnTo>
                    <a:lnTo>
                      <a:pt x="178" y="256"/>
                    </a:lnTo>
                    <a:lnTo>
                      <a:pt x="178" y="257"/>
                    </a:lnTo>
                    <a:lnTo>
                      <a:pt x="175" y="260"/>
                    </a:lnTo>
                    <a:lnTo>
                      <a:pt x="175" y="260"/>
                    </a:lnTo>
                    <a:lnTo>
                      <a:pt x="178" y="257"/>
                    </a:lnTo>
                    <a:lnTo>
                      <a:pt x="181" y="254"/>
                    </a:lnTo>
                    <a:lnTo>
                      <a:pt x="185" y="246"/>
                    </a:lnTo>
                    <a:lnTo>
                      <a:pt x="185" y="246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92" y="240"/>
                    </a:lnTo>
                    <a:lnTo>
                      <a:pt x="195" y="236"/>
                    </a:lnTo>
                    <a:lnTo>
                      <a:pt x="199" y="232"/>
                    </a:lnTo>
                    <a:lnTo>
                      <a:pt x="199" y="232"/>
                    </a:lnTo>
                    <a:lnTo>
                      <a:pt x="199" y="232"/>
                    </a:lnTo>
                    <a:lnTo>
                      <a:pt x="199" y="233"/>
                    </a:lnTo>
                    <a:lnTo>
                      <a:pt x="198" y="234"/>
                    </a:lnTo>
                    <a:lnTo>
                      <a:pt x="197" y="236"/>
                    </a:lnTo>
                    <a:lnTo>
                      <a:pt x="197" y="236"/>
                    </a:lnTo>
                    <a:lnTo>
                      <a:pt x="201" y="233"/>
                    </a:lnTo>
                    <a:lnTo>
                      <a:pt x="205" y="229"/>
                    </a:lnTo>
                    <a:lnTo>
                      <a:pt x="205" y="229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5" y="232"/>
                    </a:lnTo>
                    <a:lnTo>
                      <a:pt x="205" y="232"/>
                    </a:lnTo>
                    <a:lnTo>
                      <a:pt x="202" y="234"/>
                    </a:lnTo>
                    <a:lnTo>
                      <a:pt x="201" y="237"/>
                    </a:lnTo>
                    <a:lnTo>
                      <a:pt x="201" y="237"/>
                    </a:lnTo>
                    <a:lnTo>
                      <a:pt x="205" y="233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8" y="229"/>
                    </a:lnTo>
                    <a:lnTo>
                      <a:pt x="208" y="227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08" y="226"/>
                    </a:lnTo>
                    <a:lnTo>
                      <a:pt x="208" y="226"/>
                    </a:lnTo>
                    <a:lnTo>
                      <a:pt x="212" y="220"/>
                    </a:lnTo>
                    <a:lnTo>
                      <a:pt x="217" y="214"/>
                    </a:lnTo>
                    <a:lnTo>
                      <a:pt x="217" y="214"/>
                    </a:lnTo>
                    <a:lnTo>
                      <a:pt x="218" y="214"/>
                    </a:lnTo>
                    <a:lnTo>
                      <a:pt x="218" y="214"/>
                    </a:lnTo>
                    <a:lnTo>
                      <a:pt x="218" y="216"/>
                    </a:lnTo>
                    <a:lnTo>
                      <a:pt x="219" y="216"/>
                    </a:lnTo>
                    <a:lnTo>
                      <a:pt x="219" y="216"/>
                    </a:lnTo>
                    <a:lnTo>
                      <a:pt x="222" y="210"/>
                    </a:lnTo>
                    <a:lnTo>
                      <a:pt x="222" y="210"/>
                    </a:lnTo>
                    <a:lnTo>
                      <a:pt x="224" y="209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35" y="199"/>
                    </a:lnTo>
                    <a:lnTo>
                      <a:pt x="244" y="190"/>
                    </a:lnTo>
                    <a:lnTo>
                      <a:pt x="244" y="190"/>
                    </a:lnTo>
                    <a:lnTo>
                      <a:pt x="244" y="190"/>
                    </a:lnTo>
                    <a:lnTo>
                      <a:pt x="245" y="186"/>
                    </a:lnTo>
                    <a:lnTo>
                      <a:pt x="245" y="186"/>
                    </a:lnTo>
                    <a:lnTo>
                      <a:pt x="247" y="187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2" y="186"/>
                    </a:lnTo>
                    <a:lnTo>
                      <a:pt x="252" y="186"/>
                    </a:lnTo>
                    <a:lnTo>
                      <a:pt x="249" y="189"/>
                    </a:lnTo>
                    <a:lnTo>
                      <a:pt x="245" y="192"/>
                    </a:lnTo>
                    <a:lnTo>
                      <a:pt x="245" y="192"/>
                    </a:lnTo>
                    <a:lnTo>
                      <a:pt x="248" y="190"/>
                    </a:lnTo>
                    <a:lnTo>
                      <a:pt x="251" y="189"/>
                    </a:lnTo>
                    <a:lnTo>
                      <a:pt x="256" y="183"/>
                    </a:lnTo>
                    <a:lnTo>
                      <a:pt x="256" y="183"/>
                    </a:lnTo>
                    <a:lnTo>
                      <a:pt x="256" y="182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61" y="179"/>
                    </a:lnTo>
                    <a:lnTo>
                      <a:pt x="264" y="177"/>
                    </a:lnTo>
                    <a:lnTo>
                      <a:pt x="264" y="177"/>
                    </a:lnTo>
                    <a:lnTo>
                      <a:pt x="266" y="174"/>
                    </a:lnTo>
                    <a:lnTo>
                      <a:pt x="268" y="172"/>
                    </a:lnTo>
                    <a:lnTo>
                      <a:pt x="268" y="172"/>
                    </a:lnTo>
                    <a:lnTo>
                      <a:pt x="272" y="170"/>
                    </a:lnTo>
                    <a:lnTo>
                      <a:pt x="275" y="167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79" y="167"/>
                    </a:lnTo>
                    <a:lnTo>
                      <a:pt x="275" y="169"/>
                    </a:lnTo>
                    <a:lnTo>
                      <a:pt x="275" y="169"/>
                    </a:lnTo>
                    <a:lnTo>
                      <a:pt x="288" y="162"/>
                    </a:lnTo>
                    <a:lnTo>
                      <a:pt x="288" y="162"/>
                    </a:lnTo>
                    <a:lnTo>
                      <a:pt x="294" y="157"/>
                    </a:lnTo>
                    <a:lnTo>
                      <a:pt x="294" y="157"/>
                    </a:lnTo>
                    <a:lnTo>
                      <a:pt x="301" y="153"/>
                    </a:lnTo>
                    <a:lnTo>
                      <a:pt x="301" y="153"/>
                    </a:lnTo>
                    <a:lnTo>
                      <a:pt x="314" y="144"/>
                    </a:lnTo>
                    <a:lnTo>
                      <a:pt x="314" y="144"/>
                    </a:lnTo>
                    <a:lnTo>
                      <a:pt x="321" y="140"/>
                    </a:lnTo>
                    <a:lnTo>
                      <a:pt x="321" y="140"/>
                    </a:lnTo>
                    <a:lnTo>
                      <a:pt x="328" y="136"/>
                    </a:lnTo>
                    <a:lnTo>
                      <a:pt x="328" y="136"/>
                    </a:lnTo>
                    <a:lnTo>
                      <a:pt x="326" y="137"/>
                    </a:lnTo>
                    <a:lnTo>
                      <a:pt x="325" y="140"/>
                    </a:lnTo>
                    <a:lnTo>
                      <a:pt x="325" y="140"/>
                    </a:lnTo>
                    <a:lnTo>
                      <a:pt x="329" y="137"/>
                    </a:lnTo>
                    <a:lnTo>
                      <a:pt x="335" y="135"/>
                    </a:lnTo>
                    <a:lnTo>
                      <a:pt x="335" y="135"/>
                    </a:lnTo>
                    <a:lnTo>
                      <a:pt x="336" y="133"/>
                    </a:lnTo>
                    <a:lnTo>
                      <a:pt x="335" y="132"/>
                    </a:lnTo>
                    <a:lnTo>
                      <a:pt x="335" y="132"/>
                    </a:lnTo>
                    <a:lnTo>
                      <a:pt x="342" y="129"/>
                    </a:lnTo>
                    <a:lnTo>
                      <a:pt x="342" y="129"/>
                    </a:lnTo>
                    <a:lnTo>
                      <a:pt x="351" y="125"/>
                    </a:lnTo>
                    <a:lnTo>
                      <a:pt x="351" y="125"/>
                    </a:lnTo>
                    <a:lnTo>
                      <a:pt x="359" y="120"/>
                    </a:lnTo>
                    <a:lnTo>
                      <a:pt x="366" y="115"/>
                    </a:lnTo>
                    <a:lnTo>
                      <a:pt x="366" y="115"/>
                    </a:lnTo>
                    <a:lnTo>
                      <a:pt x="368" y="115"/>
                    </a:lnTo>
                    <a:lnTo>
                      <a:pt x="366" y="116"/>
                    </a:lnTo>
                    <a:lnTo>
                      <a:pt x="365" y="117"/>
                    </a:lnTo>
                    <a:lnTo>
                      <a:pt x="365" y="117"/>
                    </a:lnTo>
                    <a:lnTo>
                      <a:pt x="365" y="117"/>
                    </a:lnTo>
                    <a:lnTo>
                      <a:pt x="368" y="116"/>
                    </a:lnTo>
                    <a:lnTo>
                      <a:pt x="368" y="116"/>
                    </a:lnTo>
                    <a:lnTo>
                      <a:pt x="371" y="115"/>
                    </a:lnTo>
                    <a:lnTo>
                      <a:pt x="371" y="115"/>
                    </a:lnTo>
                    <a:lnTo>
                      <a:pt x="378" y="112"/>
                    </a:lnTo>
                    <a:lnTo>
                      <a:pt x="378" y="112"/>
                    </a:lnTo>
                    <a:lnTo>
                      <a:pt x="378" y="112"/>
                    </a:lnTo>
                    <a:lnTo>
                      <a:pt x="378" y="110"/>
                    </a:lnTo>
                    <a:lnTo>
                      <a:pt x="378" y="110"/>
                    </a:lnTo>
                    <a:lnTo>
                      <a:pt x="389" y="106"/>
                    </a:lnTo>
                    <a:lnTo>
                      <a:pt x="395" y="105"/>
                    </a:lnTo>
                    <a:lnTo>
                      <a:pt x="398" y="102"/>
                    </a:lnTo>
                    <a:lnTo>
                      <a:pt x="398" y="102"/>
                    </a:lnTo>
                    <a:lnTo>
                      <a:pt x="401" y="102"/>
                    </a:lnTo>
                    <a:lnTo>
                      <a:pt x="403" y="102"/>
                    </a:lnTo>
                    <a:lnTo>
                      <a:pt x="403" y="102"/>
                    </a:lnTo>
                    <a:lnTo>
                      <a:pt x="408" y="99"/>
                    </a:lnTo>
                    <a:lnTo>
                      <a:pt x="411" y="97"/>
                    </a:lnTo>
                    <a:lnTo>
                      <a:pt x="413" y="97"/>
                    </a:lnTo>
                    <a:lnTo>
                      <a:pt x="413" y="97"/>
                    </a:lnTo>
                    <a:lnTo>
                      <a:pt x="418" y="95"/>
                    </a:lnTo>
                    <a:lnTo>
                      <a:pt x="418" y="95"/>
                    </a:lnTo>
                    <a:lnTo>
                      <a:pt x="421" y="93"/>
                    </a:lnTo>
                    <a:lnTo>
                      <a:pt x="421" y="93"/>
                    </a:lnTo>
                    <a:lnTo>
                      <a:pt x="423" y="93"/>
                    </a:lnTo>
                    <a:lnTo>
                      <a:pt x="423" y="93"/>
                    </a:lnTo>
                    <a:lnTo>
                      <a:pt x="431" y="90"/>
                    </a:lnTo>
                    <a:lnTo>
                      <a:pt x="438" y="87"/>
                    </a:lnTo>
                    <a:lnTo>
                      <a:pt x="438" y="87"/>
                    </a:lnTo>
                    <a:lnTo>
                      <a:pt x="439" y="87"/>
                    </a:lnTo>
                    <a:lnTo>
                      <a:pt x="440" y="87"/>
                    </a:lnTo>
                    <a:lnTo>
                      <a:pt x="440" y="89"/>
                    </a:lnTo>
                    <a:lnTo>
                      <a:pt x="440" y="89"/>
                    </a:lnTo>
                    <a:lnTo>
                      <a:pt x="448" y="85"/>
                    </a:lnTo>
                    <a:lnTo>
                      <a:pt x="448" y="85"/>
                    </a:lnTo>
                    <a:lnTo>
                      <a:pt x="452" y="85"/>
                    </a:lnTo>
                    <a:lnTo>
                      <a:pt x="455" y="85"/>
                    </a:lnTo>
                    <a:lnTo>
                      <a:pt x="455" y="85"/>
                    </a:lnTo>
                    <a:lnTo>
                      <a:pt x="462" y="82"/>
                    </a:lnTo>
                    <a:lnTo>
                      <a:pt x="462" y="82"/>
                    </a:lnTo>
                    <a:lnTo>
                      <a:pt x="463" y="82"/>
                    </a:lnTo>
                    <a:lnTo>
                      <a:pt x="463" y="82"/>
                    </a:lnTo>
                    <a:lnTo>
                      <a:pt x="466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73" y="79"/>
                    </a:lnTo>
                    <a:lnTo>
                      <a:pt x="473" y="79"/>
                    </a:lnTo>
                    <a:lnTo>
                      <a:pt x="482" y="77"/>
                    </a:lnTo>
                    <a:lnTo>
                      <a:pt x="482" y="77"/>
                    </a:lnTo>
                    <a:lnTo>
                      <a:pt x="482" y="76"/>
                    </a:lnTo>
                    <a:lnTo>
                      <a:pt x="482" y="76"/>
                    </a:lnTo>
                    <a:lnTo>
                      <a:pt x="488" y="75"/>
                    </a:lnTo>
                    <a:lnTo>
                      <a:pt x="488" y="75"/>
                    </a:lnTo>
                    <a:lnTo>
                      <a:pt x="486" y="75"/>
                    </a:lnTo>
                    <a:lnTo>
                      <a:pt x="485" y="76"/>
                    </a:lnTo>
                    <a:lnTo>
                      <a:pt x="485" y="76"/>
                    </a:lnTo>
                    <a:lnTo>
                      <a:pt x="500" y="73"/>
                    </a:lnTo>
                    <a:lnTo>
                      <a:pt x="500" y="73"/>
                    </a:lnTo>
                    <a:lnTo>
                      <a:pt x="496" y="75"/>
                    </a:lnTo>
                    <a:lnTo>
                      <a:pt x="495" y="75"/>
                    </a:lnTo>
                    <a:lnTo>
                      <a:pt x="493" y="76"/>
                    </a:lnTo>
                    <a:lnTo>
                      <a:pt x="493" y="76"/>
                    </a:lnTo>
                    <a:lnTo>
                      <a:pt x="503" y="75"/>
                    </a:lnTo>
                    <a:lnTo>
                      <a:pt x="503" y="75"/>
                    </a:lnTo>
                    <a:lnTo>
                      <a:pt x="502" y="76"/>
                    </a:lnTo>
                    <a:lnTo>
                      <a:pt x="500" y="77"/>
                    </a:lnTo>
                    <a:lnTo>
                      <a:pt x="500" y="77"/>
                    </a:lnTo>
                    <a:lnTo>
                      <a:pt x="495" y="77"/>
                    </a:lnTo>
                    <a:lnTo>
                      <a:pt x="492" y="77"/>
                    </a:lnTo>
                    <a:lnTo>
                      <a:pt x="489" y="79"/>
                    </a:lnTo>
                    <a:lnTo>
                      <a:pt x="489" y="79"/>
                    </a:lnTo>
                    <a:lnTo>
                      <a:pt x="490" y="79"/>
                    </a:lnTo>
                    <a:lnTo>
                      <a:pt x="492" y="79"/>
                    </a:lnTo>
                    <a:lnTo>
                      <a:pt x="493" y="79"/>
                    </a:lnTo>
                    <a:lnTo>
                      <a:pt x="496" y="79"/>
                    </a:lnTo>
                    <a:lnTo>
                      <a:pt x="496" y="79"/>
                    </a:lnTo>
                    <a:lnTo>
                      <a:pt x="496" y="80"/>
                    </a:lnTo>
                    <a:lnTo>
                      <a:pt x="495" y="80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90" y="80"/>
                    </a:lnTo>
                    <a:lnTo>
                      <a:pt x="490" y="80"/>
                    </a:lnTo>
                    <a:lnTo>
                      <a:pt x="486" y="82"/>
                    </a:lnTo>
                    <a:lnTo>
                      <a:pt x="483" y="83"/>
                    </a:lnTo>
                    <a:lnTo>
                      <a:pt x="483" y="83"/>
                    </a:lnTo>
                    <a:lnTo>
                      <a:pt x="479" y="85"/>
                    </a:lnTo>
                    <a:lnTo>
                      <a:pt x="479" y="85"/>
                    </a:lnTo>
                    <a:lnTo>
                      <a:pt x="476" y="85"/>
                    </a:lnTo>
                    <a:lnTo>
                      <a:pt x="476" y="85"/>
                    </a:lnTo>
                    <a:lnTo>
                      <a:pt x="473" y="85"/>
                    </a:lnTo>
                    <a:lnTo>
                      <a:pt x="473" y="85"/>
                    </a:lnTo>
                    <a:lnTo>
                      <a:pt x="478" y="83"/>
                    </a:lnTo>
                    <a:lnTo>
                      <a:pt x="478" y="83"/>
                    </a:lnTo>
                    <a:lnTo>
                      <a:pt x="479" y="83"/>
                    </a:lnTo>
                    <a:lnTo>
                      <a:pt x="479" y="83"/>
                    </a:lnTo>
                    <a:lnTo>
                      <a:pt x="482" y="82"/>
                    </a:lnTo>
                    <a:lnTo>
                      <a:pt x="485" y="80"/>
                    </a:lnTo>
                    <a:lnTo>
                      <a:pt x="485" y="80"/>
                    </a:lnTo>
                    <a:lnTo>
                      <a:pt x="485" y="80"/>
                    </a:lnTo>
                    <a:lnTo>
                      <a:pt x="482" y="80"/>
                    </a:lnTo>
                    <a:lnTo>
                      <a:pt x="482" y="80"/>
                    </a:lnTo>
                    <a:lnTo>
                      <a:pt x="485" y="79"/>
                    </a:lnTo>
                    <a:lnTo>
                      <a:pt x="485" y="79"/>
                    </a:lnTo>
                    <a:lnTo>
                      <a:pt x="486" y="79"/>
                    </a:lnTo>
                    <a:lnTo>
                      <a:pt x="486" y="79"/>
                    </a:lnTo>
                    <a:lnTo>
                      <a:pt x="486" y="79"/>
                    </a:lnTo>
                    <a:lnTo>
                      <a:pt x="488" y="79"/>
                    </a:lnTo>
                    <a:lnTo>
                      <a:pt x="488" y="79"/>
                    </a:lnTo>
                    <a:lnTo>
                      <a:pt x="489" y="77"/>
                    </a:lnTo>
                    <a:lnTo>
                      <a:pt x="489" y="77"/>
                    </a:lnTo>
                    <a:lnTo>
                      <a:pt x="485" y="77"/>
                    </a:lnTo>
                    <a:lnTo>
                      <a:pt x="485" y="77"/>
                    </a:lnTo>
                    <a:lnTo>
                      <a:pt x="489" y="76"/>
                    </a:lnTo>
                    <a:lnTo>
                      <a:pt x="489" y="76"/>
                    </a:lnTo>
                    <a:lnTo>
                      <a:pt x="478" y="79"/>
                    </a:lnTo>
                    <a:lnTo>
                      <a:pt x="478" y="79"/>
                    </a:lnTo>
                    <a:lnTo>
                      <a:pt x="470" y="82"/>
                    </a:lnTo>
                    <a:lnTo>
                      <a:pt x="470" y="82"/>
                    </a:lnTo>
                    <a:lnTo>
                      <a:pt x="463" y="83"/>
                    </a:lnTo>
                    <a:lnTo>
                      <a:pt x="463" y="83"/>
                    </a:lnTo>
                    <a:lnTo>
                      <a:pt x="463" y="83"/>
                    </a:lnTo>
                    <a:lnTo>
                      <a:pt x="462" y="85"/>
                    </a:lnTo>
                    <a:lnTo>
                      <a:pt x="460" y="85"/>
                    </a:lnTo>
                    <a:lnTo>
                      <a:pt x="459" y="86"/>
                    </a:lnTo>
                    <a:lnTo>
                      <a:pt x="459" y="86"/>
                    </a:lnTo>
                    <a:lnTo>
                      <a:pt x="473" y="80"/>
                    </a:lnTo>
                    <a:lnTo>
                      <a:pt x="473" y="80"/>
                    </a:lnTo>
                    <a:lnTo>
                      <a:pt x="475" y="82"/>
                    </a:lnTo>
                    <a:lnTo>
                      <a:pt x="473" y="83"/>
                    </a:lnTo>
                    <a:lnTo>
                      <a:pt x="468" y="86"/>
                    </a:lnTo>
                    <a:lnTo>
                      <a:pt x="455" y="90"/>
                    </a:lnTo>
                    <a:lnTo>
                      <a:pt x="455" y="90"/>
                    </a:lnTo>
                    <a:lnTo>
                      <a:pt x="452" y="90"/>
                    </a:lnTo>
                    <a:lnTo>
                      <a:pt x="450" y="89"/>
                    </a:lnTo>
                    <a:lnTo>
                      <a:pt x="450" y="87"/>
                    </a:lnTo>
                    <a:lnTo>
                      <a:pt x="449" y="86"/>
                    </a:lnTo>
                    <a:lnTo>
                      <a:pt x="449" y="86"/>
                    </a:lnTo>
                    <a:lnTo>
                      <a:pt x="448" y="87"/>
                    </a:lnTo>
                    <a:lnTo>
                      <a:pt x="445" y="89"/>
                    </a:lnTo>
                    <a:lnTo>
                      <a:pt x="442" y="89"/>
                    </a:lnTo>
                    <a:lnTo>
                      <a:pt x="439" y="92"/>
                    </a:lnTo>
                    <a:lnTo>
                      <a:pt x="439" y="92"/>
                    </a:lnTo>
                    <a:lnTo>
                      <a:pt x="446" y="89"/>
                    </a:lnTo>
                    <a:lnTo>
                      <a:pt x="449" y="89"/>
                    </a:lnTo>
                    <a:lnTo>
                      <a:pt x="449" y="90"/>
                    </a:lnTo>
                    <a:lnTo>
                      <a:pt x="449" y="90"/>
                    </a:lnTo>
                    <a:lnTo>
                      <a:pt x="449" y="90"/>
                    </a:lnTo>
                    <a:lnTo>
                      <a:pt x="445" y="90"/>
                    </a:lnTo>
                    <a:lnTo>
                      <a:pt x="443" y="92"/>
                    </a:lnTo>
                    <a:lnTo>
                      <a:pt x="440" y="93"/>
                    </a:lnTo>
                    <a:lnTo>
                      <a:pt x="436" y="95"/>
                    </a:lnTo>
                    <a:lnTo>
                      <a:pt x="436" y="95"/>
                    </a:lnTo>
                    <a:lnTo>
                      <a:pt x="433" y="95"/>
                    </a:lnTo>
                    <a:lnTo>
                      <a:pt x="433" y="93"/>
                    </a:lnTo>
                    <a:lnTo>
                      <a:pt x="433" y="93"/>
                    </a:lnTo>
                    <a:lnTo>
                      <a:pt x="432" y="93"/>
                    </a:lnTo>
                    <a:lnTo>
                      <a:pt x="428" y="96"/>
                    </a:lnTo>
                    <a:lnTo>
                      <a:pt x="428" y="96"/>
                    </a:lnTo>
                    <a:lnTo>
                      <a:pt x="429" y="96"/>
                    </a:lnTo>
                    <a:lnTo>
                      <a:pt x="429" y="96"/>
                    </a:lnTo>
                    <a:lnTo>
                      <a:pt x="429" y="96"/>
                    </a:lnTo>
                    <a:lnTo>
                      <a:pt x="423" y="100"/>
                    </a:lnTo>
                    <a:lnTo>
                      <a:pt x="423" y="100"/>
                    </a:lnTo>
                    <a:lnTo>
                      <a:pt x="416" y="103"/>
                    </a:lnTo>
                    <a:lnTo>
                      <a:pt x="416" y="103"/>
                    </a:lnTo>
                    <a:lnTo>
                      <a:pt x="402" y="109"/>
                    </a:lnTo>
                    <a:lnTo>
                      <a:pt x="402" y="109"/>
                    </a:lnTo>
                    <a:lnTo>
                      <a:pt x="408" y="107"/>
                    </a:lnTo>
                    <a:lnTo>
                      <a:pt x="412" y="106"/>
                    </a:lnTo>
                    <a:lnTo>
                      <a:pt x="412" y="106"/>
                    </a:lnTo>
                    <a:lnTo>
                      <a:pt x="402" y="112"/>
                    </a:lnTo>
                    <a:lnTo>
                      <a:pt x="396" y="113"/>
                    </a:lnTo>
                    <a:lnTo>
                      <a:pt x="393" y="113"/>
                    </a:lnTo>
                    <a:lnTo>
                      <a:pt x="393" y="113"/>
                    </a:lnTo>
                    <a:lnTo>
                      <a:pt x="398" y="112"/>
                    </a:lnTo>
                    <a:lnTo>
                      <a:pt x="398" y="112"/>
                    </a:lnTo>
                    <a:lnTo>
                      <a:pt x="401" y="109"/>
                    </a:lnTo>
                    <a:lnTo>
                      <a:pt x="401" y="109"/>
                    </a:lnTo>
                    <a:lnTo>
                      <a:pt x="401" y="107"/>
                    </a:lnTo>
                    <a:lnTo>
                      <a:pt x="399" y="109"/>
                    </a:lnTo>
                    <a:lnTo>
                      <a:pt x="398" y="109"/>
                    </a:lnTo>
                    <a:lnTo>
                      <a:pt x="398" y="107"/>
                    </a:lnTo>
                    <a:lnTo>
                      <a:pt x="398" y="107"/>
                    </a:lnTo>
                    <a:lnTo>
                      <a:pt x="389" y="113"/>
                    </a:lnTo>
                    <a:lnTo>
                      <a:pt x="386" y="115"/>
                    </a:lnTo>
                    <a:lnTo>
                      <a:pt x="382" y="115"/>
                    </a:lnTo>
                    <a:lnTo>
                      <a:pt x="382" y="115"/>
                    </a:lnTo>
                    <a:lnTo>
                      <a:pt x="379" y="117"/>
                    </a:lnTo>
                    <a:lnTo>
                      <a:pt x="376" y="119"/>
                    </a:lnTo>
                    <a:lnTo>
                      <a:pt x="376" y="119"/>
                    </a:lnTo>
                    <a:lnTo>
                      <a:pt x="375" y="119"/>
                    </a:lnTo>
                    <a:lnTo>
                      <a:pt x="375" y="120"/>
                    </a:lnTo>
                    <a:lnTo>
                      <a:pt x="375" y="120"/>
                    </a:lnTo>
                    <a:lnTo>
                      <a:pt x="375" y="120"/>
                    </a:lnTo>
                    <a:lnTo>
                      <a:pt x="369" y="123"/>
                    </a:lnTo>
                    <a:lnTo>
                      <a:pt x="362" y="126"/>
                    </a:lnTo>
                    <a:lnTo>
                      <a:pt x="362" y="126"/>
                    </a:lnTo>
                    <a:lnTo>
                      <a:pt x="356" y="129"/>
                    </a:lnTo>
                    <a:lnTo>
                      <a:pt x="352" y="130"/>
                    </a:lnTo>
                    <a:lnTo>
                      <a:pt x="352" y="130"/>
                    </a:lnTo>
                    <a:lnTo>
                      <a:pt x="346" y="135"/>
                    </a:lnTo>
                    <a:lnTo>
                      <a:pt x="341" y="137"/>
                    </a:lnTo>
                    <a:lnTo>
                      <a:pt x="341" y="137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39" y="137"/>
                    </a:lnTo>
                    <a:lnTo>
                      <a:pt x="338" y="137"/>
                    </a:lnTo>
                    <a:lnTo>
                      <a:pt x="336" y="140"/>
                    </a:lnTo>
                    <a:lnTo>
                      <a:pt x="336" y="140"/>
                    </a:lnTo>
                    <a:lnTo>
                      <a:pt x="335" y="140"/>
                    </a:lnTo>
                    <a:lnTo>
                      <a:pt x="334" y="139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9" y="140"/>
                    </a:lnTo>
                    <a:lnTo>
                      <a:pt x="326" y="142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4" y="143"/>
                    </a:lnTo>
                    <a:lnTo>
                      <a:pt x="325" y="143"/>
                    </a:lnTo>
                    <a:lnTo>
                      <a:pt x="325" y="144"/>
                    </a:lnTo>
                    <a:lnTo>
                      <a:pt x="324" y="146"/>
                    </a:lnTo>
                    <a:lnTo>
                      <a:pt x="324" y="146"/>
                    </a:lnTo>
                    <a:lnTo>
                      <a:pt x="326" y="144"/>
                    </a:lnTo>
                    <a:lnTo>
                      <a:pt x="328" y="143"/>
                    </a:lnTo>
                    <a:lnTo>
                      <a:pt x="328" y="142"/>
                    </a:lnTo>
                    <a:lnTo>
                      <a:pt x="332" y="140"/>
                    </a:lnTo>
                    <a:lnTo>
                      <a:pt x="332" y="140"/>
                    </a:lnTo>
                    <a:lnTo>
                      <a:pt x="332" y="140"/>
                    </a:lnTo>
                    <a:lnTo>
                      <a:pt x="332" y="142"/>
                    </a:lnTo>
                    <a:lnTo>
                      <a:pt x="329" y="144"/>
                    </a:lnTo>
                    <a:lnTo>
                      <a:pt x="329" y="144"/>
                    </a:lnTo>
                    <a:lnTo>
                      <a:pt x="324" y="147"/>
                    </a:lnTo>
                    <a:lnTo>
                      <a:pt x="318" y="149"/>
                    </a:lnTo>
                    <a:lnTo>
                      <a:pt x="318" y="149"/>
                    </a:lnTo>
                    <a:lnTo>
                      <a:pt x="314" y="152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6" y="154"/>
                    </a:lnTo>
                    <a:lnTo>
                      <a:pt x="308" y="153"/>
                    </a:lnTo>
                    <a:lnTo>
                      <a:pt x="312" y="150"/>
                    </a:lnTo>
                    <a:lnTo>
                      <a:pt x="312" y="150"/>
                    </a:lnTo>
                    <a:lnTo>
                      <a:pt x="308" y="153"/>
                    </a:lnTo>
                    <a:lnTo>
                      <a:pt x="304" y="156"/>
                    </a:lnTo>
                    <a:lnTo>
                      <a:pt x="304" y="156"/>
                    </a:lnTo>
                    <a:lnTo>
                      <a:pt x="306" y="156"/>
                    </a:lnTo>
                    <a:lnTo>
                      <a:pt x="306" y="156"/>
                    </a:lnTo>
                    <a:lnTo>
                      <a:pt x="304" y="159"/>
                    </a:lnTo>
                    <a:lnTo>
                      <a:pt x="304" y="160"/>
                    </a:lnTo>
                    <a:lnTo>
                      <a:pt x="304" y="160"/>
                    </a:lnTo>
                    <a:lnTo>
                      <a:pt x="299" y="162"/>
                    </a:lnTo>
                    <a:lnTo>
                      <a:pt x="295" y="164"/>
                    </a:lnTo>
                    <a:lnTo>
                      <a:pt x="295" y="164"/>
                    </a:lnTo>
                    <a:lnTo>
                      <a:pt x="292" y="167"/>
                    </a:lnTo>
                    <a:lnTo>
                      <a:pt x="288" y="169"/>
                    </a:lnTo>
                    <a:lnTo>
                      <a:pt x="288" y="169"/>
                    </a:lnTo>
                    <a:lnTo>
                      <a:pt x="286" y="170"/>
                    </a:lnTo>
                    <a:lnTo>
                      <a:pt x="284" y="173"/>
                    </a:lnTo>
                    <a:lnTo>
                      <a:pt x="281" y="174"/>
                    </a:lnTo>
                    <a:lnTo>
                      <a:pt x="279" y="174"/>
                    </a:lnTo>
                    <a:lnTo>
                      <a:pt x="279" y="174"/>
                    </a:lnTo>
                    <a:lnTo>
                      <a:pt x="276" y="179"/>
                    </a:lnTo>
                    <a:lnTo>
                      <a:pt x="274" y="183"/>
                    </a:lnTo>
                    <a:lnTo>
                      <a:pt x="274" y="183"/>
                    </a:lnTo>
                    <a:lnTo>
                      <a:pt x="264" y="189"/>
                    </a:lnTo>
                    <a:lnTo>
                      <a:pt x="264" y="189"/>
                    </a:lnTo>
                    <a:lnTo>
                      <a:pt x="264" y="190"/>
                    </a:lnTo>
                    <a:lnTo>
                      <a:pt x="262" y="192"/>
                    </a:lnTo>
                    <a:lnTo>
                      <a:pt x="262" y="192"/>
                    </a:lnTo>
                    <a:lnTo>
                      <a:pt x="256" y="196"/>
                    </a:lnTo>
                    <a:lnTo>
                      <a:pt x="254" y="197"/>
                    </a:lnTo>
                    <a:lnTo>
                      <a:pt x="252" y="197"/>
                    </a:lnTo>
                    <a:lnTo>
                      <a:pt x="252" y="197"/>
                    </a:lnTo>
                    <a:lnTo>
                      <a:pt x="248" y="203"/>
                    </a:lnTo>
                    <a:lnTo>
                      <a:pt x="248" y="203"/>
                    </a:lnTo>
                    <a:lnTo>
                      <a:pt x="245" y="204"/>
                    </a:lnTo>
                    <a:lnTo>
                      <a:pt x="245" y="203"/>
                    </a:lnTo>
                    <a:lnTo>
                      <a:pt x="247" y="202"/>
                    </a:lnTo>
                    <a:lnTo>
                      <a:pt x="245" y="202"/>
                    </a:lnTo>
                    <a:lnTo>
                      <a:pt x="245" y="202"/>
                    </a:lnTo>
                    <a:lnTo>
                      <a:pt x="241" y="207"/>
                    </a:lnTo>
                    <a:lnTo>
                      <a:pt x="235" y="212"/>
                    </a:lnTo>
                    <a:lnTo>
                      <a:pt x="235" y="212"/>
                    </a:lnTo>
                    <a:lnTo>
                      <a:pt x="234" y="214"/>
                    </a:lnTo>
                    <a:lnTo>
                      <a:pt x="232" y="219"/>
                    </a:lnTo>
                    <a:lnTo>
                      <a:pt x="232" y="219"/>
                    </a:lnTo>
                    <a:lnTo>
                      <a:pt x="231" y="219"/>
                    </a:lnTo>
                    <a:lnTo>
                      <a:pt x="231" y="216"/>
                    </a:lnTo>
                    <a:lnTo>
                      <a:pt x="231" y="214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4" y="236"/>
                    </a:lnTo>
                    <a:lnTo>
                      <a:pt x="214" y="236"/>
                    </a:lnTo>
                    <a:lnTo>
                      <a:pt x="209" y="240"/>
                    </a:lnTo>
                    <a:lnTo>
                      <a:pt x="209" y="240"/>
                    </a:lnTo>
                    <a:lnTo>
                      <a:pt x="209" y="237"/>
                    </a:lnTo>
                    <a:lnTo>
                      <a:pt x="209" y="237"/>
                    </a:lnTo>
                    <a:lnTo>
                      <a:pt x="207" y="240"/>
                    </a:lnTo>
                    <a:lnTo>
                      <a:pt x="207" y="240"/>
                    </a:lnTo>
                    <a:lnTo>
                      <a:pt x="207" y="240"/>
                    </a:lnTo>
                    <a:lnTo>
                      <a:pt x="207" y="239"/>
                    </a:lnTo>
                    <a:lnTo>
                      <a:pt x="209" y="234"/>
                    </a:lnTo>
                    <a:lnTo>
                      <a:pt x="209" y="234"/>
                    </a:lnTo>
                    <a:lnTo>
                      <a:pt x="208" y="236"/>
                    </a:lnTo>
                    <a:lnTo>
                      <a:pt x="208" y="236"/>
                    </a:lnTo>
                    <a:lnTo>
                      <a:pt x="205" y="236"/>
                    </a:lnTo>
                    <a:lnTo>
                      <a:pt x="205" y="236"/>
                    </a:lnTo>
                    <a:lnTo>
                      <a:pt x="205" y="239"/>
                    </a:lnTo>
                    <a:lnTo>
                      <a:pt x="204" y="242"/>
                    </a:lnTo>
                    <a:lnTo>
                      <a:pt x="204" y="242"/>
                    </a:lnTo>
                    <a:lnTo>
                      <a:pt x="202" y="244"/>
                    </a:lnTo>
                    <a:lnTo>
                      <a:pt x="201" y="244"/>
                    </a:lnTo>
                    <a:lnTo>
                      <a:pt x="198" y="246"/>
                    </a:lnTo>
                    <a:lnTo>
                      <a:pt x="195" y="247"/>
                    </a:lnTo>
                    <a:lnTo>
                      <a:pt x="195" y="247"/>
                    </a:lnTo>
                    <a:lnTo>
                      <a:pt x="192" y="252"/>
                    </a:lnTo>
                    <a:lnTo>
                      <a:pt x="188" y="256"/>
                    </a:lnTo>
                    <a:lnTo>
                      <a:pt x="188" y="256"/>
                    </a:lnTo>
                    <a:lnTo>
                      <a:pt x="192" y="253"/>
                    </a:lnTo>
                    <a:lnTo>
                      <a:pt x="197" y="247"/>
                    </a:lnTo>
                    <a:lnTo>
                      <a:pt x="197" y="247"/>
                    </a:lnTo>
                    <a:lnTo>
                      <a:pt x="198" y="247"/>
                    </a:lnTo>
                    <a:lnTo>
                      <a:pt x="202" y="246"/>
                    </a:lnTo>
                    <a:lnTo>
                      <a:pt x="202" y="246"/>
                    </a:lnTo>
                    <a:lnTo>
                      <a:pt x="199" y="249"/>
                    </a:lnTo>
                    <a:lnTo>
                      <a:pt x="195" y="252"/>
                    </a:lnTo>
                    <a:lnTo>
                      <a:pt x="195" y="252"/>
                    </a:lnTo>
                    <a:lnTo>
                      <a:pt x="194" y="253"/>
                    </a:lnTo>
                    <a:lnTo>
                      <a:pt x="195" y="253"/>
                    </a:lnTo>
                    <a:lnTo>
                      <a:pt x="195" y="253"/>
                    </a:lnTo>
                    <a:lnTo>
                      <a:pt x="195" y="254"/>
                    </a:lnTo>
                    <a:lnTo>
                      <a:pt x="195" y="254"/>
                    </a:lnTo>
                    <a:lnTo>
                      <a:pt x="191" y="257"/>
                    </a:lnTo>
                    <a:lnTo>
                      <a:pt x="191" y="257"/>
                    </a:lnTo>
                    <a:lnTo>
                      <a:pt x="188" y="262"/>
                    </a:lnTo>
                    <a:lnTo>
                      <a:pt x="188" y="262"/>
                    </a:lnTo>
                    <a:lnTo>
                      <a:pt x="179" y="272"/>
                    </a:lnTo>
                    <a:lnTo>
                      <a:pt x="179" y="272"/>
                    </a:lnTo>
                    <a:lnTo>
                      <a:pt x="179" y="272"/>
                    </a:lnTo>
                    <a:lnTo>
                      <a:pt x="182" y="269"/>
                    </a:lnTo>
                    <a:lnTo>
                      <a:pt x="185" y="264"/>
                    </a:lnTo>
                    <a:lnTo>
                      <a:pt x="185" y="264"/>
                    </a:lnTo>
                    <a:lnTo>
                      <a:pt x="185" y="266"/>
                    </a:lnTo>
                    <a:lnTo>
                      <a:pt x="185" y="266"/>
                    </a:lnTo>
                    <a:lnTo>
                      <a:pt x="184" y="270"/>
                    </a:lnTo>
                    <a:lnTo>
                      <a:pt x="178" y="277"/>
                    </a:lnTo>
                    <a:lnTo>
                      <a:pt x="178" y="277"/>
                    </a:lnTo>
                    <a:lnTo>
                      <a:pt x="177" y="277"/>
                    </a:lnTo>
                    <a:lnTo>
                      <a:pt x="177" y="276"/>
                    </a:lnTo>
                    <a:lnTo>
                      <a:pt x="178" y="274"/>
                    </a:lnTo>
                    <a:lnTo>
                      <a:pt x="179" y="273"/>
                    </a:lnTo>
                    <a:lnTo>
                      <a:pt x="179" y="272"/>
                    </a:lnTo>
                    <a:lnTo>
                      <a:pt x="179" y="273"/>
                    </a:lnTo>
                    <a:lnTo>
                      <a:pt x="179" y="273"/>
                    </a:lnTo>
                    <a:lnTo>
                      <a:pt x="177" y="274"/>
                    </a:lnTo>
                    <a:lnTo>
                      <a:pt x="177" y="276"/>
                    </a:lnTo>
                    <a:lnTo>
                      <a:pt x="175" y="277"/>
                    </a:lnTo>
                    <a:lnTo>
                      <a:pt x="174" y="280"/>
                    </a:lnTo>
                    <a:lnTo>
                      <a:pt x="174" y="280"/>
                    </a:lnTo>
                    <a:lnTo>
                      <a:pt x="174" y="279"/>
                    </a:lnTo>
                    <a:lnTo>
                      <a:pt x="172" y="279"/>
                    </a:lnTo>
                    <a:lnTo>
                      <a:pt x="168" y="284"/>
                    </a:lnTo>
                    <a:lnTo>
                      <a:pt x="162" y="292"/>
                    </a:lnTo>
                    <a:lnTo>
                      <a:pt x="158" y="297"/>
                    </a:lnTo>
                    <a:lnTo>
                      <a:pt x="158" y="297"/>
                    </a:lnTo>
                    <a:lnTo>
                      <a:pt x="151" y="313"/>
                    </a:lnTo>
                    <a:lnTo>
                      <a:pt x="151" y="313"/>
                    </a:lnTo>
                    <a:lnTo>
                      <a:pt x="150" y="313"/>
                    </a:lnTo>
                    <a:lnTo>
                      <a:pt x="150" y="314"/>
                    </a:lnTo>
                    <a:lnTo>
                      <a:pt x="145" y="319"/>
                    </a:lnTo>
                    <a:lnTo>
                      <a:pt x="141" y="329"/>
                    </a:lnTo>
                    <a:lnTo>
                      <a:pt x="141" y="329"/>
                    </a:lnTo>
                    <a:lnTo>
                      <a:pt x="140" y="330"/>
                    </a:lnTo>
                    <a:lnTo>
                      <a:pt x="140" y="330"/>
                    </a:lnTo>
                    <a:lnTo>
                      <a:pt x="140" y="330"/>
                    </a:lnTo>
                    <a:lnTo>
                      <a:pt x="137" y="334"/>
                    </a:lnTo>
                    <a:lnTo>
                      <a:pt x="134" y="340"/>
                    </a:lnTo>
                    <a:lnTo>
                      <a:pt x="134" y="340"/>
                    </a:lnTo>
                    <a:lnTo>
                      <a:pt x="132" y="341"/>
                    </a:lnTo>
                    <a:lnTo>
                      <a:pt x="131" y="344"/>
                    </a:lnTo>
                    <a:lnTo>
                      <a:pt x="131" y="344"/>
                    </a:lnTo>
                    <a:lnTo>
                      <a:pt x="128" y="353"/>
                    </a:lnTo>
                    <a:lnTo>
                      <a:pt x="128" y="353"/>
                    </a:lnTo>
                    <a:lnTo>
                      <a:pt x="127" y="353"/>
                    </a:lnTo>
                    <a:lnTo>
                      <a:pt x="124" y="354"/>
                    </a:lnTo>
                    <a:lnTo>
                      <a:pt x="124" y="354"/>
                    </a:lnTo>
                    <a:lnTo>
                      <a:pt x="117" y="370"/>
                    </a:lnTo>
                    <a:lnTo>
                      <a:pt x="117" y="370"/>
                    </a:lnTo>
                    <a:lnTo>
                      <a:pt x="110" y="386"/>
                    </a:lnTo>
                    <a:lnTo>
                      <a:pt x="110" y="386"/>
                    </a:lnTo>
                    <a:lnTo>
                      <a:pt x="108" y="386"/>
                    </a:lnTo>
                    <a:lnTo>
                      <a:pt x="107" y="387"/>
                    </a:lnTo>
                    <a:lnTo>
                      <a:pt x="107" y="387"/>
                    </a:lnTo>
                    <a:lnTo>
                      <a:pt x="107" y="390"/>
                    </a:lnTo>
                    <a:lnTo>
                      <a:pt x="107" y="391"/>
                    </a:lnTo>
                    <a:lnTo>
                      <a:pt x="101" y="397"/>
                    </a:lnTo>
                    <a:lnTo>
                      <a:pt x="101" y="397"/>
                    </a:lnTo>
                    <a:lnTo>
                      <a:pt x="102" y="397"/>
                    </a:lnTo>
                    <a:lnTo>
                      <a:pt x="102" y="400"/>
                    </a:lnTo>
                    <a:lnTo>
                      <a:pt x="100" y="409"/>
                    </a:lnTo>
                    <a:lnTo>
                      <a:pt x="100" y="409"/>
                    </a:lnTo>
                    <a:lnTo>
                      <a:pt x="100" y="407"/>
                    </a:lnTo>
                    <a:lnTo>
                      <a:pt x="100" y="406"/>
                    </a:lnTo>
                    <a:lnTo>
                      <a:pt x="101" y="403"/>
                    </a:lnTo>
                    <a:lnTo>
                      <a:pt x="101" y="403"/>
                    </a:lnTo>
                    <a:lnTo>
                      <a:pt x="101" y="403"/>
                    </a:lnTo>
                    <a:lnTo>
                      <a:pt x="98" y="407"/>
                    </a:lnTo>
                    <a:lnTo>
                      <a:pt x="98" y="407"/>
                    </a:lnTo>
                    <a:lnTo>
                      <a:pt x="98" y="409"/>
                    </a:lnTo>
                    <a:lnTo>
                      <a:pt x="98" y="410"/>
                    </a:lnTo>
                    <a:lnTo>
                      <a:pt x="98" y="410"/>
                    </a:lnTo>
                    <a:lnTo>
                      <a:pt x="97" y="410"/>
                    </a:lnTo>
                    <a:lnTo>
                      <a:pt x="97" y="410"/>
                    </a:lnTo>
                    <a:lnTo>
                      <a:pt x="97" y="409"/>
                    </a:lnTo>
                    <a:lnTo>
                      <a:pt x="97" y="409"/>
                    </a:lnTo>
                    <a:lnTo>
                      <a:pt x="97" y="409"/>
                    </a:lnTo>
                    <a:lnTo>
                      <a:pt x="94" y="416"/>
                    </a:lnTo>
                    <a:lnTo>
                      <a:pt x="94" y="417"/>
                    </a:lnTo>
                    <a:lnTo>
                      <a:pt x="94" y="417"/>
                    </a:lnTo>
                    <a:lnTo>
                      <a:pt x="94" y="417"/>
                    </a:lnTo>
                    <a:lnTo>
                      <a:pt x="94" y="420"/>
                    </a:lnTo>
                    <a:lnTo>
                      <a:pt x="92" y="420"/>
                    </a:lnTo>
                    <a:lnTo>
                      <a:pt x="92" y="420"/>
                    </a:lnTo>
                    <a:lnTo>
                      <a:pt x="91" y="421"/>
                    </a:lnTo>
                    <a:lnTo>
                      <a:pt x="91" y="421"/>
                    </a:lnTo>
                    <a:lnTo>
                      <a:pt x="92" y="423"/>
                    </a:lnTo>
                    <a:lnTo>
                      <a:pt x="91" y="424"/>
                    </a:lnTo>
                    <a:lnTo>
                      <a:pt x="90" y="431"/>
                    </a:lnTo>
                    <a:lnTo>
                      <a:pt x="90" y="431"/>
                    </a:lnTo>
                    <a:lnTo>
                      <a:pt x="90" y="431"/>
                    </a:lnTo>
                    <a:lnTo>
                      <a:pt x="88" y="433"/>
                    </a:lnTo>
                    <a:lnTo>
                      <a:pt x="87" y="437"/>
                    </a:lnTo>
                    <a:lnTo>
                      <a:pt x="87" y="437"/>
                    </a:lnTo>
                    <a:lnTo>
                      <a:pt x="87" y="439"/>
                    </a:lnTo>
                    <a:lnTo>
                      <a:pt x="87" y="440"/>
                    </a:lnTo>
                    <a:lnTo>
                      <a:pt x="84" y="446"/>
                    </a:lnTo>
                    <a:lnTo>
                      <a:pt x="84" y="446"/>
                    </a:lnTo>
                    <a:lnTo>
                      <a:pt x="84" y="444"/>
                    </a:lnTo>
                    <a:lnTo>
                      <a:pt x="84" y="444"/>
                    </a:lnTo>
                    <a:lnTo>
                      <a:pt x="82" y="443"/>
                    </a:lnTo>
                    <a:lnTo>
                      <a:pt x="82" y="443"/>
                    </a:lnTo>
                    <a:lnTo>
                      <a:pt x="82" y="447"/>
                    </a:lnTo>
                    <a:lnTo>
                      <a:pt x="81" y="453"/>
                    </a:lnTo>
                    <a:lnTo>
                      <a:pt x="80" y="458"/>
                    </a:lnTo>
                    <a:lnTo>
                      <a:pt x="80" y="460"/>
                    </a:lnTo>
                    <a:lnTo>
                      <a:pt x="81" y="460"/>
                    </a:lnTo>
                    <a:lnTo>
                      <a:pt x="81" y="460"/>
                    </a:lnTo>
                    <a:lnTo>
                      <a:pt x="80" y="463"/>
                    </a:lnTo>
                    <a:lnTo>
                      <a:pt x="80" y="466"/>
                    </a:lnTo>
                    <a:lnTo>
                      <a:pt x="78" y="468"/>
                    </a:lnTo>
                    <a:lnTo>
                      <a:pt x="78" y="471"/>
                    </a:lnTo>
                    <a:lnTo>
                      <a:pt x="78" y="471"/>
                    </a:lnTo>
                    <a:lnTo>
                      <a:pt x="77" y="471"/>
                    </a:lnTo>
                    <a:lnTo>
                      <a:pt x="77" y="470"/>
                    </a:lnTo>
                    <a:lnTo>
                      <a:pt x="77" y="464"/>
                    </a:lnTo>
                    <a:lnTo>
                      <a:pt x="77" y="464"/>
                    </a:lnTo>
                    <a:lnTo>
                      <a:pt x="74" y="476"/>
                    </a:lnTo>
                    <a:lnTo>
                      <a:pt x="74" y="476"/>
                    </a:lnTo>
                    <a:lnTo>
                      <a:pt x="75" y="477"/>
                    </a:lnTo>
                    <a:lnTo>
                      <a:pt x="75" y="480"/>
                    </a:lnTo>
                    <a:lnTo>
                      <a:pt x="74" y="486"/>
                    </a:lnTo>
                    <a:lnTo>
                      <a:pt x="71" y="497"/>
                    </a:lnTo>
                    <a:lnTo>
                      <a:pt x="71" y="497"/>
                    </a:lnTo>
                    <a:lnTo>
                      <a:pt x="71" y="493"/>
                    </a:lnTo>
                    <a:lnTo>
                      <a:pt x="71" y="488"/>
                    </a:lnTo>
                    <a:lnTo>
                      <a:pt x="71" y="488"/>
                    </a:lnTo>
                    <a:lnTo>
                      <a:pt x="72" y="487"/>
                    </a:lnTo>
                    <a:lnTo>
                      <a:pt x="72" y="488"/>
                    </a:lnTo>
                    <a:lnTo>
                      <a:pt x="72" y="488"/>
                    </a:lnTo>
                    <a:lnTo>
                      <a:pt x="72" y="484"/>
                    </a:lnTo>
                    <a:lnTo>
                      <a:pt x="74" y="480"/>
                    </a:lnTo>
                    <a:lnTo>
                      <a:pt x="74" y="480"/>
                    </a:lnTo>
                    <a:lnTo>
                      <a:pt x="71" y="487"/>
                    </a:lnTo>
                    <a:lnTo>
                      <a:pt x="67" y="494"/>
                    </a:lnTo>
                    <a:lnTo>
                      <a:pt x="67" y="494"/>
                    </a:lnTo>
                    <a:lnTo>
                      <a:pt x="67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7" y="503"/>
                    </a:lnTo>
                    <a:lnTo>
                      <a:pt x="67" y="503"/>
                    </a:lnTo>
                    <a:lnTo>
                      <a:pt x="64" y="514"/>
                    </a:lnTo>
                    <a:lnTo>
                      <a:pt x="64" y="514"/>
                    </a:lnTo>
                    <a:lnTo>
                      <a:pt x="61" y="526"/>
                    </a:lnTo>
                    <a:lnTo>
                      <a:pt x="61" y="526"/>
                    </a:lnTo>
                    <a:lnTo>
                      <a:pt x="60" y="536"/>
                    </a:lnTo>
                    <a:lnTo>
                      <a:pt x="60" y="536"/>
                    </a:lnTo>
                    <a:lnTo>
                      <a:pt x="60" y="540"/>
                    </a:lnTo>
                    <a:lnTo>
                      <a:pt x="61" y="541"/>
                    </a:lnTo>
                    <a:lnTo>
                      <a:pt x="61" y="541"/>
                    </a:lnTo>
                    <a:lnTo>
                      <a:pt x="61" y="541"/>
                    </a:lnTo>
                    <a:lnTo>
                      <a:pt x="61" y="546"/>
                    </a:lnTo>
                    <a:lnTo>
                      <a:pt x="61" y="548"/>
                    </a:lnTo>
                    <a:lnTo>
                      <a:pt x="60" y="551"/>
                    </a:lnTo>
                    <a:lnTo>
                      <a:pt x="61" y="553"/>
                    </a:lnTo>
                    <a:lnTo>
                      <a:pt x="61" y="553"/>
                    </a:lnTo>
                    <a:lnTo>
                      <a:pt x="60" y="553"/>
                    </a:lnTo>
                    <a:lnTo>
                      <a:pt x="60" y="553"/>
                    </a:lnTo>
                    <a:lnTo>
                      <a:pt x="58" y="551"/>
                    </a:lnTo>
                    <a:lnTo>
                      <a:pt x="58" y="551"/>
                    </a:lnTo>
                    <a:lnTo>
                      <a:pt x="60" y="548"/>
                    </a:lnTo>
                    <a:lnTo>
                      <a:pt x="60" y="546"/>
                    </a:lnTo>
                    <a:lnTo>
                      <a:pt x="60" y="546"/>
                    </a:lnTo>
                    <a:lnTo>
                      <a:pt x="60" y="546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58" y="547"/>
                    </a:lnTo>
                    <a:lnTo>
                      <a:pt x="58" y="547"/>
                    </a:lnTo>
                    <a:lnTo>
                      <a:pt x="58" y="554"/>
                    </a:lnTo>
                    <a:lnTo>
                      <a:pt x="58" y="554"/>
                    </a:lnTo>
                    <a:lnTo>
                      <a:pt x="57" y="557"/>
                    </a:lnTo>
                    <a:lnTo>
                      <a:pt x="57" y="557"/>
                    </a:lnTo>
                    <a:lnTo>
                      <a:pt x="57" y="557"/>
                    </a:lnTo>
                    <a:lnTo>
                      <a:pt x="58" y="557"/>
                    </a:lnTo>
                    <a:lnTo>
                      <a:pt x="58" y="556"/>
                    </a:lnTo>
                    <a:lnTo>
                      <a:pt x="60" y="556"/>
                    </a:lnTo>
                    <a:lnTo>
                      <a:pt x="60" y="556"/>
                    </a:lnTo>
                    <a:lnTo>
                      <a:pt x="58" y="561"/>
                    </a:lnTo>
                    <a:lnTo>
                      <a:pt x="60" y="566"/>
                    </a:lnTo>
                    <a:lnTo>
                      <a:pt x="60" y="566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64" y="541"/>
                    </a:lnTo>
                    <a:lnTo>
                      <a:pt x="64" y="541"/>
                    </a:lnTo>
                    <a:lnTo>
                      <a:pt x="68" y="518"/>
                    </a:lnTo>
                    <a:lnTo>
                      <a:pt x="68" y="518"/>
                    </a:lnTo>
                    <a:lnTo>
                      <a:pt x="70" y="517"/>
                    </a:lnTo>
                    <a:lnTo>
                      <a:pt x="70" y="517"/>
                    </a:lnTo>
                    <a:lnTo>
                      <a:pt x="70" y="518"/>
                    </a:lnTo>
                    <a:lnTo>
                      <a:pt x="71" y="517"/>
                    </a:lnTo>
                    <a:lnTo>
                      <a:pt x="71" y="517"/>
                    </a:lnTo>
                    <a:lnTo>
                      <a:pt x="71" y="513"/>
                    </a:lnTo>
                    <a:lnTo>
                      <a:pt x="71" y="511"/>
                    </a:lnTo>
                    <a:lnTo>
                      <a:pt x="71" y="511"/>
                    </a:lnTo>
                    <a:lnTo>
                      <a:pt x="71" y="510"/>
                    </a:lnTo>
                    <a:lnTo>
                      <a:pt x="72" y="511"/>
                    </a:lnTo>
                    <a:lnTo>
                      <a:pt x="72" y="518"/>
                    </a:lnTo>
                    <a:lnTo>
                      <a:pt x="72" y="518"/>
                    </a:lnTo>
                    <a:lnTo>
                      <a:pt x="71" y="526"/>
                    </a:lnTo>
                    <a:lnTo>
                      <a:pt x="71" y="526"/>
                    </a:lnTo>
                    <a:lnTo>
                      <a:pt x="68" y="531"/>
                    </a:lnTo>
                    <a:lnTo>
                      <a:pt x="68" y="531"/>
                    </a:lnTo>
                    <a:lnTo>
                      <a:pt x="67" y="540"/>
                    </a:lnTo>
                    <a:lnTo>
                      <a:pt x="67" y="548"/>
                    </a:lnTo>
                    <a:lnTo>
                      <a:pt x="67" y="548"/>
                    </a:lnTo>
                    <a:lnTo>
                      <a:pt x="65" y="553"/>
                    </a:lnTo>
                    <a:lnTo>
                      <a:pt x="65" y="553"/>
                    </a:lnTo>
                    <a:lnTo>
                      <a:pt x="64" y="557"/>
                    </a:lnTo>
                    <a:lnTo>
                      <a:pt x="64" y="557"/>
                    </a:lnTo>
                    <a:lnTo>
                      <a:pt x="65" y="556"/>
                    </a:lnTo>
                    <a:lnTo>
                      <a:pt x="64" y="561"/>
                    </a:lnTo>
                    <a:lnTo>
                      <a:pt x="64" y="561"/>
                    </a:lnTo>
                    <a:lnTo>
                      <a:pt x="65" y="563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4" y="568"/>
                    </a:lnTo>
                    <a:lnTo>
                      <a:pt x="64" y="573"/>
                    </a:lnTo>
                    <a:lnTo>
                      <a:pt x="64" y="581"/>
                    </a:lnTo>
                    <a:lnTo>
                      <a:pt x="64" y="581"/>
                    </a:lnTo>
                    <a:lnTo>
                      <a:pt x="63" y="583"/>
                    </a:lnTo>
                    <a:lnTo>
                      <a:pt x="61" y="584"/>
                    </a:lnTo>
                    <a:lnTo>
                      <a:pt x="61" y="584"/>
                    </a:lnTo>
                    <a:lnTo>
                      <a:pt x="63" y="586"/>
                    </a:lnTo>
                    <a:lnTo>
                      <a:pt x="63" y="587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1" y="591"/>
                    </a:lnTo>
                    <a:lnTo>
                      <a:pt x="61" y="590"/>
                    </a:lnTo>
                    <a:lnTo>
                      <a:pt x="61" y="593"/>
                    </a:lnTo>
                    <a:lnTo>
                      <a:pt x="61" y="593"/>
                    </a:lnTo>
                    <a:lnTo>
                      <a:pt x="61" y="594"/>
                    </a:lnTo>
                    <a:lnTo>
                      <a:pt x="60" y="597"/>
                    </a:lnTo>
                    <a:lnTo>
                      <a:pt x="60" y="597"/>
                    </a:lnTo>
                    <a:lnTo>
                      <a:pt x="61" y="600"/>
                    </a:lnTo>
                    <a:lnTo>
                      <a:pt x="61" y="600"/>
                    </a:lnTo>
                    <a:lnTo>
                      <a:pt x="61" y="606"/>
                    </a:lnTo>
                    <a:lnTo>
                      <a:pt x="61" y="606"/>
                    </a:lnTo>
                    <a:lnTo>
                      <a:pt x="60" y="611"/>
                    </a:lnTo>
                    <a:lnTo>
                      <a:pt x="60" y="611"/>
                    </a:lnTo>
                    <a:lnTo>
                      <a:pt x="58" y="621"/>
                    </a:lnTo>
                    <a:lnTo>
                      <a:pt x="58" y="621"/>
                    </a:lnTo>
                    <a:lnTo>
                      <a:pt x="60" y="623"/>
                    </a:lnTo>
                    <a:lnTo>
                      <a:pt x="60" y="625"/>
                    </a:lnTo>
                    <a:lnTo>
                      <a:pt x="58" y="628"/>
                    </a:lnTo>
                    <a:lnTo>
                      <a:pt x="60" y="633"/>
                    </a:lnTo>
                    <a:lnTo>
                      <a:pt x="60" y="633"/>
                    </a:lnTo>
                    <a:lnTo>
                      <a:pt x="58" y="633"/>
                    </a:lnTo>
                    <a:lnTo>
                      <a:pt x="58" y="631"/>
                    </a:lnTo>
                    <a:lnTo>
                      <a:pt x="58" y="627"/>
                    </a:lnTo>
                    <a:lnTo>
                      <a:pt x="58" y="627"/>
                    </a:lnTo>
                    <a:lnTo>
                      <a:pt x="58" y="633"/>
                    </a:lnTo>
                    <a:lnTo>
                      <a:pt x="58" y="633"/>
                    </a:lnTo>
                    <a:lnTo>
                      <a:pt x="57" y="638"/>
                    </a:lnTo>
                    <a:lnTo>
                      <a:pt x="57" y="638"/>
                    </a:lnTo>
                    <a:lnTo>
                      <a:pt x="58" y="641"/>
                    </a:lnTo>
                    <a:lnTo>
                      <a:pt x="58" y="645"/>
                    </a:lnTo>
                    <a:lnTo>
                      <a:pt x="58" y="645"/>
                    </a:lnTo>
                    <a:lnTo>
                      <a:pt x="60" y="644"/>
                    </a:lnTo>
                    <a:lnTo>
                      <a:pt x="60" y="645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3" y="641"/>
                    </a:lnTo>
                    <a:lnTo>
                      <a:pt x="63" y="637"/>
                    </a:lnTo>
                    <a:lnTo>
                      <a:pt x="61" y="633"/>
                    </a:lnTo>
                    <a:lnTo>
                      <a:pt x="61" y="633"/>
                    </a:lnTo>
                    <a:lnTo>
                      <a:pt x="63" y="631"/>
                    </a:lnTo>
                    <a:lnTo>
                      <a:pt x="63" y="633"/>
                    </a:lnTo>
                    <a:lnTo>
                      <a:pt x="64" y="633"/>
                    </a:lnTo>
                    <a:lnTo>
                      <a:pt x="64" y="633"/>
                    </a:lnTo>
                    <a:lnTo>
                      <a:pt x="64" y="633"/>
                    </a:lnTo>
                    <a:lnTo>
                      <a:pt x="63" y="628"/>
                    </a:lnTo>
                    <a:lnTo>
                      <a:pt x="61" y="628"/>
                    </a:lnTo>
                    <a:lnTo>
                      <a:pt x="61" y="628"/>
                    </a:lnTo>
                    <a:lnTo>
                      <a:pt x="61" y="628"/>
                    </a:lnTo>
                    <a:lnTo>
                      <a:pt x="60" y="621"/>
                    </a:lnTo>
                    <a:lnTo>
                      <a:pt x="60" y="621"/>
                    </a:lnTo>
                    <a:lnTo>
                      <a:pt x="61" y="620"/>
                    </a:lnTo>
                    <a:lnTo>
                      <a:pt x="61" y="617"/>
                    </a:lnTo>
                    <a:lnTo>
                      <a:pt x="61" y="610"/>
                    </a:lnTo>
                    <a:lnTo>
                      <a:pt x="61" y="610"/>
                    </a:lnTo>
                    <a:lnTo>
                      <a:pt x="63" y="610"/>
                    </a:lnTo>
                    <a:lnTo>
                      <a:pt x="63" y="611"/>
                    </a:lnTo>
                    <a:lnTo>
                      <a:pt x="63" y="614"/>
                    </a:lnTo>
                    <a:lnTo>
                      <a:pt x="64" y="615"/>
                    </a:lnTo>
                    <a:lnTo>
                      <a:pt x="64" y="615"/>
                    </a:lnTo>
                    <a:lnTo>
                      <a:pt x="64" y="613"/>
                    </a:lnTo>
                    <a:lnTo>
                      <a:pt x="63" y="610"/>
                    </a:lnTo>
                    <a:lnTo>
                      <a:pt x="63" y="610"/>
                    </a:lnTo>
                    <a:lnTo>
                      <a:pt x="64" y="607"/>
                    </a:lnTo>
                    <a:lnTo>
                      <a:pt x="64" y="607"/>
                    </a:lnTo>
                    <a:lnTo>
                      <a:pt x="65" y="600"/>
                    </a:lnTo>
                    <a:lnTo>
                      <a:pt x="65" y="600"/>
                    </a:lnTo>
                    <a:lnTo>
                      <a:pt x="64" y="597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5" y="593"/>
                    </a:lnTo>
                    <a:lnTo>
                      <a:pt x="67" y="588"/>
                    </a:lnTo>
                    <a:lnTo>
                      <a:pt x="67" y="588"/>
                    </a:lnTo>
                    <a:lnTo>
                      <a:pt x="67" y="584"/>
                    </a:lnTo>
                    <a:lnTo>
                      <a:pt x="67" y="581"/>
                    </a:lnTo>
                    <a:lnTo>
                      <a:pt x="67" y="581"/>
                    </a:lnTo>
                    <a:lnTo>
                      <a:pt x="68" y="581"/>
                    </a:lnTo>
                    <a:lnTo>
                      <a:pt x="68" y="581"/>
                    </a:lnTo>
                    <a:lnTo>
                      <a:pt x="70" y="580"/>
                    </a:lnTo>
                    <a:lnTo>
                      <a:pt x="70" y="580"/>
                    </a:lnTo>
                    <a:lnTo>
                      <a:pt x="71" y="564"/>
                    </a:lnTo>
                    <a:lnTo>
                      <a:pt x="71" y="564"/>
                    </a:lnTo>
                    <a:lnTo>
                      <a:pt x="74" y="547"/>
                    </a:lnTo>
                    <a:lnTo>
                      <a:pt x="74" y="547"/>
                    </a:lnTo>
                    <a:lnTo>
                      <a:pt x="74" y="543"/>
                    </a:lnTo>
                    <a:lnTo>
                      <a:pt x="75" y="538"/>
                    </a:lnTo>
                    <a:lnTo>
                      <a:pt x="77" y="533"/>
                    </a:lnTo>
                    <a:lnTo>
                      <a:pt x="77" y="528"/>
                    </a:lnTo>
                    <a:lnTo>
                      <a:pt x="77" y="528"/>
                    </a:lnTo>
                    <a:lnTo>
                      <a:pt x="80" y="520"/>
                    </a:lnTo>
                    <a:lnTo>
                      <a:pt x="81" y="511"/>
                    </a:lnTo>
                    <a:lnTo>
                      <a:pt x="81" y="511"/>
                    </a:lnTo>
                    <a:lnTo>
                      <a:pt x="82" y="501"/>
                    </a:lnTo>
                    <a:lnTo>
                      <a:pt x="82" y="501"/>
                    </a:lnTo>
                    <a:lnTo>
                      <a:pt x="84" y="498"/>
                    </a:lnTo>
                    <a:lnTo>
                      <a:pt x="87" y="496"/>
                    </a:lnTo>
                    <a:lnTo>
                      <a:pt x="87" y="496"/>
                    </a:lnTo>
                    <a:lnTo>
                      <a:pt x="87" y="493"/>
                    </a:lnTo>
                    <a:lnTo>
                      <a:pt x="87" y="488"/>
                    </a:lnTo>
                    <a:lnTo>
                      <a:pt x="87" y="488"/>
                    </a:lnTo>
                    <a:lnTo>
                      <a:pt x="88" y="486"/>
                    </a:lnTo>
                    <a:lnTo>
                      <a:pt x="91" y="481"/>
                    </a:lnTo>
                    <a:lnTo>
                      <a:pt x="91" y="481"/>
                    </a:lnTo>
                    <a:lnTo>
                      <a:pt x="90" y="487"/>
                    </a:lnTo>
                    <a:lnTo>
                      <a:pt x="90" y="490"/>
                    </a:lnTo>
                    <a:lnTo>
                      <a:pt x="90" y="491"/>
                    </a:lnTo>
                    <a:lnTo>
                      <a:pt x="90" y="491"/>
                    </a:lnTo>
                    <a:lnTo>
                      <a:pt x="88" y="491"/>
                    </a:lnTo>
                    <a:lnTo>
                      <a:pt x="88" y="493"/>
                    </a:lnTo>
                    <a:lnTo>
                      <a:pt x="87" y="497"/>
                    </a:lnTo>
                    <a:lnTo>
                      <a:pt x="87" y="497"/>
                    </a:lnTo>
                    <a:lnTo>
                      <a:pt x="87" y="498"/>
                    </a:lnTo>
                    <a:lnTo>
                      <a:pt x="88" y="497"/>
                    </a:lnTo>
                    <a:lnTo>
                      <a:pt x="90" y="494"/>
                    </a:lnTo>
                    <a:lnTo>
                      <a:pt x="90" y="494"/>
                    </a:lnTo>
                    <a:lnTo>
                      <a:pt x="88" y="501"/>
                    </a:lnTo>
                    <a:lnTo>
                      <a:pt x="88" y="501"/>
                    </a:lnTo>
                    <a:lnTo>
                      <a:pt x="87" y="508"/>
                    </a:lnTo>
                    <a:lnTo>
                      <a:pt x="87" y="508"/>
                    </a:lnTo>
                    <a:lnTo>
                      <a:pt x="85" y="507"/>
                    </a:lnTo>
                    <a:lnTo>
                      <a:pt x="85" y="506"/>
                    </a:lnTo>
                    <a:lnTo>
                      <a:pt x="87" y="501"/>
                    </a:lnTo>
                    <a:lnTo>
                      <a:pt x="87" y="501"/>
                    </a:lnTo>
                    <a:lnTo>
                      <a:pt x="85" y="504"/>
                    </a:lnTo>
                    <a:lnTo>
                      <a:pt x="85" y="508"/>
                    </a:lnTo>
                    <a:lnTo>
                      <a:pt x="82" y="518"/>
                    </a:lnTo>
                    <a:lnTo>
                      <a:pt x="82" y="518"/>
                    </a:lnTo>
                    <a:lnTo>
                      <a:pt x="84" y="516"/>
                    </a:lnTo>
                    <a:lnTo>
                      <a:pt x="85" y="511"/>
                    </a:lnTo>
                    <a:lnTo>
                      <a:pt x="85" y="511"/>
                    </a:lnTo>
                    <a:lnTo>
                      <a:pt x="84" y="523"/>
                    </a:lnTo>
                    <a:lnTo>
                      <a:pt x="84" y="523"/>
                    </a:lnTo>
                    <a:lnTo>
                      <a:pt x="82" y="528"/>
                    </a:lnTo>
                    <a:lnTo>
                      <a:pt x="82" y="528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1" y="531"/>
                    </a:lnTo>
                    <a:lnTo>
                      <a:pt x="81" y="530"/>
                    </a:lnTo>
                    <a:lnTo>
                      <a:pt x="81" y="531"/>
                    </a:lnTo>
                    <a:lnTo>
                      <a:pt x="81" y="531"/>
                    </a:lnTo>
                    <a:lnTo>
                      <a:pt x="81" y="537"/>
                    </a:lnTo>
                    <a:lnTo>
                      <a:pt x="81" y="537"/>
                    </a:lnTo>
                    <a:lnTo>
                      <a:pt x="78" y="550"/>
                    </a:lnTo>
                    <a:lnTo>
                      <a:pt x="78" y="550"/>
                    </a:lnTo>
                    <a:lnTo>
                      <a:pt x="78" y="554"/>
                    </a:lnTo>
                    <a:lnTo>
                      <a:pt x="78" y="554"/>
                    </a:lnTo>
                    <a:lnTo>
                      <a:pt x="78" y="557"/>
                    </a:lnTo>
                    <a:lnTo>
                      <a:pt x="78" y="557"/>
                    </a:lnTo>
                    <a:lnTo>
                      <a:pt x="78" y="563"/>
                    </a:lnTo>
                    <a:lnTo>
                      <a:pt x="78" y="563"/>
                    </a:lnTo>
                    <a:lnTo>
                      <a:pt x="77" y="560"/>
                    </a:lnTo>
                    <a:lnTo>
                      <a:pt x="77" y="563"/>
                    </a:lnTo>
                    <a:lnTo>
                      <a:pt x="75" y="571"/>
                    </a:lnTo>
                    <a:lnTo>
                      <a:pt x="75" y="571"/>
                    </a:lnTo>
                    <a:lnTo>
                      <a:pt x="77" y="573"/>
                    </a:lnTo>
                    <a:lnTo>
                      <a:pt x="77" y="570"/>
                    </a:lnTo>
                    <a:lnTo>
                      <a:pt x="77" y="570"/>
                    </a:lnTo>
                    <a:lnTo>
                      <a:pt x="78" y="576"/>
                    </a:lnTo>
                    <a:lnTo>
                      <a:pt x="77" y="578"/>
                    </a:lnTo>
                    <a:lnTo>
                      <a:pt x="77" y="581"/>
                    </a:lnTo>
                    <a:lnTo>
                      <a:pt x="77" y="586"/>
                    </a:lnTo>
                    <a:lnTo>
                      <a:pt x="77" y="586"/>
                    </a:lnTo>
                    <a:lnTo>
                      <a:pt x="75" y="587"/>
                    </a:lnTo>
                    <a:lnTo>
                      <a:pt x="75" y="587"/>
                    </a:lnTo>
                    <a:lnTo>
                      <a:pt x="74" y="586"/>
                    </a:lnTo>
                    <a:lnTo>
                      <a:pt x="74" y="586"/>
                    </a:lnTo>
                    <a:lnTo>
                      <a:pt x="74" y="590"/>
                    </a:lnTo>
                    <a:lnTo>
                      <a:pt x="75" y="593"/>
                    </a:lnTo>
                    <a:lnTo>
                      <a:pt x="75" y="593"/>
                    </a:lnTo>
                    <a:lnTo>
                      <a:pt x="74" y="601"/>
                    </a:lnTo>
                    <a:lnTo>
                      <a:pt x="74" y="604"/>
                    </a:lnTo>
                    <a:lnTo>
                      <a:pt x="75" y="607"/>
                    </a:lnTo>
                    <a:lnTo>
                      <a:pt x="75" y="607"/>
                    </a:lnTo>
                    <a:lnTo>
                      <a:pt x="74" y="611"/>
                    </a:lnTo>
                    <a:lnTo>
                      <a:pt x="74" y="614"/>
                    </a:lnTo>
                    <a:lnTo>
                      <a:pt x="72" y="614"/>
                    </a:lnTo>
                    <a:lnTo>
                      <a:pt x="72" y="614"/>
                    </a:lnTo>
                    <a:lnTo>
                      <a:pt x="74" y="624"/>
                    </a:lnTo>
                    <a:lnTo>
                      <a:pt x="74" y="624"/>
                    </a:lnTo>
                    <a:lnTo>
                      <a:pt x="74" y="631"/>
                    </a:lnTo>
                    <a:lnTo>
                      <a:pt x="74" y="631"/>
                    </a:lnTo>
                    <a:lnTo>
                      <a:pt x="74" y="638"/>
                    </a:lnTo>
                    <a:lnTo>
                      <a:pt x="74" y="638"/>
                    </a:lnTo>
                    <a:lnTo>
                      <a:pt x="71" y="628"/>
                    </a:lnTo>
                    <a:lnTo>
                      <a:pt x="71" y="628"/>
                    </a:lnTo>
                    <a:lnTo>
                      <a:pt x="70" y="638"/>
                    </a:lnTo>
                    <a:lnTo>
                      <a:pt x="70" y="638"/>
                    </a:lnTo>
                    <a:lnTo>
                      <a:pt x="70" y="640"/>
                    </a:lnTo>
                    <a:lnTo>
                      <a:pt x="71" y="640"/>
                    </a:lnTo>
                    <a:lnTo>
                      <a:pt x="71" y="638"/>
                    </a:lnTo>
                    <a:lnTo>
                      <a:pt x="71" y="640"/>
                    </a:lnTo>
                    <a:lnTo>
                      <a:pt x="71" y="640"/>
                    </a:lnTo>
                    <a:lnTo>
                      <a:pt x="71" y="640"/>
                    </a:lnTo>
                    <a:lnTo>
                      <a:pt x="71" y="638"/>
                    </a:lnTo>
                    <a:lnTo>
                      <a:pt x="71" y="634"/>
                    </a:lnTo>
                    <a:lnTo>
                      <a:pt x="71" y="634"/>
                    </a:lnTo>
                    <a:lnTo>
                      <a:pt x="72" y="635"/>
                    </a:lnTo>
                    <a:lnTo>
                      <a:pt x="72" y="640"/>
                    </a:lnTo>
                    <a:lnTo>
                      <a:pt x="74" y="645"/>
                    </a:lnTo>
                    <a:lnTo>
                      <a:pt x="72" y="651"/>
                    </a:lnTo>
                    <a:lnTo>
                      <a:pt x="72" y="651"/>
                    </a:lnTo>
                    <a:lnTo>
                      <a:pt x="72" y="655"/>
                    </a:lnTo>
                    <a:lnTo>
                      <a:pt x="72" y="655"/>
                    </a:lnTo>
                    <a:lnTo>
                      <a:pt x="74" y="661"/>
                    </a:lnTo>
                    <a:lnTo>
                      <a:pt x="74" y="661"/>
                    </a:lnTo>
                    <a:lnTo>
                      <a:pt x="75" y="667"/>
                    </a:lnTo>
                    <a:lnTo>
                      <a:pt x="75" y="671"/>
                    </a:lnTo>
                    <a:lnTo>
                      <a:pt x="75" y="671"/>
                    </a:lnTo>
                    <a:lnTo>
                      <a:pt x="77" y="675"/>
                    </a:lnTo>
                    <a:lnTo>
                      <a:pt x="77" y="675"/>
                    </a:lnTo>
                    <a:lnTo>
                      <a:pt x="77" y="677"/>
                    </a:lnTo>
                    <a:lnTo>
                      <a:pt x="77" y="677"/>
                    </a:lnTo>
                    <a:lnTo>
                      <a:pt x="75" y="675"/>
                    </a:lnTo>
                    <a:lnTo>
                      <a:pt x="75" y="675"/>
                    </a:lnTo>
                    <a:lnTo>
                      <a:pt x="77" y="683"/>
                    </a:lnTo>
                    <a:lnTo>
                      <a:pt x="77" y="683"/>
                    </a:lnTo>
                    <a:lnTo>
                      <a:pt x="77" y="685"/>
                    </a:lnTo>
                    <a:lnTo>
                      <a:pt x="77" y="685"/>
                    </a:lnTo>
                    <a:lnTo>
                      <a:pt x="77" y="688"/>
                    </a:lnTo>
                    <a:lnTo>
                      <a:pt x="77" y="688"/>
                    </a:lnTo>
                    <a:lnTo>
                      <a:pt x="77" y="688"/>
                    </a:lnTo>
                    <a:lnTo>
                      <a:pt x="75" y="687"/>
                    </a:lnTo>
                    <a:lnTo>
                      <a:pt x="75" y="683"/>
                    </a:lnTo>
                    <a:lnTo>
                      <a:pt x="75" y="683"/>
                    </a:lnTo>
                    <a:lnTo>
                      <a:pt x="77" y="691"/>
                    </a:lnTo>
                    <a:lnTo>
                      <a:pt x="77" y="691"/>
                    </a:lnTo>
                    <a:lnTo>
                      <a:pt x="78" y="700"/>
                    </a:lnTo>
                    <a:lnTo>
                      <a:pt x="78" y="700"/>
                    </a:lnTo>
                    <a:lnTo>
                      <a:pt x="78" y="707"/>
                    </a:lnTo>
                    <a:lnTo>
                      <a:pt x="78" y="713"/>
                    </a:lnTo>
                    <a:lnTo>
                      <a:pt x="78" y="713"/>
                    </a:lnTo>
                    <a:lnTo>
                      <a:pt x="80" y="718"/>
                    </a:lnTo>
                    <a:lnTo>
                      <a:pt x="81" y="723"/>
                    </a:lnTo>
                    <a:lnTo>
                      <a:pt x="81" y="723"/>
                    </a:lnTo>
                    <a:lnTo>
                      <a:pt x="81" y="721"/>
                    </a:lnTo>
                    <a:lnTo>
                      <a:pt x="82" y="723"/>
                    </a:lnTo>
                    <a:lnTo>
                      <a:pt x="82" y="723"/>
                    </a:lnTo>
                    <a:lnTo>
                      <a:pt x="82" y="727"/>
                    </a:lnTo>
                    <a:lnTo>
                      <a:pt x="84" y="733"/>
                    </a:lnTo>
                    <a:lnTo>
                      <a:pt x="84" y="733"/>
                    </a:lnTo>
                    <a:lnTo>
                      <a:pt x="85" y="738"/>
                    </a:lnTo>
                    <a:lnTo>
                      <a:pt x="85" y="738"/>
                    </a:lnTo>
                    <a:lnTo>
                      <a:pt x="85" y="744"/>
                    </a:lnTo>
                    <a:lnTo>
                      <a:pt x="85" y="744"/>
                    </a:lnTo>
                    <a:lnTo>
                      <a:pt x="84" y="741"/>
                    </a:lnTo>
                    <a:lnTo>
                      <a:pt x="82" y="737"/>
                    </a:lnTo>
                    <a:lnTo>
                      <a:pt x="82" y="737"/>
                    </a:lnTo>
                    <a:lnTo>
                      <a:pt x="84" y="745"/>
                    </a:lnTo>
                    <a:lnTo>
                      <a:pt x="85" y="755"/>
                    </a:lnTo>
                    <a:lnTo>
                      <a:pt x="85" y="755"/>
                    </a:lnTo>
                    <a:lnTo>
                      <a:pt x="87" y="757"/>
                    </a:lnTo>
                    <a:lnTo>
                      <a:pt x="87" y="755"/>
                    </a:lnTo>
                    <a:lnTo>
                      <a:pt x="87" y="753"/>
                    </a:lnTo>
                    <a:lnTo>
                      <a:pt x="87" y="751"/>
                    </a:lnTo>
                    <a:lnTo>
                      <a:pt x="87" y="751"/>
                    </a:lnTo>
                    <a:lnTo>
                      <a:pt x="88" y="755"/>
                    </a:lnTo>
                    <a:lnTo>
                      <a:pt x="90" y="761"/>
                    </a:lnTo>
                    <a:lnTo>
                      <a:pt x="90" y="761"/>
                    </a:lnTo>
                    <a:lnTo>
                      <a:pt x="91" y="760"/>
                    </a:lnTo>
                    <a:lnTo>
                      <a:pt x="92" y="761"/>
                    </a:lnTo>
                    <a:lnTo>
                      <a:pt x="92" y="761"/>
                    </a:lnTo>
                    <a:lnTo>
                      <a:pt x="91" y="758"/>
                    </a:lnTo>
                    <a:lnTo>
                      <a:pt x="92" y="757"/>
                    </a:lnTo>
                    <a:lnTo>
                      <a:pt x="92" y="757"/>
                    </a:lnTo>
                    <a:lnTo>
                      <a:pt x="94" y="761"/>
                    </a:lnTo>
                    <a:lnTo>
                      <a:pt x="94" y="761"/>
                    </a:lnTo>
                    <a:lnTo>
                      <a:pt x="94" y="767"/>
                    </a:lnTo>
                    <a:lnTo>
                      <a:pt x="94" y="774"/>
                    </a:lnTo>
                    <a:lnTo>
                      <a:pt x="94" y="774"/>
                    </a:lnTo>
                    <a:lnTo>
                      <a:pt x="92" y="772"/>
                    </a:lnTo>
                    <a:lnTo>
                      <a:pt x="92" y="770"/>
                    </a:lnTo>
                    <a:lnTo>
                      <a:pt x="92" y="767"/>
                    </a:lnTo>
                    <a:lnTo>
                      <a:pt x="91" y="764"/>
                    </a:lnTo>
                    <a:lnTo>
                      <a:pt x="91" y="764"/>
                    </a:lnTo>
                    <a:lnTo>
                      <a:pt x="91" y="768"/>
                    </a:lnTo>
                    <a:lnTo>
                      <a:pt x="91" y="772"/>
                    </a:lnTo>
                    <a:lnTo>
                      <a:pt x="91" y="772"/>
                    </a:lnTo>
                    <a:lnTo>
                      <a:pt x="91" y="771"/>
                    </a:lnTo>
                    <a:lnTo>
                      <a:pt x="92" y="772"/>
                    </a:lnTo>
                    <a:lnTo>
                      <a:pt x="94" y="775"/>
                    </a:lnTo>
                    <a:lnTo>
                      <a:pt x="97" y="782"/>
                    </a:lnTo>
                    <a:lnTo>
                      <a:pt x="97" y="782"/>
                    </a:lnTo>
                    <a:lnTo>
                      <a:pt x="95" y="782"/>
                    </a:lnTo>
                    <a:lnTo>
                      <a:pt x="95" y="781"/>
                    </a:lnTo>
                    <a:lnTo>
                      <a:pt x="95" y="781"/>
                    </a:lnTo>
                    <a:lnTo>
                      <a:pt x="95" y="785"/>
                    </a:lnTo>
                    <a:lnTo>
                      <a:pt x="95" y="790"/>
                    </a:lnTo>
                    <a:lnTo>
                      <a:pt x="95" y="790"/>
                    </a:lnTo>
                    <a:lnTo>
                      <a:pt x="97" y="790"/>
                    </a:lnTo>
                    <a:lnTo>
                      <a:pt x="97" y="788"/>
                    </a:lnTo>
                    <a:lnTo>
                      <a:pt x="97" y="787"/>
                    </a:lnTo>
                    <a:lnTo>
                      <a:pt x="97" y="787"/>
                    </a:lnTo>
                    <a:lnTo>
                      <a:pt x="101" y="797"/>
                    </a:lnTo>
                    <a:lnTo>
                      <a:pt x="101" y="797"/>
                    </a:lnTo>
                    <a:lnTo>
                      <a:pt x="104" y="807"/>
                    </a:lnTo>
                    <a:lnTo>
                      <a:pt x="104" y="807"/>
                    </a:lnTo>
                    <a:lnTo>
                      <a:pt x="104" y="807"/>
                    </a:lnTo>
                    <a:lnTo>
                      <a:pt x="104" y="804"/>
                    </a:lnTo>
                    <a:lnTo>
                      <a:pt x="102" y="800"/>
                    </a:lnTo>
                    <a:lnTo>
                      <a:pt x="102" y="800"/>
                    </a:lnTo>
                    <a:lnTo>
                      <a:pt x="102" y="798"/>
                    </a:lnTo>
                    <a:lnTo>
                      <a:pt x="102" y="798"/>
                    </a:lnTo>
                    <a:lnTo>
                      <a:pt x="105" y="804"/>
                    </a:lnTo>
                    <a:lnTo>
                      <a:pt x="108" y="810"/>
                    </a:lnTo>
                    <a:lnTo>
                      <a:pt x="108" y="810"/>
                    </a:lnTo>
                    <a:lnTo>
                      <a:pt x="108" y="808"/>
                    </a:lnTo>
                    <a:lnTo>
                      <a:pt x="108" y="807"/>
                    </a:lnTo>
                    <a:lnTo>
                      <a:pt x="105" y="802"/>
                    </a:lnTo>
                    <a:lnTo>
                      <a:pt x="105" y="802"/>
                    </a:lnTo>
                    <a:lnTo>
                      <a:pt x="105" y="801"/>
                    </a:lnTo>
                    <a:lnTo>
                      <a:pt x="107" y="802"/>
                    </a:lnTo>
                    <a:lnTo>
                      <a:pt x="107" y="802"/>
                    </a:lnTo>
                    <a:lnTo>
                      <a:pt x="107" y="801"/>
                    </a:lnTo>
                    <a:lnTo>
                      <a:pt x="107" y="801"/>
                    </a:lnTo>
                    <a:lnTo>
                      <a:pt x="110" y="805"/>
                    </a:lnTo>
                    <a:lnTo>
                      <a:pt x="111" y="807"/>
                    </a:lnTo>
                    <a:lnTo>
                      <a:pt x="111" y="805"/>
                    </a:lnTo>
                    <a:close/>
                    <a:moveTo>
                      <a:pt x="137" y="433"/>
                    </a:moveTo>
                    <a:lnTo>
                      <a:pt x="137" y="433"/>
                    </a:lnTo>
                    <a:lnTo>
                      <a:pt x="138" y="429"/>
                    </a:lnTo>
                    <a:lnTo>
                      <a:pt x="141" y="423"/>
                    </a:lnTo>
                    <a:lnTo>
                      <a:pt x="141" y="423"/>
                    </a:lnTo>
                    <a:lnTo>
                      <a:pt x="140" y="429"/>
                    </a:lnTo>
                    <a:lnTo>
                      <a:pt x="137" y="433"/>
                    </a:lnTo>
                    <a:close/>
                    <a:moveTo>
                      <a:pt x="326" y="213"/>
                    </a:moveTo>
                    <a:lnTo>
                      <a:pt x="326" y="213"/>
                    </a:lnTo>
                    <a:lnTo>
                      <a:pt x="322" y="217"/>
                    </a:lnTo>
                    <a:lnTo>
                      <a:pt x="322" y="219"/>
                    </a:lnTo>
                    <a:lnTo>
                      <a:pt x="324" y="219"/>
                    </a:lnTo>
                    <a:lnTo>
                      <a:pt x="324" y="219"/>
                    </a:lnTo>
                    <a:lnTo>
                      <a:pt x="318" y="223"/>
                    </a:lnTo>
                    <a:lnTo>
                      <a:pt x="311" y="227"/>
                    </a:lnTo>
                    <a:lnTo>
                      <a:pt x="311" y="227"/>
                    </a:lnTo>
                    <a:lnTo>
                      <a:pt x="312" y="224"/>
                    </a:lnTo>
                    <a:lnTo>
                      <a:pt x="314" y="222"/>
                    </a:lnTo>
                    <a:lnTo>
                      <a:pt x="314" y="222"/>
                    </a:lnTo>
                    <a:lnTo>
                      <a:pt x="316" y="220"/>
                    </a:lnTo>
                    <a:lnTo>
                      <a:pt x="318" y="220"/>
                    </a:lnTo>
                    <a:lnTo>
                      <a:pt x="318" y="220"/>
                    </a:lnTo>
                    <a:lnTo>
                      <a:pt x="318" y="219"/>
                    </a:lnTo>
                    <a:lnTo>
                      <a:pt x="318" y="219"/>
                    </a:lnTo>
                    <a:lnTo>
                      <a:pt x="318" y="219"/>
                    </a:lnTo>
                    <a:lnTo>
                      <a:pt x="322" y="216"/>
                    </a:lnTo>
                    <a:lnTo>
                      <a:pt x="324" y="214"/>
                    </a:lnTo>
                    <a:lnTo>
                      <a:pt x="326" y="213"/>
                    </a:lnTo>
                    <a:close/>
                    <a:moveTo>
                      <a:pt x="319" y="1121"/>
                    </a:moveTo>
                    <a:lnTo>
                      <a:pt x="319" y="1121"/>
                    </a:lnTo>
                    <a:lnTo>
                      <a:pt x="315" y="1121"/>
                    </a:lnTo>
                    <a:lnTo>
                      <a:pt x="312" y="1118"/>
                    </a:lnTo>
                    <a:lnTo>
                      <a:pt x="312" y="1118"/>
                    </a:lnTo>
                    <a:lnTo>
                      <a:pt x="315" y="1118"/>
                    </a:lnTo>
                    <a:lnTo>
                      <a:pt x="319" y="1121"/>
                    </a:lnTo>
                    <a:close/>
                    <a:moveTo>
                      <a:pt x="305" y="1152"/>
                    </a:moveTo>
                    <a:lnTo>
                      <a:pt x="305" y="1152"/>
                    </a:lnTo>
                    <a:lnTo>
                      <a:pt x="296" y="1149"/>
                    </a:lnTo>
                    <a:lnTo>
                      <a:pt x="291" y="1148"/>
                    </a:lnTo>
                    <a:lnTo>
                      <a:pt x="291" y="1148"/>
                    </a:lnTo>
                    <a:lnTo>
                      <a:pt x="288" y="1145"/>
                    </a:lnTo>
                    <a:lnTo>
                      <a:pt x="284" y="1144"/>
                    </a:lnTo>
                    <a:lnTo>
                      <a:pt x="284" y="1144"/>
                    </a:lnTo>
                    <a:lnTo>
                      <a:pt x="281" y="1141"/>
                    </a:lnTo>
                    <a:lnTo>
                      <a:pt x="279" y="1138"/>
                    </a:lnTo>
                    <a:lnTo>
                      <a:pt x="279" y="1138"/>
                    </a:lnTo>
                    <a:lnTo>
                      <a:pt x="276" y="1136"/>
                    </a:lnTo>
                    <a:lnTo>
                      <a:pt x="275" y="1136"/>
                    </a:lnTo>
                    <a:lnTo>
                      <a:pt x="276" y="1141"/>
                    </a:lnTo>
                    <a:lnTo>
                      <a:pt x="276" y="1141"/>
                    </a:lnTo>
                    <a:lnTo>
                      <a:pt x="274" y="1136"/>
                    </a:lnTo>
                    <a:lnTo>
                      <a:pt x="272" y="1134"/>
                    </a:lnTo>
                    <a:lnTo>
                      <a:pt x="274" y="1134"/>
                    </a:lnTo>
                    <a:lnTo>
                      <a:pt x="278" y="1134"/>
                    </a:lnTo>
                    <a:lnTo>
                      <a:pt x="278" y="1134"/>
                    </a:lnTo>
                    <a:lnTo>
                      <a:pt x="282" y="1138"/>
                    </a:lnTo>
                    <a:lnTo>
                      <a:pt x="288" y="1141"/>
                    </a:lnTo>
                    <a:lnTo>
                      <a:pt x="288" y="1141"/>
                    </a:lnTo>
                    <a:lnTo>
                      <a:pt x="294" y="1144"/>
                    </a:lnTo>
                    <a:lnTo>
                      <a:pt x="294" y="1144"/>
                    </a:lnTo>
                    <a:lnTo>
                      <a:pt x="299" y="1146"/>
                    </a:lnTo>
                    <a:lnTo>
                      <a:pt x="299" y="1146"/>
                    </a:lnTo>
                    <a:lnTo>
                      <a:pt x="299" y="1148"/>
                    </a:lnTo>
                    <a:lnTo>
                      <a:pt x="298" y="1148"/>
                    </a:lnTo>
                    <a:lnTo>
                      <a:pt x="296" y="1146"/>
                    </a:lnTo>
                    <a:lnTo>
                      <a:pt x="295" y="1146"/>
                    </a:lnTo>
                    <a:lnTo>
                      <a:pt x="295" y="1146"/>
                    </a:lnTo>
                    <a:lnTo>
                      <a:pt x="302" y="1151"/>
                    </a:lnTo>
                    <a:lnTo>
                      <a:pt x="304" y="1152"/>
                    </a:lnTo>
                    <a:lnTo>
                      <a:pt x="305" y="1152"/>
                    </a:lnTo>
                    <a:close/>
                    <a:moveTo>
                      <a:pt x="982" y="1109"/>
                    </a:moveTo>
                    <a:lnTo>
                      <a:pt x="982" y="1109"/>
                    </a:lnTo>
                    <a:lnTo>
                      <a:pt x="987" y="1105"/>
                    </a:lnTo>
                    <a:lnTo>
                      <a:pt x="992" y="1102"/>
                    </a:lnTo>
                    <a:lnTo>
                      <a:pt x="992" y="1102"/>
                    </a:lnTo>
                    <a:lnTo>
                      <a:pt x="987" y="1106"/>
                    </a:lnTo>
                    <a:lnTo>
                      <a:pt x="982" y="1109"/>
                    </a:lnTo>
                    <a:close/>
                    <a:moveTo>
                      <a:pt x="1191" y="821"/>
                    </a:moveTo>
                    <a:lnTo>
                      <a:pt x="1191" y="821"/>
                    </a:lnTo>
                    <a:lnTo>
                      <a:pt x="1194" y="817"/>
                    </a:lnTo>
                    <a:lnTo>
                      <a:pt x="1195" y="814"/>
                    </a:lnTo>
                    <a:lnTo>
                      <a:pt x="1195" y="815"/>
                    </a:lnTo>
                    <a:lnTo>
                      <a:pt x="1195" y="815"/>
                    </a:lnTo>
                    <a:lnTo>
                      <a:pt x="1192" y="821"/>
                    </a:lnTo>
                    <a:lnTo>
                      <a:pt x="1192" y="822"/>
                    </a:lnTo>
                    <a:lnTo>
                      <a:pt x="1191" y="821"/>
                    </a:lnTo>
                    <a:close/>
                    <a:moveTo>
                      <a:pt x="1224" y="553"/>
                    </a:moveTo>
                    <a:lnTo>
                      <a:pt x="1224" y="553"/>
                    </a:lnTo>
                    <a:lnTo>
                      <a:pt x="1225" y="557"/>
                    </a:lnTo>
                    <a:lnTo>
                      <a:pt x="1224" y="561"/>
                    </a:lnTo>
                    <a:lnTo>
                      <a:pt x="1224" y="561"/>
                    </a:lnTo>
                    <a:lnTo>
                      <a:pt x="1224" y="556"/>
                    </a:lnTo>
                    <a:lnTo>
                      <a:pt x="1224" y="553"/>
                    </a:lnTo>
                    <a:lnTo>
                      <a:pt x="1224" y="553"/>
                    </a:lnTo>
                    <a:close/>
                    <a:moveTo>
                      <a:pt x="38" y="386"/>
                    </a:moveTo>
                    <a:lnTo>
                      <a:pt x="38" y="386"/>
                    </a:lnTo>
                    <a:lnTo>
                      <a:pt x="35" y="393"/>
                    </a:lnTo>
                    <a:lnTo>
                      <a:pt x="31" y="400"/>
                    </a:lnTo>
                    <a:lnTo>
                      <a:pt x="31" y="400"/>
                    </a:lnTo>
                    <a:lnTo>
                      <a:pt x="35" y="391"/>
                    </a:lnTo>
                    <a:lnTo>
                      <a:pt x="37" y="387"/>
                    </a:lnTo>
                    <a:lnTo>
                      <a:pt x="38" y="386"/>
                    </a:lnTo>
                    <a:close/>
                    <a:moveTo>
                      <a:pt x="101" y="310"/>
                    </a:moveTo>
                    <a:lnTo>
                      <a:pt x="101" y="310"/>
                    </a:lnTo>
                    <a:lnTo>
                      <a:pt x="100" y="313"/>
                    </a:lnTo>
                    <a:lnTo>
                      <a:pt x="95" y="319"/>
                    </a:lnTo>
                    <a:lnTo>
                      <a:pt x="92" y="324"/>
                    </a:lnTo>
                    <a:lnTo>
                      <a:pt x="91" y="324"/>
                    </a:lnTo>
                    <a:lnTo>
                      <a:pt x="91" y="324"/>
                    </a:lnTo>
                    <a:lnTo>
                      <a:pt x="91" y="324"/>
                    </a:lnTo>
                    <a:lnTo>
                      <a:pt x="94" y="320"/>
                    </a:lnTo>
                    <a:lnTo>
                      <a:pt x="95" y="317"/>
                    </a:lnTo>
                    <a:lnTo>
                      <a:pt x="98" y="313"/>
                    </a:lnTo>
                    <a:lnTo>
                      <a:pt x="101" y="310"/>
                    </a:lnTo>
                    <a:close/>
                    <a:moveTo>
                      <a:pt x="8" y="698"/>
                    </a:moveTo>
                    <a:lnTo>
                      <a:pt x="8" y="698"/>
                    </a:lnTo>
                    <a:lnTo>
                      <a:pt x="8" y="697"/>
                    </a:lnTo>
                    <a:lnTo>
                      <a:pt x="7" y="695"/>
                    </a:lnTo>
                    <a:lnTo>
                      <a:pt x="7" y="695"/>
                    </a:lnTo>
                    <a:lnTo>
                      <a:pt x="7" y="688"/>
                    </a:lnTo>
                    <a:lnTo>
                      <a:pt x="7" y="688"/>
                    </a:lnTo>
                    <a:lnTo>
                      <a:pt x="8" y="694"/>
                    </a:lnTo>
                    <a:lnTo>
                      <a:pt x="8" y="694"/>
                    </a:lnTo>
                    <a:lnTo>
                      <a:pt x="8" y="698"/>
                    </a:lnTo>
                    <a:close/>
                    <a:moveTo>
                      <a:pt x="208" y="242"/>
                    </a:moveTo>
                    <a:lnTo>
                      <a:pt x="208" y="242"/>
                    </a:lnTo>
                    <a:lnTo>
                      <a:pt x="194" y="259"/>
                    </a:lnTo>
                    <a:lnTo>
                      <a:pt x="194" y="259"/>
                    </a:lnTo>
                    <a:lnTo>
                      <a:pt x="201" y="249"/>
                    </a:lnTo>
                    <a:lnTo>
                      <a:pt x="208" y="242"/>
                    </a:lnTo>
                    <a:close/>
                    <a:moveTo>
                      <a:pt x="98" y="413"/>
                    </a:moveTo>
                    <a:lnTo>
                      <a:pt x="98" y="413"/>
                    </a:lnTo>
                    <a:lnTo>
                      <a:pt x="95" y="420"/>
                    </a:lnTo>
                    <a:lnTo>
                      <a:pt x="95" y="420"/>
                    </a:lnTo>
                    <a:lnTo>
                      <a:pt x="94" y="423"/>
                    </a:lnTo>
                    <a:lnTo>
                      <a:pt x="92" y="423"/>
                    </a:lnTo>
                    <a:lnTo>
                      <a:pt x="92" y="423"/>
                    </a:lnTo>
                    <a:lnTo>
                      <a:pt x="94" y="420"/>
                    </a:lnTo>
                    <a:lnTo>
                      <a:pt x="94" y="420"/>
                    </a:lnTo>
                    <a:lnTo>
                      <a:pt x="95" y="417"/>
                    </a:lnTo>
                    <a:lnTo>
                      <a:pt x="95" y="417"/>
                    </a:lnTo>
                    <a:lnTo>
                      <a:pt x="97" y="414"/>
                    </a:lnTo>
                    <a:lnTo>
                      <a:pt x="98" y="413"/>
                    </a:lnTo>
                    <a:close/>
                    <a:moveTo>
                      <a:pt x="65" y="513"/>
                    </a:moveTo>
                    <a:lnTo>
                      <a:pt x="65" y="513"/>
                    </a:lnTo>
                    <a:lnTo>
                      <a:pt x="65" y="516"/>
                    </a:lnTo>
                    <a:lnTo>
                      <a:pt x="65" y="518"/>
                    </a:lnTo>
                    <a:lnTo>
                      <a:pt x="64" y="520"/>
                    </a:lnTo>
                    <a:lnTo>
                      <a:pt x="64" y="520"/>
                    </a:lnTo>
                    <a:lnTo>
                      <a:pt x="64" y="520"/>
                    </a:lnTo>
                    <a:lnTo>
                      <a:pt x="64" y="517"/>
                    </a:lnTo>
                    <a:lnTo>
                      <a:pt x="65" y="513"/>
                    </a:lnTo>
                    <a:close/>
                    <a:moveTo>
                      <a:pt x="95" y="772"/>
                    </a:moveTo>
                    <a:lnTo>
                      <a:pt x="95" y="772"/>
                    </a:lnTo>
                    <a:lnTo>
                      <a:pt x="97" y="774"/>
                    </a:lnTo>
                    <a:lnTo>
                      <a:pt x="98" y="775"/>
                    </a:lnTo>
                    <a:lnTo>
                      <a:pt x="98" y="775"/>
                    </a:lnTo>
                    <a:lnTo>
                      <a:pt x="97" y="777"/>
                    </a:lnTo>
                    <a:lnTo>
                      <a:pt x="98" y="780"/>
                    </a:lnTo>
                    <a:lnTo>
                      <a:pt x="100" y="782"/>
                    </a:lnTo>
                    <a:lnTo>
                      <a:pt x="100" y="784"/>
                    </a:lnTo>
                    <a:lnTo>
                      <a:pt x="100" y="784"/>
                    </a:lnTo>
                    <a:lnTo>
                      <a:pt x="97" y="781"/>
                    </a:lnTo>
                    <a:lnTo>
                      <a:pt x="95" y="777"/>
                    </a:lnTo>
                    <a:lnTo>
                      <a:pt x="95" y="772"/>
                    </a:lnTo>
                    <a:close/>
                    <a:moveTo>
                      <a:pt x="85" y="630"/>
                    </a:moveTo>
                    <a:lnTo>
                      <a:pt x="85" y="630"/>
                    </a:lnTo>
                    <a:lnTo>
                      <a:pt x="85" y="634"/>
                    </a:lnTo>
                    <a:lnTo>
                      <a:pt x="85" y="638"/>
                    </a:lnTo>
                    <a:lnTo>
                      <a:pt x="85" y="638"/>
                    </a:lnTo>
                    <a:lnTo>
                      <a:pt x="84" y="633"/>
                    </a:lnTo>
                    <a:lnTo>
                      <a:pt x="84" y="633"/>
                    </a:lnTo>
                    <a:lnTo>
                      <a:pt x="85" y="630"/>
                    </a:lnTo>
                    <a:close/>
                    <a:moveTo>
                      <a:pt x="112" y="496"/>
                    </a:moveTo>
                    <a:lnTo>
                      <a:pt x="112" y="496"/>
                    </a:lnTo>
                    <a:lnTo>
                      <a:pt x="112" y="500"/>
                    </a:lnTo>
                    <a:lnTo>
                      <a:pt x="110" y="506"/>
                    </a:lnTo>
                    <a:lnTo>
                      <a:pt x="110" y="506"/>
                    </a:lnTo>
                    <a:lnTo>
                      <a:pt x="111" y="500"/>
                    </a:lnTo>
                    <a:lnTo>
                      <a:pt x="112" y="496"/>
                    </a:lnTo>
                    <a:close/>
                    <a:moveTo>
                      <a:pt x="121" y="468"/>
                    </a:moveTo>
                    <a:lnTo>
                      <a:pt x="121" y="468"/>
                    </a:lnTo>
                    <a:lnTo>
                      <a:pt x="120" y="476"/>
                    </a:lnTo>
                    <a:lnTo>
                      <a:pt x="118" y="478"/>
                    </a:lnTo>
                    <a:lnTo>
                      <a:pt x="117" y="478"/>
                    </a:lnTo>
                    <a:lnTo>
                      <a:pt x="117" y="478"/>
                    </a:lnTo>
                    <a:lnTo>
                      <a:pt x="118" y="474"/>
                    </a:lnTo>
                    <a:lnTo>
                      <a:pt x="121" y="468"/>
                    </a:lnTo>
                    <a:close/>
                    <a:moveTo>
                      <a:pt x="30" y="665"/>
                    </a:moveTo>
                    <a:lnTo>
                      <a:pt x="30" y="665"/>
                    </a:lnTo>
                    <a:lnTo>
                      <a:pt x="30" y="654"/>
                    </a:lnTo>
                    <a:lnTo>
                      <a:pt x="30" y="654"/>
                    </a:lnTo>
                    <a:lnTo>
                      <a:pt x="30" y="644"/>
                    </a:lnTo>
                    <a:lnTo>
                      <a:pt x="30" y="644"/>
                    </a:lnTo>
                    <a:lnTo>
                      <a:pt x="31" y="655"/>
                    </a:lnTo>
                    <a:lnTo>
                      <a:pt x="31" y="655"/>
                    </a:lnTo>
                    <a:lnTo>
                      <a:pt x="30" y="663"/>
                    </a:lnTo>
                    <a:lnTo>
                      <a:pt x="30" y="663"/>
                    </a:lnTo>
                    <a:lnTo>
                      <a:pt x="30" y="665"/>
                    </a:lnTo>
                    <a:close/>
                    <a:moveTo>
                      <a:pt x="172" y="400"/>
                    </a:moveTo>
                    <a:lnTo>
                      <a:pt x="172" y="400"/>
                    </a:lnTo>
                    <a:lnTo>
                      <a:pt x="172" y="403"/>
                    </a:lnTo>
                    <a:lnTo>
                      <a:pt x="172" y="406"/>
                    </a:lnTo>
                    <a:lnTo>
                      <a:pt x="168" y="410"/>
                    </a:lnTo>
                    <a:lnTo>
                      <a:pt x="168" y="410"/>
                    </a:lnTo>
                    <a:lnTo>
                      <a:pt x="169" y="404"/>
                    </a:lnTo>
                    <a:lnTo>
                      <a:pt x="172" y="400"/>
                    </a:lnTo>
                    <a:close/>
                    <a:moveTo>
                      <a:pt x="88" y="506"/>
                    </a:moveTo>
                    <a:lnTo>
                      <a:pt x="88" y="506"/>
                    </a:lnTo>
                    <a:lnTo>
                      <a:pt x="88" y="510"/>
                    </a:lnTo>
                    <a:lnTo>
                      <a:pt x="87" y="516"/>
                    </a:lnTo>
                    <a:lnTo>
                      <a:pt x="87" y="516"/>
                    </a:lnTo>
                    <a:lnTo>
                      <a:pt x="87" y="508"/>
                    </a:lnTo>
                    <a:lnTo>
                      <a:pt x="87" y="506"/>
                    </a:lnTo>
                    <a:lnTo>
                      <a:pt x="88" y="506"/>
                    </a:lnTo>
                    <a:close/>
                    <a:moveTo>
                      <a:pt x="24" y="665"/>
                    </a:moveTo>
                    <a:lnTo>
                      <a:pt x="24" y="665"/>
                    </a:lnTo>
                    <a:lnTo>
                      <a:pt x="24" y="670"/>
                    </a:lnTo>
                    <a:lnTo>
                      <a:pt x="24" y="673"/>
                    </a:lnTo>
                    <a:lnTo>
                      <a:pt x="24" y="673"/>
                    </a:lnTo>
                    <a:lnTo>
                      <a:pt x="24" y="673"/>
                    </a:lnTo>
                    <a:lnTo>
                      <a:pt x="23" y="667"/>
                    </a:lnTo>
                    <a:lnTo>
                      <a:pt x="23" y="664"/>
                    </a:lnTo>
                    <a:lnTo>
                      <a:pt x="24" y="665"/>
                    </a:lnTo>
                    <a:close/>
                    <a:moveTo>
                      <a:pt x="23" y="657"/>
                    </a:moveTo>
                    <a:lnTo>
                      <a:pt x="23" y="657"/>
                    </a:lnTo>
                    <a:lnTo>
                      <a:pt x="24" y="655"/>
                    </a:lnTo>
                    <a:lnTo>
                      <a:pt x="24" y="654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48"/>
                    </a:lnTo>
                    <a:lnTo>
                      <a:pt x="25" y="648"/>
                    </a:lnTo>
                    <a:lnTo>
                      <a:pt x="25" y="648"/>
                    </a:lnTo>
                    <a:lnTo>
                      <a:pt x="24" y="653"/>
                    </a:lnTo>
                    <a:lnTo>
                      <a:pt x="25" y="657"/>
                    </a:lnTo>
                    <a:lnTo>
                      <a:pt x="25" y="657"/>
                    </a:lnTo>
                    <a:lnTo>
                      <a:pt x="24" y="661"/>
                    </a:lnTo>
                    <a:lnTo>
                      <a:pt x="24" y="661"/>
                    </a:lnTo>
                    <a:lnTo>
                      <a:pt x="24" y="660"/>
                    </a:lnTo>
                    <a:lnTo>
                      <a:pt x="23" y="657"/>
                    </a:lnTo>
                    <a:close/>
                    <a:moveTo>
                      <a:pt x="27" y="637"/>
                    </a:moveTo>
                    <a:lnTo>
                      <a:pt x="27" y="637"/>
                    </a:lnTo>
                    <a:lnTo>
                      <a:pt x="27" y="643"/>
                    </a:lnTo>
                    <a:lnTo>
                      <a:pt x="27" y="648"/>
                    </a:lnTo>
                    <a:lnTo>
                      <a:pt x="27" y="648"/>
                    </a:lnTo>
                    <a:lnTo>
                      <a:pt x="25" y="641"/>
                    </a:lnTo>
                    <a:lnTo>
                      <a:pt x="27" y="637"/>
                    </a:lnTo>
                    <a:close/>
                    <a:moveTo>
                      <a:pt x="72" y="506"/>
                    </a:moveTo>
                    <a:lnTo>
                      <a:pt x="72" y="506"/>
                    </a:lnTo>
                    <a:lnTo>
                      <a:pt x="72" y="500"/>
                    </a:lnTo>
                    <a:lnTo>
                      <a:pt x="72" y="500"/>
                    </a:lnTo>
                    <a:lnTo>
                      <a:pt x="74" y="503"/>
                    </a:lnTo>
                    <a:lnTo>
                      <a:pt x="75" y="504"/>
                    </a:lnTo>
                    <a:lnTo>
                      <a:pt x="75" y="506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4" y="507"/>
                    </a:lnTo>
                    <a:lnTo>
                      <a:pt x="74" y="506"/>
                    </a:lnTo>
                    <a:lnTo>
                      <a:pt x="72" y="506"/>
                    </a:lnTo>
                    <a:close/>
                    <a:moveTo>
                      <a:pt x="25" y="601"/>
                    </a:moveTo>
                    <a:lnTo>
                      <a:pt x="25" y="601"/>
                    </a:lnTo>
                    <a:lnTo>
                      <a:pt x="27" y="606"/>
                    </a:lnTo>
                    <a:lnTo>
                      <a:pt x="27" y="606"/>
                    </a:lnTo>
                    <a:lnTo>
                      <a:pt x="25" y="610"/>
                    </a:lnTo>
                    <a:lnTo>
                      <a:pt x="25" y="610"/>
                    </a:lnTo>
                    <a:lnTo>
                      <a:pt x="25" y="606"/>
                    </a:lnTo>
                    <a:lnTo>
                      <a:pt x="25" y="601"/>
                    </a:lnTo>
                    <a:close/>
                    <a:moveTo>
                      <a:pt x="7" y="668"/>
                    </a:moveTo>
                    <a:lnTo>
                      <a:pt x="7" y="668"/>
                    </a:lnTo>
                    <a:lnTo>
                      <a:pt x="5" y="670"/>
                    </a:lnTo>
                    <a:lnTo>
                      <a:pt x="7" y="671"/>
                    </a:lnTo>
                    <a:lnTo>
                      <a:pt x="7" y="677"/>
                    </a:lnTo>
                    <a:lnTo>
                      <a:pt x="7" y="677"/>
                    </a:lnTo>
                    <a:lnTo>
                      <a:pt x="5" y="675"/>
                    </a:lnTo>
                    <a:lnTo>
                      <a:pt x="5" y="670"/>
                    </a:lnTo>
                    <a:lnTo>
                      <a:pt x="5" y="667"/>
                    </a:lnTo>
                    <a:lnTo>
                      <a:pt x="5" y="667"/>
                    </a:lnTo>
                    <a:lnTo>
                      <a:pt x="7" y="668"/>
                    </a:lnTo>
                    <a:close/>
                    <a:moveTo>
                      <a:pt x="78" y="483"/>
                    </a:moveTo>
                    <a:lnTo>
                      <a:pt x="78" y="483"/>
                    </a:lnTo>
                    <a:lnTo>
                      <a:pt x="80" y="478"/>
                    </a:lnTo>
                    <a:lnTo>
                      <a:pt x="80" y="473"/>
                    </a:lnTo>
                    <a:lnTo>
                      <a:pt x="80" y="473"/>
                    </a:lnTo>
                    <a:lnTo>
                      <a:pt x="81" y="468"/>
                    </a:lnTo>
                    <a:lnTo>
                      <a:pt x="84" y="466"/>
                    </a:lnTo>
                    <a:lnTo>
                      <a:pt x="84" y="466"/>
                    </a:lnTo>
                    <a:lnTo>
                      <a:pt x="84" y="463"/>
                    </a:lnTo>
                    <a:lnTo>
                      <a:pt x="84" y="460"/>
                    </a:lnTo>
                    <a:lnTo>
                      <a:pt x="87" y="454"/>
                    </a:lnTo>
                    <a:lnTo>
                      <a:pt x="87" y="454"/>
                    </a:lnTo>
                    <a:lnTo>
                      <a:pt x="85" y="460"/>
                    </a:lnTo>
                    <a:lnTo>
                      <a:pt x="85" y="463"/>
                    </a:lnTo>
                    <a:lnTo>
                      <a:pt x="85" y="467"/>
                    </a:lnTo>
                    <a:lnTo>
                      <a:pt x="85" y="473"/>
                    </a:lnTo>
                    <a:lnTo>
                      <a:pt x="85" y="473"/>
                    </a:lnTo>
                    <a:lnTo>
                      <a:pt x="84" y="474"/>
                    </a:lnTo>
                    <a:lnTo>
                      <a:pt x="82" y="476"/>
                    </a:lnTo>
                    <a:lnTo>
                      <a:pt x="82" y="477"/>
                    </a:lnTo>
                    <a:lnTo>
                      <a:pt x="81" y="478"/>
                    </a:lnTo>
                    <a:lnTo>
                      <a:pt x="81" y="478"/>
                    </a:lnTo>
                    <a:lnTo>
                      <a:pt x="80" y="488"/>
                    </a:lnTo>
                    <a:lnTo>
                      <a:pt x="78" y="493"/>
                    </a:lnTo>
                    <a:lnTo>
                      <a:pt x="77" y="496"/>
                    </a:lnTo>
                    <a:lnTo>
                      <a:pt x="77" y="496"/>
                    </a:lnTo>
                    <a:lnTo>
                      <a:pt x="78" y="493"/>
                    </a:lnTo>
                    <a:lnTo>
                      <a:pt x="78" y="491"/>
                    </a:lnTo>
                    <a:lnTo>
                      <a:pt x="78" y="491"/>
                    </a:lnTo>
                    <a:lnTo>
                      <a:pt x="78" y="491"/>
                    </a:lnTo>
                    <a:lnTo>
                      <a:pt x="77" y="496"/>
                    </a:lnTo>
                    <a:lnTo>
                      <a:pt x="74" y="501"/>
                    </a:lnTo>
                    <a:lnTo>
                      <a:pt x="74" y="501"/>
                    </a:lnTo>
                    <a:lnTo>
                      <a:pt x="75" y="497"/>
                    </a:lnTo>
                    <a:lnTo>
                      <a:pt x="77" y="493"/>
                    </a:lnTo>
                    <a:lnTo>
                      <a:pt x="77" y="493"/>
                    </a:lnTo>
                    <a:lnTo>
                      <a:pt x="78" y="487"/>
                    </a:lnTo>
                    <a:lnTo>
                      <a:pt x="78" y="484"/>
                    </a:lnTo>
                    <a:lnTo>
                      <a:pt x="78" y="483"/>
                    </a:lnTo>
                    <a:close/>
                    <a:moveTo>
                      <a:pt x="151" y="397"/>
                    </a:moveTo>
                    <a:lnTo>
                      <a:pt x="151" y="397"/>
                    </a:lnTo>
                    <a:lnTo>
                      <a:pt x="151" y="399"/>
                    </a:lnTo>
                    <a:lnTo>
                      <a:pt x="151" y="400"/>
                    </a:lnTo>
                    <a:lnTo>
                      <a:pt x="148" y="406"/>
                    </a:lnTo>
                    <a:lnTo>
                      <a:pt x="148" y="406"/>
                    </a:lnTo>
                    <a:lnTo>
                      <a:pt x="148" y="401"/>
                    </a:lnTo>
                    <a:lnTo>
                      <a:pt x="151" y="397"/>
                    </a:lnTo>
                    <a:close/>
                    <a:moveTo>
                      <a:pt x="68" y="504"/>
                    </a:moveTo>
                    <a:lnTo>
                      <a:pt x="68" y="504"/>
                    </a:lnTo>
                    <a:lnTo>
                      <a:pt x="70" y="500"/>
                    </a:lnTo>
                    <a:lnTo>
                      <a:pt x="70" y="500"/>
                    </a:lnTo>
                    <a:lnTo>
                      <a:pt x="70" y="504"/>
                    </a:lnTo>
                    <a:lnTo>
                      <a:pt x="70" y="507"/>
                    </a:lnTo>
                    <a:lnTo>
                      <a:pt x="70" y="507"/>
                    </a:lnTo>
                    <a:lnTo>
                      <a:pt x="68" y="506"/>
                    </a:lnTo>
                    <a:lnTo>
                      <a:pt x="68" y="506"/>
                    </a:lnTo>
                    <a:lnTo>
                      <a:pt x="68" y="506"/>
                    </a:lnTo>
                    <a:lnTo>
                      <a:pt x="68" y="504"/>
                    </a:lnTo>
                    <a:close/>
                    <a:moveTo>
                      <a:pt x="8" y="628"/>
                    </a:moveTo>
                    <a:lnTo>
                      <a:pt x="8" y="628"/>
                    </a:lnTo>
                    <a:lnTo>
                      <a:pt x="10" y="631"/>
                    </a:lnTo>
                    <a:lnTo>
                      <a:pt x="8" y="633"/>
                    </a:lnTo>
                    <a:lnTo>
                      <a:pt x="8" y="633"/>
                    </a:lnTo>
                    <a:lnTo>
                      <a:pt x="8" y="635"/>
                    </a:lnTo>
                    <a:lnTo>
                      <a:pt x="10" y="638"/>
                    </a:lnTo>
                    <a:lnTo>
                      <a:pt x="10" y="638"/>
                    </a:lnTo>
                    <a:lnTo>
                      <a:pt x="8" y="640"/>
                    </a:lnTo>
                    <a:lnTo>
                      <a:pt x="8" y="640"/>
                    </a:lnTo>
                    <a:lnTo>
                      <a:pt x="7" y="641"/>
                    </a:lnTo>
                    <a:lnTo>
                      <a:pt x="7" y="644"/>
                    </a:lnTo>
                    <a:lnTo>
                      <a:pt x="7" y="644"/>
                    </a:lnTo>
                    <a:lnTo>
                      <a:pt x="5" y="638"/>
                    </a:lnTo>
                    <a:lnTo>
                      <a:pt x="7" y="635"/>
                    </a:lnTo>
                    <a:lnTo>
                      <a:pt x="8" y="633"/>
                    </a:lnTo>
                    <a:lnTo>
                      <a:pt x="8" y="628"/>
                    </a:lnTo>
                    <a:close/>
                    <a:moveTo>
                      <a:pt x="31" y="564"/>
                    </a:moveTo>
                    <a:lnTo>
                      <a:pt x="31" y="564"/>
                    </a:lnTo>
                    <a:lnTo>
                      <a:pt x="31" y="570"/>
                    </a:lnTo>
                    <a:lnTo>
                      <a:pt x="31" y="576"/>
                    </a:lnTo>
                    <a:lnTo>
                      <a:pt x="31" y="576"/>
                    </a:lnTo>
                    <a:lnTo>
                      <a:pt x="30" y="570"/>
                    </a:lnTo>
                    <a:lnTo>
                      <a:pt x="30" y="567"/>
                    </a:lnTo>
                    <a:lnTo>
                      <a:pt x="31" y="564"/>
                    </a:lnTo>
                    <a:close/>
                    <a:moveTo>
                      <a:pt x="15" y="607"/>
                    </a:moveTo>
                    <a:lnTo>
                      <a:pt x="15" y="607"/>
                    </a:lnTo>
                    <a:lnTo>
                      <a:pt x="14" y="608"/>
                    </a:lnTo>
                    <a:lnTo>
                      <a:pt x="14" y="607"/>
                    </a:lnTo>
                    <a:lnTo>
                      <a:pt x="13" y="604"/>
                    </a:lnTo>
                    <a:lnTo>
                      <a:pt x="13" y="604"/>
                    </a:lnTo>
                    <a:lnTo>
                      <a:pt x="13" y="598"/>
                    </a:lnTo>
                    <a:lnTo>
                      <a:pt x="13" y="594"/>
                    </a:lnTo>
                    <a:lnTo>
                      <a:pt x="13" y="594"/>
                    </a:lnTo>
                    <a:lnTo>
                      <a:pt x="14" y="596"/>
                    </a:lnTo>
                    <a:lnTo>
                      <a:pt x="15" y="600"/>
                    </a:lnTo>
                    <a:lnTo>
                      <a:pt x="15" y="600"/>
                    </a:lnTo>
                    <a:lnTo>
                      <a:pt x="14" y="601"/>
                    </a:lnTo>
                    <a:lnTo>
                      <a:pt x="14" y="603"/>
                    </a:lnTo>
                    <a:lnTo>
                      <a:pt x="15" y="607"/>
                    </a:lnTo>
                    <a:close/>
                    <a:moveTo>
                      <a:pt x="102" y="423"/>
                    </a:moveTo>
                    <a:lnTo>
                      <a:pt x="102" y="423"/>
                    </a:lnTo>
                    <a:lnTo>
                      <a:pt x="101" y="424"/>
                    </a:lnTo>
                    <a:lnTo>
                      <a:pt x="101" y="426"/>
                    </a:lnTo>
                    <a:lnTo>
                      <a:pt x="101" y="430"/>
                    </a:lnTo>
                    <a:lnTo>
                      <a:pt x="101" y="430"/>
                    </a:lnTo>
                    <a:lnTo>
                      <a:pt x="100" y="433"/>
                    </a:lnTo>
                    <a:lnTo>
                      <a:pt x="98" y="433"/>
                    </a:lnTo>
                    <a:lnTo>
                      <a:pt x="98" y="433"/>
                    </a:lnTo>
                    <a:lnTo>
                      <a:pt x="97" y="439"/>
                    </a:lnTo>
                    <a:lnTo>
                      <a:pt x="95" y="443"/>
                    </a:lnTo>
                    <a:lnTo>
                      <a:pt x="95" y="443"/>
                    </a:lnTo>
                    <a:lnTo>
                      <a:pt x="92" y="449"/>
                    </a:lnTo>
                    <a:lnTo>
                      <a:pt x="92" y="449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1" y="456"/>
                    </a:lnTo>
                    <a:lnTo>
                      <a:pt x="90" y="456"/>
                    </a:lnTo>
                    <a:lnTo>
                      <a:pt x="90" y="458"/>
                    </a:lnTo>
                    <a:lnTo>
                      <a:pt x="90" y="458"/>
                    </a:lnTo>
                    <a:lnTo>
                      <a:pt x="88" y="460"/>
                    </a:lnTo>
                    <a:lnTo>
                      <a:pt x="87" y="460"/>
                    </a:lnTo>
                    <a:lnTo>
                      <a:pt x="87" y="458"/>
                    </a:lnTo>
                    <a:lnTo>
                      <a:pt x="88" y="456"/>
                    </a:lnTo>
                    <a:lnTo>
                      <a:pt x="88" y="456"/>
                    </a:lnTo>
                    <a:lnTo>
                      <a:pt x="88" y="457"/>
                    </a:lnTo>
                    <a:lnTo>
                      <a:pt x="88" y="456"/>
                    </a:lnTo>
                    <a:lnTo>
                      <a:pt x="88" y="456"/>
                    </a:lnTo>
                    <a:lnTo>
                      <a:pt x="88" y="453"/>
                    </a:lnTo>
                    <a:lnTo>
                      <a:pt x="88" y="447"/>
                    </a:lnTo>
                    <a:lnTo>
                      <a:pt x="88" y="447"/>
                    </a:lnTo>
                    <a:lnTo>
                      <a:pt x="92" y="436"/>
                    </a:lnTo>
                    <a:lnTo>
                      <a:pt x="92" y="436"/>
                    </a:lnTo>
                    <a:lnTo>
                      <a:pt x="95" y="431"/>
                    </a:lnTo>
                    <a:lnTo>
                      <a:pt x="95" y="431"/>
                    </a:lnTo>
                    <a:lnTo>
                      <a:pt x="97" y="424"/>
                    </a:lnTo>
                    <a:lnTo>
                      <a:pt x="98" y="421"/>
                    </a:lnTo>
                    <a:lnTo>
                      <a:pt x="100" y="419"/>
                    </a:lnTo>
                    <a:lnTo>
                      <a:pt x="100" y="419"/>
                    </a:lnTo>
                    <a:lnTo>
                      <a:pt x="100" y="423"/>
                    </a:lnTo>
                    <a:lnTo>
                      <a:pt x="98" y="427"/>
                    </a:lnTo>
                    <a:lnTo>
                      <a:pt x="95" y="436"/>
                    </a:lnTo>
                    <a:lnTo>
                      <a:pt x="95" y="436"/>
                    </a:lnTo>
                    <a:lnTo>
                      <a:pt x="95" y="436"/>
                    </a:lnTo>
                    <a:lnTo>
                      <a:pt x="95" y="439"/>
                    </a:lnTo>
                    <a:lnTo>
                      <a:pt x="95" y="439"/>
                    </a:lnTo>
                    <a:lnTo>
                      <a:pt x="98" y="433"/>
                    </a:lnTo>
                    <a:lnTo>
                      <a:pt x="100" y="429"/>
                    </a:lnTo>
                    <a:lnTo>
                      <a:pt x="100" y="429"/>
                    </a:lnTo>
                    <a:lnTo>
                      <a:pt x="101" y="420"/>
                    </a:lnTo>
                    <a:lnTo>
                      <a:pt x="102" y="417"/>
                    </a:lnTo>
                    <a:lnTo>
                      <a:pt x="104" y="413"/>
                    </a:lnTo>
                    <a:lnTo>
                      <a:pt x="104" y="413"/>
                    </a:lnTo>
                    <a:lnTo>
                      <a:pt x="102" y="420"/>
                    </a:lnTo>
                    <a:lnTo>
                      <a:pt x="102" y="423"/>
                    </a:lnTo>
                    <a:close/>
                    <a:moveTo>
                      <a:pt x="31" y="557"/>
                    </a:moveTo>
                    <a:lnTo>
                      <a:pt x="31" y="557"/>
                    </a:lnTo>
                    <a:lnTo>
                      <a:pt x="30" y="556"/>
                    </a:lnTo>
                    <a:lnTo>
                      <a:pt x="30" y="557"/>
                    </a:lnTo>
                    <a:lnTo>
                      <a:pt x="30" y="557"/>
                    </a:lnTo>
                    <a:lnTo>
                      <a:pt x="28" y="556"/>
                    </a:lnTo>
                    <a:lnTo>
                      <a:pt x="28" y="556"/>
                    </a:lnTo>
                    <a:lnTo>
                      <a:pt x="30" y="554"/>
                    </a:lnTo>
                    <a:lnTo>
                      <a:pt x="30" y="553"/>
                    </a:lnTo>
                    <a:lnTo>
                      <a:pt x="30" y="551"/>
                    </a:lnTo>
                    <a:lnTo>
                      <a:pt x="30" y="550"/>
                    </a:lnTo>
                    <a:lnTo>
                      <a:pt x="30" y="550"/>
                    </a:lnTo>
                    <a:lnTo>
                      <a:pt x="31" y="553"/>
                    </a:lnTo>
                    <a:lnTo>
                      <a:pt x="33" y="557"/>
                    </a:lnTo>
                    <a:lnTo>
                      <a:pt x="33" y="557"/>
                    </a:lnTo>
                    <a:lnTo>
                      <a:pt x="31" y="560"/>
                    </a:lnTo>
                    <a:lnTo>
                      <a:pt x="31" y="560"/>
                    </a:lnTo>
                    <a:lnTo>
                      <a:pt x="31" y="557"/>
                    </a:lnTo>
                    <a:close/>
                    <a:moveTo>
                      <a:pt x="225" y="323"/>
                    </a:moveTo>
                    <a:lnTo>
                      <a:pt x="225" y="323"/>
                    </a:lnTo>
                    <a:lnTo>
                      <a:pt x="227" y="323"/>
                    </a:lnTo>
                    <a:lnTo>
                      <a:pt x="225" y="324"/>
                    </a:lnTo>
                    <a:lnTo>
                      <a:pt x="224" y="327"/>
                    </a:lnTo>
                    <a:lnTo>
                      <a:pt x="222" y="329"/>
                    </a:lnTo>
                    <a:lnTo>
                      <a:pt x="222" y="329"/>
                    </a:lnTo>
                    <a:lnTo>
                      <a:pt x="224" y="324"/>
                    </a:lnTo>
                    <a:lnTo>
                      <a:pt x="224" y="323"/>
                    </a:lnTo>
                    <a:lnTo>
                      <a:pt x="225" y="323"/>
                    </a:lnTo>
                    <a:close/>
                    <a:moveTo>
                      <a:pt x="184" y="344"/>
                    </a:moveTo>
                    <a:lnTo>
                      <a:pt x="184" y="344"/>
                    </a:lnTo>
                    <a:lnTo>
                      <a:pt x="182" y="349"/>
                    </a:lnTo>
                    <a:lnTo>
                      <a:pt x="182" y="349"/>
                    </a:lnTo>
                    <a:lnTo>
                      <a:pt x="179" y="351"/>
                    </a:lnTo>
                    <a:lnTo>
                      <a:pt x="179" y="351"/>
                    </a:lnTo>
                    <a:lnTo>
                      <a:pt x="178" y="353"/>
                    </a:lnTo>
                    <a:lnTo>
                      <a:pt x="178" y="353"/>
                    </a:lnTo>
                    <a:lnTo>
                      <a:pt x="178" y="353"/>
                    </a:lnTo>
                    <a:lnTo>
                      <a:pt x="181" y="349"/>
                    </a:lnTo>
                    <a:lnTo>
                      <a:pt x="184" y="344"/>
                    </a:lnTo>
                    <a:close/>
                    <a:moveTo>
                      <a:pt x="18" y="566"/>
                    </a:moveTo>
                    <a:lnTo>
                      <a:pt x="18" y="566"/>
                    </a:lnTo>
                    <a:lnTo>
                      <a:pt x="18" y="571"/>
                    </a:lnTo>
                    <a:lnTo>
                      <a:pt x="18" y="571"/>
                    </a:lnTo>
                    <a:lnTo>
                      <a:pt x="17" y="573"/>
                    </a:lnTo>
                    <a:lnTo>
                      <a:pt x="17" y="573"/>
                    </a:lnTo>
                    <a:lnTo>
                      <a:pt x="17" y="573"/>
                    </a:lnTo>
                    <a:lnTo>
                      <a:pt x="17" y="573"/>
                    </a:lnTo>
                    <a:lnTo>
                      <a:pt x="17" y="570"/>
                    </a:lnTo>
                    <a:lnTo>
                      <a:pt x="18" y="566"/>
                    </a:lnTo>
                    <a:close/>
                    <a:moveTo>
                      <a:pt x="31" y="526"/>
                    </a:moveTo>
                    <a:lnTo>
                      <a:pt x="31" y="526"/>
                    </a:lnTo>
                    <a:lnTo>
                      <a:pt x="31" y="527"/>
                    </a:lnTo>
                    <a:lnTo>
                      <a:pt x="33" y="524"/>
                    </a:lnTo>
                    <a:lnTo>
                      <a:pt x="33" y="524"/>
                    </a:lnTo>
                    <a:lnTo>
                      <a:pt x="33" y="531"/>
                    </a:lnTo>
                    <a:lnTo>
                      <a:pt x="33" y="531"/>
                    </a:lnTo>
                    <a:lnTo>
                      <a:pt x="30" y="540"/>
                    </a:lnTo>
                    <a:lnTo>
                      <a:pt x="30" y="540"/>
                    </a:lnTo>
                    <a:lnTo>
                      <a:pt x="31" y="526"/>
                    </a:lnTo>
                    <a:close/>
                    <a:moveTo>
                      <a:pt x="17" y="564"/>
                    </a:moveTo>
                    <a:lnTo>
                      <a:pt x="17" y="564"/>
                    </a:lnTo>
                    <a:lnTo>
                      <a:pt x="15" y="561"/>
                    </a:lnTo>
                    <a:lnTo>
                      <a:pt x="14" y="561"/>
                    </a:lnTo>
                    <a:lnTo>
                      <a:pt x="14" y="561"/>
                    </a:lnTo>
                    <a:lnTo>
                      <a:pt x="15" y="558"/>
                    </a:lnTo>
                    <a:lnTo>
                      <a:pt x="15" y="556"/>
                    </a:lnTo>
                    <a:lnTo>
                      <a:pt x="15" y="556"/>
                    </a:lnTo>
                    <a:lnTo>
                      <a:pt x="17" y="558"/>
                    </a:lnTo>
                    <a:lnTo>
                      <a:pt x="18" y="556"/>
                    </a:lnTo>
                    <a:lnTo>
                      <a:pt x="18" y="551"/>
                    </a:lnTo>
                    <a:lnTo>
                      <a:pt x="18" y="550"/>
                    </a:lnTo>
                    <a:lnTo>
                      <a:pt x="20" y="550"/>
                    </a:lnTo>
                    <a:lnTo>
                      <a:pt x="20" y="550"/>
                    </a:lnTo>
                    <a:lnTo>
                      <a:pt x="18" y="560"/>
                    </a:lnTo>
                    <a:lnTo>
                      <a:pt x="18" y="564"/>
                    </a:lnTo>
                    <a:lnTo>
                      <a:pt x="17" y="566"/>
                    </a:lnTo>
                    <a:lnTo>
                      <a:pt x="17" y="566"/>
                    </a:lnTo>
                    <a:lnTo>
                      <a:pt x="17" y="564"/>
                    </a:lnTo>
                    <a:close/>
                    <a:moveTo>
                      <a:pt x="38" y="507"/>
                    </a:moveTo>
                    <a:lnTo>
                      <a:pt x="38" y="507"/>
                    </a:lnTo>
                    <a:lnTo>
                      <a:pt x="37" y="508"/>
                    </a:lnTo>
                    <a:lnTo>
                      <a:pt x="37" y="511"/>
                    </a:lnTo>
                    <a:lnTo>
                      <a:pt x="35" y="518"/>
                    </a:lnTo>
                    <a:lnTo>
                      <a:pt x="35" y="518"/>
                    </a:lnTo>
                    <a:lnTo>
                      <a:pt x="34" y="514"/>
                    </a:lnTo>
                    <a:lnTo>
                      <a:pt x="35" y="510"/>
                    </a:lnTo>
                    <a:lnTo>
                      <a:pt x="37" y="507"/>
                    </a:lnTo>
                    <a:lnTo>
                      <a:pt x="38" y="506"/>
                    </a:lnTo>
                    <a:lnTo>
                      <a:pt x="38" y="507"/>
                    </a:lnTo>
                    <a:close/>
                    <a:moveTo>
                      <a:pt x="41" y="498"/>
                    </a:moveTo>
                    <a:lnTo>
                      <a:pt x="41" y="498"/>
                    </a:lnTo>
                    <a:lnTo>
                      <a:pt x="43" y="497"/>
                    </a:lnTo>
                    <a:lnTo>
                      <a:pt x="43" y="496"/>
                    </a:lnTo>
                    <a:lnTo>
                      <a:pt x="43" y="496"/>
                    </a:lnTo>
                    <a:lnTo>
                      <a:pt x="44" y="494"/>
                    </a:lnTo>
                    <a:lnTo>
                      <a:pt x="44" y="494"/>
                    </a:lnTo>
                    <a:lnTo>
                      <a:pt x="43" y="494"/>
                    </a:lnTo>
                    <a:lnTo>
                      <a:pt x="43" y="493"/>
                    </a:lnTo>
                    <a:lnTo>
                      <a:pt x="43" y="493"/>
                    </a:lnTo>
                    <a:lnTo>
                      <a:pt x="41" y="493"/>
                    </a:lnTo>
                    <a:lnTo>
                      <a:pt x="41" y="493"/>
                    </a:lnTo>
                    <a:lnTo>
                      <a:pt x="44" y="488"/>
                    </a:lnTo>
                    <a:lnTo>
                      <a:pt x="44" y="488"/>
                    </a:lnTo>
                    <a:lnTo>
                      <a:pt x="44" y="491"/>
                    </a:lnTo>
                    <a:lnTo>
                      <a:pt x="44" y="491"/>
                    </a:lnTo>
                    <a:lnTo>
                      <a:pt x="45" y="490"/>
                    </a:lnTo>
                    <a:lnTo>
                      <a:pt x="45" y="490"/>
                    </a:lnTo>
                    <a:lnTo>
                      <a:pt x="45" y="494"/>
                    </a:lnTo>
                    <a:lnTo>
                      <a:pt x="44" y="498"/>
                    </a:lnTo>
                    <a:lnTo>
                      <a:pt x="44" y="498"/>
                    </a:lnTo>
                    <a:lnTo>
                      <a:pt x="44" y="497"/>
                    </a:lnTo>
                    <a:lnTo>
                      <a:pt x="43" y="498"/>
                    </a:lnTo>
                    <a:lnTo>
                      <a:pt x="43" y="498"/>
                    </a:lnTo>
                    <a:lnTo>
                      <a:pt x="44" y="501"/>
                    </a:lnTo>
                    <a:lnTo>
                      <a:pt x="44" y="503"/>
                    </a:lnTo>
                    <a:lnTo>
                      <a:pt x="44" y="503"/>
                    </a:lnTo>
                    <a:lnTo>
                      <a:pt x="43" y="504"/>
                    </a:lnTo>
                    <a:lnTo>
                      <a:pt x="43" y="503"/>
                    </a:lnTo>
                    <a:lnTo>
                      <a:pt x="41" y="498"/>
                    </a:lnTo>
                    <a:close/>
                    <a:moveTo>
                      <a:pt x="57" y="471"/>
                    </a:moveTo>
                    <a:lnTo>
                      <a:pt x="57" y="471"/>
                    </a:lnTo>
                    <a:lnTo>
                      <a:pt x="55" y="478"/>
                    </a:lnTo>
                    <a:lnTo>
                      <a:pt x="53" y="486"/>
                    </a:lnTo>
                    <a:lnTo>
                      <a:pt x="53" y="486"/>
                    </a:lnTo>
                    <a:lnTo>
                      <a:pt x="54" y="478"/>
                    </a:lnTo>
                    <a:lnTo>
                      <a:pt x="57" y="471"/>
                    </a:lnTo>
                    <a:close/>
                    <a:moveTo>
                      <a:pt x="18" y="546"/>
                    </a:moveTo>
                    <a:lnTo>
                      <a:pt x="18" y="546"/>
                    </a:lnTo>
                    <a:lnTo>
                      <a:pt x="21" y="538"/>
                    </a:lnTo>
                    <a:lnTo>
                      <a:pt x="23" y="530"/>
                    </a:lnTo>
                    <a:lnTo>
                      <a:pt x="23" y="530"/>
                    </a:lnTo>
                    <a:lnTo>
                      <a:pt x="23" y="536"/>
                    </a:lnTo>
                    <a:lnTo>
                      <a:pt x="21" y="544"/>
                    </a:lnTo>
                    <a:lnTo>
                      <a:pt x="21" y="544"/>
                    </a:lnTo>
                    <a:lnTo>
                      <a:pt x="20" y="544"/>
                    </a:lnTo>
                    <a:lnTo>
                      <a:pt x="20" y="544"/>
                    </a:lnTo>
                    <a:lnTo>
                      <a:pt x="18" y="546"/>
                    </a:lnTo>
                    <a:close/>
                    <a:moveTo>
                      <a:pt x="110" y="397"/>
                    </a:moveTo>
                    <a:lnTo>
                      <a:pt x="110" y="397"/>
                    </a:lnTo>
                    <a:lnTo>
                      <a:pt x="110" y="401"/>
                    </a:lnTo>
                    <a:lnTo>
                      <a:pt x="110" y="401"/>
                    </a:lnTo>
                    <a:lnTo>
                      <a:pt x="107" y="406"/>
                    </a:lnTo>
                    <a:lnTo>
                      <a:pt x="107" y="410"/>
                    </a:lnTo>
                    <a:lnTo>
                      <a:pt x="107" y="410"/>
                    </a:lnTo>
                    <a:lnTo>
                      <a:pt x="104" y="411"/>
                    </a:lnTo>
                    <a:lnTo>
                      <a:pt x="104" y="411"/>
                    </a:lnTo>
                    <a:lnTo>
                      <a:pt x="107" y="404"/>
                    </a:lnTo>
                    <a:lnTo>
                      <a:pt x="110" y="397"/>
                    </a:lnTo>
                    <a:close/>
                    <a:moveTo>
                      <a:pt x="25" y="523"/>
                    </a:moveTo>
                    <a:lnTo>
                      <a:pt x="25" y="523"/>
                    </a:lnTo>
                    <a:lnTo>
                      <a:pt x="24" y="527"/>
                    </a:lnTo>
                    <a:lnTo>
                      <a:pt x="23" y="533"/>
                    </a:lnTo>
                    <a:lnTo>
                      <a:pt x="23" y="533"/>
                    </a:lnTo>
                    <a:lnTo>
                      <a:pt x="24" y="526"/>
                    </a:lnTo>
                    <a:lnTo>
                      <a:pt x="24" y="523"/>
                    </a:lnTo>
                    <a:lnTo>
                      <a:pt x="25" y="523"/>
                    </a:lnTo>
                    <a:close/>
                    <a:moveTo>
                      <a:pt x="214" y="307"/>
                    </a:moveTo>
                    <a:lnTo>
                      <a:pt x="214" y="307"/>
                    </a:lnTo>
                    <a:lnTo>
                      <a:pt x="208" y="313"/>
                    </a:lnTo>
                    <a:lnTo>
                      <a:pt x="204" y="319"/>
                    </a:lnTo>
                    <a:lnTo>
                      <a:pt x="204" y="319"/>
                    </a:lnTo>
                    <a:lnTo>
                      <a:pt x="204" y="317"/>
                    </a:lnTo>
                    <a:lnTo>
                      <a:pt x="207" y="313"/>
                    </a:lnTo>
                    <a:lnTo>
                      <a:pt x="214" y="307"/>
                    </a:lnTo>
                    <a:close/>
                    <a:moveTo>
                      <a:pt x="13" y="544"/>
                    </a:moveTo>
                    <a:lnTo>
                      <a:pt x="13" y="544"/>
                    </a:lnTo>
                    <a:lnTo>
                      <a:pt x="11" y="543"/>
                    </a:lnTo>
                    <a:lnTo>
                      <a:pt x="11" y="540"/>
                    </a:lnTo>
                    <a:lnTo>
                      <a:pt x="11" y="540"/>
                    </a:lnTo>
                    <a:lnTo>
                      <a:pt x="13" y="531"/>
                    </a:lnTo>
                    <a:lnTo>
                      <a:pt x="13" y="531"/>
                    </a:lnTo>
                    <a:lnTo>
                      <a:pt x="14" y="531"/>
                    </a:lnTo>
                    <a:lnTo>
                      <a:pt x="14" y="531"/>
                    </a:lnTo>
                    <a:lnTo>
                      <a:pt x="15" y="533"/>
                    </a:lnTo>
                    <a:lnTo>
                      <a:pt x="15" y="533"/>
                    </a:lnTo>
                    <a:lnTo>
                      <a:pt x="15" y="524"/>
                    </a:lnTo>
                    <a:lnTo>
                      <a:pt x="15" y="517"/>
                    </a:lnTo>
                    <a:lnTo>
                      <a:pt x="15" y="517"/>
                    </a:lnTo>
                    <a:lnTo>
                      <a:pt x="20" y="510"/>
                    </a:lnTo>
                    <a:lnTo>
                      <a:pt x="23" y="500"/>
                    </a:lnTo>
                    <a:lnTo>
                      <a:pt x="23" y="500"/>
                    </a:lnTo>
                    <a:lnTo>
                      <a:pt x="23" y="504"/>
                    </a:lnTo>
                    <a:lnTo>
                      <a:pt x="21" y="511"/>
                    </a:lnTo>
                    <a:lnTo>
                      <a:pt x="21" y="511"/>
                    </a:lnTo>
                    <a:lnTo>
                      <a:pt x="20" y="517"/>
                    </a:lnTo>
                    <a:lnTo>
                      <a:pt x="20" y="517"/>
                    </a:lnTo>
                    <a:lnTo>
                      <a:pt x="18" y="523"/>
                    </a:lnTo>
                    <a:lnTo>
                      <a:pt x="18" y="523"/>
                    </a:lnTo>
                    <a:lnTo>
                      <a:pt x="18" y="521"/>
                    </a:lnTo>
                    <a:lnTo>
                      <a:pt x="20" y="523"/>
                    </a:lnTo>
                    <a:lnTo>
                      <a:pt x="20" y="523"/>
                    </a:lnTo>
                    <a:lnTo>
                      <a:pt x="18" y="528"/>
                    </a:lnTo>
                    <a:lnTo>
                      <a:pt x="17" y="530"/>
                    </a:lnTo>
                    <a:lnTo>
                      <a:pt x="17" y="527"/>
                    </a:lnTo>
                    <a:lnTo>
                      <a:pt x="17" y="527"/>
                    </a:lnTo>
                    <a:lnTo>
                      <a:pt x="15" y="541"/>
                    </a:lnTo>
                    <a:lnTo>
                      <a:pt x="15" y="541"/>
                    </a:lnTo>
                    <a:lnTo>
                      <a:pt x="14" y="548"/>
                    </a:lnTo>
                    <a:lnTo>
                      <a:pt x="11" y="554"/>
                    </a:lnTo>
                    <a:lnTo>
                      <a:pt x="11" y="554"/>
                    </a:lnTo>
                    <a:lnTo>
                      <a:pt x="13" y="548"/>
                    </a:lnTo>
                    <a:lnTo>
                      <a:pt x="13" y="544"/>
                    </a:lnTo>
                    <a:close/>
                    <a:moveTo>
                      <a:pt x="38" y="490"/>
                    </a:moveTo>
                    <a:lnTo>
                      <a:pt x="38" y="490"/>
                    </a:lnTo>
                    <a:lnTo>
                      <a:pt x="40" y="494"/>
                    </a:lnTo>
                    <a:lnTo>
                      <a:pt x="38" y="500"/>
                    </a:lnTo>
                    <a:lnTo>
                      <a:pt x="38" y="500"/>
                    </a:lnTo>
                    <a:lnTo>
                      <a:pt x="38" y="497"/>
                    </a:lnTo>
                    <a:lnTo>
                      <a:pt x="38" y="496"/>
                    </a:lnTo>
                    <a:lnTo>
                      <a:pt x="38" y="494"/>
                    </a:lnTo>
                    <a:lnTo>
                      <a:pt x="38" y="490"/>
                    </a:lnTo>
                    <a:close/>
                    <a:moveTo>
                      <a:pt x="20" y="530"/>
                    </a:moveTo>
                    <a:lnTo>
                      <a:pt x="20" y="530"/>
                    </a:lnTo>
                    <a:lnTo>
                      <a:pt x="21" y="521"/>
                    </a:lnTo>
                    <a:lnTo>
                      <a:pt x="21" y="521"/>
                    </a:lnTo>
                    <a:lnTo>
                      <a:pt x="21" y="528"/>
                    </a:lnTo>
                    <a:lnTo>
                      <a:pt x="20" y="530"/>
                    </a:lnTo>
                    <a:lnTo>
                      <a:pt x="20" y="530"/>
                    </a:lnTo>
                    <a:close/>
                    <a:moveTo>
                      <a:pt x="117" y="384"/>
                    </a:moveTo>
                    <a:lnTo>
                      <a:pt x="117" y="384"/>
                    </a:lnTo>
                    <a:lnTo>
                      <a:pt x="118" y="379"/>
                    </a:lnTo>
                    <a:lnTo>
                      <a:pt x="118" y="379"/>
                    </a:lnTo>
                    <a:lnTo>
                      <a:pt x="122" y="376"/>
                    </a:lnTo>
                    <a:lnTo>
                      <a:pt x="122" y="376"/>
                    </a:lnTo>
                    <a:lnTo>
                      <a:pt x="125" y="367"/>
                    </a:lnTo>
                    <a:lnTo>
                      <a:pt x="130" y="360"/>
                    </a:lnTo>
                    <a:lnTo>
                      <a:pt x="130" y="360"/>
                    </a:lnTo>
                    <a:lnTo>
                      <a:pt x="130" y="360"/>
                    </a:lnTo>
                    <a:lnTo>
                      <a:pt x="130" y="360"/>
                    </a:lnTo>
                    <a:lnTo>
                      <a:pt x="130" y="361"/>
                    </a:lnTo>
                    <a:lnTo>
                      <a:pt x="130" y="363"/>
                    </a:lnTo>
                    <a:lnTo>
                      <a:pt x="130" y="363"/>
                    </a:lnTo>
                    <a:lnTo>
                      <a:pt x="127" y="367"/>
                    </a:lnTo>
                    <a:lnTo>
                      <a:pt x="124" y="374"/>
                    </a:lnTo>
                    <a:lnTo>
                      <a:pt x="124" y="374"/>
                    </a:lnTo>
                    <a:lnTo>
                      <a:pt x="125" y="374"/>
                    </a:lnTo>
                    <a:lnTo>
                      <a:pt x="125" y="377"/>
                    </a:lnTo>
                    <a:lnTo>
                      <a:pt x="125" y="377"/>
                    </a:lnTo>
                    <a:lnTo>
                      <a:pt x="120" y="384"/>
                    </a:lnTo>
                    <a:lnTo>
                      <a:pt x="120" y="384"/>
                    </a:lnTo>
                    <a:lnTo>
                      <a:pt x="121" y="380"/>
                    </a:lnTo>
                    <a:lnTo>
                      <a:pt x="122" y="376"/>
                    </a:lnTo>
                    <a:lnTo>
                      <a:pt x="122" y="376"/>
                    </a:lnTo>
                    <a:lnTo>
                      <a:pt x="120" y="380"/>
                    </a:lnTo>
                    <a:lnTo>
                      <a:pt x="118" y="383"/>
                    </a:lnTo>
                    <a:lnTo>
                      <a:pt x="117" y="384"/>
                    </a:lnTo>
                    <a:close/>
                    <a:moveTo>
                      <a:pt x="120" y="381"/>
                    </a:moveTo>
                    <a:lnTo>
                      <a:pt x="120" y="381"/>
                    </a:lnTo>
                    <a:lnTo>
                      <a:pt x="117" y="387"/>
                    </a:lnTo>
                    <a:lnTo>
                      <a:pt x="114" y="391"/>
                    </a:lnTo>
                    <a:lnTo>
                      <a:pt x="114" y="391"/>
                    </a:lnTo>
                    <a:lnTo>
                      <a:pt x="117" y="386"/>
                    </a:lnTo>
                    <a:lnTo>
                      <a:pt x="120" y="381"/>
                    </a:lnTo>
                    <a:close/>
                    <a:moveTo>
                      <a:pt x="27" y="501"/>
                    </a:moveTo>
                    <a:lnTo>
                      <a:pt x="27" y="501"/>
                    </a:lnTo>
                    <a:lnTo>
                      <a:pt x="28" y="500"/>
                    </a:lnTo>
                    <a:lnTo>
                      <a:pt x="28" y="500"/>
                    </a:lnTo>
                    <a:lnTo>
                      <a:pt x="28" y="501"/>
                    </a:lnTo>
                    <a:lnTo>
                      <a:pt x="30" y="500"/>
                    </a:lnTo>
                    <a:lnTo>
                      <a:pt x="30" y="500"/>
                    </a:lnTo>
                    <a:lnTo>
                      <a:pt x="30" y="504"/>
                    </a:lnTo>
                    <a:lnTo>
                      <a:pt x="27" y="508"/>
                    </a:lnTo>
                    <a:lnTo>
                      <a:pt x="27" y="508"/>
                    </a:lnTo>
                    <a:lnTo>
                      <a:pt x="27" y="506"/>
                    </a:lnTo>
                    <a:lnTo>
                      <a:pt x="27" y="501"/>
                    </a:lnTo>
                    <a:close/>
                    <a:moveTo>
                      <a:pt x="247" y="282"/>
                    </a:moveTo>
                    <a:lnTo>
                      <a:pt x="247" y="282"/>
                    </a:lnTo>
                    <a:lnTo>
                      <a:pt x="244" y="286"/>
                    </a:lnTo>
                    <a:lnTo>
                      <a:pt x="241" y="289"/>
                    </a:lnTo>
                    <a:lnTo>
                      <a:pt x="241" y="289"/>
                    </a:lnTo>
                    <a:lnTo>
                      <a:pt x="244" y="284"/>
                    </a:lnTo>
                    <a:lnTo>
                      <a:pt x="247" y="282"/>
                    </a:lnTo>
                    <a:close/>
                    <a:moveTo>
                      <a:pt x="23" y="507"/>
                    </a:moveTo>
                    <a:lnTo>
                      <a:pt x="23" y="507"/>
                    </a:lnTo>
                    <a:lnTo>
                      <a:pt x="24" y="506"/>
                    </a:lnTo>
                    <a:lnTo>
                      <a:pt x="25" y="504"/>
                    </a:lnTo>
                    <a:lnTo>
                      <a:pt x="25" y="504"/>
                    </a:lnTo>
                    <a:lnTo>
                      <a:pt x="25" y="508"/>
                    </a:lnTo>
                    <a:lnTo>
                      <a:pt x="24" y="511"/>
                    </a:lnTo>
                    <a:lnTo>
                      <a:pt x="24" y="511"/>
                    </a:lnTo>
                    <a:lnTo>
                      <a:pt x="23" y="507"/>
                    </a:lnTo>
                    <a:close/>
                    <a:moveTo>
                      <a:pt x="74" y="421"/>
                    </a:moveTo>
                    <a:lnTo>
                      <a:pt x="74" y="421"/>
                    </a:lnTo>
                    <a:lnTo>
                      <a:pt x="75" y="419"/>
                    </a:lnTo>
                    <a:lnTo>
                      <a:pt x="75" y="419"/>
                    </a:lnTo>
                    <a:lnTo>
                      <a:pt x="74" y="426"/>
                    </a:lnTo>
                    <a:lnTo>
                      <a:pt x="71" y="431"/>
                    </a:lnTo>
                    <a:lnTo>
                      <a:pt x="71" y="431"/>
                    </a:lnTo>
                    <a:lnTo>
                      <a:pt x="72" y="427"/>
                    </a:lnTo>
                    <a:lnTo>
                      <a:pt x="74" y="421"/>
                    </a:lnTo>
                    <a:close/>
                    <a:moveTo>
                      <a:pt x="30" y="488"/>
                    </a:moveTo>
                    <a:lnTo>
                      <a:pt x="30" y="488"/>
                    </a:lnTo>
                    <a:lnTo>
                      <a:pt x="33" y="480"/>
                    </a:lnTo>
                    <a:lnTo>
                      <a:pt x="35" y="471"/>
                    </a:lnTo>
                    <a:lnTo>
                      <a:pt x="35" y="471"/>
                    </a:lnTo>
                    <a:lnTo>
                      <a:pt x="34" y="481"/>
                    </a:lnTo>
                    <a:lnTo>
                      <a:pt x="33" y="486"/>
                    </a:lnTo>
                    <a:lnTo>
                      <a:pt x="31" y="490"/>
                    </a:lnTo>
                    <a:lnTo>
                      <a:pt x="31" y="490"/>
                    </a:lnTo>
                    <a:lnTo>
                      <a:pt x="31" y="488"/>
                    </a:lnTo>
                    <a:lnTo>
                      <a:pt x="31" y="488"/>
                    </a:lnTo>
                    <a:lnTo>
                      <a:pt x="30" y="488"/>
                    </a:lnTo>
                    <a:close/>
                    <a:moveTo>
                      <a:pt x="44" y="466"/>
                    </a:moveTo>
                    <a:lnTo>
                      <a:pt x="44" y="466"/>
                    </a:lnTo>
                    <a:lnTo>
                      <a:pt x="44" y="460"/>
                    </a:lnTo>
                    <a:lnTo>
                      <a:pt x="44" y="460"/>
                    </a:lnTo>
                    <a:lnTo>
                      <a:pt x="45" y="458"/>
                    </a:lnTo>
                    <a:lnTo>
                      <a:pt x="47" y="458"/>
                    </a:lnTo>
                    <a:lnTo>
                      <a:pt x="47" y="458"/>
                    </a:lnTo>
                    <a:lnTo>
                      <a:pt x="45" y="461"/>
                    </a:lnTo>
                    <a:lnTo>
                      <a:pt x="44" y="466"/>
                    </a:lnTo>
                    <a:close/>
                    <a:moveTo>
                      <a:pt x="25" y="493"/>
                    </a:moveTo>
                    <a:lnTo>
                      <a:pt x="25" y="493"/>
                    </a:lnTo>
                    <a:lnTo>
                      <a:pt x="25" y="493"/>
                    </a:lnTo>
                    <a:lnTo>
                      <a:pt x="24" y="496"/>
                    </a:lnTo>
                    <a:lnTo>
                      <a:pt x="23" y="497"/>
                    </a:lnTo>
                    <a:lnTo>
                      <a:pt x="23" y="494"/>
                    </a:lnTo>
                    <a:lnTo>
                      <a:pt x="23" y="494"/>
                    </a:lnTo>
                    <a:lnTo>
                      <a:pt x="24" y="493"/>
                    </a:lnTo>
                    <a:lnTo>
                      <a:pt x="24" y="491"/>
                    </a:lnTo>
                    <a:lnTo>
                      <a:pt x="25" y="491"/>
                    </a:lnTo>
                    <a:lnTo>
                      <a:pt x="25" y="490"/>
                    </a:lnTo>
                    <a:lnTo>
                      <a:pt x="25" y="490"/>
                    </a:lnTo>
                    <a:lnTo>
                      <a:pt x="27" y="496"/>
                    </a:lnTo>
                    <a:lnTo>
                      <a:pt x="27" y="496"/>
                    </a:lnTo>
                    <a:lnTo>
                      <a:pt x="25" y="500"/>
                    </a:lnTo>
                    <a:lnTo>
                      <a:pt x="24" y="501"/>
                    </a:lnTo>
                    <a:lnTo>
                      <a:pt x="24" y="501"/>
                    </a:lnTo>
                    <a:lnTo>
                      <a:pt x="24" y="501"/>
                    </a:lnTo>
                    <a:lnTo>
                      <a:pt x="25" y="493"/>
                    </a:lnTo>
                    <a:close/>
                    <a:moveTo>
                      <a:pt x="135" y="350"/>
                    </a:moveTo>
                    <a:lnTo>
                      <a:pt x="135" y="350"/>
                    </a:lnTo>
                    <a:lnTo>
                      <a:pt x="134" y="354"/>
                    </a:lnTo>
                    <a:lnTo>
                      <a:pt x="131" y="359"/>
                    </a:lnTo>
                    <a:lnTo>
                      <a:pt x="131" y="359"/>
                    </a:lnTo>
                    <a:lnTo>
                      <a:pt x="134" y="353"/>
                    </a:lnTo>
                    <a:lnTo>
                      <a:pt x="135" y="350"/>
                    </a:lnTo>
                    <a:lnTo>
                      <a:pt x="135" y="350"/>
                    </a:lnTo>
                    <a:close/>
                    <a:moveTo>
                      <a:pt x="54" y="437"/>
                    </a:moveTo>
                    <a:lnTo>
                      <a:pt x="54" y="437"/>
                    </a:lnTo>
                    <a:lnTo>
                      <a:pt x="50" y="449"/>
                    </a:lnTo>
                    <a:lnTo>
                      <a:pt x="50" y="449"/>
                    </a:lnTo>
                    <a:lnTo>
                      <a:pt x="51" y="443"/>
                    </a:lnTo>
                    <a:lnTo>
                      <a:pt x="54" y="437"/>
                    </a:lnTo>
                    <a:close/>
                    <a:moveTo>
                      <a:pt x="276" y="254"/>
                    </a:moveTo>
                    <a:lnTo>
                      <a:pt x="276" y="254"/>
                    </a:lnTo>
                    <a:lnTo>
                      <a:pt x="274" y="257"/>
                    </a:lnTo>
                    <a:lnTo>
                      <a:pt x="271" y="259"/>
                    </a:lnTo>
                    <a:lnTo>
                      <a:pt x="271" y="259"/>
                    </a:lnTo>
                    <a:lnTo>
                      <a:pt x="272" y="257"/>
                    </a:lnTo>
                    <a:lnTo>
                      <a:pt x="276" y="254"/>
                    </a:lnTo>
                    <a:close/>
                    <a:moveTo>
                      <a:pt x="71" y="409"/>
                    </a:moveTo>
                    <a:lnTo>
                      <a:pt x="71" y="409"/>
                    </a:lnTo>
                    <a:lnTo>
                      <a:pt x="68" y="414"/>
                    </a:lnTo>
                    <a:lnTo>
                      <a:pt x="65" y="420"/>
                    </a:lnTo>
                    <a:lnTo>
                      <a:pt x="65" y="420"/>
                    </a:lnTo>
                    <a:lnTo>
                      <a:pt x="68" y="411"/>
                    </a:lnTo>
                    <a:lnTo>
                      <a:pt x="68" y="411"/>
                    </a:lnTo>
                    <a:lnTo>
                      <a:pt x="70" y="409"/>
                    </a:lnTo>
                    <a:lnTo>
                      <a:pt x="71" y="409"/>
                    </a:lnTo>
                    <a:close/>
                    <a:moveTo>
                      <a:pt x="148" y="330"/>
                    </a:moveTo>
                    <a:lnTo>
                      <a:pt x="148" y="330"/>
                    </a:lnTo>
                    <a:lnTo>
                      <a:pt x="152" y="324"/>
                    </a:lnTo>
                    <a:lnTo>
                      <a:pt x="152" y="324"/>
                    </a:lnTo>
                    <a:lnTo>
                      <a:pt x="157" y="319"/>
                    </a:lnTo>
                    <a:lnTo>
                      <a:pt x="157" y="319"/>
                    </a:lnTo>
                    <a:lnTo>
                      <a:pt x="152" y="327"/>
                    </a:lnTo>
                    <a:lnTo>
                      <a:pt x="152" y="327"/>
                    </a:lnTo>
                    <a:lnTo>
                      <a:pt x="150" y="331"/>
                    </a:lnTo>
                    <a:lnTo>
                      <a:pt x="148" y="331"/>
                    </a:lnTo>
                    <a:lnTo>
                      <a:pt x="148" y="330"/>
                    </a:lnTo>
                    <a:close/>
                    <a:moveTo>
                      <a:pt x="30" y="446"/>
                    </a:moveTo>
                    <a:lnTo>
                      <a:pt x="30" y="446"/>
                    </a:lnTo>
                    <a:lnTo>
                      <a:pt x="30" y="449"/>
                    </a:lnTo>
                    <a:lnTo>
                      <a:pt x="30" y="449"/>
                    </a:lnTo>
                    <a:lnTo>
                      <a:pt x="31" y="444"/>
                    </a:lnTo>
                    <a:lnTo>
                      <a:pt x="31" y="444"/>
                    </a:lnTo>
                    <a:lnTo>
                      <a:pt x="31" y="449"/>
                    </a:lnTo>
                    <a:lnTo>
                      <a:pt x="30" y="453"/>
                    </a:lnTo>
                    <a:lnTo>
                      <a:pt x="30" y="453"/>
                    </a:lnTo>
                    <a:lnTo>
                      <a:pt x="33" y="447"/>
                    </a:lnTo>
                    <a:lnTo>
                      <a:pt x="35" y="443"/>
                    </a:lnTo>
                    <a:lnTo>
                      <a:pt x="35" y="443"/>
                    </a:lnTo>
                    <a:lnTo>
                      <a:pt x="37" y="441"/>
                    </a:lnTo>
                    <a:lnTo>
                      <a:pt x="37" y="441"/>
                    </a:lnTo>
                    <a:lnTo>
                      <a:pt x="37" y="444"/>
                    </a:lnTo>
                    <a:lnTo>
                      <a:pt x="37" y="444"/>
                    </a:lnTo>
                    <a:lnTo>
                      <a:pt x="37" y="444"/>
                    </a:lnTo>
                    <a:lnTo>
                      <a:pt x="35" y="446"/>
                    </a:lnTo>
                    <a:lnTo>
                      <a:pt x="34" y="450"/>
                    </a:lnTo>
                    <a:lnTo>
                      <a:pt x="34" y="450"/>
                    </a:lnTo>
                    <a:lnTo>
                      <a:pt x="33" y="453"/>
                    </a:lnTo>
                    <a:lnTo>
                      <a:pt x="33" y="456"/>
                    </a:lnTo>
                    <a:lnTo>
                      <a:pt x="33" y="456"/>
                    </a:lnTo>
                    <a:lnTo>
                      <a:pt x="31" y="460"/>
                    </a:lnTo>
                    <a:lnTo>
                      <a:pt x="31" y="460"/>
                    </a:lnTo>
                    <a:lnTo>
                      <a:pt x="30" y="463"/>
                    </a:lnTo>
                    <a:lnTo>
                      <a:pt x="30" y="463"/>
                    </a:lnTo>
                    <a:lnTo>
                      <a:pt x="27" y="467"/>
                    </a:lnTo>
                    <a:lnTo>
                      <a:pt x="25" y="473"/>
                    </a:lnTo>
                    <a:lnTo>
                      <a:pt x="25" y="473"/>
                    </a:lnTo>
                    <a:lnTo>
                      <a:pt x="25" y="474"/>
                    </a:lnTo>
                    <a:lnTo>
                      <a:pt x="25" y="473"/>
                    </a:lnTo>
                    <a:lnTo>
                      <a:pt x="27" y="473"/>
                    </a:lnTo>
                    <a:lnTo>
                      <a:pt x="27" y="473"/>
                    </a:lnTo>
                    <a:lnTo>
                      <a:pt x="27" y="473"/>
                    </a:lnTo>
                    <a:lnTo>
                      <a:pt x="24" y="477"/>
                    </a:lnTo>
                    <a:lnTo>
                      <a:pt x="24" y="477"/>
                    </a:lnTo>
                    <a:lnTo>
                      <a:pt x="23" y="477"/>
                    </a:lnTo>
                    <a:lnTo>
                      <a:pt x="21" y="470"/>
                    </a:lnTo>
                    <a:lnTo>
                      <a:pt x="21" y="470"/>
                    </a:lnTo>
                    <a:lnTo>
                      <a:pt x="23" y="470"/>
                    </a:lnTo>
                    <a:lnTo>
                      <a:pt x="24" y="470"/>
                    </a:lnTo>
                    <a:lnTo>
                      <a:pt x="24" y="470"/>
                    </a:lnTo>
                    <a:lnTo>
                      <a:pt x="24" y="467"/>
                    </a:lnTo>
                    <a:lnTo>
                      <a:pt x="25" y="464"/>
                    </a:lnTo>
                    <a:lnTo>
                      <a:pt x="25" y="464"/>
                    </a:lnTo>
                    <a:lnTo>
                      <a:pt x="23" y="467"/>
                    </a:lnTo>
                    <a:lnTo>
                      <a:pt x="23" y="467"/>
                    </a:lnTo>
                    <a:lnTo>
                      <a:pt x="24" y="461"/>
                    </a:lnTo>
                    <a:lnTo>
                      <a:pt x="24" y="461"/>
                    </a:lnTo>
                    <a:lnTo>
                      <a:pt x="23" y="461"/>
                    </a:lnTo>
                    <a:lnTo>
                      <a:pt x="23" y="461"/>
                    </a:lnTo>
                    <a:lnTo>
                      <a:pt x="24" y="457"/>
                    </a:lnTo>
                    <a:lnTo>
                      <a:pt x="25" y="453"/>
                    </a:lnTo>
                    <a:lnTo>
                      <a:pt x="25" y="453"/>
                    </a:lnTo>
                    <a:lnTo>
                      <a:pt x="25" y="456"/>
                    </a:lnTo>
                    <a:lnTo>
                      <a:pt x="25" y="457"/>
                    </a:lnTo>
                    <a:lnTo>
                      <a:pt x="25" y="457"/>
                    </a:lnTo>
                    <a:lnTo>
                      <a:pt x="30" y="446"/>
                    </a:lnTo>
                    <a:close/>
                    <a:moveTo>
                      <a:pt x="51" y="419"/>
                    </a:moveTo>
                    <a:lnTo>
                      <a:pt x="51" y="419"/>
                    </a:lnTo>
                    <a:lnTo>
                      <a:pt x="51" y="416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54" y="410"/>
                    </a:lnTo>
                    <a:lnTo>
                      <a:pt x="55" y="407"/>
                    </a:lnTo>
                    <a:lnTo>
                      <a:pt x="55" y="407"/>
                    </a:lnTo>
                    <a:lnTo>
                      <a:pt x="58" y="400"/>
                    </a:lnTo>
                    <a:lnTo>
                      <a:pt x="58" y="400"/>
                    </a:lnTo>
                    <a:lnTo>
                      <a:pt x="58" y="401"/>
                    </a:lnTo>
                    <a:lnTo>
                      <a:pt x="60" y="400"/>
                    </a:lnTo>
                    <a:lnTo>
                      <a:pt x="61" y="396"/>
                    </a:lnTo>
                    <a:lnTo>
                      <a:pt x="63" y="394"/>
                    </a:lnTo>
                    <a:lnTo>
                      <a:pt x="63" y="394"/>
                    </a:lnTo>
                    <a:lnTo>
                      <a:pt x="60" y="401"/>
                    </a:lnTo>
                    <a:lnTo>
                      <a:pt x="57" y="407"/>
                    </a:lnTo>
                    <a:lnTo>
                      <a:pt x="57" y="407"/>
                    </a:lnTo>
                    <a:lnTo>
                      <a:pt x="57" y="413"/>
                    </a:lnTo>
                    <a:lnTo>
                      <a:pt x="57" y="417"/>
                    </a:lnTo>
                    <a:lnTo>
                      <a:pt x="57" y="420"/>
                    </a:lnTo>
                    <a:lnTo>
                      <a:pt x="55" y="424"/>
                    </a:lnTo>
                    <a:lnTo>
                      <a:pt x="55" y="424"/>
                    </a:lnTo>
                    <a:lnTo>
                      <a:pt x="55" y="420"/>
                    </a:lnTo>
                    <a:lnTo>
                      <a:pt x="55" y="416"/>
                    </a:lnTo>
                    <a:lnTo>
                      <a:pt x="54" y="414"/>
                    </a:lnTo>
                    <a:lnTo>
                      <a:pt x="54" y="414"/>
                    </a:lnTo>
                    <a:lnTo>
                      <a:pt x="51" y="419"/>
                    </a:lnTo>
                    <a:close/>
                    <a:moveTo>
                      <a:pt x="299" y="232"/>
                    </a:moveTo>
                    <a:lnTo>
                      <a:pt x="299" y="232"/>
                    </a:lnTo>
                    <a:lnTo>
                      <a:pt x="299" y="234"/>
                    </a:lnTo>
                    <a:lnTo>
                      <a:pt x="299" y="234"/>
                    </a:lnTo>
                    <a:lnTo>
                      <a:pt x="301" y="234"/>
                    </a:lnTo>
                    <a:lnTo>
                      <a:pt x="301" y="234"/>
                    </a:lnTo>
                    <a:lnTo>
                      <a:pt x="302" y="232"/>
                    </a:lnTo>
                    <a:lnTo>
                      <a:pt x="302" y="229"/>
                    </a:lnTo>
                    <a:lnTo>
                      <a:pt x="302" y="229"/>
                    </a:lnTo>
                    <a:lnTo>
                      <a:pt x="306" y="227"/>
                    </a:lnTo>
                    <a:lnTo>
                      <a:pt x="306" y="227"/>
                    </a:lnTo>
                    <a:lnTo>
                      <a:pt x="305" y="232"/>
                    </a:lnTo>
                    <a:lnTo>
                      <a:pt x="302" y="237"/>
                    </a:lnTo>
                    <a:lnTo>
                      <a:pt x="302" y="237"/>
                    </a:lnTo>
                    <a:lnTo>
                      <a:pt x="295" y="240"/>
                    </a:lnTo>
                    <a:lnTo>
                      <a:pt x="288" y="244"/>
                    </a:lnTo>
                    <a:lnTo>
                      <a:pt x="288" y="244"/>
                    </a:lnTo>
                    <a:lnTo>
                      <a:pt x="294" y="239"/>
                    </a:lnTo>
                    <a:lnTo>
                      <a:pt x="299" y="232"/>
                    </a:lnTo>
                    <a:close/>
                    <a:moveTo>
                      <a:pt x="162" y="310"/>
                    </a:moveTo>
                    <a:lnTo>
                      <a:pt x="162" y="310"/>
                    </a:lnTo>
                    <a:lnTo>
                      <a:pt x="161" y="314"/>
                    </a:lnTo>
                    <a:lnTo>
                      <a:pt x="157" y="319"/>
                    </a:lnTo>
                    <a:lnTo>
                      <a:pt x="157" y="319"/>
                    </a:lnTo>
                    <a:lnTo>
                      <a:pt x="162" y="310"/>
                    </a:lnTo>
                    <a:close/>
                    <a:moveTo>
                      <a:pt x="20" y="470"/>
                    </a:moveTo>
                    <a:lnTo>
                      <a:pt x="20" y="470"/>
                    </a:lnTo>
                    <a:lnTo>
                      <a:pt x="20" y="471"/>
                    </a:lnTo>
                    <a:lnTo>
                      <a:pt x="20" y="470"/>
                    </a:lnTo>
                    <a:lnTo>
                      <a:pt x="21" y="470"/>
                    </a:lnTo>
                    <a:lnTo>
                      <a:pt x="21" y="471"/>
                    </a:lnTo>
                    <a:lnTo>
                      <a:pt x="21" y="471"/>
                    </a:lnTo>
                    <a:lnTo>
                      <a:pt x="20" y="474"/>
                    </a:lnTo>
                    <a:lnTo>
                      <a:pt x="20" y="476"/>
                    </a:lnTo>
                    <a:lnTo>
                      <a:pt x="18" y="474"/>
                    </a:lnTo>
                    <a:lnTo>
                      <a:pt x="20" y="470"/>
                    </a:lnTo>
                    <a:close/>
                    <a:moveTo>
                      <a:pt x="63" y="400"/>
                    </a:moveTo>
                    <a:lnTo>
                      <a:pt x="63" y="400"/>
                    </a:lnTo>
                    <a:lnTo>
                      <a:pt x="61" y="410"/>
                    </a:lnTo>
                    <a:lnTo>
                      <a:pt x="61" y="410"/>
                    </a:lnTo>
                    <a:lnTo>
                      <a:pt x="60" y="414"/>
                    </a:lnTo>
                    <a:lnTo>
                      <a:pt x="60" y="414"/>
                    </a:lnTo>
                    <a:lnTo>
                      <a:pt x="58" y="413"/>
                    </a:lnTo>
                    <a:lnTo>
                      <a:pt x="58" y="409"/>
                    </a:lnTo>
                    <a:lnTo>
                      <a:pt x="58" y="409"/>
                    </a:lnTo>
                    <a:lnTo>
                      <a:pt x="63" y="400"/>
                    </a:lnTo>
                    <a:close/>
                    <a:moveTo>
                      <a:pt x="167" y="303"/>
                    </a:moveTo>
                    <a:lnTo>
                      <a:pt x="167" y="303"/>
                    </a:lnTo>
                    <a:lnTo>
                      <a:pt x="169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71" y="301"/>
                    </a:lnTo>
                    <a:lnTo>
                      <a:pt x="168" y="304"/>
                    </a:lnTo>
                    <a:lnTo>
                      <a:pt x="167" y="307"/>
                    </a:lnTo>
                    <a:lnTo>
                      <a:pt x="167" y="307"/>
                    </a:lnTo>
                    <a:lnTo>
                      <a:pt x="167" y="303"/>
                    </a:lnTo>
                    <a:close/>
                    <a:moveTo>
                      <a:pt x="108" y="349"/>
                    </a:moveTo>
                    <a:lnTo>
                      <a:pt x="108" y="349"/>
                    </a:lnTo>
                    <a:lnTo>
                      <a:pt x="110" y="347"/>
                    </a:lnTo>
                    <a:lnTo>
                      <a:pt x="110" y="350"/>
                    </a:lnTo>
                    <a:lnTo>
                      <a:pt x="105" y="357"/>
                    </a:lnTo>
                    <a:lnTo>
                      <a:pt x="105" y="357"/>
                    </a:lnTo>
                    <a:lnTo>
                      <a:pt x="107" y="353"/>
                    </a:lnTo>
                    <a:lnTo>
                      <a:pt x="108" y="349"/>
                    </a:lnTo>
                    <a:close/>
                    <a:moveTo>
                      <a:pt x="35" y="439"/>
                    </a:moveTo>
                    <a:lnTo>
                      <a:pt x="35" y="439"/>
                    </a:lnTo>
                    <a:lnTo>
                      <a:pt x="37" y="436"/>
                    </a:lnTo>
                    <a:lnTo>
                      <a:pt x="38" y="434"/>
                    </a:lnTo>
                    <a:lnTo>
                      <a:pt x="38" y="436"/>
                    </a:lnTo>
                    <a:lnTo>
                      <a:pt x="38" y="436"/>
                    </a:lnTo>
                    <a:lnTo>
                      <a:pt x="35" y="440"/>
                    </a:lnTo>
                    <a:lnTo>
                      <a:pt x="35" y="440"/>
                    </a:lnTo>
                    <a:lnTo>
                      <a:pt x="35" y="439"/>
                    </a:lnTo>
                    <a:close/>
                    <a:moveTo>
                      <a:pt x="169" y="297"/>
                    </a:moveTo>
                    <a:lnTo>
                      <a:pt x="169" y="297"/>
                    </a:lnTo>
                    <a:lnTo>
                      <a:pt x="169" y="297"/>
                    </a:lnTo>
                    <a:lnTo>
                      <a:pt x="169" y="297"/>
                    </a:lnTo>
                    <a:lnTo>
                      <a:pt x="169" y="297"/>
                    </a:lnTo>
                    <a:lnTo>
                      <a:pt x="172" y="293"/>
                    </a:lnTo>
                    <a:lnTo>
                      <a:pt x="172" y="293"/>
                    </a:lnTo>
                    <a:lnTo>
                      <a:pt x="171" y="297"/>
                    </a:lnTo>
                    <a:lnTo>
                      <a:pt x="167" y="301"/>
                    </a:lnTo>
                    <a:lnTo>
                      <a:pt x="167" y="301"/>
                    </a:lnTo>
                    <a:lnTo>
                      <a:pt x="168" y="299"/>
                    </a:lnTo>
                    <a:lnTo>
                      <a:pt x="169" y="297"/>
                    </a:lnTo>
                    <a:close/>
                    <a:moveTo>
                      <a:pt x="164" y="296"/>
                    </a:moveTo>
                    <a:lnTo>
                      <a:pt x="164" y="296"/>
                    </a:lnTo>
                    <a:lnTo>
                      <a:pt x="159" y="300"/>
                    </a:lnTo>
                    <a:lnTo>
                      <a:pt x="157" y="304"/>
                    </a:lnTo>
                    <a:lnTo>
                      <a:pt x="157" y="304"/>
                    </a:lnTo>
                    <a:lnTo>
                      <a:pt x="158" y="301"/>
                    </a:lnTo>
                    <a:lnTo>
                      <a:pt x="158" y="301"/>
                    </a:lnTo>
                    <a:lnTo>
                      <a:pt x="159" y="297"/>
                    </a:lnTo>
                    <a:lnTo>
                      <a:pt x="159" y="297"/>
                    </a:lnTo>
                    <a:lnTo>
                      <a:pt x="162" y="296"/>
                    </a:lnTo>
                    <a:lnTo>
                      <a:pt x="164" y="296"/>
                    </a:lnTo>
                    <a:close/>
                    <a:moveTo>
                      <a:pt x="7" y="467"/>
                    </a:moveTo>
                    <a:lnTo>
                      <a:pt x="7" y="467"/>
                    </a:lnTo>
                    <a:lnTo>
                      <a:pt x="7" y="467"/>
                    </a:lnTo>
                    <a:lnTo>
                      <a:pt x="7" y="466"/>
                    </a:lnTo>
                    <a:lnTo>
                      <a:pt x="7" y="464"/>
                    </a:lnTo>
                    <a:lnTo>
                      <a:pt x="7" y="464"/>
                    </a:lnTo>
                    <a:lnTo>
                      <a:pt x="7" y="464"/>
                    </a:lnTo>
                    <a:lnTo>
                      <a:pt x="8" y="463"/>
                    </a:lnTo>
                    <a:lnTo>
                      <a:pt x="10" y="463"/>
                    </a:lnTo>
                    <a:lnTo>
                      <a:pt x="10" y="463"/>
                    </a:lnTo>
                    <a:lnTo>
                      <a:pt x="5" y="476"/>
                    </a:lnTo>
                    <a:lnTo>
                      <a:pt x="5" y="476"/>
                    </a:lnTo>
                    <a:lnTo>
                      <a:pt x="5" y="471"/>
                    </a:lnTo>
                    <a:lnTo>
                      <a:pt x="7" y="467"/>
                    </a:lnTo>
                    <a:close/>
                    <a:moveTo>
                      <a:pt x="353" y="197"/>
                    </a:moveTo>
                    <a:lnTo>
                      <a:pt x="353" y="197"/>
                    </a:lnTo>
                    <a:lnTo>
                      <a:pt x="351" y="199"/>
                    </a:lnTo>
                    <a:lnTo>
                      <a:pt x="348" y="200"/>
                    </a:lnTo>
                    <a:lnTo>
                      <a:pt x="348" y="200"/>
                    </a:lnTo>
                    <a:lnTo>
                      <a:pt x="351" y="197"/>
                    </a:lnTo>
                    <a:lnTo>
                      <a:pt x="353" y="197"/>
                    </a:lnTo>
                    <a:close/>
                    <a:moveTo>
                      <a:pt x="144" y="292"/>
                    </a:moveTo>
                    <a:lnTo>
                      <a:pt x="144" y="292"/>
                    </a:lnTo>
                    <a:lnTo>
                      <a:pt x="142" y="296"/>
                    </a:lnTo>
                    <a:lnTo>
                      <a:pt x="140" y="297"/>
                    </a:lnTo>
                    <a:lnTo>
                      <a:pt x="140" y="297"/>
                    </a:lnTo>
                    <a:lnTo>
                      <a:pt x="141" y="294"/>
                    </a:lnTo>
                    <a:lnTo>
                      <a:pt x="144" y="292"/>
                    </a:lnTo>
                    <a:close/>
                    <a:moveTo>
                      <a:pt x="224" y="240"/>
                    </a:moveTo>
                    <a:lnTo>
                      <a:pt x="224" y="240"/>
                    </a:lnTo>
                    <a:lnTo>
                      <a:pt x="227" y="240"/>
                    </a:lnTo>
                    <a:lnTo>
                      <a:pt x="227" y="240"/>
                    </a:lnTo>
                    <a:lnTo>
                      <a:pt x="225" y="243"/>
                    </a:lnTo>
                    <a:lnTo>
                      <a:pt x="222" y="244"/>
                    </a:lnTo>
                    <a:lnTo>
                      <a:pt x="222" y="244"/>
                    </a:lnTo>
                    <a:lnTo>
                      <a:pt x="222" y="242"/>
                    </a:lnTo>
                    <a:lnTo>
                      <a:pt x="224" y="240"/>
                    </a:lnTo>
                    <a:close/>
                    <a:moveTo>
                      <a:pt x="157" y="277"/>
                    </a:moveTo>
                    <a:lnTo>
                      <a:pt x="157" y="277"/>
                    </a:lnTo>
                    <a:lnTo>
                      <a:pt x="162" y="270"/>
                    </a:lnTo>
                    <a:lnTo>
                      <a:pt x="162" y="270"/>
                    </a:lnTo>
                    <a:lnTo>
                      <a:pt x="165" y="267"/>
                    </a:lnTo>
                    <a:lnTo>
                      <a:pt x="168" y="266"/>
                    </a:lnTo>
                    <a:lnTo>
                      <a:pt x="168" y="266"/>
                    </a:lnTo>
                    <a:lnTo>
                      <a:pt x="165" y="267"/>
                    </a:lnTo>
                    <a:lnTo>
                      <a:pt x="162" y="270"/>
                    </a:lnTo>
                    <a:lnTo>
                      <a:pt x="162" y="270"/>
                    </a:lnTo>
                    <a:lnTo>
                      <a:pt x="159" y="277"/>
                    </a:lnTo>
                    <a:lnTo>
                      <a:pt x="159" y="277"/>
                    </a:lnTo>
                    <a:lnTo>
                      <a:pt x="158" y="276"/>
                    </a:lnTo>
                    <a:lnTo>
                      <a:pt x="158" y="277"/>
                    </a:lnTo>
                    <a:lnTo>
                      <a:pt x="157" y="279"/>
                    </a:lnTo>
                    <a:lnTo>
                      <a:pt x="157" y="277"/>
                    </a:lnTo>
                    <a:close/>
                    <a:moveTo>
                      <a:pt x="396" y="174"/>
                    </a:moveTo>
                    <a:lnTo>
                      <a:pt x="396" y="174"/>
                    </a:lnTo>
                    <a:lnTo>
                      <a:pt x="392" y="179"/>
                    </a:lnTo>
                    <a:lnTo>
                      <a:pt x="386" y="180"/>
                    </a:lnTo>
                    <a:lnTo>
                      <a:pt x="386" y="180"/>
                    </a:lnTo>
                    <a:lnTo>
                      <a:pt x="392" y="176"/>
                    </a:lnTo>
                    <a:lnTo>
                      <a:pt x="395" y="174"/>
                    </a:lnTo>
                    <a:lnTo>
                      <a:pt x="396" y="174"/>
                    </a:lnTo>
                    <a:close/>
                    <a:moveTo>
                      <a:pt x="47" y="370"/>
                    </a:moveTo>
                    <a:lnTo>
                      <a:pt x="47" y="370"/>
                    </a:lnTo>
                    <a:lnTo>
                      <a:pt x="44" y="376"/>
                    </a:lnTo>
                    <a:lnTo>
                      <a:pt x="43" y="377"/>
                    </a:lnTo>
                    <a:lnTo>
                      <a:pt x="41" y="377"/>
                    </a:lnTo>
                    <a:lnTo>
                      <a:pt x="41" y="377"/>
                    </a:lnTo>
                    <a:lnTo>
                      <a:pt x="44" y="373"/>
                    </a:lnTo>
                    <a:lnTo>
                      <a:pt x="45" y="370"/>
                    </a:lnTo>
                    <a:lnTo>
                      <a:pt x="47" y="370"/>
                    </a:lnTo>
                    <a:close/>
                    <a:moveTo>
                      <a:pt x="108" y="296"/>
                    </a:moveTo>
                    <a:lnTo>
                      <a:pt x="108" y="296"/>
                    </a:lnTo>
                    <a:lnTo>
                      <a:pt x="112" y="292"/>
                    </a:lnTo>
                    <a:lnTo>
                      <a:pt x="115" y="287"/>
                    </a:lnTo>
                    <a:lnTo>
                      <a:pt x="115" y="287"/>
                    </a:lnTo>
                    <a:lnTo>
                      <a:pt x="112" y="293"/>
                    </a:lnTo>
                    <a:lnTo>
                      <a:pt x="111" y="296"/>
                    </a:lnTo>
                    <a:lnTo>
                      <a:pt x="110" y="299"/>
                    </a:lnTo>
                    <a:lnTo>
                      <a:pt x="110" y="299"/>
                    </a:lnTo>
                    <a:lnTo>
                      <a:pt x="108" y="301"/>
                    </a:lnTo>
                    <a:lnTo>
                      <a:pt x="105" y="303"/>
                    </a:lnTo>
                    <a:lnTo>
                      <a:pt x="105" y="303"/>
                    </a:lnTo>
                    <a:lnTo>
                      <a:pt x="107" y="299"/>
                    </a:lnTo>
                    <a:lnTo>
                      <a:pt x="107" y="299"/>
                    </a:lnTo>
                    <a:lnTo>
                      <a:pt x="108" y="296"/>
                    </a:lnTo>
                    <a:close/>
                    <a:moveTo>
                      <a:pt x="241" y="209"/>
                    </a:moveTo>
                    <a:lnTo>
                      <a:pt x="241" y="209"/>
                    </a:lnTo>
                    <a:lnTo>
                      <a:pt x="245" y="207"/>
                    </a:lnTo>
                    <a:lnTo>
                      <a:pt x="245" y="209"/>
                    </a:lnTo>
                    <a:lnTo>
                      <a:pt x="244" y="210"/>
                    </a:lnTo>
                    <a:lnTo>
                      <a:pt x="244" y="210"/>
                    </a:lnTo>
                    <a:lnTo>
                      <a:pt x="241" y="212"/>
                    </a:lnTo>
                    <a:lnTo>
                      <a:pt x="237" y="216"/>
                    </a:lnTo>
                    <a:lnTo>
                      <a:pt x="237" y="216"/>
                    </a:lnTo>
                    <a:lnTo>
                      <a:pt x="238" y="212"/>
                    </a:lnTo>
                    <a:lnTo>
                      <a:pt x="241" y="209"/>
                    </a:lnTo>
                    <a:close/>
                    <a:moveTo>
                      <a:pt x="88" y="297"/>
                    </a:moveTo>
                    <a:lnTo>
                      <a:pt x="88" y="297"/>
                    </a:lnTo>
                    <a:lnTo>
                      <a:pt x="87" y="303"/>
                    </a:lnTo>
                    <a:lnTo>
                      <a:pt x="84" y="309"/>
                    </a:lnTo>
                    <a:lnTo>
                      <a:pt x="84" y="309"/>
                    </a:lnTo>
                    <a:lnTo>
                      <a:pt x="85" y="301"/>
                    </a:lnTo>
                    <a:lnTo>
                      <a:pt x="87" y="299"/>
                    </a:lnTo>
                    <a:lnTo>
                      <a:pt x="88" y="297"/>
                    </a:lnTo>
                    <a:close/>
                    <a:moveTo>
                      <a:pt x="168" y="239"/>
                    </a:moveTo>
                    <a:lnTo>
                      <a:pt x="168" y="239"/>
                    </a:lnTo>
                    <a:lnTo>
                      <a:pt x="167" y="242"/>
                    </a:lnTo>
                    <a:lnTo>
                      <a:pt x="164" y="244"/>
                    </a:lnTo>
                    <a:lnTo>
                      <a:pt x="164" y="244"/>
                    </a:lnTo>
                    <a:lnTo>
                      <a:pt x="165" y="242"/>
                    </a:lnTo>
                    <a:lnTo>
                      <a:pt x="168" y="239"/>
                    </a:lnTo>
                    <a:close/>
                    <a:moveTo>
                      <a:pt x="138" y="256"/>
                    </a:moveTo>
                    <a:lnTo>
                      <a:pt x="138" y="256"/>
                    </a:lnTo>
                    <a:lnTo>
                      <a:pt x="135" y="262"/>
                    </a:lnTo>
                    <a:lnTo>
                      <a:pt x="131" y="266"/>
                    </a:lnTo>
                    <a:lnTo>
                      <a:pt x="131" y="266"/>
                    </a:lnTo>
                    <a:lnTo>
                      <a:pt x="135" y="260"/>
                    </a:lnTo>
                    <a:lnTo>
                      <a:pt x="138" y="256"/>
                    </a:lnTo>
                    <a:close/>
                    <a:moveTo>
                      <a:pt x="161" y="237"/>
                    </a:moveTo>
                    <a:lnTo>
                      <a:pt x="161" y="237"/>
                    </a:lnTo>
                    <a:lnTo>
                      <a:pt x="165" y="234"/>
                    </a:lnTo>
                    <a:lnTo>
                      <a:pt x="165" y="234"/>
                    </a:lnTo>
                    <a:lnTo>
                      <a:pt x="168" y="230"/>
                    </a:lnTo>
                    <a:lnTo>
                      <a:pt x="168" y="230"/>
                    </a:lnTo>
                    <a:lnTo>
                      <a:pt x="174" y="223"/>
                    </a:lnTo>
                    <a:lnTo>
                      <a:pt x="174" y="223"/>
                    </a:lnTo>
                    <a:lnTo>
                      <a:pt x="172" y="227"/>
                    </a:lnTo>
                    <a:lnTo>
                      <a:pt x="169" y="230"/>
                    </a:lnTo>
                    <a:lnTo>
                      <a:pt x="169" y="230"/>
                    </a:lnTo>
                    <a:lnTo>
                      <a:pt x="165" y="234"/>
                    </a:lnTo>
                    <a:lnTo>
                      <a:pt x="165" y="234"/>
                    </a:lnTo>
                    <a:lnTo>
                      <a:pt x="162" y="239"/>
                    </a:lnTo>
                    <a:lnTo>
                      <a:pt x="162" y="239"/>
                    </a:lnTo>
                    <a:lnTo>
                      <a:pt x="161" y="240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61" y="237"/>
                    </a:lnTo>
                    <a:close/>
                    <a:moveTo>
                      <a:pt x="242" y="189"/>
                    </a:moveTo>
                    <a:lnTo>
                      <a:pt x="242" y="189"/>
                    </a:lnTo>
                    <a:lnTo>
                      <a:pt x="238" y="196"/>
                    </a:lnTo>
                    <a:lnTo>
                      <a:pt x="231" y="200"/>
                    </a:lnTo>
                    <a:lnTo>
                      <a:pt x="231" y="200"/>
                    </a:lnTo>
                    <a:lnTo>
                      <a:pt x="237" y="194"/>
                    </a:lnTo>
                    <a:lnTo>
                      <a:pt x="242" y="189"/>
                    </a:lnTo>
                    <a:close/>
                    <a:moveTo>
                      <a:pt x="101" y="272"/>
                    </a:moveTo>
                    <a:lnTo>
                      <a:pt x="101" y="272"/>
                    </a:lnTo>
                    <a:lnTo>
                      <a:pt x="97" y="280"/>
                    </a:lnTo>
                    <a:lnTo>
                      <a:pt x="97" y="280"/>
                    </a:lnTo>
                    <a:lnTo>
                      <a:pt x="97" y="279"/>
                    </a:lnTo>
                    <a:lnTo>
                      <a:pt x="97" y="279"/>
                    </a:lnTo>
                    <a:lnTo>
                      <a:pt x="95" y="277"/>
                    </a:lnTo>
                    <a:lnTo>
                      <a:pt x="95" y="276"/>
                    </a:lnTo>
                    <a:lnTo>
                      <a:pt x="95" y="276"/>
                    </a:lnTo>
                    <a:lnTo>
                      <a:pt x="98" y="274"/>
                    </a:lnTo>
                    <a:lnTo>
                      <a:pt x="101" y="272"/>
                    </a:lnTo>
                    <a:close/>
                    <a:moveTo>
                      <a:pt x="92" y="289"/>
                    </a:moveTo>
                    <a:lnTo>
                      <a:pt x="92" y="289"/>
                    </a:lnTo>
                    <a:lnTo>
                      <a:pt x="90" y="292"/>
                    </a:lnTo>
                    <a:lnTo>
                      <a:pt x="90" y="292"/>
                    </a:lnTo>
                    <a:lnTo>
                      <a:pt x="85" y="296"/>
                    </a:lnTo>
                    <a:lnTo>
                      <a:pt x="85" y="296"/>
                    </a:lnTo>
                    <a:lnTo>
                      <a:pt x="88" y="290"/>
                    </a:lnTo>
                    <a:lnTo>
                      <a:pt x="88" y="290"/>
                    </a:lnTo>
                    <a:lnTo>
                      <a:pt x="90" y="284"/>
                    </a:lnTo>
                    <a:lnTo>
                      <a:pt x="90" y="284"/>
                    </a:lnTo>
                    <a:lnTo>
                      <a:pt x="92" y="282"/>
                    </a:lnTo>
                    <a:lnTo>
                      <a:pt x="95" y="279"/>
                    </a:lnTo>
                    <a:lnTo>
                      <a:pt x="95" y="279"/>
                    </a:lnTo>
                    <a:lnTo>
                      <a:pt x="92" y="284"/>
                    </a:lnTo>
                    <a:lnTo>
                      <a:pt x="92" y="289"/>
                    </a:lnTo>
                    <a:close/>
                    <a:moveTo>
                      <a:pt x="104" y="273"/>
                    </a:moveTo>
                    <a:lnTo>
                      <a:pt x="104" y="273"/>
                    </a:lnTo>
                    <a:lnTo>
                      <a:pt x="101" y="277"/>
                    </a:lnTo>
                    <a:lnTo>
                      <a:pt x="100" y="280"/>
                    </a:lnTo>
                    <a:lnTo>
                      <a:pt x="98" y="280"/>
                    </a:lnTo>
                    <a:lnTo>
                      <a:pt x="98" y="280"/>
                    </a:lnTo>
                    <a:lnTo>
                      <a:pt x="98" y="280"/>
                    </a:lnTo>
                    <a:lnTo>
                      <a:pt x="102" y="274"/>
                    </a:lnTo>
                    <a:lnTo>
                      <a:pt x="107" y="270"/>
                    </a:lnTo>
                    <a:lnTo>
                      <a:pt x="107" y="270"/>
                    </a:lnTo>
                    <a:lnTo>
                      <a:pt x="107" y="272"/>
                    </a:lnTo>
                    <a:lnTo>
                      <a:pt x="108" y="270"/>
                    </a:lnTo>
                    <a:lnTo>
                      <a:pt x="108" y="270"/>
                    </a:lnTo>
                    <a:lnTo>
                      <a:pt x="105" y="276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104" y="276"/>
                    </a:lnTo>
                    <a:lnTo>
                      <a:pt x="105" y="273"/>
                    </a:lnTo>
                    <a:lnTo>
                      <a:pt x="104" y="273"/>
                    </a:lnTo>
                    <a:close/>
                    <a:moveTo>
                      <a:pt x="168" y="223"/>
                    </a:moveTo>
                    <a:lnTo>
                      <a:pt x="168" y="223"/>
                    </a:lnTo>
                    <a:lnTo>
                      <a:pt x="164" y="227"/>
                    </a:lnTo>
                    <a:lnTo>
                      <a:pt x="161" y="230"/>
                    </a:lnTo>
                    <a:lnTo>
                      <a:pt x="161" y="230"/>
                    </a:lnTo>
                    <a:lnTo>
                      <a:pt x="165" y="224"/>
                    </a:lnTo>
                    <a:lnTo>
                      <a:pt x="167" y="223"/>
                    </a:lnTo>
                    <a:lnTo>
                      <a:pt x="168" y="223"/>
                    </a:lnTo>
                    <a:close/>
                    <a:moveTo>
                      <a:pt x="158" y="233"/>
                    </a:moveTo>
                    <a:lnTo>
                      <a:pt x="158" y="233"/>
                    </a:lnTo>
                    <a:lnTo>
                      <a:pt x="158" y="233"/>
                    </a:lnTo>
                    <a:lnTo>
                      <a:pt x="158" y="233"/>
                    </a:lnTo>
                    <a:lnTo>
                      <a:pt x="157" y="233"/>
                    </a:lnTo>
                    <a:lnTo>
                      <a:pt x="158" y="232"/>
                    </a:lnTo>
                    <a:lnTo>
                      <a:pt x="158" y="232"/>
                    </a:lnTo>
                    <a:lnTo>
                      <a:pt x="159" y="230"/>
                    </a:lnTo>
                    <a:lnTo>
                      <a:pt x="161" y="230"/>
                    </a:lnTo>
                    <a:lnTo>
                      <a:pt x="161" y="230"/>
                    </a:lnTo>
                    <a:lnTo>
                      <a:pt x="159" y="232"/>
                    </a:lnTo>
                    <a:lnTo>
                      <a:pt x="158" y="233"/>
                    </a:lnTo>
                    <a:close/>
                    <a:moveTo>
                      <a:pt x="179" y="219"/>
                    </a:moveTo>
                    <a:lnTo>
                      <a:pt x="179" y="219"/>
                    </a:lnTo>
                    <a:lnTo>
                      <a:pt x="182" y="214"/>
                    </a:lnTo>
                    <a:lnTo>
                      <a:pt x="185" y="212"/>
                    </a:lnTo>
                    <a:lnTo>
                      <a:pt x="185" y="212"/>
                    </a:lnTo>
                    <a:lnTo>
                      <a:pt x="189" y="209"/>
                    </a:lnTo>
                    <a:lnTo>
                      <a:pt x="192" y="206"/>
                    </a:lnTo>
                    <a:lnTo>
                      <a:pt x="192" y="206"/>
                    </a:lnTo>
                    <a:lnTo>
                      <a:pt x="191" y="209"/>
                    </a:lnTo>
                    <a:lnTo>
                      <a:pt x="189" y="213"/>
                    </a:lnTo>
                    <a:lnTo>
                      <a:pt x="189" y="213"/>
                    </a:lnTo>
                    <a:lnTo>
                      <a:pt x="187" y="213"/>
                    </a:lnTo>
                    <a:lnTo>
                      <a:pt x="187" y="213"/>
                    </a:lnTo>
                    <a:lnTo>
                      <a:pt x="184" y="217"/>
                    </a:lnTo>
                    <a:lnTo>
                      <a:pt x="184" y="217"/>
                    </a:lnTo>
                    <a:lnTo>
                      <a:pt x="179" y="219"/>
                    </a:lnTo>
                    <a:close/>
                    <a:moveTo>
                      <a:pt x="338" y="153"/>
                    </a:moveTo>
                    <a:lnTo>
                      <a:pt x="338" y="153"/>
                    </a:lnTo>
                    <a:lnTo>
                      <a:pt x="335" y="156"/>
                    </a:lnTo>
                    <a:lnTo>
                      <a:pt x="334" y="157"/>
                    </a:lnTo>
                    <a:lnTo>
                      <a:pt x="334" y="159"/>
                    </a:lnTo>
                    <a:lnTo>
                      <a:pt x="334" y="159"/>
                    </a:lnTo>
                    <a:lnTo>
                      <a:pt x="331" y="159"/>
                    </a:lnTo>
                    <a:lnTo>
                      <a:pt x="331" y="159"/>
                    </a:lnTo>
                    <a:lnTo>
                      <a:pt x="329" y="160"/>
                    </a:lnTo>
                    <a:lnTo>
                      <a:pt x="329" y="160"/>
                    </a:lnTo>
                    <a:lnTo>
                      <a:pt x="332" y="156"/>
                    </a:lnTo>
                    <a:lnTo>
                      <a:pt x="338" y="153"/>
                    </a:lnTo>
                    <a:close/>
                    <a:moveTo>
                      <a:pt x="469" y="146"/>
                    </a:moveTo>
                    <a:lnTo>
                      <a:pt x="469" y="146"/>
                    </a:lnTo>
                    <a:lnTo>
                      <a:pt x="472" y="144"/>
                    </a:lnTo>
                    <a:lnTo>
                      <a:pt x="473" y="144"/>
                    </a:lnTo>
                    <a:lnTo>
                      <a:pt x="473" y="144"/>
                    </a:lnTo>
                    <a:lnTo>
                      <a:pt x="473" y="144"/>
                    </a:lnTo>
                    <a:lnTo>
                      <a:pt x="469" y="146"/>
                    </a:lnTo>
                    <a:lnTo>
                      <a:pt x="468" y="146"/>
                    </a:lnTo>
                    <a:lnTo>
                      <a:pt x="469" y="146"/>
                    </a:lnTo>
                    <a:close/>
                    <a:moveTo>
                      <a:pt x="110" y="263"/>
                    </a:moveTo>
                    <a:lnTo>
                      <a:pt x="110" y="263"/>
                    </a:lnTo>
                    <a:lnTo>
                      <a:pt x="102" y="272"/>
                    </a:lnTo>
                    <a:lnTo>
                      <a:pt x="102" y="272"/>
                    </a:lnTo>
                    <a:lnTo>
                      <a:pt x="104" y="269"/>
                    </a:lnTo>
                    <a:lnTo>
                      <a:pt x="107" y="266"/>
                    </a:lnTo>
                    <a:lnTo>
                      <a:pt x="107" y="266"/>
                    </a:lnTo>
                    <a:lnTo>
                      <a:pt x="110" y="263"/>
                    </a:lnTo>
                    <a:close/>
                    <a:moveTo>
                      <a:pt x="315" y="154"/>
                    </a:moveTo>
                    <a:lnTo>
                      <a:pt x="315" y="154"/>
                    </a:lnTo>
                    <a:lnTo>
                      <a:pt x="309" y="159"/>
                    </a:lnTo>
                    <a:lnTo>
                      <a:pt x="304" y="162"/>
                    </a:lnTo>
                    <a:lnTo>
                      <a:pt x="304" y="162"/>
                    </a:lnTo>
                    <a:lnTo>
                      <a:pt x="309" y="157"/>
                    </a:lnTo>
                    <a:lnTo>
                      <a:pt x="315" y="154"/>
                    </a:lnTo>
                    <a:close/>
                    <a:moveTo>
                      <a:pt x="140" y="229"/>
                    </a:moveTo>
                    <a:lnTo>
                      <a:pt x="140" y="229"/>
                    </a:lnTo>
                    <a:lnTo>
                      <a:pt x="138" y="230"/>
                    </a:lnTo>
                    <a:lnTo>
                      <a:pt x="138" y="232"/>
                    </a:lnTo>
                    <a:lnTo>
                      <a:pt x="138" y="232"/>
                    </a:lnTo>
                    <a:lnTo>
                      <a:pt x="134" y="236"/>
                    </a:lnTo>
                    <a:lnTo>
                      <a:pt x="132" y="237"/>
                    </a:lnTo>
                    <a:lnTo>
                      <a:pt x="130" y="240"/>
                    </a:lnTo>
                    <a:lnTo>
                      <a:pt x="130" y="240"/>
                    </a:lnTo>
                    <a:lnTo>
                      <a:pt x="131" y="240"/>
                    </a:lnTo>
                    <a:lnTo>
                      <a:pt x="132" y="239"/>
                    </a:lnTo>
                    <a:lnTo>
                      <a:pt x="134" y="239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0" y="244"/>
                    </a:lnTo>
                    <a:lnTo>
                      <a:pt x="130" y="244"/>
                    </a:lnTo>
                    <a:lnTo>
                      <a:pt x="127" y="246"/>
                    </a:lnTo>
                    <a:lnTo>
                      <a:pt x="127" y="246"/>
                    </a:lnTo>
                    <a:lnTo>
                      <a:pt x="130" y="240"/>
                    </a:lnTo>
                    <a:lnTo>
                      <a:pt x="132" y="234"/>
                    </a:lnTo>
                    <a:lnTo>
                      <a:pt x="132" y="234"/>
                    </a:lnTo>
                    <a:lnTo>
                      <a:pt x="137" y="230"/>
                    </a:lnTo>
                    <a:lnTo>
                      <a:pt x="140" y="229"/>
                    </a:lnTo>
                    <a:close/>
                    <a:moveTo>
                      <a:pt x="282" y="162"/>
                    </a:moveTo>
                    <a:lnTo>
                      <a:pt x="282" y="162"/>
                    </a:lnTo>
                    <a:lnTo>
                      <a:pt x="288" y="157"/>
                    </a:lnTo>
                    <a:lnTo>
                      <a:pt x="291" y="154"/>
                    </a:lnTo>
                    <a:lnTo>
                      <a:pt x="295" y="154"/>
                    </a:lnTo>
                    <a:lnTo>
                      <a:pt x="295" y="154"/>
                    </a:lnTo>
                    <a:lnTo>
                      <a:pt x="285" y="162"/>
                    </a:lnTo>
                    <a:lnTo>
                      <a:pt x="285" y="162"/>
                    </a:lnTo>
                    <a:lnTo>
                      <a:pt x="282" y="163"/>
                    </a:lnTo>
                    <a:lnTo>
                      <a:pt x="282" y="162"/>
                    </a:lnTo>
                    <a:close/>
                    <a:moveTo>
                      <a:pt x="201" y="193"/>
                    </a:moveTo>
                    <a:lnTo>
                      <a:pt x="201" y="193"/>
                    </a:lnTo>
                    <a:lnTo>
                      <a:pt x="207" y="189"/>
                    </a:lnTo>
                    <a:lnTo>
                      <a:pt x="207" y="189"/>
                    </a:lnTo>
                    <a:lnTo>
                      <a:pt x="204" y="192"/>
                    </a:lnTo>
                    <a:lnTo>
                      <a:pt x="202" y="193"/>
                    </a:lnTo>
                    <a:lnTo>
                      <a:pt x="202" y="193"/>
                    </a:lnTo>
                    <a:lnTo>
                      <a:pt x="201" y="193"/>
                    </a:lnTo>
                    <a:lnTo>
                      <a:pt x="201" y="193"/>
                    </a:lnTo>
                    <a:close/>
                    <a:moveTo>
                      <a:pt x="151" y="216"/>
                    </a:moveTo>
                    <a:lnTo>
                      <a:pt x="151" y="216"/>
                    </a:lnTo>
                    <a:lnTo>
                      <a:pt x="150" y="219"/>
                    </a:lnTo>
                    <a:lnTo>
                      <a:pt x="150" y="219"/>
                    </a:lnTo>
                    <a:lnTo>
                      <a:pt x="145" y="223"/>
                    </a:lnTo>
                    <a:lnTo>
                      <a:pt x="145" y="223"/>
                    </a:lnTo>
                    <a:lnTo>
                      <a:pt x="147" y="219"/>
                    </a:lnTo>
                    <a:lnTo>
                      <a:pt x="151" y="216"/>
                    </a:lnTo>
                    <a:close/>
                    <a:moveTo>
                      <a:pt x="218" y="177"/>
                    </a:moveTo>
                    <a:lnTo>
                      <a:pt x="218" y="177"/>
                    </a:lnTo>
                    <a:lnTo>
                      <a:pt x="214" y="182"/>
                    </a:lnTo>
                    <a:lnTo>
                      <a:pt x="212" y="184"/>
                    </a:lnTo>
                    <a:lnTo>
                      <a:pt x="211" y="186"/>
                    </a:lnTo>
                    <a:lnTo>
                      <a:pt x="211" y="186"/>
                    </a:lnTo>
                    <a:lnTo>
                      <a:pt x="214" y="182"/>
                    </a:lnTo>
                    <a:lnTo>
                      <a:pt x="218" y="177"/>
                    </a:lnTo>
                    <a:close/>
                    <a:moveTo>
                      <a:pt x="245" y="162"/>
                    </a:moveTo>
                    <a:lnTo>
                      <a:pt x="245" y="162"/>
                    </a:lnTo>
                    <a:lnTo>
                      <a:pt x="242" y="164"/>
                    </a:lnTo>
                    <a:lnTo>
                      <a:pt x="241" y="166"/>
                    </a:lnTo>
                    <a:lnTo>
                      <a:pt x="241" y="167"/>
                    </a:lnTo>
                    <a:lnTo>
                      <a:pt x="241" y="167"/>
                    </a:lnTo>
                    <a:lnTo>
                      <a:pt x="237" y="169"/>
                    </a:lnTo>
                    <a:lnTo>
                      <a:pt x="237" y="169"/>
                    </a:lnTo>
                    <a:lnTo>
                      <a:pt x="241" y="164"/>
                    </a:lnTo>
                    <a:lnTo>
                      <a:pt x="245" y="162"/>
                    </a:lnTo>
                    <a:close/>
                    <a:moveTo>
                      <a:pt x="227" y="176"/>
                    </a:moveTo>
                    <a:lnTo>
                      <a:pt x="227" y="176"/>
                    </a:lnTo>
                    <a:lnTo>
                      <a:pt x="231" y="172"/>
                    </a:lnTo>
                    <a:lnTo>
                      <a:pt x="234" y="170"/>
                    </a:lnTo>
                    <a:lnTo>
                      <a:pt x="237" y="169"/>
                    </a:lnTo>
                    <a:lnTo>
                      <a:pt x="237" y="169"/>
                    </a:lnTo>
                    <a:lnTo>
                      <a:pt x="235" y="172"/>
                    </a:lnTo>
                    <a:lnTo>
                      <a:pt x="231" y="174"/>
                    </a:lnTo>
                    <a:lnTo>
                      <a:pt x="231" y="174"/>
                    </a:lnTo>
                    <a:lnTo>
                      <a:pt x="228" y="176"/>
                    </a:lnTo>
                    <a:lnTo>
                      <a:pt x="227" y="176"/>
                    </a:lnTo>
                    <a:close/>
                    <a:moveTo>
                      <a:pt x="164" y="206"/>
                    </a:moveTo>
                    <a:lnTo>
                      <a:pt x="164" y="206"/>
                    </a:lnTo>
                    <a:lnTo>
                      <a:pt x="164" y="209"/>
                    </a:lnTo>
                    <a:lnTo>
                      <a:pt x="161" y="210"/>
                    </a:lnTo>
                    <a:lnTo>
                      <a:pt x="158" y="213"/>
                    </a:lnTo>
                    <a:lnTo>
                      <a:pt x="158" y="213"/>
                    </a:lnTo>
                    <a:lnTo>
                      <a:pt x="161" y="209"/>
                    </a:lnTo>
                    <a:lnTo>
                      <a:pt x="164" y="206"/>
                    </a:lnTo>
                    <a:close/>
                    <a:moveTo>
                      <a:pt x="231" y="169"/>
                    </a:moveTo>
                    <a:lnTo>
                      <a:pt x="231" y="169"/>
                    </a:lnTo>
                    <a:lnTo>
                      <a:pt x="227" y="172"/>
                    </a:lnTo>
                    <a:lnTo>
                      <a:pt x="227" y="172"/>
                    </a:lnTo>
                    <a:lnTo>
                      <a:pt x="224" y="174"/>
                    </a:lnTo>
                    <a:lnTo>
                      <a:pt x="224" y="174"/>
                    </a:lnTo>
                    <a:lnTo>
                      <a:pt x="224" y="173"/>
                    </a:lnTo>
                    <a:lnTo>
                      <a:pt x="225" y="172"/>
                    </a:lnTo>
                    <a:lnTo>
                      <a:pt x="231" y="169"/>
                    </a:lnTo>
                    <a:close/>
                    <a:moveTo>
                      <a:pt x="239" y="157"/>
                    </a:moveTo>
                    <a:lnTo>
                      <a:pt x="239" y="157"/>
                    </a:lnTo>
                    <a:lnTo>
                      <a:pt x="235" y="163"/>
                    </a:lnTo>
                    <a:lnTo>
                      <a:pt x="234" y="166"/>
                    </a:lnTo>
                    <a:lnTo>
                      <a:pt x="234" y="166"/>
                    </a:lnTo>
                    <a:lnTo>
                      <a:pt x="231" y="167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232" y="163"/>
                    </a:lnTo>
                    <a:lnTo>
                      <a:pt x="237" y="160"/>
                    </a:lnTo>
                    <a:lnTo>
                      <a:pt x="237" y="160"/>
                    </a:lnTo>
                    <a:lnTo>
                      <a:pt x="234" y="162"/>
                    </a:lnTo>
                    <a:lnTo>
                      <a:pt x="234" y="162"/>
                    </a:lnTo>
                    <a:lnTo>
                      <a:pt x="232" y="162"/>
                    </a:lnTo>
                    <a:lnTo>
                      <a:pt x="232" y="162"/>
                    </a:lnTo>
                    <a:lnTo>
                      <a:pt x="239" y="157"/>
                    </a:lnTo>
                    <a:lnTo>
                      <a:pt x="245" y="154"/>
                    </a:lnTo>
                    <a:lnTo>
                      <a:pt x="245" y="154"/>
                    </a:lnTo>
                    <a:lnTo>
                      <a:pt x="245" y="156"/>
                    </a:lnTo>
                    <a:lnTo>
                      <a:pt x="244" y="157"/>
                    </a:lnTo>
                    <a:lnTo>
                      <a:pt x="244" y="157"/>
                    </a:lnTo>
                    <a:lnTo>
                      <a:pt x="241" y="159"/>
                    </a:lnTo>
                    <a:lnTo>
                      <a:pt x="241" y="157"/>
                    </a:lnTo>
                    <a:lnTo>
                      <a:pt x="239" y="157"/>
                    </a:lnTo>
                    <a:close/>
                    <a:moveTo>
                      <a:pt x="255" y="150"/>
                    </a:moveTo>
                    <a:lnTo>
                      <a:pt x="255" y="150"/>
                    </a:lnTo>
                    <a:lnTo>
                      <a:pt x="247" y="157"/>
                    </a:lnTo>
                    <a:lnTo>
                      <a:pt x="247" y="157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9" y="162"/>
                    </a:lnTo>
                    <a:lnTo>
                      <a:pt x="244" y="157"/>
                    </a:lnTo>
                    <a:lnTo>
                      <a:pt x="244" y="157"/>
                    </a:lnTo>
                    <a:lnTo>
                      <a:pt x="255" y="150"/>
                    </a:lnTo>
                    <a:close/>
                    <a:moveTo>
                      <a:pt x="155" y="202"/>
                    </a:moveTo>
                    <a:lnTo>
                      <a:pt x="155" y="202"/>
                    </a:lnTo>
                    <a:lnTo>
                      <a:pt x="150" y="207"/>
                    </a:lnTo>
                    <a:lnTo>
                      <a:pt x="144" y="214"/>
                    </a:lnTo>
                    <a:lnTo>
                      <a:pt x="144" y="214"/>
                    </a:lnTo>
                    <a:lnTo>
                      <a:pt x="150" y="207"/>
                    </a:lnTo>
                    <a:lnTo>
                      <a:pt x="155" y="202"/>
                    </a:lnTo>
                    <a:close/>
                    <a:moveTo>
                      <a:pt x="187" y="184"/>
                    </a:moveTo>
                    <a:lnTo>
                      <a:pt x="187" y="184"/>
                    </a:lnTo>
                    <a:lnTo>
                      <a:pt x="187" y="186"/>
                    </a:lnTo>
                    <a:lnTo>
                      <a:pt x="184" y="189"/>
                    </a:lnTo>
                    <a:lnTo>
                      <a:pt x="184" y="189"/>
                    </a:lnTo>
                    <a:lnTo>
                      <a:pt x="184" y="187"/>
                    </a:lnTo>
                    <a:lnTo>
                      <a:pt x="187" y="184"/>
                    </a:lnTo>
                    <a:close/>
                    <a:moveTo>
                      <a:pt x="177" y="183"/>
                    </a:moveTo>
                    <a:lnTo>
                      <a:pt x="177" y="183"/>
                    </a:lnTo>
                    <a:lnTo>
                      <a:pt x="178" y="183"/>
                    </a:lnTo>
                    <a:lnTo>
                      <a:pt x="177" y="184"/>
                    </a:lnTo>
                    <a:lnTo>
                      <a:pt x="177" y="186"/>
                    </a:lnTo>
                    <a:lnTo>
                      <a:pt x="177" y="186"/>
                    </a:lnTo>
                    <a:lnTo>
                      <a:pt x="177" y="186"/>
                    </a:lnTo>
                    <a:lnTo>
                      <a:pt x="177" y="186"/>
                    </a:lnTo>
                    <a:lnTo>
                      <a:pt x="179" y="183"/>
                    </a:lnTo>
                    <a:lnTo>
                      <a:pt x="181" y="180"/>
                    </a:lnTo>
                    <a:lnTo>
                      <a:pt x="184" y="180"/>
                    </a:lnTo>
                    <a:lnTo>
                      <a:pt x="184" y="180"/>
                    </a:lnTo>
                    <a:lnTo>
                      <a:pt x="177" y="187"/>
                    </a:lnTo>
                    <a:lnTo>
                      <a:pt x="171" y="193"/>
                    </a:lnTo>
                    <a:lnTo>
                      <a:pt x="171" y="193"/>
                    </a:lnTo>
                    <a:lnTo>
                      <a:pt x="172" y="189"/>
                    </a:lnTo>
                    <a:lnTo>
                      <a:pt x="175" y="186"/>
                    </a:lnTo>
                    <a:lnTo>
                      <a:pt x="177" y="183"/>
                    </a:lnTo>
                    <a:close/>
                    <a:moveTo>
                      <a:pt x="264" y="149"/>
                    </a:moveTo>
                    <a:lnTo>
                      <a:pt x="264" y="149"/>
                    </a:lnTo>
                    <a:lnTo>
                      <a:pt x="268" y="144"/>
                    </a:lnTo>
                    <a:lnTo>
                      <a:pt x="272" y="143"/>
                    </a:lnTo>
                    <a:lnTo>
                      <a:pt x="275" y="142"/>
                    </a:lnTo>
                    <a:lnTo>
                      <a:pt x="275" y="143"/>
                    </a:lnTo>
                    <a:lnTo>
                      <a:pt x="275" y="144"/>
                    </a:lnTo>
                    <a:lnTo>
                      <a:pt x="275" y="144"/>
                    </a:lnTo>
                    <a:lnTo>
                      <a:pt x="271" y="144"/>
                    </a:lnTo>
                    <a:lnTo>
                      <a:pt x="264" y="149"/>
                    </a:lnTo>
                    <a:close/>
                    <a:moveTo>
                      <a:pt x="262" y="144"/>
                    </a:moveTo>
                    <a:lnTo>
                      <a:pt x="262" y="144"/>
                    </a:lnTo>
                    <a:lnTo>
                      <a:pt x="259" y="149"/>
                    </a:lnTo>
                    <a:lnTo>
                      <a:pt x="259" y="149"/>
                    </a:lnTo>
                    <a:lnTo>
                      <a:pt x="256" y="149"/>
                    </a:lnTo>
                    <a:lnTo>
                      <a:pt x="256" y="149"/>
                    </a:lnTo>
                    <a:lnTo>
                      <a:pt x="256" y="149"/>
                    </a:lnTo>
                    <a:lnTo>
                      <a:pt x="256" y="149"/>
                    </a:lnTo>
                    <a:lnTo>
                      <a:pt x="258" y="147"/>
                    </a:lnTo>
                    <a:lnTo>
                      <a:pt x="259" y="146"/>
                    </a:lnTo>
                    <a:lnTo>
                      <a:pt x="261" y="144"/>
                    </a:lnTo>
                    <a:lnTo>
                      <a:pt x="262" y="144"/>
                    </a:lnTo>
                    <a:close/>
                    <a:moveTo>
                      <a:pt x="219" y="159"/>
                    </a:moveTo>
                    <a:lnTo>
                      <a:pt x="219" y="159"/>
                    </a:lnTo>
                    <a:lnTo>
                      <a:pt x="221" y="157"/>
                    </a:lnTo>
                    <a:lnTo>
                      <a:pt x="221" y="159"/>
                    </a:lnTo>
                    <a:lnTo>
                      <a:pt x="219" y="162"/>
                    </a:lnTo>
                    <a:lnTo>
                      <a:pt x="219" y="162"/>
                    </a:lnTo>
                    <a:lnTo>
                      <a:pt x="215" y="163"/>
                    </a:lnTo>
                    <a:lnTo>
                      <a:pt x="215" y="163"/>
                    </a:lnTo>
                    <a:lnTo>
                      <a:pt x="219" y="159"/>
                    </a:lnTo>
                    <a:close/>
                    <a:moveTo>
                      <a:pt x="201" y="164"/>
                    </a:moveTo>
                    <a:lnTo>
                      <a:pt x="201" y="164"/>
                    </a:lnTo>
                    <a:lnTo>
                      <a:pt x="202" y="164"/>
                    </a:lnTo>
                    <a:lnTo>
                      <a:pt x="202" y="166"/>
                    </a:lnTo>
                    <a:lnTo>
                      <a:pt x="201" y="169"/>
                    </a:lnTo>
                    <a:lnTo>
                      <a:pt x="201" y="169"/>
                    </a:lnTo>
                    <a:lnTo>
                      <a:pt x="198" y="170"/>
                    </a:lnTo>
                    <a:lnTo>
                      <a:pt x="198" y="169"/>
                    </a:lnTo>
                    <a:lnTo>
                      <a:pt x="198" y="167"/>
                    </a:lnTo>
                    <a:lnTo>
                      <a:pt x="201" y="164"/>
                    </a:lnTo>
                    <a:close/>
                    <a:moveTo>
                      <a:pt x="256" y="144"/>
                    </a:moveTo>
                    <a:lnTo>
                      <a:pt x="256" y="144"/>
                    </a:lnTo>
                    <a:lnTo>
                      <a:pt x="258" y="142"/>
                    </a:lnTo>
                    <a:lnTo>
                      <a:pt x="261" y="140"/>
                    </a:lnTo>
                    <a:lnTo>
                      <a:pt x="265" y="140"/>
                    </a:lnTo>
                    <a:lnTo>
                      <a:pt x="265" y="140"/>
                    </a:lnTo>
                    <a:lnTo>
                      <a:pt x="262" y="142"/>
                    </a:lnTo>
                    <a:lnTo>
                      <a:pt x="261" y="143"/>
                    </a:lnTo>
                    <a:lnTo>
                      <a:pt x="256" y="144"/>
                    </a:lnTo>
                    <a:close/>
                    <a:moveTo>
                      <a:pt x="215" y="152"/>
                    </a:moveTo>
                    <a:lnTo>
                      <a:pt x="215" y="152"/>
                    </a:lnTo>
                    <a:lnTo>
                      <a:pt x="221" y="149"/>
                    </a:lnTo>
                    <a:lnTo>
                      <a:pt x="221" y="149"/>
                    </a:lnTo>
                    <a:lnTo>
                      <a:pt x="215" y="153"/>
                    </a:lnTo>
                    <a:lnTo>
                      <a:pt x="212" y="157"/>
                    </a:lnTo>
                    <a:lnTo>
                      <a:pt x="212" y="157"/>
                    </a:lnTo>
                    <a:lnTo>
                      <a:pt x="211" y="157"/>
                    </a:lnTo>
                    <a:lnTo>
                      <a:pt x="209" y="159"/>
                    </a:lnTo>
                    <a:lnTo>
                      <a:pt x="204" y="163"/>
                    </a:lnTo>
                    <a:lnTo>
                      <a:pt x="204" y="163"/>
                    </a:lnTo>
                    <a:lnTo>
                      <a:pt x="209" y="157"/>
                    </a:lnTo>
                    <a:lnTo>
                      <a:pt x="209" y="157"/>
                    </a:lnTo>
                    <a:lnTo>
                      <a:pt x="212" y="154"/>
                    </a:lnTo>
                    <a:lnTo>
                      <a:pt x="212" y="154"/>
                    </a:lnTo>
                    <a:lnTo>
                      <a:pt x="215" y="152"/>
                    </a:lnTo>
                    <a:close/>
                    <a:moveTo>
                      <a:pt x="242" y="135"/>
                    </a:moveTo>
                    <a:lnTo>
                      <a:pt x="242" y="135"/>
                    </a:lnTo>
                    <a:lnTo>
                      <a:pt x="237" y="137"/>
                    </a:lnTo>
                    <a:lnTo>
                      <a:pt x="231" y="142"/>
                    </a:lnTo>
                    <a:lnTo>
                      <a:pt x="231" y="142"/>
                    </a:lnTo>
                    <a:lnTo>
                      <a:pt x="227" y="146"/>
                    </a:lnTo>
                    <a:lnTo>
                      <a:pt x="222" y="147"/>
                    </a:lnTo>
                    <a:lnTo>
                      <a:pt x="222" y="147"/>
                    </a:lnTo>
                    <a:lnTo>
                      <a:pt x="234" y="137"/>
                    </a:lnTo>
                    <a:lnTo>
                      <a:pt x="234" y="137"/>
                    </a:lnTo>
                    <a:lnTo>
                      <a:pt x="239" y="135"/>
                    </a:lnTo>
                    <a:lnTo>
                      <a:pt x="241" y="133"/>
                    </a:lnTo>
                    <a:lnTo>
                      <a:pt x="242" y="135"/>
                    </a:lnTo>
                    <a:close/>
                    <a:moveTo>
                      <a:pt x="237" y="139"/>
                    </a:moveTo>
                    <a:lnTo>
                      <a:pt x="237" y="139"/>
                    </a:lnTo>
                    <a:lnTo>
                      <a:pt x="237" y="139"/>
                    </a:lnTo>
                    <a:lnTo>
                      <a:pt x="237" y="140"/>
                    </a:lnTo>
                    <a:lnTo>
                      <a:pt x="237" y="140"/>
                    </a:lnTo>
                    <a:lnTo>
                      <a:pt x="237" y="142"/>
                    </a:lnTo>
                    <a:lnTo>
                      <a:pt x="237" y="142"/>
                    </a:lnTo>
                    <a:lnTo>
                      <a:pt x="231" y="144"/>
                    </a:lnTo>
                    <a:lnTo>
                      <a:pt x="231" y="144"/>
                    </a:lnTo>
                    <a:lnTo>
                      <a:pt x="234" y="142"/>
                    </a:lnTo>
                    <a:lnTo>
                      <a:pt x="237" y="139"/>
                    </a:lnTo>
                    <a:close/>
                    <a:moveTo>
                      <a:pt x="269" y="113"/>
                    </a:moveTo>
                    <a:lnTo>
                      <a:pt x="269" y="113"/>
                    </a:lnTo>
                    <a:lnTo>
                      <a:pt x="274" y="112"/>
                    </a:lnTo>
                    <a:lnTo>
                      <a:pt x="276" y="110"/>
                    </a:lnTo>
                    <a:lnTo>
                      <a:pt x="276" y="110"/>
                    </a:lnTo>
                    <a:lnTo>
                      <a:pt x="274" y="113"/>
                    </a:lnTo>
                    <a:lnTo>
                      <a:pt x="269" y="116"/>
                    </a:lnTo>
                    <a:lnTo>
                      <a:pt x="269" y="116"/>
                    </a:lnTo>
                    <a:lnTo>
                      <a:pt x="269" y="115"/>
                    </a:lnTo>
                    <a:lnTo>
                      <a:pt x="269" y="113"/>
                    </a:lnTo>
                    <a:close/>
                    <a:moveTo>
                      <a:pt x="366" y="83"/>
                    </a:moveTo>
                    <a:lnTo>
                      <a:pt x="366" y="83"/>
                    </a:lnTo>
                    <a:lnTo>
                      <a:pt x="359" y="87"/>
                    </a:lnTo>
                    <a:lnTo>
                      <a:pt x="356" y="89"/>
                    </a:lnTo>
                    <a:lnTo>
                      <a:pt x="355" y="89"/>
                    </a:lnTo>
                    <a:lnTo>
                      <a:pt x="355" y="87"/>
                    </a:lnTo>
                    <a:lnTo>
                      <a:pt x="355" y="87"/>
                    </a:lnTo>
                    <a:lnTo>
                      <a:pt x="358" y="87"/>
                    </a:lnTo>
                    <a:lnTo>
                      <a:pt x="362" y="85"/>
                    </a:lnTo>
                    <a:lnTo>
                      <a:pt x="365" y="83"/>
                    </a:lnTo>
                    <a:lnTo>
                      <a:pt x="366" y="83"/>
                    </a:lnTo>
                    <a:close/>
                    <a:moveTo>
                      <a:pt x="478" y="80"/>
                    </a:moveTo>
                    <a:lnTo>
                      <a:pt x="478" y="80"/>
                    </a:lnTo>
                    <a:lnTo>
                      <a:pt x="480" y="80"/>
                    </a:lnTo>
                    <a:lnTo>
                      <a:pt x="479" y="82"/>
                    </a:lnTo>
                    <a:lnTo>
                      <a:pt x="475" y="83"/>
                    </a:lnTo>
                    <a:lnTo>
                      <a:pt x="475" y="83"/>
                    </a:lnTo>
                    <a:lnTo>
                      <a:pt x="476" y="82"/>
                    </a:lnTo>
                    <a:lnTo>
                      <a:pt x="478" y="80"/>
                    </a:lnTo>
                    <a:close/>
                    <a:moveTo>
                      <a:pt x="363" y="83"/>
                    </a:moveTo>
                    <a:lnTo>
                      <a:pt x="363" y="83"/>
                    </a:lnTo>
                    <a:lnTo>
                      <a:pt x="359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58" y="83"/>
                    </a:lnTo>
                    <a:lnTo>
                      <a:pt x="359" y="83"/>
                    </a:lnTo>
                    <a:lnTo>
                      <a:pt x="361" y="82"/>
                    </a:lnTo>
                    <a:lnTo>
                      <a:pt x="361" y="82"/>
                    </a:lnTo>
                    <a:lnTo>
                      <a:pt x="361" y="83"/>
                    </a:lnTo>
                    <a:lnTo>
                      <a:pt x="362" y="83"/>
                    </a:lnTo>
                    <a:lnTo>
                      <a:pt x="363" y="83"/>
                    </a:lnTo>
                    <a:close/>
                    <a:moveTo>
                      <a:pt x="365" y="79"/>
                    </a:moveTo>
                    <a:lnTo>
                      <a:pt x="365" y="79"/>
                    </a:lnTo>
                    <a:lnTo>
                      <a:pt x="368" y="79"/>
                    </a:lnTo>
                    <a:lnTo>
                      <a:pt x="368" y="80"/>
                    </a:lnTo>
                    <a:lnTo>
                      <a:pt x="366" y="82"/>
                    </a:lnTo>
                    <a:lnTo>
                      <a:pt x="363" y="83"/>
                    </a:lnTo>
                    <a:lnTo>
                      <a:pt x="363" y="83"/>
                    </a:lnTo>
                    <a:lnTo>
                      <a:pt x="362" y="82"/>
                    </a:lnTo>
                    <a:lnTo>
                      <a:pt x="365" y="79"/>
                    </a:lnTo>
                    <a:close/>
                    <a:moveTo>
                      <a:pt x="319" y="86"/>
                    </a:moveTo>
                    <a:lnTo>
                      <a:pt x="319" y="86"/>
                    </a:lnTo>
                    <a:lnTo>
                      <a:pt x="321" y="85"/>
                    </a:lnTo>
                    <a:lnTo>
                      <a:pt x="324" y="83"/>
                    </a:lnTo>
                    <a:lnTo>
                      <a:pt x="326" y="82"/>
                    </a:lnTo>
                    <a:lnTo>
                      <a:pt x="328" y="82"/>
                    </a:lnTo>
                    <a:lnTo>
                      <a:pt x="328" y="82"/>
                    </a:lnTo>
                    <a:lnTo>
                      <a:pt x="321" y="86"/>
                    </a:lnTo>
                    <a:lnTo>
                      <a:pt x="321" y="86"/>
                    </a:lnTo>
                    <a:lnTo>
                      <a:pt x="314" y="90"/>
                    </a:lnTo>
                    <a:lnTo>
                      <a:pt x="314" y="90"/>
                    </a:lnTo>
                    <a:lnTo>
                      <a:pt x="319" y="86"/>
                    </a:lnTo>
                    <a:close/>
                    <a:moveTo>
                      <a:pt x="365" y="77"/>
                    </a:moveTo>
                    <a:lnTo>
                      <a:pt x="361" y="80"/>
                    </a:lnTo>
                    <a:lnTo>
                      <a:pt x="358" y="80"/>
                    </a:lnTo>
                    <a:lnTo>
                      <a:pt x="358" y="80"/>
                    </a:lnTo>
                    <a:lnTo>
                      <a:pt x="361" y="77"/>
                    </a:lnTo>
                    <a:lnTo>
                      <a:pt x="365" y="77"/>
                    </a:lnTo>
                    <a:close/>
                    <a:moveTo>
                      <a:pt x="385" y="75"/>
                    </a:moveTo>
                    <a:lnTo>
                      <a:pt x="385" y="75"/>
                    </a:lnTo>
                    <a:lnTo>
                      <a:pt x="388" y="73"/>
                    </a:lnTo>
                    <a:lnTo>
                      <a:pt x="391" y="73"/>
                    </a:lnTo>
                    <a:lnTo>
                      <a:pt x="392" y="73"/>
                    </a:lnTo>
                    <a:lnTo>
                      <a:pt x="396" y="72"/>
                    </a:lnTo>
                    <a:lnTo>
                      <a:pt x="396" y="72"/>
                    </a:lnTo>
                    <a:lnTo>
                      <a:pt x="389" y="75"/>
                    </a:lnTo>
                    <a:lnTo>
                      <a:pt x="386" y="75"/>
                    </a:lnTo>
                    <a:lnTo>
                      <a:pt x="385" y="75"/>
                    </a:lnTo>
                    <a:close/>
                    <a:moveTo>
                      <a:pt x="399" y="72"/>
                    </a:moveTo>
                    <a:lnTo>
                      <a:pt x="403" y="70"/>
                    </a:lnTo>
                    <a:lnTo>
                      <a:pt x="403" y="70"/>
                    </a:lnTo>
                    <a:lnTo>
                      <a:pt x="398" y="75"/>
                    </a:lnTo>
                    <a:lnTo>
                      <a:pt x="396" y="75"/>
                    </a:lnTo>
                    <a:lnTo>
                      <a:pt x="395" y="75"/>
                    </a:lnTo>
                    <a:lnTo>
                      <a:pt x="395" y="75"/>
                    </a:lnTo>
                    <a:lnTo>
                      <a:pt x="398" y="73"/>
                    </a:lnTo>
                    <a:lnTo>
                      <a:pt x="399" y="72"/>
                    </a:lnTo>
                    <a:close/>
                    <a:moveTo>
                      <a:pt x="510" y="72"/>
                    </a:moveTo>
                    <a:lnTo>
                      <a:pt x="510" y="72"/>
                    </a:lnTo>
                    <a:lnTo>
                      <a:pt x="503" y="73"/>
                    </a:lnTo>
                    <a:lnTo>
                      <a:pt x="503" y="73"/>
                    </a:lnTo>
                    <a:lnTo>
                      <a:pt x="526" y="69"/>
                    </a:lnTo>
                    <a:lnTo>
                      <a:pt x="526" y="69"/>
                    </a:lnTo>
                    <a:lnTo>
                      <a:pt x="547" y="66"/>
                    </a:lnTo>
                    <a:lnTo>
                      <a:pt x="547" y="66"/>
                    </a:lnTo>
                    <a:lnTo>
                      <a:pt x="545" y="67"/>
                    </a:lnTo>
                    <a:lnTo>
                      <a:pt x="542" y="67"/>
                    </a:lnTo>
                    <a:lnTo>
                      <a:pt x="539" y="67"/>
                    </a:lnTo>
                    <a:lnTo>
                      <a:pt x="535" y="69"/>
                    </a:lnTo>
                    <a:lnTo>
                      <a:pt x="535" y="69"/>
                    </a:lnTo>
                    <a:lnTo>
                      <a:pt x="539" y="69"/>
                    </a:lnTo>
                    <a:lnTo>
                      <a:pt x="539" y="69"/>
                    </a:lnTo>
                    <a:lnTo>
                      <a:pt x="539" y="70"/>
                    </a:lnTo>
                    <a:lnTo>
                      <a:pt x="539" y="70"/>
                    </a:lnTo>
                    <a:lnTo>
                      <a:pt x="535" y="70"/>
                    </a:lnTo>
                    <a:lnTo>
                      <a:pt x="530" y="69"/>
                    </a:lnTo>
                    <a:lnTo>
                      <a:pt x="530" y="69"/>
                    </a:lnTo>
                    <a:lnTo>
                      <a:pt x="525" y="70"/>
                    </a:lnTo>
                    <a:lnTo>
                      <a:pt x="525" y="70"/>
                    </a:lnTo>
                    <a:lnTo>
                      <a:pt x="520" y="70"/>
                    </a:lnTo>
                    <a:lnTo>
                      <a:pt x="518" y="72"/>
                    </a:lnTo>
                    <a:lnTo>
                      <a:pt x="518" y="72"/>
                    </a:lnTo>
                    <a:lnTo>
                      <a:pt x="522" y="72"/>
                    </a:lnTo>
                    <a:lnTo>
                      <a:pt x="526" y="72"/>
                    </a:lnTo>
                    <a:lnTo>
                      <a:pt x="526" y="72"/>
                    </a:lnTo>
                    <a:lnTo>
                      <a:pt x="523" y="73"/>
                    </a:lnTo>
                    <a:lnTo>
                      <a:pt x="519" y="75"/>
                    </a:lnTo>
                    <a:lnTo>
                      <a:pt x="519" y="75"/>
                    </a:lnTo>
                    <a:lnTo>
                      <a:pt x="518" y="73"/>
                    </a:lnTo>
                    <a:lnTo>
                      <a:pt x="518" y="73"/>
                    </a:lnTo>
                    <a:lnTo>
                      <a:pt x="518" y="73"/>
                    </a:lnTo>
                    <a:lnTo>
                      <a:pt x="515" y="73"/>
                    </a:lnTo>
                    <a:lnTo>
                      <a:pt x="515" y="73"/>
                    </a:lnTo>
                    <a:lnTo>
                      <a:pt x="515" y="73"/>
                    </a:lnTo>
                    <a:lnTo>
                      <a:pt x="515" y="75"/>
                    </a:lnTo>
                    <a:lnTo>
                      <a:pt x="516" y="75"/>
                    </a:lnTo>
                    <a:lnTo>
                      <a:pt x="515" y="76"/>
                    </a:lnTo>
                    <a:lnTo>
                      <a:pt x="515" y="76"/>
                    </a:lnTo>
                    <a:lnTo>
                      <a:pt x="508" y="76"/>
                    </a:lnTo>
                    <a:lnTo>
                      <a:pt x="508" y="76"/>
                    </a:lnTo>
                    <a:lnTo>
                      <a:pt x="510" y="75"/>
                    </a:lnTo>
                    <a:lnTo>
                      <a:pt x="512" y="73"/>
                    </a:lnTo>
                    <a:lnTo>
                      <a:pt x="510" y="72"/>
                    </a:lnTo>
                    <a:close/>
                    <a:moveTo>
                      <a:pt x="383" y="70"/>
                    </a:moveTo>
                    <a:lnTo>
                      <a:pt x="383" y="70"/>
                    </a:lnTo>
                    <a:lnTo>
                      <a:pt x="388" y="70"/>
                    </a:lnTo>
                    <a:lnTo>
                      <a:pt x="392" y="69"/>
                    </a:lnTo>
                    <a:lnTo>
                      <a:pt x="399" y="66"/>
                    </a:lnTo>
                    <a:lnTo>
                      <a:pt x="399" y="66"/>
                    </a:lnTo>
                    <a:lnTo>
                      <a:pt x="398" y="67"/>
                    </a:lnTo>
                    <a:lnTo>
                      <a:pt x="398" y="69"/>
                    </a:lnTo>
                    <a:lnTo>
                      <a:pt x="398" y="69"/>
                    </a:lnTo>
                    <a:lnTo>
                      <a:pt x="395" y="70"/>
                    </a:lnTo>
                    <a:lnTo>
                      <a:pt x="395" y="70"/>
                    </a:lnTo>
                    <a:lnTo>
                      <a:pt x="392" y="72"/>
                    </a:lnTo>
                    <a:lnTo>
                      <a:pt x="392" y="70"/>
                    </a:lnTo>
                    <a:lnTo>
                      <a:pt x="392" y="70"/>
                    </a:lnTo>
                    <a:lnTo>
                      <a:pt x="392" y="69"/>
                    </a:lnTo>
                    <a:lnTo>
                      <a:pt x="392" y="69"/>
                    </a:lnTo>
                    <a:lnTo>
                      <a:pt x="388" y="72"/>
                    </a:lnTo>
                    <a:lnTo>
                      <a:pt x="382" y="73"/>
                    </a:lnTo>
                    <a:lnTo>
                      <a:pt x="382" y="73"/>
                    </a:lnTo>
                    <a:lnTo>
                      <a:pt x="381" y="75"/>
                    </a:lnTo>
                    <a:lnTo>
                      <a:pt x="381" y="73"/>
                    </a:lnTo>
                    <a:lnTo>
                      <a:pt x="383" y="70"/>
                    </a:lnTo>
                    <a:close/>
                    <a:moveTo>
                      <a:pt x="343" y="75"/>
                    </a:moveTo>
                    <a:lnTo>
                      <a:pt x="343" y="75"/>
                    </a:lnTo>
                    <a:lnTo>
                      <a:pt x="338" y="79"/>
                    </a:lnTo>
                    <a:lnTo>
                      <a:pt x="334" y="80"/>
                    </a:lnTo>
                    <a:lnTo>
                      <a:pt x="334" y="80"/>
                    </a:lnTo>
                    <a:lnTo>
                      <a:pt x="338" y="77"/>
                    </a:lnTo>
                    <a:lnTo>
                      <a:pt x="343" y="75"/>
                    </a:lnTo>
                    <a:close/>
                    <a:moveTo>
                      <a:pt x="428" y="67"/>
                    </a:moveTo>
                    <a:lnTo>
                      <a:pt x="428" y="67"/>
                    </a:lnTo>
                    <a:lnTo>
                      <a:pt x="423" y="70"/>
                    </a:lnTo>
                    <a:lnTo>
                      <a:pt x="423" y="70"/>
                    </a:lnTo>
                    <a:lnTo>
                      <a:pt x="421" y="70"/>
                    </a:lnTo>
                    <a:lnTo>
                      <a:pt x="421" y="70"/>
                    </a:lnTo>
                    <a:lnTo>
                      <a:pt x="423" y="69"/>
                    </a:lnTo>
                    <a:lnTo>
                      <a:pt x="428" y="67"/>
                    </a:lnTo>
                    <a:close/>
                    <a:moveTo>
                      <a:pt x="459" y="50"/>
                    </a:moveTo>
                    <a:lnTo>
                      <a:pt x="459" y="50"/>
                    </a:lnTo>
                    <a:lnTo>
                      <a:pt x="465" y="49"/>
                    </a:lnTo>
                    <a:lnTo>
                      <a:pt x="465" y="49"/>
                    </a:lnTo>
                    <a:lnTo>
                      <a:pt x="459" y="50"/>
                    </a:lnTo>
                    <a:lnTo>
                      <a:pt x="455" y="52"/>
                    </a:lnTo>
                    <a:lnTo>
                      <a:pt x="448" y="50"/>
                    </a:lnTo>
                    <a:lnTo>
                      <a:pt x="448" y="50"/>
                    </a:lnTo>
                    <a:lnTo>
                      <a:pt x="442" y="53"/>
                    </a:lnTo>
                    <a:lnTo>
                      <a:pt x="442" y="53"/>
                    </a:lnTo>
                    <a:lnTo>
                      <a:pt x="436" y="55"/>
                    </a:lnTo>
                    <a:lnTo>
                      <a:pt x="436" y="55"/>
                    </a:lnTo>
                    <a:lnTo>
                      <a:pt x="429" y="56"/>
                    </a:lnTo>
                    <a:lnTo>
                      <a:pt x="429" y="56"/>
                    </a:lnTo>
                    <a:lnTo>
                      <a:pt x="418" y="60"/>
                    </a:lnTo>
                    <a:lnTo>
                      <a:pt x="418" y="60"/>
                    </a:lnTo>
                    <a:lnTo>
                      <a:pt x="415" y="63"/>
                    </a:lnTo>
                    <a:lnTo>
                      <a:pt x="412" y="66"/>
                    </a:lnTo>
                    <a:lnTo>
                      <a:pt x="412" y="66"/>
                    </a:lnTo>
                    <a:lnTo>
                      <a:pt x="411" y="66"/>
                    </a:lnTo>
                    <a:lnTo>
                      <a:pt x="409" y="66"/>
                    </a:lnTo>
                    <a:lnTo>
                      <a:pt x="406" y="67"/>
                    </a:lnTo>
                    <a:lnTo>
                      <a:pt x="403" y="69"/>
                    </a:lnTo>
                    <a:lnTo>
                      <a:pt x="403" y="69"/>
                    </a:lnTo>
                    <a:lnTo>
                      <a:pt x="412" y="63"/>
                    </a:lnTo>
                    <a:lnTo>
                      <a:pt x="418" y="59"/>
                    </a:lnTo>
                    <a:lnTo>
                      <a:pt x="418" y="59"/>
                    </a:lnTo>
                    <a:lnTo>
                      <a:pt x="425" y="57"/>
                    </a:lnTo>
                    <a:lnTo>
                      <a:pt x="432" y="55"/>
                    </a:lnTo>
                    <a:lnTo>
                      <a:pt x="446" y="49"/>
                    </a:lnTo>
                    <a:lnTo>
                      <a:pt x="446" y="49"/>
                    </a:lnTo>
                    <a:lnTo>
                      <a:pt x="443" y="50"/>
                    </a:lnTo>
                    <a:lnTo>
                      <a:pt x="442" y="52"/>
                    </a:lnTo>
                    <a:lnTo>
                      <a:pt x="442" y="52"/>
                    </a:lnTo>
                    <a:lnTo>
                      <a:pt x="442" y="52"/>
                    </a:lnTo>
                    <a:lnTo>
                      <a:pt x="453" y="47"/>
                    </a:lnTo>
                    <a:lnTo>
                      <a:pt x="453" y="47"/>
                    </a:lnTo>
                    <a:lnTo>
                      <a:pt x="450" y="47"/>
                    </a:lnTo>
                    <a:lnTo>
                      <a:pt x="450" y="47"/>
                    </a:lnTo>
                    <a:lnTo>
                      <a:pt x="450" y="47"/>
                    </a:lnTo>
                    <a:lnTo>
                      <a:pt x="450" y="47"/>
                    </a:lnTo>
                    <a:lnTo>
                      <a:pt x="459" y="45"/>
                    </a:lnTo>
                    <a:lnTo>
                      <a:pt x="463" y="43"/>
                    </a:lnTo>
                    <a:lnTo>
                      <a:pt x="465" y="43"/>
                    </a:lnTo>
                    <a:lnTo>
                      <a:pt x="465" y="43"/>
                    </a:lnTo>
                    <a:lnTo>
                      <a:pt x="460" y="45"/>
                    </a:lnTo>
                    <a:lnTo>
                      <a:pt x="456" y="47"/>
                    </a:lnTo>
                    <a:lnTo>
                      <a:pt x="455" y="49"/>
                    </a:lnTo>
                    <a:lnTo>
                      <a:pt x="456" y="49"/>
                    </a:lnTo>
                    <a:lnTo>
                      <a:pt x="456" y="49"/>
                    </a:lnTo>
                    <a:lnTo>
                      <a:pt x="459" y="47"/>
                    </a:lnTo>
                    <a:lnTo>
                      <a:pt x="463" y="46"/>
                    </a:lnTo>
                    <a:lnTo>
                      <a:pt x="463" y="46"/>
                    </a:lnTo>
                    <a:lnTo>
                      <a:pt x="472" y="46"/>
                    </a:lnTo>
                    <a:lnTo>
                      <a:pt x="472" y="46"/>
                    </a:lnTo>
                    <a:lnTo>
                      <a:pt x="462" y="47"/>
                    </a:lnTo>
                    <a:lnTo>
                      <a:pt x="459" y="49"/>
                    </a:lnTo>
                    <a:lnTo>
                      <a:pt x="458" y="50"/>
                    </a:lnTo>
                    <a:lnTo>
                      <a:pt x="459" y="50"/>
                    </a:lnTo>
                    <a:close/>
                    <a:moveTo>
                      <a:pt x="463" y="46"/>
                    </a:moveTo>
                    <a:lnTo>
                      <a:pt x="463" y="46"/>
                    </a:lnTo>
                    <a:lnTo>
                      <a:pt x="465" y="45"/>
                    </a:lnTo>
                    <a:lnTo>
                      <a:pt x="465" y="45"/>
                    </a:lnTo>
                    <a:lnTo>
                      <a:pt x="470" y="42"/>
                    </a:lnTo>
                    <a:lnTo>
                      <a:pt x="470" y="42"/>
                    </a:lnTo>
                    <a:lnTo>
                      <a:pt x="470" y="43"/>
                    </a:lnTo>
                    <a:lnTo>
                      <a:pt x="472" y="43"/>
                    </a:lnTo>
                    <a:lnTo>
                      <a:pt x="476" y="42"/>
                    </a:lnTo>
                    <a:lnTo>
                      <a:pt x="476" y="42"/>
                    </a:lnTo>
                    <a:lnTo>
                      <a:pt x="470" y="45"/>
                    </a:lnTo>
                    <a:lnTo>
                      <a:pt x="470" y="45"/>
                    </a:lnTo>
                    <a:lnTo>
                      <a:pt x="463" y="46"/>
                    </a:lnTo>
                    <a:close/>
                    <a:moveTo>
                      <a:pt x="343" y="75"/>
                    </a:moveTo>
                    <a:lnTo>
                      <a:pt x="343" y="75"/>
                    </a:lnTo>
                    <a:lnTo>
                      <a:pt x="346" y="73"/>
                    </a:lnTo>
                    <a:lnTo>
                      <a:pt x="346" y="73"/>
                    </a:lnTo>
                    <a:lnTo>
                      <a:pt x="351" y="70"/>
                    </a:lnTo>
                    <a:lnTo>
                      <a:pt x="351" y="70"/>
                    </a:lnTo>
                    <a:lnTo>
                      <a:pt x="359" y="67"/>
                    </a:lnTo>
                    <a:lnTo>
                      <a:pt x="359" y="67"/>
                    </a:lnTo>
                    <a:lnTo>
                      <a:pt x="349" y="73"/>
                    </a:lnTo>
                    <a:lnTo>
                      <a:pt x="349" y="73"/>
                    </a:lnTo>
                    <a:lnTo>
                      <a:pt x="346" y="75"/>
                    </a:lnTo>
                    <a:lnTo>
                      <a:pt x="343" y="75"/>
                    </a:lnTo>
                    <a:close/>
                    <a:moveTo>
                      <a:pt x="389" y="67"/>
                    </a:moveTo>
                    <a:lnTo>
                      <a:pt x="389" y="67"/>
                    </a:lnTo>
                    <a:lnTo>
                      <a:pt x="386" y="67"/>
                    </a:lnTo>
                    <a:lnTo>
                      <a:pt x="382" y="69"/>
                    </a:lnTo>
                    <a:lnTo>
                      <a:pt x="382" y="69"/>
                    </a:lnTo>
                    <a:lnTo>
                      <a:pt x="385" y="67"/>
                    </a:lnTo>
                    <a:lnTo>
                      <a:pt x="386" y="66"/>
                    </a:lnTo>
                    <a:lnTo>
                      <a:pt x="389" y="66"/>
                    </a:lnTo>
                    <a:lnTo>
                      <a:pt x="389" y="67"/>
                    </a:lnTo>
                    <a:close/>
                    <a:moveTo>
                      <a:pt x="409" y="60"/>
                    </a:moveTo>
                    <a:lnTo>
                      <a:pt x="409" y="60"/>
                    </a:lnTo>
                    <a:lnTo>
                      <a:pt x="403" y="63"/>
                    </a:lnTo>
                    <a:lnTo>
                      <a:pt x="401" y="65"/>
                    </a:lnTo>
                    <a:lnTo>
                      <a:pt x="399" y="63"/>
                    </a:lnTo>
                    <a:lnTo>
                      <a:pt x="399" y="63"/>
                    </a:lnTo>
                    <a:lnTo>
                      <a:pt x="409" y="60"/>
                    </a:lnTo>
                    <a:close/>
                    <a:moveTo>
                      <a:pt x="368" y="63"/>
                    </a:moveTo>
                    <a:lnTo>
                      <a:pt x="368" y="63"/>
                    </a:lnTo>
                    <a:lnTo>
                      <a:pt x="365" y="66"/>
                    </a:lnTo>
                    <a:lnTo>
                      <a:pt x="361" y="67"/>
                    </a:lnTo>
                    <a:lnTo>
                      <a:pt x="361" y="67"/>
                    </a:lnTo>
                    <a:lnTo>
                      <a:pt x="363" y="65"/>
                    </a:lnTo>
                    <a:lnTo>
                      <a:pt x="368" y="63"/>
                    </a:lnTo>
                    <a:close/>
                    <a:moveTo>
                      <a:pt x="559" y="66"/>
                    </a:moveTo>
                    <a:lnTo>
                      <a:pt x="559" y="66"/>
                    </a:lnTo>
                    <a:lnTo>
                      <a:pt x="556" y="67"/>
                    </a:lnTo>
                    <a:lnTo>
                      <a:pt x="556" y="67"/>
                    </a:lnTo>
                    <a:lnTo>
                      <a:pt x="555" y="67"/>
                    </a:lnTo>
                    <a:lnTo>
                      <a:pt x="553" y="69"/>
                    </a:lnTo>
                    <a:lnTo>
                      <a:pt x="553" y="69"/>
                    </a:lnTo>
                    <a:lnTo>
                      <a:pt x="552" y="69"/>
                    </a:lnTo>
                    <a:lnTo>
                      <a:pt x="553" y="67"/>
                    </a:lnTo>
                    <a:lnTo>
                      <a:pt x="556" y="66"/>
                    </a:lnTo>
                    <a:lnTo>
                      <a:pt x="559" y="66"/>
                    </a:lnTo>
                    <a:close/>
                    <a:moveTo>
                      <a:pt x="570" y="65"/>
                    </a:moveTo>
                    <a:lnTo>
                      <a:pt x="570" y="65"/>
                    </a:lnTo>
                    <a:lnTo>
                      <a:pt x="570" y="66"/>
                    </a:lnTo>
                    <a:lnTo>
                      <a:pt x="567" y="66"/>
                    </a:lnTo>
                    <a:lnTo>
                      <a:pt x="562" y="69"/>
                    </a:lnTo>
                    <a:lnTo>
                      <a:pt x="562" y="69"/>
                    </a:lnTo>
                    <a:lnTo>
                      <a:pt x="559" y="67"/>
                    </a:lnTo>
                    <a:lnTo>
                      <a:pt x="559" y="67"/>
                    </a:lnTo>
                    <a:lnTo>
                      <a:pt x="565" y="66"/>
                    </a:lnTo>
                    <a:lnTo>
                      <a:pt x="570" y="65"/>
                    </a:lnTo>
                    <a:close/>
                    <a:moveTo>
                      <a:pt x="439" y="50"/>
                    </a:moveTo>
                    <a:lnTo>
                      <a:pt x="439" y="50"/>
                    </a:lnTo>
                    <a:lnTo>
                      <a:pt x="432" y="53"/>
                    </a:lnTo>
                    <a:lnTo>
                      <a:pt x="429" y="55"/>
                    </a:lnTo>
                    <a:lnTo>
                      <a:pt x="429" y="53"/>
                    </a:lnTo>
                    <a:lnTo>
                      <a:pt x="429" y="53"/>
                    </a:lnTo>
                    <a:lnTo>
                      <a:pt x="433" y="52"/>
                    </a:lnTo>
                    <a:lnTo>
                      <a:pt x="439" y="50"/>
                    </a:lnTo>
                    <a:close/>
                    <a:moveTo>
                      <a:pt x="416" y="47"/>
                    </a:moveTo>
                    <a:lnTo>
                      <a:pt x="416" y="47"/>
                    </a:lnTo>
                    <a:lnTo>
                      <a:pt x="412" y="49"/>
                    </a:lnTo>
                    <a:lnTo>
                      <a:pt x="409" y="50"/>
                    </a:lnTo>
                    <a:lnTo>
                      <a:pt x="409" y="50"/>
                    </a:lnTo>
                    <a:lnTo>
                      <a:pt x="412" y="47"/>
                    </a:lnTo>
                    <a:lnTo>
                      <a:pt x="416" y="47"/>
                    </a:lnTo>
                    <a:close/>
                    <a:moveTo>
                      <a:pt x="483" y="43"/>
                    </a:moveTo>
                    <a:lnTo>
                      <a:pt x="483" y="43"/>
                    </a:lnTo>
                    <a:lnTo>
                      <a:pt x="492" y="40"/>
                    </a:lnTo>
                    <a:lnTo>
                      <a:pt x="492" y="40"/>
                    </a:lnTo>
                    <a:lnTo>
                      <a:pt x="489" y="43"/>
                    </a:lnTo>
                    <a:lnTo>
                      <a:pt x="483" y="45"/>
                    </a:lnTo>
                    <a:lnTo>
                      <a:pt x="483" y="45"/>
                    </a:lnTo>
                    <a:lnTo>
                      <a:pt x="485" y="43"/>
                    </a:lnTo>
                    <a:lnTo>
                      <a:pt x="483" y="43"/>
                    </a:lnTo>
                    <a:lnTo>
                      <a:pt x="483" y="43"/>
                    </a:lnTo>
                    <a:lnTo>
                      <a:pt x="483" y="43"/>
                    </a:lnTo>
                    <a:close/>
                    <a:moveTo>
                      <a:pt x="508" y="40"/>
                    </a:moveTo>
                    <a:lnTo>
                      <a:pt x="508" y="40"/>
                    </a:lnTo>
                    <a:lnTo>
                      <a:pt x="512" y="40"/>
                    </a:lnTo>
                    <a:lnTo>
                      <a:pt x="512" y="40"/>
                    </a:lnTo>
                    <a:lnTo>
                      <a:pt x="510" y="42"/>
                    </a:lnTo>
                    <a:lnTo>
                      <a:pt x="510" y="42"/>
                    </a:lnTo>
                    <a:lnTo>
                      <a:pt x="510" y="42"/>
                    </a:lnTo>
                    <a:lnTo>
                      <a:pt x="510" y="43"/>
                    </a:lnTo>
                    <a:lnTo>
                      <a:pt x="510" y="43"/>
                    </a:lnTo>
                    <a:lnTo>
                      <a:pt x="508" y="43"/>
                    </a:lnTo>
                    <a:lnTo>
                      <a:pt x="506" y="43"/>
                    </a:lnTo>
                    <a:lnTo>
                      <a:pt x="508" y="45"/>
                    </a:lnTo>
                    <a:lnTo>
                      <a:pt x="506" y="45"/>
                    </a:lnTo>
                    <a:lnTo>
                      <a:pt x="506" y="45"/>
                    </a:lnTo>
                    <a:lnTo>
                      <a:pt x="502" y="46"/>
                    </a:lnTo>
                    <a:lnTo>
                      <a:pt x="498" y="46"/>
                    </a:lnTo>
                    <a:lnTo>
                      <a:pt x="498" y="46"/>
                    </a:lnTo>
                    <a:lnTo>
                      <a:pt x="503" y="43"/>
                    </a:lnTo>
                    <a:lnTo>
                      <a:pt x="508" y="40"/>
                    </a:lnTo>
                    <a:close/>
                    <a:moveTo>
                      <a:pt x="493" y="37"/>
                    </a:moveTo>
                    <a:lnTo>
                      <a:pt x="493" y="37"/>
                    </a:lnTo>
                    <a:lnTo>
                      <a:pt x="496" y="37"/>
                    </a:lnTo>
                    <a:lnTo>
                      <a:pt x="498" y="37"/>
                    </a:lnTo>
                    <a:lnTo>
                      <a:pt x="496" y="39"/>
                    </a:lnTo>
                    <a:lnTo>
                      <a:pt x="496" y="39"/>
                    </a:lnTo>
                    <a:lnTo>
                      <a:pt x="489" y="40"/>
                    </a:lnTo>
                    <a:lnTo>
                      <a:pt x="489" y="40"/>
                    </a:lnTo>
                    <a:lnTo>
                      <a:pt x="485" y="40"/>
                    </a:lnTo>
                    <a:lnTo>
                      <a:pt x="482" y="42"/>
                    </a:lnTo>
                    <a:lnTo>
                      <a:pt x="482" y="42"/>
                    </a:lnTo>
                    <a:lnTo>
                      <a:pt x="488" y="39"/>
                    </a:lnTo>
                    <a:lnTo>
                      <a:pt x="493" y="37"/>
                    </a:lnTo>
                    <a:close/>
                    <a:moveTo>
                      <a:pt x="779" y="150"/>
                    </a:moveTo>
                    <a:lnTo>
                      <a:pt x="779" y="150"/>
                    </a:lnTo>
                    <a:lnTo>
                      <a:pt x="780" y="152"/>
                    </a:lnTo>
                    <a:lnTo>
                      <a:pt x="780" y="152"/>
                    </a:lnTo>
                    <a:lnTo>
                      <a:pt x="776" y="152"/>
                    </a:lnTo>
                    <a:lnTo>
                      <a:pt x="776" y="152"/>
                    </a:lnTo>
                    <a:lnTo>
                      <a:pt x="773" y="150"/>
                    </a:lnTo>
                    <a:lnTo>
                      <a:pt x="773" y="150"/>
                    </a:lnTo>
                    <a:lnTo>
                      <a:pt x="774" y="150"/>
                    </a:lnTo>
                    <a:lnTo>
                      <a:pt x="774" y="150"/>
                    </a:lnTo>
                    <a:lnTo>
                      <a:pt x="779" y="150"/>
                    </a:lnTo>
                    <a:close/>
                    <a:moveTo>
                      <a:pt x="619" y="63"/>
                    </a:moveTo>
                    <a:lnTo>
                      <a:pt x="619" y="63"/>
                    </a:lnTo>
                    <a:lnTo>
                      <a:pt x="624" y="62"/>
                    </a:lnTo>
                    <a:lnTo>
                      <a:pt x="629" y="63"/>
                    </a:lnTo>
                    <a:lnTo>
                      <a:pt x="629" y="63"/>
                    </a:lnTo>
                    <a:lnTo>
                      <a:pt x="624" y="66"/>
                    </a:lnTo>
                    <a:lnTo>
                      <a:pt x="623" y="66"/>
                    </a:lnTo>
                    <a:lnTo>
                      <a:pt x="619" y="66"/>
                    </a:lnTo>
                    <a:lnTo>
                      <a:pt x="619" y="66"/>
                    </a:lnTo>
                    <a:lnTo>
                      <a:pt x="622" y="65"/>
                    </a:lnTo>
                    <a:lnTo>
                      <a:pt x="622" y="63"/>
                    </a:lnTo>
                    <a:lnTo>
                      <a:pt x="619" y="63"/>
                    </a:lnTo>
                    <a:close/>
                    <a:moveTo>
                      <a:pt x="532" y="37"/>
                    </a:moveTo>
                    <a:lnTo>
                      <a:pt x="532" y="37"/>
                    </a:lnTo>
                    <a:lnTo>
                      <a:pt x="527" y="37"/>
                    </a:lnTo>
                    <a:lnTo>
                      <a:pt x="527" y="37"/>
                    </a:lnTo>
                    <a:lnTo>
                      <a:pt x="527" y="36"/>
                    </a:lnTo>
                    <a:lnTo>
                      <a:pt x="527" y="36"/>
                    </a:lnTo>
                    <a:lnTo>
                      <a:pt x="513" y="39"/>
                    </a:lnTo>
                    <a:lnTo>
                      <a:pt x="513" y="39"/>
                    </a:lnTo>
                    <a:lnTo>
                      <a:pt x="508" y="40"/>
                    </a:lnTo>
                    <a:lnTo>
                      <a:pt x="502" y="39"/>
                    </a:lnTo>
                    <a:lnTo>
                      <a:pt x="502" y="39"/>
                    </a:lnTo>
                    <a:lnTo>
                      <a:pt x="516" y="37"/>
                    </a:lnTo>
                    <a:lnTo>
                      <a:pt x="516" y="37"/>
                    </a:lnTo>
                    <a:lnTo>
                      <a:pt x="523" y="36"/>
                    </a:lnTo>
                    <a:lnTo>
                      <a:pt x="523" y="36"/>
                    </a:lnTo>
                    <a:lnTo>
                      <a:pt x="529" y="35"/>
                    </a:lnTo>
                    <a:lnTo>
                      <a:pt x="529" y="35"/>
                    </a:lnTo>
                    <a:lnTo>
                      <a:pt x="529" y="35"/>
                    </a:lnTo>
                    <a:lnTo>
                      <a:pt x="529" y="35"/>
                    </a:lnTo>
                    <a:lnTo>
                      <a:pt x="532" y="36"/>
                    </a:lnTo>
                    <a:lnTo>
                      <a:pt x="532" y="36"/>
                    </a:lnTo>
                    <a:lnTo>
                      <a:pt x="532" y="35"/>
                    </a:lnTo>
                    <a:lnTo>
                      <a:pt x="537" y="35"/>
                    </a:lnTo>
                    <a:lnTo>
                      <a:pt x="537" y="35"/>
                    </a:lnTo>
                    <a:lnTo>
                      <a:pt x="537" y="35"/>
                    </a:lnTo>
                    <a:lnTo>
                      <a:pt x="537" y="36"/>
                    </a:lnTo>
                    <a:lnTo>
                      <a:pt x="537" y="36"/>
                    </a:lnTo>
                    <a:lnTo>
                      <a:pt x="540" y="35"/>
                    </a:lnTo>
                    <a:lnTo>
                      <a:pt x="545" y="33"/>
                    </a:lnTo>
                    <a:lnTo>
                      <a:pt x="545" y="33"/>
                    </a:lnTo>
                    <a:lnTo>
                      <a:pt x="543" y="33"/>
                    </a:lnTo>
                    <a:lnTo>
                      <a:pt x="546" y="33"/>
                    </a:lnTo>
                    <a:lnTo>
                      <a:pt x="552" y="32"/>
                    </a:lnTo>
                    <a:lnTo>
                      <a:pt x="552" y="32"/>
                    </a:lnTo>
                    <a:lnTo>
                      <a:pt x="549" y="33"/>
                    </a:lnTo>
                    <a:lnTo>
                      <a:pt x="543" y="36"/>
                    </a:lnTo>
                    <a:lnTo>
                      <a:pt x="543" y="36"/>
                    </a:lnTo>
                    <a:lnTo>
                      <a:pt x="536" y="36"/>
                    </a:lnTo>
                    <a:lnTo>
                      <a:pt x="532" y="37"/>
                    </a:lnTo>
                    <a:close/>
                    <a:moveTo>
                      <a:pt x="446" y="27"/>
                    </a:moveTo>
                    <a:lnTo>
                      <a:pt x="446" y="27"/>
                    </a:lnTo>
                    <a:lnTo>
                      <a:pt x="450" y="26"/>
                    </a:lnTo>
                    <a:lnTo>
                      <a:pt x="453" y="25"/>
                    </a:lnTo>
                    <a:lnTo>
                      <a:pt x="459" y="22"/>
                    </a:lnTo>
                    <a:lnTo>
                      <a:pt x="459" y="22"/>
                    </a:lnTo>
                    <a:lnTo>
                      <a:pt x="460" y="22"/>
                    </a:lnTo>
                    <a:lnTo>
                      <a:pt x="460" y="23"/>
                    </a:lnTo>
                    <a:lnTo>
                      <a:pt x="460" y="23"/>
                    </a:lnTo>
                    <a:lnTo>
                      <a:pt x="455" y="26"/>
                    </a:lnTo>
                    <a:lnTo>
                      <a:pt x="455" y="26"/>
                    </a:lnTo>
                    <a:lnTo>
                      <a:pt x="452" y="27"/>
                    </a:lnTo>
                    <a:lnTo>
                      <a:pt x="448" y="29"/>
                    </a:lnTo>
                    <a:lnTo>
                      <a:pt x="448" y="29"/>
                    </a:lnTo>
                    <a:lnTo>
                      <a:pt x="445" y="29"/>
                    </a:lnTo>
                    <a:lnTo>
                      <a:pt x="446" y="27"/>
                    </a:lnTo>
                    <a:close/>
                    <a:moveTo>
                      <a:pt x="530" y="32"/>
                    </a:moveTo>
                    <a:lnTo>
                      <a:pt x="530" y="32"/>
                    </a:lnTo>
                    <a:lnTo>
                      <a:pt x="545" y="32"/>
                    </a:lnTo>
                    <a:lnTo>
                      <a:pt x="545" y="32"/>
                    </a:lnTo>
                    <a:lnTo>
                      <a:pt x="535" y="33"/>
                    </a:lnTo>
                    <a:lnTo>
                      <a:pt x="535" y="33"/>
                    </a:lnTo>
                    <a:lnTo>
                      <a:pt x="532" y="33"/>
                    </a:lnTo>
                    <a:lnTo>
                      <a:pt x="529" y="33"/>
                    </a:lnTo>
                    <a:lnTo>
                      <a:pt x="530" y="32"/>
                    </a:lnTo>
                    <a:close/>
                    <a:moveTo>
                      <a:pt x="488" y="23"/>
                    </a:moveTo>
                    <a:lnTo>
                      <a:pt x="488" y="23"/>
                    </a:lnTo>
                    <a:lnTo>
                      <a:pt x="485" y="25"/>
                    </a:lnTo>
                    <a:lnTo>
                      <a:pt x="479" y="26"/>
                    </a:lnTo>
                    <a:lnTo>
                      <a:pt x="479" y="26"/>
                    </a:lnTo>
                    <a:lnTo>
                      <a:pt x="483" y="23"/>
                    </a:lnTo>
                    <a:lnTo>
                      <a:pt x="488" y="23"/>
                    </a:lnTo>
                    <a:close/>
                    <a:moveTo>
                      <a:pt x="480" y="17"/>
                    </a:moveTo>
                    <a:lnTo>
                      <a:pt x="480" y="17"/>
                    </a:lnTo>
                    <a:lnTo>
                      <a:pt x="476" y="19"/>
                    </a:lnTo>
                    <a:lnTo>
                      <a:pt x="472" y="22"/>
                    </a:lnTo>
                    <a:lnTo>
                      <a:pt x="472" y="22"/>
                    </a:lnTo>
                    <a:lnTo>
                      <a:pt x="476" y="20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76" y="22"/>
                    </a:lnTo>
                    <a:lnTo>
                      <a:pt x="468" y="23"/>
                    </a:lnTo>
                    <a:lnTo>
                      <a:pt x="465" y="23"/>
                    </a:lnTo>
                    <a:lnTo>
                      <a:pt x="463" y="23"/>
                    </a:lnTo>
                    <a:lnTo>
                      <a:pt x="463" y="23"/>
                    </a:lnTo>
                    <a:lnTo>
                      <a:pt x="470" y="20"/>
                    </a:lnTo>
                    <a:lnTo>
                      <a:pt x="480" y="17"/>
                    </a:lnTo>
                    <a:close/>
                    <a:moveTo>
                      <a:pt x="557" y="32"/>
                    </a:moveTo>
                    <a:lnTo>
                      <a:pt x="557" y="32"/>
                    </a:lnTo>
                    <a:lnTo>
                      <a:pt x="559" y="33"/>
                    </a:lnTo>
                    <a:lnTo>
                      <a:pt x="562" y="32"/>
                    </a:lnTo>
                    <a:lnTo>
                      <a:pt x="565" y="32"/>
                    </a:lnTo>
                    <a:lnTo>
                      <a:pt x="565" y="33"/>
                    </a:lnTo>
                    <a:lnTo>
                      <a:pt x="565" y="33"/>
                    </a:lnTo>
                    <a:lnTo>
                      <a:pt x="559" y="33"/>
                    </a:lnTo>
                    <a:lnTo>
                      <a:pt x="556" y="33"/>
                    </a:lnTo>
                    <a:lnTo>
                      <a:pt x="557" y="32"/>
                    </a:lnTo>
                    <a:close/>
                    <a:moveTo>
                      <a:pt x="533" y="23"/>
                    </a:moveTo>
                    <a:lnTo>
                      <a:pt x="533" y="23"/>
                    </a:lnTo>
                    <a:lnTo>
                      <a:pt x="520" y="26"/>
                    </a:lnTo>
                    <a:lnTo>
                      <a:pt x="520" y="26"/>
                    </a:lnTo>
                    <a:lnTo>
                      <a:pt x="527" y="23"/>
                    </a:lnTo>
                    <a:lnTo>
                      <a:pt x="532" y="23"/>
                    </a:lnTo>
                    <a:lnTo>
                      <a:pt x="533" y="23"/>
                    </a:lnTo>
                    <a:close/>
                    <a:moveTo>
                      <a:pt x="492" y="17"/>
                    </a:moveTo>
                    <a:lnTo>
                      <a:pt x="492" y="17"/>
                    </a:lnTo>
                    <a:lnTo>
                      <a:pt x="489" y="19"/>
                    </a:lnTo>
                    <a:lnTo>
                      <a:pt x="489" y="19"/>
                    </a:lnTo>
                    <a:lnTo>
                      <a:pt x="483" y="20"/>
                    </a:lnTo>
                    <a:lnTo>
                      <a:pt x="479" y="20"/>
                    </a:lnTo>
                    <a:lnTo>
                      <a:pt x="479" y="20"/>
                    </a:lnTo>
                    <a:lnTo>
                      <a:pt x="479" y="20"/>
                    </a:lnTo>
                    <a:lnTo>
                      <a:pt x="485" y="19"/>
                    </a:lnTo>
                    <a:lnTo>
                      <a:pt x="488" y="17"/>
                    </a:lnTo>
                    <a:lnTo>
                      <a:pt x="492" y="17"/>
                    </a:lnTo>
                    <a:close/>
                    <a:moveTo>
                      <a:pt x="605" y="29"/>
                    </a:moveTo>
                    <a:lnTo>
                      <a:pt x="605" y="29"/>
                    </a:lnTo>
                    <a:lnTo>
                      <a:pt x="592" y="30"/>
                    </a:lnTo>
                    <a:lnTo>
                      <a:pt x="592" y="30"/>
                    </a:lnTo>
                    <a:lnTo>
                      <a:pt x="583" y="30"/>
                    </a:lnTo>
                    <a:lnTo>
                      <a:pt x="583" y="30"/>
                    </a:lnTo>
                    <a:lnTo>
                      <a:pt x="577" y="32"/>
                    </a:lnTo>
                    <a:lnTo>
                      <a:pt x="577" y="32"/>
                    </a:lnTo>
                    <a:lnTo>
                      <a:pt x="579" y="32"/>
                    </a:lnTo>
                    <a:lnTo>
                      <a:pt x="579" y="33"/>
                    </a:lnTo>
                    <a:lnTo>
                      <a:pt x="577" y="33"/>
                    </a:lnTo>
                    <a:lnTo>
                      <a:pt x="577" y="33"/>
                    </a:lnTo>
                    <a:lnTo>
                      <a:pt x="576" y="32"/>
                    </a:lnTo>
                    <a:lnTo>
                      <a:pt x="575" y="32"/>
                    </a:lnTo>
                    <a:lnTo>
                      <a:pt x="567" y="32"/>
                    </a:lnTo>
                    <a:lnTo>
                      <a:pt x="567" y="32"/>
                    </a:lnTo>
                    <a:lnTo>
                      <a:pt x="572" y="30"/>
                    </a:lnTo>
                    <a:lnTo>
                      <a:pt x="573" y="30"/>
                    </a:lnTo>
                    <a:lnTo>
                      <a:pt x="573" y="29"/>
                    </a:lnTo>
                    <a:lnTo>
                      <a:pt x="573" y="29"/>
                    </a:lnTo>
                    <a:lnTo>
                      <a:pt x="579" y="29"/>
                    </a:lnTo>
                    <a:lnTo>
                      <a:pt x="579" y="29"/>
                    </a:lnTo>
                    <a:lnTo>
                      <a:pt x="587" y="29"/>
                    </a:lnTo>
                    <a:lnTo>
                      <a:pt x="587" y="29"/>
                    </a:lnTo>
                    <a:lnTo>
                      <a:pt x="596" y="29"/>
                    </a:lnTo>
                    <a:lnTo>
                      <a:pt x="605" y="29"/>
                    </a:lnTo>
                    <a:close/>
                    <a:moveTo>
                      <a:pt x="836" y="174"/>
                    </a:moveTo>
                    <a:lnTo>
                      <a:pt x="836" y="174"/>
                    </a:lnTo>
                    <a:lnTo>
                      <a:pt x="830" y="173"/>
                    </a:lnTo>
                    <a:lnTo>
                      <a:pt x="828" y="172"/>
                    </a:lnTo>
                    <a:lnTo>
                      <a:pt x="827" y="170"/>
                    </a:lnTo>
                    <a:lnTo>
                      <a:pt x="827" y="170"/>
                    </a:lnTo>
                    <a:lnTo>
                      <a:pt x="833" y="172"/>
                    </a:lnTo>
                    <a:lnTo>
                      <a:pt x="834" y="173"/>
                    </a:lnTo>
                    <a:lnTo>
                      <a:pt x="836" y="174"/>
                    </a:lnTo>
                    <a:close/>
                    <a:moveTo>
                      <a:pt x="693" y="69"/>
                    </a:moveTo>
                    <a:lnTo>
                      <a:pt x="693" y="69"/>
                    </a:lnTo>
                    <a:lnTo>
                      <a:pt x="696" y="69"/>
                    </a:lnTo>
                    <a:lnTo>
                      <a:pt x="700" y="69"/>
                    </a:lnTo>
                    <a:lnTo>
                      <a:pt x="700" y="69"/>
                    </a:lnTo>
                    <a:lnTo>
                      <a:pt x="700" y="70"/>
                    </a:lnTo>
                    <a:lnTo>
                      <a:pt x="700" y="70"/>
                    </a:lnTo>
                    <a:lnTo>
                      <a:pt x="696" y="72"/>
                    </a:lnTo>
                    <a:lnTo>
                      <a:pt x="696" y="72"/>
                    </a:lnTo>
                    <a:lnTo>
                      <a:pt x="686" y="70"/>
                    </a:lnTo>
                    <a:lnTo>
                      <a:pt x="686" y="70"/>
                    </a:lnTo>
                    <a:lnTo>
                      <a:pt x="692" y="70"/>
                    </a:lnTo>
                    <a:lnTo>
                      <a:pt x="692" y="70"/>
                    </a:lnTo>
                    <a:lnTo>
                      <a:pt x="693" y="69"/>
                    </a:lnTo>
                    <a:close/>
                    <a:moveTo>
                      <a:pt x="515" y="15"/>
                    </a:moveTo>
                    <a:lnTo>
                      <a:pt x="515" y="15"/>
                    </a:lnTo>
                    <a:lnTo>
                      <a:pt x="505" y="16"/>
                    </a:lnTo>
                    <a:lnTo>
                      <a:pt x="493" y="17"/>
                    </a:lnTo>
                    <a:lnTo>
                      <a:pt x="493" y="17"/>
                    </a:lnTo>
                    <a:lnTo>
                      <a:pt x="498" y="16"/>
                    </a:lnTo>
                    <a:lnTo>
                      <a:pt x="498" y="16"/>
                    </a:lnTo>
                    <a:lnTo>
                      <a:pt x="515" y="15"/>
                    </a:lnTo>
                    <a:close/>
                    <a:moveTo>
                      <a:pt x="622" y="40"/>
                    </a:moveTo>
                    <a:lnTo>
                      <a:pt x="622" y="40"/>
                    </a:lnTo>
                    <a:lnTo>
                      <a:pt x="612" y="40"/>
                    </a:lnTo>
                    <a:lnTo>
                      <a:pt x="607" y="39"/>
                    </a:lnTo>
                    <a:lnTo>
                      <a:pt x="606" y="39"/>
                    </a:lnTo>
                    <a:lnTo>
                      <a:pt x="606" y="39"/>
                    </a:lnTo>
                    <a:lnTo>
                      <a:pt x="615" y="39"/>
                    </a:lnTo>
                    <a:lnTo>
                      <a:pt x="615" y="39"/>
                    </a:lnTo>
                    <a:lnTo>
                      <a:pt x="619" y="39"/>
                    </a:lnTo>
                    <a:lnTo>
                      <a:pt x="622" y="40"/>
                    </a:lnTo>
                    <a:close/>
                    <a:moveTo>
                      <a:pt x="612" y="33"/>
                    </a:moveTo>
                    <a:lnTo>
                      <a:pt x="612" y="33"/>
                    </a:lnTo>
                    <a:lnTo>
                      <a:pt x="620" y="35"/>
                    </a:lnTo>
                    <a:lnTo>
                      <a:pt x="629" y="35"/>
                    </a:lnTo>
                    <a:lnTo>
                      <a:pt x="629" y="35"/>
                    </a:lnTo>
                    <a:lnTo>
                      <a:pt x="616" y="36"/>
                    </a:lnTo>
                    <a:lnTo>
                      <a:pt x="607" y="35"/>
                    </a:lnTo>
                    <a:lnTo>
                      <a:pt x="607" y="35"/>
                    </a:lnTo>
                    <a:lnTo>
                      <a:pt x="610" y="35"/>
                    </a:lnTo>
                    <a:lnTo>
                      <a:pt x="612" y="33"/>
                    </a:lnTo>
                    <a:close/>
                    <a:moveTo>
                      <a:pt x="523" y="12"/>
                    </a:moveTo>
                    <a:lnTo>
                      <a:pt x="523" y="12"/>
                    </a:lnTo>
                    <a:lnTo>
                      <a:pt x="523" y="13"/>
                    </a:lnTo>
                    <a:lnTo>
                      <a:pt x="525" y="13"/>
                    </a:lnTo>
                    <a:lnTo>
                      <a:pt x="525" y="13"/>
                    </a:lnTo>
                    <a:lnTo>
                      <a:pt x="525" y="13"/>
                    </a:lnTo>
                    <a:lnTo>
                      <a:pt x="525" y="13"/>
                    </a:lnTo>
                    <a:lnTo>
                      <a:pt x="520" y="15"/>
                    </a:lnTo>
                    <a:lnTo>
                      <a:pt x="516" y="15"/>
                    </a:lnTo>
                    <a:lnTo>
                      <a:pt x="516" y="15"/>
                    </a:lnTo>
                    <a:lnTo>
                      <a:pt x="519" y="13"/>
                    </a:lnTo>
                    <a:lnTo>
                      <a:pt x="523" y="12"/>
                    </a:lnTo>
                    <a:close/>
                    <a:moveTo>
                      <a:pt x="546" y="10"/>
                    </a:moveTo>
                    <a:lnTo>
                      <a:pt x="546" y="10"/>
                    </a:lnTo>
                    <a:lnTo>
                      <a:pt x="540" y="12"/>
                    </a:lnTo>
                    <a:lnTo>
                      <a:pt x="535" y="13"/>
                    </a:lnTo>
                    <a:lnTo>
                      <a:pt x="535" y="13"/>
                    </a:lnTo>
                    <a:lnTo>
                      <a:pt x="540" y="10"/>
                    </a:lnTo>
                    <a:lnTo>
                      <a:pt x="546" y="10"/>
                    </a:lnTo>
                    <a:close/>
                    <a:moveTo>
                      <a:pt x="613" y="29"/>
                    </a:moveTo>
                    <a:lnTo>
                      <a:pt x="613" y="29"/>
                    </a:lnTo>
                    <a:lnTo>
                      <a:pt x="617" y="29"/>
                    </a:lnTo>
                    <a:lnTo>
                      <a:pt x="620" y="29"/>
                    </a:lnTo>
                    <a:lnTo>
                      <a:pt x="624" y="30"/>
                    </a:lnTo>
                    <a:lnTo>
                      <a:pt x="624" y="30"/>
                    </a:lnTo>
                    <a:lnTo>
                      <a:pt x="622" y="32"/>
                    </a:lnTo>
                    <a:lnTo>
                      <a:pt x="622" y="32"/>
                    </a:lnTo>
                    <a:lnTo>
                      <a:pt x="619" y="32"/>
                    </a:lnTo>
                    <a:lnTo>
                      <a:pt x="619" y="32"/>
                    </a:lnTo>
                    <a:lnTo>
                      <a:pt x="620" y="30"/>
                    </a:lnTo>
                    <a:lnTo>
                      <a:pt x="619" y="30"/>
                    </a:lnTo>
                    <a:lnTo>
                      <a:pt x="613" y="29"/>
                    </a:lnTo>
                    <a:close/>
                    <a:moveTo>
                      <a:pt x="535" y="7"/>
                    </a:moveTo>
                    <a:lnTo>
                      <a:pt x="535" y="7"/>
                    </a:lnTo>
                    <a:lnTo>
                      <a:pt x="543" y="6"/>
                    </a:lnTo>
                    <a:lnTo>
                      <a:pt x="543" y="6"/>
                    </a:lnTo>
                    <a:lnTo>
                      <a:pt x="549" y="6"/>
                    </a:lnTo>
                    <a:lnTo>
                      <a:pt x="549" y="6"/>
                    </a:lnTo>
                    <a:lnTo>
                      <a:pt x="553" y="6"/>
                    </a:lnTo>
                    <a:lnTo>
                      <a:pt x="553" y="6"/>
                    </a:lnTo>
                    <a:lnTo>
                      <a:pt x="549" y="6"/>
                    </a:lnTo>
                    <a:lnTo>
                      <a:pt x="547" y="7"/>
                    </a:lnTo>
                    <a:lnTo>
                      <a:pt x="546" y="9"/>
                    </a:lnTo>
                    <a:lnTo>
                      <a:pt x="543" y="9"/>
                    </a:lnTo>
                    <a:lnTo>
                      <a:pt x="543" y="9"/>
                    </a:lnTo>
                    <a:lnTo>
                      <a:pt x="540" y="9"/>
                    </a:lnTo>
                    <a:lnTo>
                      <a:pt x="540" y="7"/>
                    </a:lnTo>
                    <a:lnTo>
                      <a:pt x="540" y="7"/>
                    </a:lnTo>
                    <a:lnTo>
                      <a:pt x="539" y="7"/>
                    </a:lnTo>
                    <a:lnTo>
                      <a:pt x="539" y="7"/>
                    </a:lnTo>
                    <a:lnTo>
                      <a:pt x="537" y="9"/>
                    </a:lnTo>
                    <a:lnTo>
                      <a:pt x="535" y="10"/>
                    </a:lnTo>
                    <a:lnTo>
                      <a:pt x="535" y="10"/>
                    </a:lnTo>
                    <a:lnTo>
                      <a:pt x="533" y="9"/>
                    </a:lnTo>
                    <a:lnTo>
                      <a:pt x="533" y="9"/>
                    </a:lnTo>
                    <a:lnTo>
                      <a:pt x="535" y="7"/>
                    </a:lnTo>
                    <a:close/>
                    <a:moveTo>
                      <a:pt x="562" y="9"/>
                    </a:moveTo>
                    <a:lnTo>
                      <a:pt x="562" y="9"/>
                    </a:lnTo>
                    <a:lnTo>
                      <a:pt x="557" y="12"/>
                    </a:lnTo>
                    <a:lnTo>
                      <a:pt x="557" y="12"/>
                    </a:lnTo>
                    <a:lnTo>
                      <a:pt x="553" y="10"/>
                    </a:lnTo>
                    <a:lnTo>
                      <a:pt x="547" y="10"/>
                    </a:lnTo>
                    <a:lnTo>
                      <a:pt x="547" y="10"/>
                    </a:lnTo>
                    <a:lnTo>
                      <a:pt x="550" y="10"/>
                    </a:lnTo>
                    <a:lnTo>
                      <a:pt x="550" y="10"/>
                    </a:lnTo>
                    <a:lnTo>
                      <a:pt x="555" y="10"/>
                    </a:lnTo>
                    <a:lnTo>
                      <a:pt x="562" y="9"/>
                    </a:lnTo>
                    <a:close/>
                    <a:moveTo>
                      <a:pt x="650" y="32"/>
                    </a:moveTo>
                    <a:lnTo>
                      <a:pt x="650" y="32"/>
                    </a:lnTo>
                    <a:lnTo>
                      <a:pt x="639" y="32"/>
                    </a:lnTo>
                    <a:lnTo>
                      <a:pt x="639" y="32"/>
                    </a:lnTo>
                    <a:lnTo>
                      <a:pt x="634" y="32"/>
                    </a:lnTo>
                    <a:lnTo>
                      <a:pt x="633" y="30"/>
                    </a:lnTo>
                    <a:lnTo>
                      <a:pt x="633" y="30"/>
                    </a:lnTo>
                    <a:lnTo>
                      <a:pt x="633" y="30"/>
                    </a:lnTo>
                    <a:lnTo>
                      <a:pt x="637" y="30"/>
                    </a:lnTo>
                    <a:lnTo>
                      <a:pt x="637" y="30"/>
                    </a:lnTo>
                    <a:lnTo>
                      <a:pt x="642" y="30"/>
                    </a:lnTo>
                    <a:lnTo>
                      <a:pt x="642" y="30"/>
                    </a:lnTo>
                    <a:lnTo>
                      <a:pt x="646" y="30"/>
                    </a:lnTo>
                    <a:lnTo>
                      <a:pt x="650" y="32"/>
                    </a:lnTo>
                    <a:close/>
                    <a:moveTo>
                      <a:pt x="683" y="39"/>
                    </a:moveTo>
                    <a:lnTo>
                      <a:pt x="683" y="39"/>
                    </a:lnTo>
                    <a:lnTo>
                      <a:pt x="679" y="39"/>
                    </a:lnTo>
                    <a:lnTo>
                      <a:pt x="674" y="39"/>
                    </a:lnTo>
                    <a:lnTo>
                      <a:pt x="674" y="39"/>
                    </a:lnTo>
                    <a:lnTo>
                      <a:pt x="677" y="39"/>
                    </a:lnTo>
                    <a:lnTo>
                      <a:pt x="683" y="39"/>
                    </a:lnTo>
                    <a:close/>
                    <a:moveTo>
                      <a:pt x="684" y="36"/>
                    </a:moveTo>
                    <a:lnTo>
                      <a:pt x="684" y="36"/>
                    </a:lnTo>
                    <a:lnTo>
                      <a:pt x="670" y="35"/>
                    </a:lnTo>
                    <a:lnTo>
                      <a:pt x="664" y="33"/>
                    </a:lnTo>
                    <a:lnTo>
                      <a:pt x="663" y="33"/>
                    </a:lnTo>
                    <a:lnTo>
                      <a:pt x="662" y="32"/>
                    </a:lnTo>
                    <a:lnTo>
                      <a:pt x="662" y="32"/>
                    </a:lnTo>
                    <a:lnTo>
                      <a:pt x="674" y="35"/>
                    </a:lnTo>
                    <a:lnTo>
                      <a:pt x="674" y="35"/>
                    </a:lnTo>
                    <a:lnTo>
                      <a:pt x="682" y="35"/>
                    </a:lnTo>
                    <a:lnTo>
                      <a:pt x="684" y="36"/>
                    </a:lnTo>
                    <a:close/>
                    <a:moveTo>
                      <a:pt x="720" y="50"/>
                    </a:moveTo>
                    <a:lnTo>
                      <a:pt x="720" y="50"/>
                    </a:lnTo>
                    <a:lnTo>
                      <a:pt x="716" y="50"/>
                    </a:lnTo>
                    <a:lnTo>
                      <a:pt x="711" y="49"/>
                    </a:lnTo>
                    <a:lnTo>
                      <a:pt x="711" y="49"/>
                    </a:lnTo>
                    <a:lnTo>
                      <a:pt x="716" y="49"/>
                    </a:lnTo>
                    <a:lnTo>
                      <a:pt x="720" y="50"/>
                    </a:lnTo>
                    <a:close/>
                    <a:moveTo>
                      <a:pt x="714" y="43"/>
                    </a:moveTo>
                    <a:lnTo>
                      <a:pt x="714" y="43"/>
                    </a:lnTo>
                    <a:lnTo>
                      <a:pt x="719" y="46"/>
                    </a:lnTo>
                    <a:lnTo>
                      <a:pt x="723" y="46"/>
                    </a:lnTo>
                    <a:lnTo>
                      <a:pt x="733" y="49"/>
                    </a:lnTo>
                    <a:lnTo>
                      <a:pt x="733" y="49"/>
                    </a:lnTo>
                    <a:lnTo>
                      <a:pt x="729" y="49"/>
                    </a:lnTo>
                    <a:lnTo>
                      <a:pt x="721" y="47"/>
                    </a:lnTo>
                    <a:lnTo>
                      <a:pt x="721" y="47"/>
                    </a:lnTo>
                    <a:lnTo>
                      <a:pt x="710" y="45"/>
                    </a:lnTo>
                    <a:lnTo>
                      <a:pt x="710" y="45"/>
                    </a:lnTo>
                    <a:lnTo>
                      <a:pt x="711" y="45"/>
                    </a:lnTo>
                    <a:lnTo>
                      <a:pt x="714" y="43"/>
                    </a:lnTo>
                    <a:close/>
                    <a:moveTo>
                      <a:pt x="717" y="43"/>
                    </a:moveTo>
                    <a:lnTo>
                      <a:pt x="717" y="43"/>
                    </a:lnTo>
                    <a:lnTo>
                      <a:pt x="721" y="43"/>
                    </a:lnTo>
                    <a:lnTo>
                      <a:pt x="721" y="43"/>
                    </a:lnTo>
                    <a:lnTo>
                      <a:pt x="724" y="43"/>
                    </a:lnTo>
                    <a:lnTo>
                      <a:pt x="724" y="43"/>
                    </a:lnTo>
                    <a:lnTo>
                      <a:pt x="727" y="43"/>
                    </a:lnTo>
                    <a:lnTo>
                      <a:pt x="731" y="45"/>
                    </a:lnTo>
                    <a:lnTo>
                      <a:pt x="731" y="45"/>
                    </a:lnTo>
                    <a:lnTo>
                      <a:pt x="727" y="45"/>
                    </a:lnTo>
                    <a:lnTo>
                      <a:pt x="726" y="46"/>
                    </a:lnTo>
                    <a:lnTo>
                      <a:pt x="726" y="46"/>
                    </a:lnTo>
                    <a:lnTo>
                      <a:pt x="719" y="45"/>
                    </a:lnTo>
                    <a:lnTo>
                      <a:pt x="716" y="43"/>
                    </a:lnTo>
                    <a:lnTo>
                      <a:pt x="717" y="43"/>
                    </a:lnTo>
                    <a:close/>
                    <a:moveTo>
                      <a:pt x="754" y="52"/>
                    </a:moveTo>
                    <a:lnTo>
                      <a:pt x="754" y="52"/>
                    </a:lnTo>
                    <a:lnTo>
                      <a:pt x="749" y="52"/>
                    </a:lnTo>
                    <a:lnTo>
                      <a:pt x="749" y="52"/>
                    </a:lnTo>
                    <a:lnTo>
                      <a:pt x="744" y="50"/>
                    </a:lnTo>
                    <a:lnTo>
                      <a:pt x="744" y="50"/>
                    </a:lnTo>
                    <a:lnTo>
                      <a:pt x="749" y="49"/>
                    </a:lnTo>
                    <a:lnTo>
                      <a:pt x="749" y="49"/>
                    </a:lnTo>
                    <a:lnTo>
                      <a:pt x="751" y="50"/>
                    </a:lnTo>
                    <a:lnTo>
                      <a:pt x="754" y="52"/>
                    </a:lnTo>
                    <a:close/>
                    <a:moveTo>
                      <a:pt x="687" y="15"/>
                    </a:moveTo>
                    <a:lnTo>
                      <a:pt x="687" y="15"/>
                    </a:lnTo>
                    <a:lnTo>
                      <a:pt x="682" y="15"/>
                    </a:lnTo>
                    <a:lnTo>
                      <a:pt x="676" y="13"/>
                    </a:lnTo>
                    <a:lnTo>
                      <a:pt x="676" y="13"/>
                    </a:lnTo>
                    <a:lnTo>
                      <a:pt x="682" y="13"/>
                    </a:lnTo>
                    <a:lnTo>
                      <a:pt x="687" y="15"/>
                    </a:lnTo>
                    <a:close/>
                    <a:moveTo>
                      <a:pt x="686" y="13"/>
                    </a:moveTo>
                    <a:lnTo>
                      <a:pt x="686" y="13"/>
                    </a:lnTo>
                    <a:lnTo>
                      <a:pt x="679" y="13"/>
                    </a:lnTo>
                    <a:lnTo>
                      <a:pt x="677" y="12"/>
                    </a:lnTo>
                    <a:lnTo>
                      <a:pt x="676" y="12"/>
                    </a:lnTo>
                    <a:lnTo>
                      <a:pt x="676" y="12"/>
                    </a:lnTo>
                    <a:lnTo>
                      <a:pt x="682" y="12"/>
                    </a:lnTo>
                    <a:lnTo>
                      <a:pt x="683" y="12"/>
                    </a:lnTo>
                    <a:lnTo>
                      <a:pt x="686" y="13"/>
                    </a:lnTo>
                    <a:close/>
                    <a:moveTo>
                      <a:pt x="702" y="19"/>
                    </a:moveTo>
                    <a:lnTo>
                      <a:pt x="702" y="19"/>
                    </a:lnTo>
                    <a:lnTo>
                      <a:pt x="702" y="19"/>
                    </a:lnTo>
                    <a:lnTo>
                      <a:pt x="702" y="20"/>
                    </a:lnTo>
                    <a:lnTo>
                      <a:pt x="703" y="20"/>
                    </a:lnTo>
                    <a:lnTo>
                      <a:pt x="703" y="20"/>
                    </a:lnTo>
                    <a:lnTo>
                      <a:pt x="699" y="22"/>
                    </a:lnTo>
                    <a:lnTo>
                      <a:pt x="696" y="20"/>
                    </a:lnTo>
                    <a:lnTo>
                      <a:pt x="696" y="20"/>
                    </a:lnTo>
                    <a:lnTo>
                      <a:pt x="697" y="20"/>
                    </a:lnTo>
                    <a:lnTo>
                      <a:pt x="697" y="19"/>
                    </a:lnTo>
                    <a:lnTo>
                      <a:pt x="699" y="19"/>
                    </a:lnTo>
                    <a:lnTo>
                      <a:pt x="702" y="19"/>
                    </a:lnTo>
                    <a:close/>
                    <a:moveTo>
                      <a:pt x="703" y="12"/>
                    </a:moveTo>
                    <a:lnTo>
                      <a:pt x="703" y="12"/>
                    </a:lnTo>
                    <a:lnTo>
                      <a:pt x="700" y="13"/>
                    </a:lnTo>
                    <a:lnTo>
                      <a:pt x="699" y="13"/>
                    </a:lnTo>
                    <a:lnTo>
                      <a:pt x="699" y="15"/>
                    </a:lnTo>
                    <a:lnTo>
                      <a:pt x="699" y="15"/>
                    </a:lnTo>
                    <a:lnTo>
                      <a:pt x="703" y="15"/>
                    </a:lnTo>
                    <a:lnTo>
                      <a:pt x="706" y="16"/>
                    </a:lnTo>
                    <a:lnTo>
                      <a:pt x="706" y="16"/>
                    </a:lnTo>
                    <a:lnTo>
                      <a:pt x="697" y="16"/>
                    </a:lnTo>
                    <a:lnTo>
                      <a:pt x="697" y="16"/>
                    </a:lnTo>
                    <a:lnTo>
                      <a:pt x="693" y="16"/>
                    </a:lnTo>
                    <a:lnTo>
                      <a:pt x="689" y="16"/>
                    </a:lnTo>
                    <a:lnTo>
                      <a:pt x="689" y="16"/>
                    </a:lnTo>
                    <a:lnTo>
                      <a:pt x="693" y="15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697" y="12"/>
                    </a:lnTo>
                    <a:lnTo>
                      <a:pt x="703" y="12"/>
                    </a:lnTo>
                    <a:close/>
                    <a:moveTo>
                      <a:pt x="791" y="67"/>
                    </a:moveTo>
                    <a:lnTo>
                      <a:pt x="791" y="67"/>
                    </a:lnTo>
                    <a:lnTo>
                      <a:pt x="786" y="67"/>
                    </a:lnTo>
                    <a:lnTo>
                      <a:pt x="783" y="66"/>
                    </a:lnTo>
                    <a:lnTo>
                      <a:pt x="783" y="65"/>
                    </a:lnTo>
                    <a:lnTo>
                      <a:pt x="783" y="65"/>
                    </a:lnTo>
                    <a:lnTo>
                      <a:pt x="787" y="66"/>
                    </a:lnTo>
                    <a:lnTo>
                      <a:pt x="791" y="67"/>
                    </a:lnTo>
                    <a:close/>
                    <a:moveTo>
                      <a:pt x="719" y="19"/>
                    </a:moveTo>
                    <a:lnTo>
                      <a:pt x="719" y="19"/>
                    </a:lnTo>
                    <a:lnTo>
                      <a:pt x="714" y="20"/>
                    </a:lnTo>
                    <a:lnTo>
                      <a:pt x="710" y="19"/>
                    </a:lnTo>
                    <a:lnTo>
                      <a:pt x="710" y="19"/>
                    </a:lnTo>
                    <a:lnTo>
                      <a:pt x="714" y="19"/>
                    </a:lnTo>
                    <a:lnTo>
                      <a:pt x="719" y="19"/>
                    </a:lnTo>
                    <a:close/>
                    <a:moveTo>
                      <a:pt x="781" y="57"/>
                    </a:moveTo>
                    <a:lnTo>
                      <a:pt x="781" y="57"/>
                    </a:lnTo>
                    <a:lnTo>
                      <a:pt x="790" y="60"/>
                    </a:lnTo>
                    <a:lnTo>
                      <a:pt x="794" y="62"/>
                    </a:lnTo>
                    <a:lnTo>
                      <a:pt x="797" y="63"/>
                    </a:lnTo>
                    <a:lnTo>
                      <a:pt x="797" y="63"/>
                    </a:lnTo>
                    <a:lnTo>
                      <a:pt x="804" y="65"/>
                    </a:lnTo>
                    <a:lnTo>
                      <a:pt x="804" y="65"/>
                    </a:lnTo>
                    <a:lnTo>
                      <a:pt x="807" y="66"/>
                    </a:lnTo>
                    <a:lnTo>
                      <a:pt x="808" y="66"/>
                    </a:lnTo>
                    <a:lnTo>
                      <a:pt x="808" y="66"/>
                    </a:lnTo>
                    <a:lnTo>
                      <a:pt x="813" y="69"/>
                    </a:lnTo>
                    <a:lnTo>
                      <a:pt x="813" y="69"/>
                    </a:lnTo>
                    <a:lnTo>
                      <a:pt x="808" y="67"/>
                    </a:lnTo>
                    <a:lnTo>
                      <a:pt x="807" y="67"/>
                    </a:lnTo>
                    <a:lnTo>
                      <a:pt x="807" y="67"/>
                    </a:lnTo>
                    <a:lnTo>
                      <a:pt x="800" y="65"/>
                    </a:lnTo>
                    <a:lnTo>
                      <a:pt x="797" y="65"/>
                    </a:lnTo>
                    <a:lnTo>
                      <a:pt x="796" y="66"/>
                    </a:lnTo>
                    <a:lnTo>
                      <a:pt x="796" y="66"/>
                    </a:lnTo>
                    <a:lnTo>
                      <a:pt x="794" y="65"/>
                    </a:lnTo>
                    <a:lnTo>
                      <a:pt x="794" y="65"/>
                    </a:lnTo>
                    <a:lnTo>
                      <a:pt x="794" y="63"/>
                    </a:lnTo>
                    <a:lnTo>
                      <a:pt x="794" y="63"/>
                    </a:lnTo>
                    <a:lnTo>
                      <a:pt x="794" y="63"/>
                    </a:lnTo>
                    <a:lnTo>
                      <a:pt x="789" y="63"/>
                    </a:lnTo>
                    <a:lnTo>
                      <a:pt x="789" y="63"/>
                    </a:lnTo>
                    <a:lnTo>
                      <a:pt x="787" y="62"/>
                    </a:lnTo>
                    <a:lnTo>
                      <a:pt x="786" y="60"/>
                    </a:lnTo>
                    <a:lnTo>
                      <a:pt x="786" y="59"/>
                    </a:lnTo>
                    <a:lnTo>
                      <a:pt x="781" y="57"/>
                    </a:lnTo>
                    <a:close/>
                    <a:moveTo>
                      <a:pt x="818" y="72"/>
                    </a:moveTo>
                    <a:lnTo>
                      <a:pt x="818" y="72"/>
                    </a:lnTo>
                    <a:lnTo>
                      <a:pt x="818" y="73"/>
                    </a:lnTo>
                    <a:lnTo>
                      <a:pt x="818" y="73"/>
                    </a:lnTo>
                    <a:lnTo>
                      <a:pt x="816" y="73"/>
                    </a:lnTo>
                    <a:lnTo>
                      <a:pt x="810" y="72"/>
                    </a:lnTo>
                    <a:lnTo>
                      <a:pt x="807" y="70"/>
                    </a:lnTo>
                    <a:lnTo>
                      <a:pt x="807" y="70"/>
                    </a:lnTo>
                    <a:lnTo>
                      <a:pt x="807" y="69"/>
                    </a:lnTo>
                    <a:lnTo>
                      <a:pt x="808" y="69"/>
                    </a:lnTo>
                    <a:lnTo>
                      <a:pt x="808" y="69"/>
                    </a:lnTo>
                    <a:lnTo>
                      <a:pt x="813" y="70"/>
                    </a:lnTo>
                    <a:lnTo>
                      <a:pt x="814" y="72"/>
                    </a:lnTo>
                    <a:lnTo>
                      <a:pt x="816" y="72"/>
                    </a:lnTo>
                    <a:lnTo>
                      <a:pt x="818" y="72"/>
                    </a:lnTo>
                    <a:close/>
                    <a:moveTo>
                      <a:pt x="830" y="75"/>
                    </a:moveTo>
                    <a:lnTo>
                      <a:pt x="830" y="75"/>
                    </a:lnTo>
                    <a:lnTo>
                      <a:pt x="833" y="76"/>
                    </a:lnTo>
                    <a:lnTo>
                      <a:pt x="831" y="76"/>
                    </a:lnTo>
                    <a:lnTo>
                      <a:pt x="826" y="76"/>
                    </a:lnTo>
                    <a:lnTo>
                      <a:pt x="826" y="76"/>
                    </a:lnTo>
                    <a:lnTo>
                      <a:pt x="823" y="75"/>
                    </a:lnTo>
                    <a:lnTo>
                      <a:pt x="821" y="73"/>
                    </a:lnTo>
                    <a:lnTo>
                      <a:pt x="821" y="73"/>
                    </a:lnTo>
                    <a:lnTo>
                      <a:pt x="826" y="75"/>
                    </a:lnTo>
                    <a:lnTo>
                      <a:pt x="830" y="75"/>
                    </a:lnTo>
                    <a:close/>
                    <a:moveTo>
                      <a:pt x="851" y="92"/>
                    </a:moveTo>
                    <a:lnTo>
                      <a:pt x="851" y="92"/>
                    </a:lnTo>
                    <a:lnTo>
                      <a:pt x="847" y="90"/>
                    </a:lnTo>
                    <a:lnTo>
                      <a:pt x="843" y="87"/>
                    </a:lnTo>
                    <a:lnTo>
                      <a:pt x="843" y="87"/>
                    </a:lnTo>
                    <a:lnTo>
                      <a:pt x="848" y="89"/>
                    </a:lnTo>
                    <a:lnTo>
                      <a:pt x="851" y="92"/>
                    </a:lnTo>
                    <a:close/>
                    <a:moveTo>
                      <a:pt x="1021" y="327"/>
                    </a:moveTo>
                    <a:lnTo>
                      <a:pt x="1021" y="327"/>
                    </a:lnTo>
                    <a:lnTo>
                      <a:pt x="1025" y="331"/>
                    </a:lnTo>
                    <a:lnTo>
                      <a:pt x="1027" y="333"/>
                    </a:lnTo>
                    <a:lnTo>
                      <a:pt x="1027" y="334"/>
                    </a:lnTo>
                    <a:lnTo>
                      <a:pt x="1027" y="334"/>
                    </a:lnTo>
                    <a:lnTo>
                      <a:pt x="1024" y="330"/>
                    </a:lnTo>
                    <a:lnTo>
                      <a:pt x="1021" y="330"/>
                    </a:lnTo>
                    <a:lnTo>
                      <a:pt x="1021" y="330"/>
                    </a:lnTo>
                    <a:lnTo>
                      <a:pt x="1021" y="327"/>
                    </a:lnTo>
                    <a:close/>
                    <a:moveTo>
                      <a:pt x="908" y="115"/>
                    </a:moveTo>
                    <a:lnTo>
                      <a:pt x="908" y="115"/>
                    </a:lnTo>
                    <a:lnTo>
                      <a:pt x="908" y="116"/>
                    </a:lnTo>
                    <a:lnTo>
                      <a:pt x="908" y="116"/>
                    </a:lnTo>
                    <a:lnTo>
                      <a:pt x="904" y="115"/>
                    </a:lnTo>
                    <a:lnTo>
                      <a:pt x="904" y="115"/>
                    </a:lnTo>
                    <a:lnTo>
                      <a:pt x="900" y="113"/>
                    </a:lnTo>
                    <a:lnTo>
                      <a:pt x="898" y="112"/>
                    </a:lnTo>
                    <a:lnTo>
                      <a:pt x="898" y="110"/>
                    </a:lnTo>
                    <a:lnTo>
                      <a:pt x="898" y="110"/>
                    </a:lnTo>
                    <a:lnTo>
                      <a:pt x="900" y="112"/>
                    </a:lnTo>
                    <a:lnTo>
                      <a:pt x="903" y="113"/>
                    </a:lnTo>
                    <a:lnTo>
                      <a:pt x="908" y="115"/>
                    </a:lnTo>
                    <a:close/>
                    <a:moveTo>
                      <a:pt x="1031" y="339"/>
                    </a:moveTo>
                    <a:lnTo>
                      <a:pt x="1031" y="339"/>
                    </a:lnTo>
                    <a:lnTo>
                      <a:pt x="1037" y="347"/>
                    </a:lnTo>
                    <a:lnTo>
                      <a:pt x="1038" y="350"/>
                    </a:lnTo>
                    <a:lnTo>
                      <a:pt x="1040" y="353"/>
                    </a:lnTo>
                    <a:lnTo>
                      <a:pt x="1040" y="353"/>
                    </a:lnTo>
                    <a:lnTo>
                      <a:pt x="1038" y="350"/>
                    </a:lnTo>
                    <a:lnTo>
                      <a:pt x="1037" y="350"/>
                    </a:lnTo>
                    <a:lnTo>
                      <a:pt x="1035" y="350"/>
                    </a:lnTo>
                    <a:lnTo>
                      <a:pt x="1034" y="350"/>
                    </a:lnTo>
                    <a:lnTo>
                      <a:pt x="1034" y="350"/>
                    </a:lnTo>
                    <a:lnTo>
                      <a:pt x="1034" y="347"/>
                    </a:lnTo>
                    <a:lnTo>
                      <a:pt x="1034" y="347"/>
                    </a:lnTo>
                    <a:lnTo>
                      <a:pt x="1035" y="346"/>
                    </a:lnTo>
                    <a:lnTo>
                      <a:pt x="1035" y="346"/>
                    </a:lnTo>
                    <a:lnTo>
                      <a:pt x="1031" y="341"/>
                    </a:lnTo>
                    <a:lnTo>
                      <a:pt x="1030" y="340"/>
                    </a:lnTo>
                    <a:lnTo>
                      <a:pt x="1031" y="339"/>
                    </a:lnTo>
                    <a:close/>
                    <a:moveTo>
                      <a:pt x="1047" y="364"/>
                    </a:moveTo>
                    <a:lnTo>
                      <a:pt x="1047" y="364"/>
                    </a:lnTo>
                    <a:lnTo>
                      <a:pt x="1044" y="360"/>
                    </a:lnTo>
                    <a:lnTo>
                      <a:pt x="1042" y="357"/>
                    </a:lnTo>
                    <a:lnTo>
                      <a:pt x="1042" y="357"/>
                    </a:lnTo>
                    <a:lnTo>
                      <a:pt x="1044" y="359"/>
                    </a:lnTo>
                    <a:lnTo>
                      <a:pt x="1047" y="361"/>
                    </a:lnTo>
                    <a:lnTo>
                      <a:pt x="1047" y="363"/>
                    </a:lnTo>
                    <a:lnTo>
                      <a:pt x="1047" y="364"/>
                    </a:lnTo>
                    <a:lnTo>
                      <a:pt x="1047" y="364"/>
                    </a:lnTo>
                    <a:close/>
                    <a:moveTo>
                      <a:pt x="921" y="92"/>
                    </a:moveTo>
                    <a:lnTo>
                      <a:pt x="921" y="92"/>
                    </a:lnTo>
                    <a:lnTo>
                      <a:pt x="915" y="90"/>
                    </a:lnTo>
                    <a:lnTo>
                      <a:pt x="915" y="90"/>
                    </a:lnTo>
                    <a:lnTo>
                      <a:pt x="911" y="86"/>
                    </a:lnTo>
                    <a:lnTo>
                      <a:pt x="911" y="86"/>
                    </a:lnTo>
                    <a:lnTo>
                      <a:pt x="917" y="89"/>
                    </a:lnTo>
                    <a:lnTo>
                      <a:pt x="917" y="89"/>
                    </a:lnTo>
                    <a:lnTo>
                      <a:pt x="921" y="92"/>
                    </a:lnTo>
                    <a:close/>
                    <a:moveTo>
                      <a:pt x="941" y="102"/>
                    </a:moveTo>
                    <a:lnTo>
                      <a:pt x="941" y="102"/>
                    </a:lnTo>
                    <a:lnTo>
                      <a:pt x="943" y="102"/>
                    </a:lnTo>
                    <a:lnTo>
                      <a:pt x="945" y="103"/>
                    </a:lnTo>
                    <a:lnTo>
                      <a:pt x="948" y="106"/>
                    </a:lnTo>
                    <a:lnTo>
                      <a:pt x="948" y="106"/>
                    </a:lnTo>
                    <a:lnTo>
                      <a:pt x="948" y="106"/>
                    </a:lnTo>
                    <a:lnTo>
                      <a:pt x="950" y="105"/>
                    </a:lnTo>
                    <a:lnTo>
                      <a:pt x="954" y="106"/>
                    </a:lnTo>
                    <a:lnTo>
                      <a:pt x="954" y="106"/>
                    </a:lnTo>
                    <a:lnTo>
                      <a:pt x="955" y="107"/>
                    </a:lnTo>
                    <a:lnTo>
                      <a:pt x="955" y="107"/>
                    </a:lnTo>
                    <a:lnTo>
                      <a:pt x="953" y="107"/>
                    </a:lnTo>
                    <a:lnTo>
                      <a:pt x="950" y="107"/>
                    </a:lnTo>
                    <a:lnTo>
                      <a:pt x="950" y="107"/>
                    </a:lnTo>
                    <a:lnTo>
                      <a:pt x="951" y="109"/>
                    </a:lnTo>
                    <a:lnTo>
                      <a:pt x="951" y="109"/>
                    </a:lnTo>
                    <a:lnTo>
                      <a:pt x="953" y="109"/>
                    </a:lnTo>
                    <a:lnTo>
                      <a:pt x="955" y="110"/>
                    </a:lnTo>
                    <a:lnTo>
                      <a:pt x="955" y="110"/>
                    </a:lnTo>
                    <a:lnTo>
                      <a:pt x="958" y="113"/>
                    </a:lnTo>
                    <a:lnTo>
                      <a:pt x="960" y="115"/>
                    </a:lnTo>
                    <a:lnTo>
                      <a:pt x="960" y="115"/>
                    </a:lnTo>
                    <a:lnTo>
                      <a:pt x="960" y="115"/>
                    </a:lnTo>
                    <a:lnTo>
                      <a:pt x="953" y="110"/>
                    </a:lnTo>
                    <a:lnTo>
                      <a:pt x="944" y="106"/>
                    </a:lnTo>
                    <a:lnTo>
                      <a:pt x="944" y="106"/>
                    </a:lnTo>
                    <a:lnTo>
                      <a:pt x="937" y="103"/>
                    </a:lnTo>
                    <a:lnTo>
                      <a:pt x="937" y="102"/>
                    </a:lnTo>
                    <a:lnTo>
                      <a:pt x="938" y="100"/>
                    </a:lnTo>
                    <a:lnTo>
                      <a:pt x="938" y="100"/>
                    </a:lnTo>
                    <a:lnTo>
                      <a:pt x="930" y="96"/>
                    </a:lnTo>
                    <a:lnTo>
                      <a:pt x="925" y="95"/>
                    </a:lnTo>
                    <a:lnTo>
                      <a:pt x="924" y="92"/>
                    </a:lnTo>
                    <a:lnTo>
                      <a:pt x="924" y="92"/>
                    </a:lnTo>
                    <a:lnTo>
                      <a:pt x="933" y="96"/>
                    </a:lnTo>
                    <a:lnTo>
                      <a:pt x="938" y="99"/>
                    </a:lnTo>
                    <a:lnTo>
                      <a:pt x="941" y="102"/>
                    </a:lnTo>
                    <a:close/>
                    <a:moveTo>
                      <a:pt x="948" y="103"/>
                    </a:moveTo>
                    <a:lnTo>
                      <a:pt x="948" y="103"/>
                    </a:lnTo>
                    <a:lnTo>
                      <a:pt x="944" y="102"/>
                    </a:lnTo>
                    <a:lnTo>
                      <a:pt x="944" y="102"/>
                    </a:lnTo>
                    <a:lnTo>
                      <a:pt x="941" y="99"/>
                    </a:lnTo>
                    <a:lnTo>
                      <a:pt x="941" y="99"/>
                    </a:lnTo>
                    <a:lnTo>
                      <a:pt x="933" y="95"/>
                    </a:lnTo>
                    <a:lnTo>
                      <a:pt x="933" y="95"/>
                    </a:lnTo>
                    <a:lnTo>
                      <a:pt x="941" y="97"/>
                    </a:lnTo>
                    <a:lnTo>
                      <a:pt x="941" y="97"/>
                    </a:lnTo>
                    <a:lnTo>
                      <a:pt x="945" y="100"/>
                    </a:lnTo>
                    <a:lnTo>
                      <a:pt x="945" y="100"/>
                    </a:lnTo>
                    <a:lnTo>
                      <a:pt x="948" y="103"/>
                    </a:lnTo>
                    <a:close/>
                    <a:moveTo>
                      <a:pt x="1079" y="417"/>
                    </a:moveTo>
                    <a:lnTo>
                      <a:pt x="1079" y="417"/>
                    </a:lnTo>
                    <a:lnTo>
                      <a:pt x="1082" y="426"/>
                    </a:lnTo>
                    <a:lnTo>
                      <a:pt x="1082" y="426"/>
                    </a:lnTo>
                    <a:lnTo>
                      <a:pt x="1084" y="429"/>
                    </a:lnTo>
                    <a:lnTo>
                      <a:pt x="1084" y="431"/>
                    </a:lnTo>
                    <a:lnTo>
                      <a:pt x="1084" y="431"/>
                    </a:lnTo>
                    <a:lnTo>
                      <a:pt x="1081" y="424"/>
                    </a:lnTo>
                    <a:lnTo>
                      <a:pt x="1079" y="420"/>
                    </a:lnTo>
                    <a:lnTo>
                      <a:pt x="1079" y="417"/>
                    </a:lnTo>
                    <a:close/>
                    <a:moveTo>
                      <a:pt x="967" y="113"/>
                    </a:moveTo>
                    <a:lnTo>
                      <a:pt x="967" y="113"/>
                    </a:lnTo>
                    <a:lnTo>
                      <a:pt x="968" y="116"/>
                    </a:lnTo>
                    <a:lnTo>
                      <a:pt x="968" y="117"/>
                    </a:lnTo>
                    <a:lnTo>
                      <a:pt x="968" y="117"/>
                    </a:lnTo>
                    <a:lnTo>
                      <a:pt x="968" y="117"/>
                    </a:lnTo>
                    <a:lnTo>
                      <a:pt x="964" y="113"/>
                    </a:lnTo>
                    <a:lnTo>
                      <a:pt x="960" y="112"/>
                    </a:lnTo>
                    <a:lnTo>
                      <a:pt x="960" y="112"/>
                    </a:lnTo>
                    <a:lnTo>
                      <a:pt x="960" y="110"/>
                    </a:lnTo>
                    <a:lnTo>
                      <a:pt x="961" y="110"/>
                    </a:lnTo>
                    <a:lnTo>
                      <a:pt x="967" y="113"/>
                    </a:lnTo>
                    <a:close/>
                    <a:moveTo>
                      <a:pt x="982" y="129"/>
                    </a:moveTo>
                    <a:lnTo>
                      <a:pt x="982" y="129"/>
                    </a:lnTo>
                    <a:lnTo>
                      <a:pt x="985" y="132"/>
                    </a:lnTo>
                    <a:lnTo>
                      <a:pt x="987" y="133"/>
                    </a:lnTo>
                    <a:lnTo>
                      <a:pt x="988" y="135"/>
                    </a:lnTo>
                    <a:lnTo>
                      <a:pt x="988" y="135"/>
                    </a:lnTo>
                    <a:lnTo>
                      <a:pt x="982" y="132"/>
                    </a:lnTo>
                    <a:lnTo>
                      <a:pt x="981" y="129"/>
                    </a:lnTo>
                    <a:lnTo>
                      <a:pt x="982" y="129"/>
                    </a:lnTo>
                    <a:close/>
                    <a:moveTo>
                      <a:pt x="980" y="119"/>
                    </a:moveTo>
                    <a:lnTo>
                      <a:pt x="980" y="119"/>
                    </a:lnTo>
                    <a:lnTo>
                      <a:pt x="981" y="122"/>
                    </a:lnTo>
                    <a:lnTo>
                      <a:pt x="980" y="122"/>
                    </a:lnTo>
                    <a:lnTo>
                      <a:pt x="980" y="122"/>
                    </a:lnTo>
                    <a:lnTo>
                      <a:pt x="977" y="119"/>
                    </a:lnTo>
                    <a:lnTo>
                      <a:pt x="977" y="119"/>
                    </a:lnTo>
                    <a:lnTo>
                      <a:pt x="974" y="116"/>
                    </a:lnTo>
                    <a:lnTo>
                      <a:pt x="974" y="116"/>
                    </a:lnTo>
                    <a:lnTo>
                      <a:pt x="980" y="119"/>
                    </a:lnTo>
                    <a:close/>
                    <a:moveTo>
                      <a:pt x="1097" y="463"/>
                    </a:moveTo>
                    <a:lnTo>
                      <a:pt x="1097" y="463"/>
                    </a:lnTo>
                    <a:lnTo>
                      <a:pt x="1095" y="461"/>
                    </a:lnTo>
                    <a:lnTo>
                      <a:pt x="1094" y="460"/>
                    </a:lnTo>
                    <a:lnTo>
                      <a:pt x="1094" y="460"/>
                    </a:lnTo>
                    <a:lnTo>
                      <a:pt x="1094" y="457"/>
                    </a:lnTo>
                    <a:lnTo>
                      <a:pt x="1092" y="453"/>
                    </a:lnTo>
                    <a:lnTo>
                      <a:pt x="1092" y="453"/>
                    </a:lnTo>
                    <a:lnTo>
                      <a:pt x="1095" y="457"/>
                    </a:lnTo>
                    <a:lnTo>
                      <a:pt x="1097" y="463"/>
                    </a:lnTo>
                    <a:close/>
                    <a:moveTo>
                      <a:pt x="1015" y="154"/>
                    </a:moveTo>
                    <a:lnTo>
                      <a:pt x="1015" y="154"/>
                    </a:lnTo>
                    <a:lnTo>
                      <a:pt x="1017" y="157"/>
                    </a:lnTo>
                    <a:lnTo>
                      <a:pt x="1018" y="159"/>
                    </a:lnTo>
                    <a:lnTo>
                      <a:pt x="1018" y="159"/>
                    </a:lnTo>
                    <a:lnTo>
                      <a:pt x="1020" y="159"/>
                    </a:lnTo>
                    <a:lnTo>
                      <a:pt x="1021" y="159"/>
                    </a:lnTo>
                    <a:lnTo>
                      <a:pt x="1021" y="159"/>
                    </a:lnTo>
                    <a:lnTo>
                      <a:pt x="1022" y="162"/>
                    </a:lnTo>
                    <a:lnTo>
                      <a:pt x="1024" y="163"/>
                    </a:lnTo>
                    <a:lnTo>
                      <a:pt x="1024" y="164"/>
                    </a:lnTo>
                    <a:lnTo>
                      <a:pt x="1021" y="163"/>
                    </a:lnTo>
                    <a:lnTo>
                      <a:pt x="1021" y="163"/>
                    </a:lnTo>
                    <a:lnTo>
                      <a:pt x="1014" y="157"/>
                    </a:lnTo>
                    <a:lnTo>
                      <a:pt x="1014" y="157"/>
                    </a:lnTo>
                    <a:lnTo>
                      <a:pt x="1007" y="150"/>
                    </a:lnTo>
                    <a:lnTo>
                      <a:pt x="1007" y="150"/>
                    </a:lnTo>
                    <a:lnTo>
                      <a:pt x="1015" y="154"/>
                    </a:lnTo>
                    <a:close/>
                    <a:moveTo>
                      <a:pt x="1098" y="478"/>
                    </a:moveTo>
                    <a:lnTo>
                      <a:pt x="1099" y="476"/>
                    </a:lnTo>
                    <a:lnTo>
                      <a:pt x="1099" y="476"/>
                    </a:lnTo>
                    <a:lnTo>
                      <a:pt x="1099" y="477"/>
                    </a:lnTo>
                    <a:lnTo>
                      <a:pt x="1101" y="480"/>
                    </a:lnTo>
                    <a:lnTo>
                      <a:pt x="1099" y="480"/>
                    </a:lnTo>
                    <a:lnTo>
                      <a:pt x="1098" y="478"/>
                    </a:lnTo>
                    <a:close/>
                    <a:moveTo>
                      <a:pt x="1035" y="176"/>
                    </a:moveTo>
                    <a:lnTo>
                      <a:pt x="1035" y="176"/>
                    </a:lnTo>
                    <a:lnTo>
                      <a:pt x="1040" y="179"/>
                    </a:lnTo>
                    <a:lnTo>
                      <a:pt x="1042" y="183"/>
                    </a:lnTo>
                    <a:lnTo>
                      <a:pt x="1042" y="183"/>
                    </a:lnTo>
                    <a:lnTo>
                      <a:pt x="1038" y="180"/>
                    </a:lnTo>
                    <a:lnTo>
                      <a:pt x="1035" y="176"/>
                    </a:lnTo>
                    <a:lnTo>
                      <a:pt x="1035" y="176"/>
                    </a:lnTo>
                    <a:lnTo>
                      <a:pt x="1037" y="177"/>
                    </a:lnTo>
                    <a:lnTo>
                      <a:pt x="1035" y="176"/>
                    </a:lnTo>
                    <a:close/>
                    <a:moveTo>
                      <a:pt x="1114" y="518"/>
                    </a:moveTo>
                    <a:lnTo>
                      <a:pt x="1114" y="518"/>
                    </a:lnTo>
                    <a:lnTo>
                      <a:pt x="1114" y="526"/>
                    </a:lnTo>
                    <a:lnTo>
                      <a:pt x="1114" y="526"/>
                    </a:lnTo>
                    <a:lnTo>
                      <a:pt x="1112" y="526"/>
                    </a:lnTo>
                    <a:lnTo>
                      <a:pt x="1112" y="524"/>
                    </a:lnTo>
                    <a:lnTo>
                      <a:pt x="1111" y="523"/>
                    </a:lnTo>
                    <a:lnTo>
                      <a:pt x="1111" y="523"/>
                    </a:lnTo>
                    <a:lnTo>
                      <a:pt x="1112" y="524"/>
                    </a:lnTo>
                    <a:lnTo>
                      <a:pt x="1112" y="523"/>
                    </a:lnTo>
                    <a:lnTo>
                      <a:pt x="1112" y="520"/>
                    </a:lnTo>
                    <a:lnTo>
                      <a:pt x="1112" y="520"/>
                    </a:lnTo>
                    <a:lnTo>
                      <a:pt x="1111" y="521"/>
                    </a:lnTo>
                    <a:lnTo>
                      <a:pt x="1109" y="520"/>
                    </a:lnTo>
                    <a:lnTo>
                      <a:pt x="1109" y="520"/>
                    </a:lnTo>
                    <a:lnTo>
                      <a:pt x="1109" y="517"/>
                    </a:lnTo>
                    <a:lnTo>
                      <a:pt x="1109" y="514"/>
                    </a:lnTo>
                    <a:lnTo>
                      <a:pt x="1109" y="514"/>
                    </a:lnTo>
                    <a:lnTo>
                      <a:pt x="1111" y="517"/>
                    </a:lnTo>
                    <a:lnTo>
                      <a:pt x="1111" y="517"/>
                    </a:lnTo>
                    <a:lnTo>
                      <a:pt x="1112" y="517"/>
                    </a:lnTo>
                    <a:lnTo>
                      <a:pt x="1114" y="518"/>
                    </a:lnTo>
                    <a:close/>
                    <a:moveTo>
                      <a:pt x="1062" y="199"/>
                    </a:moveTo>
                    <a:lnTo>
                      <a:pt x="1062" y="199"/>
                    </a:lnTo>
                    <a:lnTo>
                      <a:pt x="1070" y="207"/>
                    </a:lnTo>
                    <a:lnTo>
                      <a:pt x="1072" y="210"/>
                    </a:lnTo>
                    <a:lnTo>
                      <a:pt x="1074" y="213"/>
                    </a:lnTo>
                    <a:lnTo>
                      <a:pt x="1074" y="213"/>
                    </a:lnTo>
                    <a:lnTo>
                      <a:pt x="1067" y="204"/>
                    </a:lnTo>
                    <a:lnTo>
                      <a:pt x="1067" y="204"/>
                    </a:lnTo>
                    <a:lnTo>
                      <a:pt x="1070" y="210"/>
                    </a:lnTo>
                    <a:lnTo>
                      <a:pt x="1070" y="210"/>
                    </a:lnTo>
                    <a:lnTo>
                      <a:pt x="1065" y="206"/>
                    </a:lnTo>
                    <a:lnTo>
                      <a:pt x="1062" y="204"/>
                    </a:lnTo>
                    <a:lnTo>
                      <a:pt x="1062" y="204"/>
                    </a:lnTo>
                    <a:lnTo>
                      <a:pt x="1062" y="202"/>
                    </a:lnTo>
                    <a:lnTo>
                      <a:pt x="1062" y="199"/>
                    </a:lnTo>
                    <a:close/>
                    <a:moveTo>
                      <a:pt x="1117" y="538"/>
                    </a:moveTo>
                    <a:lnTo>
                      <a:pt x="1117" y="538"/>
                    </a:lnTo>
                    <a:lnTo>
                      <a:pt x="1115" y="537"/>
                    </a:lnTo>
                    <a:lnTo>
                      <a:pt x="1114" y="536"/>
                    </a:lnTo>
                    <a:lnTo>
                      <a:pt x="1114" y="536"/>
                    </a:lnTo>
                    <a:lnTo>
                      <a:pt x="1115" y="534"/>
                    </a:lnTo>
                    <a:lnTo>
                      <a:pt x="1115" y="534"/>
                    </a:lnTo>
                    <a:lnTo>
                      <a:pt x="1117" y="536"/>
                    </a:lnTo>
                    <a:lnTo>
                      <a:pt x="1117" y="538"/>
                    </a:lnTo>
                    <a:close/>
                    <a:moveTo>
                      <a:pt x="1078" y="217"/>
                    </a:moveTo>
                    <a:lnTo>
                      <a:pt x="1078" y="217"/>
                    </a:lnTo>
                    <a:lnTo>
                      <a:pt x="1079" y="222"/>
                    </a:lnTo>
                    <a:lnTo>
                      <a:pt x="1078" y="223"/>
                    </a:lnTo>
                    <a:lnTo>
                      <a:pt x="1078" y="223"/>
                    </a:lnTo>
                    <a:lnTo>
                      <a:pt x="1078" y="223"/>
                    </a:lnTo>
                    <a:lnTo>
                      <a:pt x="1077" y="223"/>
                    </a:lnTo>
                    <a:lnTo>
                      <a:pt x="1077" y="223"/>
                    </a:lnTo>
                    <a:lnTo>
                      <a:pt x="1074" y="219"/>
                    </a:lnTo>
                    <a:lnTo>
                      <a:pt x="1074" y="219"/>
                    </a:lnTo>
                    <a:lnTo>
                      <a:pt x="1075" y="219"/>
                    </a:lnTo>
                    <a:lnTo>
                      <a:pt x="1075" y="217"/>
                    </a:lnTo>
                    <a:lnTo>
                      <a:pt x="1075" y="217"/>
                    </a:lnTo>
                    <a:lnTo>
                      <a:pt x="1078" y="217"/>
                    </a:lnTo>
                    <a:close/>
                    <a:moveTo>
                      <a:pt x="1117" y="547"/>
                    </a:moveTo>
                    <a:lnTo>
                      <a:pt x="1117" y="547"/>
                    </a:lnTo>
                    <a:lnTo>
                      <a:pt x="1115" y="543"/>
                    </a:lnTo>
                    <a:lnTo>
                      <a:pt x="1115" y="540"/>
                    </a:lnTo>
                    <a:lnTo>
                      <a:pt x="1115" y="540"/>
                    </a:lnTo>
                    <a:lnTo>
                      <a:pt x="1117" y="543"/>
                    </a:lnTo>
                    <a:lnTo>
                      <a:pt x="1117" y="547"/>
                    </a:lnTo>
                    <a:close/>
                    <a:moveTo>
                      <a:pt x="1088" y="229"/>
                    </a:moveTo>
                    <a:lnTo>
                      <a:pt x="1088" y="229"/>
                    </a:lnTo>
                    <a:lnTo>
                      <a:pt x="1082" y="222"/>
                    </a:lnTo>
                    <a:lnTo>
                      <a:pt x="1077" y="214"/>
                    </a:lnTo>
                    <a:lnTo>
                      <a:pt x="1077" y="214"/>
                    </a:lnTo>
                    <a:lnTo>
                      <a:pt x="1085" y="224"/>
                    </a:lnTo>
                    <a:lnTo>
                      <a:pt x="1085" y="224"/>
                    </a:lnTo>
                    <a:lnTo>
                      <a:pt x="1085" y="224"/>
                    </a:lnTo>
                    <a:lnTo>
                      <a:pt x="1085" y="226"/>
                    </a:lnTo>
                    <a:lnTo>
                      <a:pt x="1085" y="226"/>
                    </a:lnTo>
                    <a:lnTo>
                      <a:pt x="1087" y="227"/>
                    </a:lnTo>
                    <a:lnTo>
                      <a:pt x="1088" y="229"/>
                    </a:lnTo>
                    <a:close/>
                    <a:moveTo>
                      <a:pt x="1092" y="237"/>
                    </a:moveTo>
                    <a:lnTo>
                      <a:pt x="1092" y="237"/>
                    </a:lnTo>
                    <a:lnTo>
                      <a:pt x="1092" y="237"/>
                    </a:lnTo>
                    <a:lnTo>
                      <a:pt x="1092" y="237"/>
                    </a:lnTo>
                    <a:lnTo>
                      <a:pt x="1092" y="239"/>
                    </a:lnTo>
                    <a:lnTo>
                      <a:pt x="1092" y="239"/>
                    </a:lnTo>
                    <a:lnTo>
                      <a:pt x="1085" y="232"/>
                    </a:lnTo>
                    <a:lnTo>
                      <a:pt x="1079" y="223"/>
                    </a:lnTo>
                    <a:lnTo>
                      <a:pt x="1079" y="223"/>
                    </a:lnTo>
                    <a:lnTo>
                      <a:pt x="1082" y="224"/>
                    </a:lnTo>
                    <a:lnTo>
                      <a:pt x="1085" y="226"/>
                    </a:lnTo>
                    <a:lnTo>
                      <a:pt x="1085" y="226"/>
                    </a:lnTo>
                    <a:lnTo>
                      <a:pt x="1092" y="237"/>
                    </a:lnTo>
                    <a:close/>
                    <a:moveTo>
                      <a:pt x="1121" y="570"/>
                    </a:moveTo>
                    <a:lnTo>
                      <a:pt x="1121" y="570"/>
                    </a:lnTo>
                    <a:lnTo>
                      <a:pt x="1119" y="566"/>
                    </a:lnTo>
                    <a:lnTo>
                      <a:pt x="1118" y="566"/>
                    </a:lnTo>
                    <a:lnTo>
                      <a:pt x="1118" y="566"/>
                    </a:lnTo>
                    <a:lnTo>
                      <a:pt x="1118" y="566"/>
                    </a:lnTo>
                    <a:lnTo>
                      <a:pt x="1118" y="561"/>
                    </a:lnTo>
                    <a:lnTo>
                      <a:pt x="1117" y="557"/>
                    </a:lnTo>
                    <a:lnTo>
                      <a:pt x="1117" y="557"/>
                    </a:lnTo>
                    <a:lnTo>
                      <a:pt x="1118" y="558"/>
                    </a:lnTo>
                    <a:lnTo>
                      <a:pt x="1119" y="557"/>
                    </a:lnTo>
                    <a:lnTo>
                      <a:pt x="1119" y="557"/>
                    </a:lnTo>
                    <a:lnTo>
                      <a:pt x="1119" y="557"/>
                    </a:lnTo>
                    <a:lnTo>
                      <a:pt x="1119" y="557"/>
                    </a:lnTo>
                    <a:lnTo>
                      <a:pt x="1121" y="563"/>
                    </a:lnTo>
                    <a:lnTo>
                      <a:pt x="1121" y="563"/>
                    </a:lnTo>
                    <a:lnTo>
                      <a:pt x="1121" y="570"/>
                    </a:lnTo>
                    <a:close/>
                    <a:moveTo>
                      <a:pt x="1101" y="242"/>
                    </a:moveTo>
                    <a:lnTo>
                      <a:pt x="1101" y="242"/>
                    </a:lnTo>
                    <a:lnTo>
                      <a:pt x="1101" y="243"/>
                    </a:lnTo>
                    <a:lnTo>
                      <a:pt x="1101" y="244"/>
                    </a:lnTo>
                    <a:lnTo>
                      <a:pt x="1101" y="244"/>
                    </a:lnTo>
                    <a:lnTo>
                      <a:pt x="1104" y="246"/>
                    </a:lnTo>
                    <a:lnTo>
                      <a:pt x="1104" y="246"/>
                    </a:lnTo>
                    <a:lnTo>
                      <a:pt x="1104" y="247"/>
                    </a:lnTo>
                    <a:lnTo>
                      <a:pt x="1104" y="249"/>
                    </a:lnTo>
                    <a:lnTo>
                      <a:pt x="1101" y="246"/>
                    </a:lnTo>
                    <a:lnTo>
                      <a:pt x="1101" y="246"/>
                    </a:lnTo>
                    <a:lnTo>
                      <a:pt x="1099" y="243"/>
                    </a:lnTo>
                    <a:lnTo>
                      <a:pt x="1098" y="242"/>
                    </a:lnTo>
                    <a:lnTo>
                      <a:pt x="1098" y="242"/>
                    </a:lnTo>
                    <a:lnTo>
                      <a:pt x="1098" y="242"/>
                    </a:lnTo>
                    <a:lnTo>
                      <a:pt x="1098" y="242"/>
                    </a:lnTo>
                    <a:lnTo>
                      <a:pt x="1095" y="240"/>
                    </a:lnTo>
                    <a:lnTo>
                      <a:pt x="1095" y="240"/>
                    </a:lnTo>
                    <a:lnTo>
                      <a:pt x="1094" y="237"/>
                    </a:lnTo>
                    <a:lnTo>
                      <a:pt x="1094" y="237"/>
                    </a:lnTo>
                    <a:lnTo>
                      <a:pt x="1098" y="240"/>
                    </a:lnTo>
                    <a:lnTo>
                      <a:pt x="1101" y="242"/>
                    </a:lnTo>
                    <a:close/>
                    <a:moveTo>
                      <a:pt x="1107" y="257"/>
                    </a:moveTo>
                    <a:lnTo>
                      <a:pt x="1107" y="257"/>
                    </a:lnTo>
                    <a:lnTo>
                      <a:pt x="1109" y="262"/>
                    </a:lnTo>
                    <a:lnTo>
                      <a:pt x="1114" y="266"/>
                    </a:lnTo>
                    <a:lnTo>
                      <a:pt x="1114" y="266"/>
                    </a:lnTo>
                    <a:lnTo>
                      <a:pt x="1108" y="262"/>
                    </a:lnTo>
                    <a:lnTo>
                      <a:pt x="1107" y="259"/>
                    </a:lnTo>
                    <a:lnTo>
                      <a:pt x="1107" y="257"/>
                    </a:lnTo>
                    <a:close/>
                    <a:moveTo>
                      <a:pt x="1124" y="276"/>
                    </a:moveTo>
                    <a:lnTo>
                      <a:pt x="1124" y="276"/>
                    </a:lnTo>
                    <a:lnTo>
                      <a:pt x="1127" y="280"/>
                    </a:lnTo>
                    <a:lnTo>
                      <a:pt x="1129" y="284"/>
                    </a:lnTo>
                    <a:lnTo>
                      <a:pt x="1129" y="284"/>
                    </a:lnTo>
                    <a:lnTo>
                      <a:pt x="1127" y="282"/>
                    </a:lnTo>
                    <a:lnTo>
                      <a:pt x="1124" y="277"/>
                    </a:lnTo>
                    <a:lnTo>
                      <a:pt x="1124" y="277"/>
                    </a:lnTo>
                    <a:lnTo>
                      <a:pt x="1124" y="279"/>
                    </a:lnTo>
                    <a:lnTo>
                      <a:pt x="1124" y="279"/>
                    </a:lnTo>
                    <a:lnTo>
                      <a:pt x="1124" y="279"/>
                    </a:lnTo>
                    <a:lnTo>
                      <a:pt x="1124" y="276"/>
                    </a:lnTo>
                    <a:close/>
                    <a:moveTo>
                      <a:pt x="1135" y="300"/>
                    </a:moveTo>
                    <a:lnTo>
                      <a:pt x="1135" y="300"/>
                    </a:lnTo>
                    <a:lnTo>
                      <a:pt x="1132" y="294"/>
                    </a:lnTo>
                    <a:lnTo>
                      <a:pt x="1129" y="290"/>
                    </a:lnTo>
                    <a:lnTo>
                      <a:pt x="1129" y="290"/>
                    </a:lnTo>
                    <a:lnTo>
                      <a:pt x="1134" y="296"/>
                    </a:lnTo>
                    <a:lnTo>
                      <a:pt x="1134" y="296"/>
                    </a:lnTo>
                    <a:lnTo>
                      <a:pt x="1135" y="299"/>
                    </a:lnTo>
                    <a:lnTo>
                      <a:pt x="1135" y="300"/>
                    </a:lnTo>
                    <a:close/>
                    <a:moveTo>
                      <a:pt x="1134" y="297"/>
                    </a:moveTo>
                    <a:lnTo>
                      <a:pt x="1134" y="297"/>
                    </a:lnTo>
                    <a:lnTo>
                      <a:pt x="1135" y="300"/>
                    </a:lnTo>
                    <a:lnTo>
                      <a:pt x="1135" y="300"/>
                    </a:lnTo>
                    <a:lnTo>
                      <a:pt x="1137" y="303"/>
                    </a:lnTo>
                    <a:lnTo>
                      <a:pt x="1135" y="303"/>
                    </a:lnTo>
                    <a:lnTo>
                      <a:pt x="1135" y="303"/>
                    </a:lnTo>
                    <a:lnTo>
                      <a:pt x="1132" y="299"/>
                    </a:lnTo>
                    <a:lnTo>
                      <a:pt x="1132" y="299"/>
                    </a:lnTo>
                    <a:lnTo>
                      <a:pt x="1134" y="299"/>
                    </a:lnTo>
                    <a:lnTo>
                      <a:pt x="1134" y="299"/>
                    </a:lnTo>
                    <a:lnTo>
                      <a:pt x="1134" y="297"/>
                    </a:lnTo>
                    <a:close/>
                    <a:moveTo>
                      <a:pt x="1147" y="320"/>
                    </a:moveTo>
                    <a:lnTo>
                      <a:pt x="1147" y="320"/>
                    </a:lnTo>
                    <a:lnTo>
                      <a:pt x="1141" y="313"/>
                    </a:lnTo>
                    <a:lnTo>
                      <a:pt x="1137" y="306"/>
                    </a:lnTo>
                    <a:lnTo>
                      <a:pt x="1137" y="306"/>
                    </a:lnTo>
                    <a:lnTo>
                      <a:pt x="1142" y="313"/>
                    </a:lnTo>
                    <a:lnTo>
                      <a:pt x="1147" y="320"/>
                    </a:lnTo>
                    <a:close/>
                    <a:moveTo>
                      <a:pt x="1152" y="323"/>
                    </a:moveTo>
                    <a:lnTo>
                      <a:pt x="1152" y="323"/>
                    </a:lnTo>
                    <a:lnTo>
                      <a:pt x="1149" y="321"/>
                    </a:lnTo>
                    <a:lnTo>
                      <a:pt x="1147" y="317"/>
                    </a:lnTo>
                    <a:lnTo>
                      <a:pt x="1142" y="310"/>
                    </a:lnTo>
                    <a:lnTo>
                      <a:pt x="1142" y="310"/>
                    </a:lnTo>
                    <a:lnTo>
                      <a:pt x="1148" y="316"/>
                    </a:lnTo>
                    <a:lnTo>
                      <a:pt x="1152" y="323"/>
                    </a:lnTo>
                    <a:close/>
                    <a:moveTo>
                      <a:pt x="1161" y="350"/>
                    </a:moveTo>
                    <a:lnTo>
                      <a:pt x="1161" y="350"/>
                    </a:lnTo>
                    <a:lnTo>
                      <a:pt x="1161" y="350"/>
                    </a:lnTo>
                    <a:lnTo>
                      <a:pt x="1161" y="353"/>
                    </a:lnTo>
                    <a:lnTo>
                      <a:pt x="1161" y="353"/>
                    </a:lnTo>
                    <a:lnTo>
                      <a:pt x="1157" y="347"/>
                    </a:lnTo>
                    <a:lnTo>
                      <a:pt x="1154" y="340"/>
                    </a:lnTo>
                    <a:lnTo>
                      <a:pt x="1154" y="340"/>
                    </a:lnTo>
                    <a:lnTo>
                      <a:pt x="1158" y="347"/>
                    </a:lnTo>
                    <a:lnTo>
                      <a:pt x="1161" y="350"/>
                    </a:lnTo>
                    <a:close/>
                    <a:moveTo>
                      <a:pt x="1192" y="411"/>
                    </a:moveTo>
                    <a:lnTo>
                      <a:pt x="1192" y="411"/>
                    </a:lnTo>
                    <a:lnTo>
                      <a:pt x="1191" y="410"/>
                    </a:lnTo>
                    <a:lnTo>
                      <a:pt x="1191" y="411"/>
                    </a:lnTo>
                    <a:lnTo>
                      <a:pt x="1192" y="416"/>
                    </a:lnTo>
                    <a:lnTo>
                      <a:pt x="1192" y="416"/>
                    </a:lnTo>
                    <a:lnTo>
                      <a:pt x="1189" y="410"/>
                    </a:lnTo>
                    <a:lnTo>
                      <a:pt x="1189" y="409"/>
                    </a:lnTo>
                    <a:lnTo>
                      <a:pt x="1191" y="407"/>
                    </a:lnTo>
                    <a:lnTo>
                      <a:pt x="1191" y="407"/>
                    </a:lnTo>
                    <a:lnTo>
                      <a:pt x="1191" y="410"/>
                    </a:lnTo>
                    <a:lnTo>
                      <a:pt x="1192" y="411"/>
                    </a:lnTo>
                    <a:close/>
                    <a:moveTo>
                      <a:pt x="1172" y="874"/>
                    </a:moveTo>
                    <a:lnTo>
                      <a:pt x="1172" y="874"/>
                    </a:lnTo>
                    <a:lnTo>
                      <a:pt x="1171" y="878"/>
                    </a:lnTo>
                    <a:lnTo>
                      <a:pt x="1168" y="881"/>
                    </a:lnTo>
                    <a:lnTo>
                      <a:pt x="1168" y="881"/>
                    </a:lnTo>
                    <a:lnTo>
                      <a:pt x="1169" y="874"/>
                    </a:lnTo>
                    <a:lnTo>
                      <a:pt x="1172" y="868"/>
                    </a:lnTo>
                    <a:lnTo>
                      <a:pt x="1172" y="868"/>
                    </a:lnTo>
                    <a:lnTo>
                      <a:pt x="1174" y="865"/>
                    </a:lnTo>
                    <a:lnTo>
                      <a:pt x="1174" y="865"/>
                    </a:lnTo>
                    <a:lnTo>
                      <a:pt x="1172" y="871"/>
                    </a:lnTo>
                    <a:lnTo>
                      <a:pt x="1172" y="874"/>
                    </a:lnTo>
                    <a:close/>
                    <a:moveTo>
                      <a:pt x="1154" y="907"/>
                    </a:moveTo>
                    <a:lnTo>
                      <a:pt x="1154" y="907"/>
                    </a:lnTo>
                    <a:lnTo>
                      <a:pt x="1157" y="904"/>
                    </a:lnTo>
                    <a:lnTo>
                      <a:pt x="1158" y="900"/>
                    </a:lnTo>
                    <a:lnTo>
                      <a:pt x="1159" y="898"/>
                    </a:lnTo>
                    <a:lnTo>
                      <a:pt x="1161" y="898"/>
                    </a:lnTo>
                    <a:lnTo>
                      <a:pt x="1161" y="898"/>
                    </a:lnTo>
                    <a:lnTo>
                      <a:pt x="1157" y="904"/>
                    </a:lnTo>
                    <a:lnTo>
                      <a:pt x="1155" y="907"/>
                    </a:lnTo>
                    <a:lnTo>
                      <a:pt x="1154" y="907"/>
                    </a:lnTo>
                    <a:close/>
                    <a:moveTo>
                      <a:pt x="798" y="1096"/>
                    </a:moveTo>
                    <a:lnTo>
                      <a:pt x="798" y="1096"/>
                    </a:lnTo>
                    <a:lnTo>
                      <a:pt x="800" y="1095"/>
                    </a:lnTo>
                    <a:lnTo>
                      <a:pt x="800" y="1095"/>
                    </a:lnTo>
                    <a:lnTo>
                      <a:pt x="798" y="1095"/>
                    </a:lnTo>
                    <a:lnTo>
                      <a:pt x="798" y="1095"/>
                    </a:lnTo>
                    <a:lnTo>
                      <a:pt x="796" y="1095"/>
                    </a:lnTo>
                    <a:lnTo>
                      <a:pt x="798" y="1092"/>
                    </a:lnTo>
                    <a:lnTo>
                      <a:pt x="798" y="1092"/>
                    </a:lnTo>
                    <a:lnTo>
                      <a:pt x="801" y="1092"/>
                    </a:lnTo>
                    <a:lnTo>
                      <a:pt x="804" y="1092"/>
                    </a:lnTo>
                    <a:lnTo>
                      <a:pt x="804" y="1092"/>
                    </a:lnTo>
                    <a:lnTo>
                      <a:pt x="803" y="1094"/>
                    </a:lnTo>
                    <a:lnTo>
                      <a:pt x="801" y="1095"/>
                    </a:lnTo>
                    <a:lnTo>
                      <a:pt x="798" y="1096"/>
                    </a:lnTo>
                    <a:close/>
                    <a:moveTo>
                      <a:pt x="807" y="1089"/>
                    </a:moveTo>
                    <a:lnTo>
                      <a:pt x="807" y="1089"/>
                    </a:lnTo>
                    <a:lnTo>
                      <a:pt x="810" y="1088"/>
                    </a:lnTo>
                    <a:lnTo>
                      <a:pt x="810" y="1088"/>
                    </a:lnTo>
                    <a:lnTo>
                      <a:pt x="811" y="1086"/>
                    </a:lnTo>
                    <a:lnTo>
                      <a:pt x="811" y="1085"/>
                    </a:lnTo>
                    <a:lnTo>
                      <a:pt x="813" y="1085"/>
                    </a:lnTo>
                    <a:lnTo>
                      <a:pt x="813" y="1085"/>
                    </a:lnTo>
                    <a:lnTo>
                      <a:pt x="813" y="1085"/>
                    </a:lnTo>
                    <a:lnTo>
                      <a:pt x="814" y="1086"/>
                    </a:lnTo>
                    <a:lnTo>
                      <a:pt x="814" y="1086"/>
                    </a:lnTo>
                    <a:lnTo>
                      <a:pt x="814" y="1086"/>
                    </a:lnTo>
                    <a:lnTo>
                      <a:pt x="813" y="1088"/>
                    </a:lnTo>
                    <a:lnTo>
                      <a:pt x="811" y="1089"/>
                    </a:lnTo>
                    <a:lnTo>
                      <a:pt x="810" y="1091"/>
                    </a:lnTo>
                    <a:lnTo>
                      <a:pt x="807" y="1094"/>
                    </a:lnTo>
                    <a:lnTo>
                      <a:pt x="807" y="1094"/>
                    </a:lnTo>
                    <a:lnTo>
                      <a:pt x="804" y="1092"/>
                    </a:lnTo>
                    <a:lnTo>
                      <a:pt x="806" y="1091"/>
                    </a:lnTo>
                    <a:lnTo>
                      <a:pt x="807" y="1089"/>
                    </a:lnTo>
                    <a:close/>
                    <a:moveTo>
                      <a:pt x="1094" y="1001"/>
                    </a:moveTo>
                    <a:lnTo>
                      <a:pt x="1094" y="1001"/>
                    </a:lnTo>
                    <a:lnTo>
                      <a:pt x="1091" y="1007"/>
                    </a:lnTo>
                    <a:lnTo>
                      <a:pt x="1087" y="1009"/>
                    </a:lnTo>
                    <a:lnTo>
                      <a:pt x="1087" y="1009"/>
                    </a:lnTo>
                    <a:lnTo>
                      <a:pt x="1088" y="1007"/>
                    </a:lnTo>
                    <a:lnTo>
                      <a:pt x="1091" y="1002"/>
                    </a:lnTo>
                    <a:lnTo>
                      <a:pt x="1091" y="1002"/>
                    </a:lnTo>
                    <a:lnTo>
                      <a:pt x="1092" y="1001"/>
                    </a:lnTo>
                    <a:lnTo>
                      <a:pt x="1092" y="1001"/>
                    </a:lnTo>
                    <a:lnTo>
                      <a:pt x="1092" y="1002"/>
                    </a:lnTo>
                    <a:lnTo>
                      <a:pt x="1094" y="1001"/>
                    </a:lnTo>
                    <a:close/>
                    <a:moveTo>
                      <a:pt x="786" y="1101"/>
                    </a:moveTo>
                    <a:lnTo>
                      <a:pt x="786" y="1101"/>
                    </a:lnTo>
                    <a:lnTo>
                      <a:pt x="784" y="1101"/>
                    </a:lnTo>
                    <a:lnTo>
                      <a:pt x="783" y="1101"/>
                    </a:lnTo>
                    <a:lnTo>
                      <a:pt x="783" y="1099"/>
                    </a:lnTo>
                    <a:lnTo>
                      <a:pt x="783" y="1099"/>
                    </a:lnTo>
                    <a:lnTo>
                      <a:pt x="786" y="1098"/>
                    </a:lnTo>
                    <a:lnTo>
                      <a:pt x="789" y="1096"/>
                    </a:lnTo>
                    <a:lnTo>
                      <a:pt x="790" y="1096"/>
                    </a:lnTo>
                    <a:lnTo>
                      <a:pt x="790" y="1096"/>
                    </a:lnTo>
                    <a:lnTo>
                      <a:pt x="786" y="1101"/>
                    </a:lnTo>
                    <a:close/>
                    <a:moveTo>
                      <a:pt x="1077" y="1019"/>
                    </a:moveTo>
                    <a:lnTo>
                      <a:pt x="1077" y="1019"/>
                    </a:lnTo>
                    <a:lnTo>
                      <a:pt x="1079" y="1015"/>
                    </a:lnTo>
                    <a:lnTo>
                      <a:pt x="1082" y="1012"/>
                    </a:lnTo>
                    <a:lnTo>
                      <a:pt x="1082" y="1012"/>
                    </a:lnTo>
                    <a:lnTo>
                      <a:pt x="1081" y="1017"/>
                    </a:lnTo>
                    <a:lnTo>
                      <a:pt x="1078" y="1019"/>
                    </a:lnTo>
                    <a:lnTo>
                      <a:pt x="1078" y="1019"/>
                    </a:lnTo>
                    <a:lnTo>
                      <a:pt x="1077" y="1019"/>
                    </a:lnTo>
                    <a:close/>
                    <a:moveTo>
                      <a:pt x="783" y="1102"/>
                    </a:moveTo>
                    <a:lnTo>
                      <a:pt x="783" y="1102"/>
                    </a:lnTo>
                    <a:lnTo>
                      <a:pt x="780" y="1104"/>
                    </a:lnTo>
                    <a:lnTo>
                      <a:pt x="777" y="1104"/>
                    </a:lnTo>
                    <a:lnTo>
                      <a:pt x="777" y="1104"/>
                    </a:lnTo>
                    <a:lnTo>
                      <a:pt x="779" y="1102"/>
                    </a:lnTo>
                    <a:lnTo>
                      <a:pt x="780" y="1101"/>
                    </a:lnTo>
                    <a:lnTo>
                      <a:pt x="780" y="1101"/>
                    </a:lnTo>
                    <a:lnTo>
                      <a:pt x="780" y="1102"/>
                    </a:lnTo>
                    <a:lnTo>
                      <a:pt x="783" y="1102"/>
                    </a:lnTo>
                    <a:close/>
                    <a:moveTo>
                      <a:pt x="800" y="1206"/>
                    </a:moveTo>
                    <a:lnTo>
                      <a:pt x="800" y="1206"/>
                    </a:lnTo>
                    <a:lnTo>
                      <a:pt x="806" y="1204"/>
                    </a:lnTo>
                    <a:lnTo>
                      <a:pt x="811" y="1202"/>
                    </a:lnTo>
                    <a:lnTo>
                      <a:pt x="811" y="1202"/>
                    </a:lnTo>
                    <a:lnTo>
                      <a:pt x="808" y="1204"/>
                    </a:lnTo>
                    <a:lnTo>
                      <a:pt x="808" y="1204"/>
                    </a:lnTo>
                    <a:lnTo>
                      <a:pt x="804" y="1206"/>
                    </a:lnTo>
                    <a:lnTo>
                      <a:pt x="804" y="1206"/>
                    </a:lnTo>
                    <a:lnTo>
                      <a:pt x="801" y="1206"/>
                    </a:lnTo>
                    <a:lnTo>
                      <a:pt x="800" y="1206"/>
                    </a:lnTo>
                    <a:close/>
                    <a:moveTo>
                      <a:pt x="781" y="1212"/>
                    </a:moveTo>
                    <a:lnTo>
                      <a:pt x="781" y="1212"/>
                    </a:lnTo>
                    <a:lnTo>
                      <a:pt x="790" y="1209"/>
                    </a:lnTo>
                    <a:lnTo>
                      <a:pt x="798" y="1208"/>
                    </a:lnTo>
                    <a:lnTo>
                      <a:pt x="798" y="1208"/>
                    </a:lnTo>
                    <a:lnTo>
                      <a:pt x="790" y="1211"/>
                    </a:lnTo>
                    <a:lnTo>
                      <a:pt x="781" y="1212"/>
                    </a:lnTo>
                    <a:close/>
                    <a:moveTo>
                      <a:pt x="774" y="1215"/>
                    </a:moveTo>
                    <a:lnTo>
                      <a:pt x="774" y="1215"/>
                    </a:lnTo>
                    <a:lnTo>
                      <a:pt x="779" y="1214"/>
                    </a:lnTo>
                    <a:lnTo>
                      <a:pt x="779" y="1214"/>
                    </a:lnTo>
                    <a:lnTo>
                      <a:pt x="781" y="1214"/>
                    </a:lnTo>
                    <a:lnTo>
                      <a:pt x="781" y="1214"/>
                    </a:lnTo>
                    <a:lnTo>
                      <a:pt x="779" y="1215"/>
                    </a:lnTo>
                    <a:lnTo>
                      <a:pt x="774" y="1215"/>
                    </a:lnTo>
                    <a:close/>
                    <a:moveTo>
                      <a:pt x="432" y="1148"/>
                    </a:moveTo>
                    <a:lnTo>
                      <a:pt x="432" y="1148"/>
                    </a:lnTo>
                    <a:lnTo>
                      <a:pt x="431" y="1146"/>
                    </a:lnTo>
                    <a:lnTo>
                      <a:pt x="431" y="1145"/>
                    </a:lnTo>
                    <a:lnTo>
                      <a:pt x="435" y="1145"/>
                    </a:lnTo>
                    <a:lnTo>
                      <a:pt x="435" y="1145"/>
                    </a:lnTo>
                    <a:lnTo>
                      <a:pt x="443" y="1148"/>
                    </a:lnTo>
                    <a:lnTo>
                      <a:pt x="455" y="1149"/>
                    </a:lnTo>
                    <a:lnTo>
                      <a:pt x="455" y="1149"/>
                    </a:lnTo>
                    <a:lnTo>
                      <a:pt x="456" y="1151"/>
                    </a:lnTo>
                    <a:lnTo>
                      <a:pt x="456" y="1151"/>
                    </a:lnTo>
                    <a:lnTo>
                      <a:pt x="456" y="1152"/>
                    </a:lnTo>
                    <a:lnTo>
                      <a:pt x="456" y="1152"/>
                    </a:lnTo>
                    <a:lnTo>
                      <a:pt x="450" y="1151"/>
                    </a:lnTo>
                    <a:lnTo>
                      <a:pt x="450" y="1151"/>
                    </a:lnTo>
                    <a:lnTo>
                      <a:pt x="445" y="1151"/>
                    </a:lnTo>
                    <a:lnTo>
                      <a:pt x="445" y="1151"/>
                    </a:lnTo>
                    <a:lnTo>
                      <a:pt x="432" y="1148"/>
                    </a:lnTo>
                    <a:close/>
                    <a:moveTo>
                      <a:pt x="405" y="1136"/>
                    </a:moveTo>
                    <a:lnTo>
                      <a:pt x="405" y="1136"/>
                    </a:lnTo>
                    <a:lnTo>
                      <a:pt x="403" y="1135"/>
                    </a:lnTo>
                    <a:lnTo>
                      <a:pt x="403" y="1134"/>
                    </a:lnTo>
                    <a:lnTo>
                      <a:pt x="403" y="1134"/>
                    </a:lnTo>
                    <a:lnTo>
                      <a:pt x="423" y="1141"/>
                    </a:lnTo>
                    <a:lnTo>
                      <a:pt x="423" y="1141"/>
                    </a:lnTo>
                    <a:lnTo>
                      <a:pt x="405" y="1136"/>
                    </a:lnTo>
                    <a:close/>
                    <a:moveTo>
                      <a:pt x="563" y="1236"/>
                    </a:moveTo>
                    <a:lnTo>
                      <a:pt x="563" y="1236"/>
                    </a:lnTo>
                    <a:lnTo>
                      <a:pt x="569" y="1235"/>
                    </a:lnTo>
                    <a:lnTo>
                      <a:pt x="569" y="1235"/>
                    </a:lnTo>
                    <a:lnTo>
                      <a:pt x="573" y="1235"/>
                    </a:lnTo>
                    <a:lnTo>
                      <a:pt x="573" y="1235"/>
                    </a:lnTo>
                    <a:lnTo>
                      <a:pt x="577" y="1236"/>
                    </a:lnTo>
                    <a:lnTo>
                      <a:pt x="577" y="1236"/>
                    </a:lnTo>
                    <a:lnTo>
                      <a:pt x="570" y="1236"/>
                    </a:lnTo>
                    <a:lnTo>
                      <a:pt x="563" y="1236"/>
                    </a:lnTo>
                    <a:close/>
                    <a:moveTo>
                      <a:pt x="373" y="1126"/>
                    </a:moveTo>
                    <a:lnTo>
                      <a:pt x="373" y="1126"/>
                    </a:lnTo>
                    <a:lnTo>
                      <a:pt x="386" y="1129"/>
                    </a:lnTo>
                    <a:lnTo>
                      <a:pt x="392" y="1131"/>
                    </a:lnTo>
                    <a:lnTo>
                      <a:pt x="396" y="1131"/>
                    </a:lnTo>
                    <a:lnTo>
                      <a:pt x="396" y="1131"/>
                    </a:lnTo>
                    <a:lnTo>
                      <a:pt x="399" y="1134"/>
                    </a:lnTo>
                    <a:lnTo>
                      <a:pt x="399" y="1134"/>
                    </a:lnTo>
                    <a:lnTo>
                      <a:pt x="388" y="1132"/>
                    </a:lnTo>
                    <a:lnTo>
                      <a:pt x="388" y="1132"/>
                    </a:lnTo>
                    <a:lnTo>
                      <a:pt x="382" y="1129"/>
                    </a:lnTo>
                    <a:lnTo>
                      <a:pt x="373" y="1126"/>
                    </a:lnTo>
                    <a:close/>
                    <a:moveTo>
                      <a:pt x="479" y="1232"/>
                    </a:moveTo>
                    <a:lnTo>
                      <a:pt x="479" y="1232"/>
                    </a:lnTo>
                    <a:lnTo>
                      <a:pt x="472" y="1231"/>
                    </a:lnTo>
                    <a:lnTo>
                      <a:pt x="472" y="1231"/>
                    </a:lnTo>
                    <a:lnTo>
                      <a:pt x="470" y="1229"/>
                    </a:lnTo>
                    <a:lnTo>
                      <a:pt x="472" y="1229"/>
                    </a:lnTo>
                    <a:lnTo>
                      <a:pt x="473" y="1228"/>
                    </a:lnTo>
                    <a:lnTo>
                      <a:pt x="470" y="1226"/>
                    </a:lnTo>
                    <a:lnTo>
                      <a:pt x="470" y="1226"/>
                    </a:lnTo>
                    <a:lnTo>
                      <a:pt x="476" y="1226"/>
                    </a:lnTo>
                    <a:lnTo>
                      <a:pt x="482" y="1229"/>
                    </a:lnTo>
                    <a:lnTo>
                      <a:pt x="482" y="1229"/>
                    </a:lnTo>
                    <a:lnTo>
                      <a:pt x="478" y="1228"/>
                    </a:lnTo>
                    <a:lnTo>
                      <a:pt x="475" y="1228"/>
                    </a:lnTo>
                    <a:lnTo>
                      <a:pt x="475" y="1229"/>
                    </a:lnTo>
                    <a:lnTo>
                      <a:pt x="479" y="1232"/>
                    </a:lnTo>
                    <a:close/>
                    <a:moveTo>
                      <a:pt x="308" y="1085"/>
                    </a:moveTo>
                    <a:lnTo>
                      <a:pt x="308" y="1085"/>
                    </a:lnTo>
                    <a:lnTo>
                      <a:pt x="306" y="1084"/>
                    </a:lnTo>
                    <a:lnTo>
                      <a:pt x="308" y="1084"/>
                    </a:lnTo>
                    <a:lnTo>
                      <a:pt x="309" y="1084"/>
                    </a:lnTo>
                    <a:lnTo>
                      <a:pt x="309" y="1084"/>
                    </a:lnTo>
                    <a:lnTo>
                      <a:pt x="312" y="1085"/>
                    </a:lnTo>
                    <a:lnTo>
                      <a:pt x="315" y="1088"/>
                    </a:lnTo>
                    <a:lnTo>
                      <a:pt x="315" y="1088"/>
                    </a:lnTo>
                    <a:lnTo>
                      <a:pt x="311" y="1086"/>
                    </a:lnTo>
                    <a:lnTo>
                      <a:pt x="308" y="1085"/>
                    </a:lnTo>
                    <a:close/>
                    <a:moveTo>
                      <a:pt x="328" y="1129"/>
                    </a:moveTo>
                    <a:lnTo>
                      <a:pt x="328" y="1129"/>
                    </a:lnTo>
                    <a:lnTo>
                      <a:pt x="324" y="1128"/>
                    </a:lnTo>
                    <a:lnTo>
                      <a:pt x="319" y="1128"/>
                    </a:lnTo>
                    <a:lnTo>
                      <a:pt x="319" y="1128"/>
                    </a:lnTo>
                    <a:lnTo>
                      <a:pt x="318" y="1126"/>
                    </a:lnTo>
                    <a:lnTo>
                      <a:pt x="318" y="1125"/>
                    </a:lnTo>
                    <a:lnTo>
                      <a:pt x="319" y="1125"/>
                    </a:lnTo>
                    <a:lnTo>
                      <a:pt x="319" y="1125"/>
                    </a:lnTo>
                    <a:lnTo>
                      <a:pt x="319" y="1125"/>
                    </a:lnTo>
                    <a:lnTo>
                      <a:pt x="316" y="1124"/>
                    </a:lnTo>
                    <a:lnTo>
                      <a:pt x="316" y="1124"/>
                    </a:lnTo>
                    <a:lnTo>
                      <a:pt x="322" y="1126"/>
                    </a:lnTo>
                    <a:lnTo>
                      <a:pt x="325" y="1126"/>
                    </a:lnTo>
                    <a:lnTo>
                      <a:pt x="325" y="1125"/>
                    </a:lnTo>
                    <a:lnTo>
                      <a:pt x="325" y="1125"/>
                    </a:lnTo>
                    <a:lnTo>
                      <a:pt x="326" y="1128"/>
                    </a:lnTo>
                    <a:lnTo>
                      <a:pt x="328" y="1129"/>
                    </a:lnTo>
                    <a:close/>
                    <a:moveTo>
                      <a:pt x="349" y="1176"/>
                    </a:moveTo>
                    <a:lnTo>
                      <a:pt x="349" y="1176"/>
                    </a:lnTo>
                    <a:lnTo>
                      <a:pt x="353" y="1178"/>
                    </a:lnTo>
                    <a:lnTo>
                      <a:pt x="356" y="1179"/>
                    </a:lnTo>
                    <a:lnTo>
                      <a:pt x="356" y="1179"/>
                    </a:lnTo>
                    <a:lnTo>
                      <a:pt x="351" y="1178"/>
                    </a:lnTo>
                    <a:lnTo>
                      <a:pt x="349" y="1176"/>
                    </a:lnTo>
                    <a:lnTo>
                      <a:pt x="349" y="1176"/>
                    </a:lnTo>
                    <a:close/>
                    <a:moveTo>
                      <a:pt x="321" y="1161"/>
                    </a:moveTo>
                    <a:lnTo>
                      <a:pt x="321" y="1161"/>
                    </a:lnTo>
                    <a:lnTo>
                      <a:pt x="329" y="1164"/>
                    </a:lnTo>
                    <a:lnTo>
                      <a:pt x="336" y="1168"/>
                    </a:lnTo>
                    <a:lnTo>
                      <a:pt x="336" y="1168"/>
                    </a:lnTo>
                    <a:lnTo>
                      <a:pt x="328" y="1165"/>
                    </a:lnTo>
                    <a:lnTo>
                      <a:pt x="321" y="1161"/>
                    </a:lnTo>
                    <a:close/>
                    <a:moveTo>
                      <a:pt x="301" y="1148"/>
                    </a:moveTo>
                    <a:lnTo>
                      <a:pt x="301" y="1148"/>
                    </a:lnTo>
                    <a:lnTo>
                      <a:pt x="305" y="1149"/>
                    </a:lnTo>
                    <a:lnTo>
                      <a:pt x="309" y="1154"/>
                    </a:lnTo>
                    <a:lnTo>
                      <a:pt x="309" y="1154"/>
                    </a:lnTo>
                    <a:lnTo>
                      <a:pt x="305" y="1151"/>
                    </a:lnTo>
                    <a:lnTo>
                      <a:pt x="301" y="1148"/>
                    </a:lnTo>
                    <a:close/>
                    <a:moveTo>
                      <a:pt x="298" y="1154"/>
                    </a:moveTo>
                    <a:lnTo>
                      <a:pt x="298" y="1154"/>
                    </a:lnTo>
                    <a:lnTo>
                      <a:pt x="296" y="1152"/>
                    </a:lnTo>
                    <a:lnTo>
                      <a:pt x="295" y="1152"/>
                    </a:lnTo>
                    <a:lnTo>
                      <a:pt x="295" y="1152"/>
                    </a:lnTo>
                    <a:lnTo>
                      <a:pt x="294" y="1151"/>
                    </a:lnTo>
                    <a:lnTo>
                      <a:pt x="296" y="1151"/>
                    </a:lnTo>
                    <a:lnTo>
                      <a:pt x="301" y="1155"/>
                    </a:lnTo>
                    <a:lnTo>
                      <a:pt x="301" y="1155"/>
                    </a:lnTo>
                    <a:lnTo>
                      <a:pt x="298" y="1154"/>
                    </a:lnTo>
                    <a:close/>
                    <a:moveTo>
                      <a:pt x="152" y="1009"/>
                    </a:moveTo>
                    <a:lnTo>
                      <a:pt x="152" y="1009"/>
                    </a:lnTo>
                    <a:lnTo>
                      <a:pt x="155" y="1011"/>
                    </a:lnTo>
                    <a:lnTo>
                      <a:pt x="159" y="1015"/>
                    </a:lnTo>
                    <a:lnTo>
                      <a:pt x="159" y="1015"/>
                    </a:lnTo>
                    <a:lnTo>
                      <a:pt x="157" y="1014"/>
                    </a:lnTo>
                    <a:lnTo>
                      <a:pt x="152" y="10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4" name="íslidê">
                <a:extLst>
                  <a:ext uri="{FF2B5EF4-FFF2-40B4-BE49-F238E27FC236}">
                    <a16:creationId xmlns:a16="http://schemas.microsoft.com/office/drawing/2014/main" xmlns="" id="{B76D28AC-EFA7-4A3B-9BA8-13787E0AF9D0}"/>
                  </a:ext>
                </a:extLst>
              </p:cNvPr>
              <p:cNvSpPr/>
              <p:nvPr/>
            </p:nvSpPr>
            <p:spPr bwMode="auto">
              <a:xfrm>
                <a:off x="1635797" y="1546020"/>
                <a:ext cx="3784411" cy="3815131"/>
              </a:xfrm>
              <a:custGeom>
                <a:avLst/>
                <a:gdLst>
                  <a:gd name="T0" fmla="*/ 88 w 1231"/>
                  <a:gd name="T1" fmla="*/ 651 h 1242"/>
                  <a:gd name="T2" fmla="*/ 98 w 1231"/>
                  <a:gd name="T3" fmla="*/ 551 h 1242"/>
                  <a:gd name="T4" fmla="*/ 184 w 1231"/>
                  <a:gd name="T5" fmla="*/ 344 h 1242"/>
                  <a:gd name="T6" fmla="*/ 1057 w 1231"/>
                  <a:gd name="T7" fmla="*/ 376 h 1242"/>
                  <a:gd name="T8" fmla="*/ 808 w 1231"/>
                  <a:gd name="T9" fmla="*/ 162 h 1242"/>
                  <a:gd name="T10" fmla="*/ 455 w 1231"/>
                  <a:gd name="T11" fmla="*/ 147 h 1242"/>
                  <a:gd name="T12" fmla="*/ 224 w 1231"/>
                  <a:gd name="T13" fmla="*/ 306 h 1242"/>
                  <a:gd name="T14" fmla="*/ 134 w 1231"/>
                  <a:gd name="T15" fmla="*/ 473 h 1242"/>
                  <a:gd name="T16" fmla="*/ 108 w 1231"/>
                  <a:gd name="T17" fmla="*/ 637 h 1242"/>
                  <a:gd name="T18" fmla="*/ 120 w 1231"/>
                  <a:gd name="T19" fmla="*/ 570 h 1242"/>
                  <a:gd name="T20" fmla="*/ 177 w 1231"/>
                  <a:gd name="T21" fmla="*/ 397 h 1242"/>
                  <a:gd name="T22" fmla="*/ 445 w 1231"/>
                  <a:gd name="T23" fmla="*/ 169 h 1242"/>
                  <a:gd name="T24" fmla="*/ 984 w 1231"/>
                  <a:gd name="T25" fmla="*/ 304 h 1242"/>
                  <a:gd name="T26" fmla="*/ 964 w 1231"/>
                  <a:gd name="T27" fmla="*/ 978 h 1242"/>
                  <a:gd name="T28" fmla="*/ 820 w 1231"/>
                  <a:gd name="T29" fmla="*/ 1078 h 1242"/>
                  <a:gd name="T30" fmla="*/ 438 w 1231"/>
                  <a:gd name="T31" fmla="*/ 1121 h 1242"/>
                  <a:gd name="T32" fmla="*/ 369 w 1231"/>
                  <a:gd name="T33" fmla="*/ 1122 h 1242"/>
                  <a:gd name="T34" fmla="*/ 264 w 1231"/>
                  <a:gd name="T35" fmla="*/ 1084 h 1242"/>
                  <a:gd name="T36" fmla="*/ 130 w 1231"/>
                  <a:gd name="T37" fmla="*/ 977 h 1242"/>
                  <a:gd name="T38" fmla="*/ 224 w 1231"/>
                  <a:gd name="T39" fmla="*/ 1099 h 1242"/>
                  <a:gd name="T40" fmla="*/ 315 w 1231"/>
                  <a:gd name="T41" fmla="*/ 1171 h 1242"/>
                  <a:gd name="T42" fmla="*/ 506 w 1231"/>
                  <a:gd name="T43" fmla="*/ 1239 h 1242"/>
                  <a:gd name="T44" fmla="*/ 677 w 1231"/>
                  <a:gd name="T45" fmla="*/ 1239 h 1242"/>
                  <a:gd name="T46" fmla="*/ 841 w 1231"/>
                  <a:gd name="T47" fmla="*/ 1189 h 1242"/>
                  <a:gd name="T48" fmla="*/ 1031 w 1231"/>
                  <a:gd name="T49" fmla="*/ 1067 h 1242"/>
                  <a:gd name="T50" fmla="*/ 1121 w 1231"/>
                  <a:gd name="T51" fmla="*/ 964 h 1242"/>
                  <a:gd name="T52" fmla="*/ 1208 w 1231"/>
                  <a:gd name="T53" fmla="*/ 777 h 1242"/>
                  <a:gd name="T54" fmla="*/ 1229 w 1231"/>
                  <a:gd name="T55" fmla="*/ 593 h 1242"/>
                  <a:gd name="T56" fmla="*/ 1199 w 1231"/>
                  <a:gd name="T57" fmla="*/ 424 h 1242"/>
                  <a:gd name="T58" fmla="*/ 1118 w 1231"/>
                  <a:gd name="T59" fmla="*/ 264 h 1242"/>
                  <a:gd name="T60" fmla="*/ 1030 w 1231"/>
                  <a:gd name="T61" fmla="*/ 164 h 1242"/>
                  <a:gd name="T62" fmla="*/ 988 w 1231"/>
                  <a:gd name="T63" fmla="*/ 122 h 1242"/>
                  <a:gd name="T64" fmla="*/ 893 w 1231"/>
                  <a:gd name="T65" fmla="*/ 72 h 1242"/>
                  <a:gd name="T66" fmla="*/ 816 w 1231"/>
                  <a:gd name="T67" fmla="*/ 39 h 1242"/>
                  <a:gd name="T68" fmla="*/ 642 w 1231"/>
                  <a:gd name="T69" fmla="*/ 6 h 1242"/>
                  <a:gd name="T70" fmla="*/ 509 w 1231"/>
                  <a:gd name="T71" fmla="*/ 12 h 1242"/>
                  <a:gd name="T72" fmla="*/ 402 w 1231"/>
                  <a:gd name="T73" fmla="*/ 43 h 1242"/>
                  <a:gd name="T74" fmla="*/ 199 w 1231"/>
                  <a:gd name="T75" fmla="*/ 160 h 1242"/>
                  <a:gd name="T76" fmla="*/ 82 w 1231"/>
                  <a:gd name="T77" fmla="*/ 300 h 1242"/>
                  <a:gd name="T78" fmla="*/ 27 w 1231"/>
                  <a:gd name="T79" fmla="*/ 409 h 1242"/>
                  <a:gd name="T80" fmla="*/ 63 w 1231"/>
                  <a:gd name="T81" fmla="*/ 346 h 1242"/>
                  <a:gd name="T82" fmla="*/ 165 w 1231"/>
                  <a:gd name="T83" fmla="*/ 212 h 1242"/>
                  <a:gd name="T84" fmla="*/ 269 w 1231"/>
                  <a:gd name="T85" fmla="*/ 129 h 1242"/>
                  <a:gd name="T86" fmla="*/ 308 w 1231"/>
                  <a:gd name="T87" fmla="*/ 110 h 1242"/>
                  <a:gd name="T88" fmla="*/ 215 w 1231"/>
                  <a:gd name="T89" fmla="*/ 174 h 1242"/>
                  <a:gd name="T90" fmla="*/ 95 w 1231"/>
                  <a:gd name="T91" fmla="*/ 316 h 1242"/>
                  <a:gd name="T92" fmla="*/ 13 w 1231"/>
                  <a:gd name="T93" fmla="*/ 520 h 1242"/>
                  <a:gd name="T94" fmla="*/ 5 w 1231"/>
                  <a:gd name="T95" fmla="*/ 624 h 1242"/>
                  <a:gd name="T96" fmla="*/ 11 w 1231"/>
                  <a:gd name="T97" fmla="*/ 723 h 1242"/>
                  <a:gd name="T98" fmla="*/ 21 w 1231"/>
                  <a:gd name="T99" fmla="*/ 568 h 1242"/>
                  <a:gd name="T100" fmla="*/ 24 w 1231"/>
                  <a:gd name="T101" fmla="*/ 675 h 1242"/>
                  <a:gd name="T102" fmla="*/ 47 w 1231"/>
                  <a:gd name="T103" fmla="*/ 506 h 1242"/>
                  <a:gd name="T104" fmla="*/ 138 w 1231"/>
                  <a:gd name="T105" fmla="*/ 304 h 1242"/>
                  <a:gd name="T106" fmla="*/ 256 w 1231"/>
                  <a:gd name="T107" fmla="*/ 180 h 1242"/>
                  <a:gd name="T108" fmla="*/ 482 w 1231"/>
                  <a:gd name="T109" fmla="*/ 77 h 1242"/>
                  <a:gd name="T110" fmla="*/ 449 w 1231"/>
                  <a:gd name="T111" fmla="*/ 89 h 1242"/>
                  <a:gd name="T112" fmla="*/ 308 w 1231"/>
                  <a:gd name="T113" fmla="*/ 153 h 1242"/>
                  <a:gd name="T114" fmla="*/ 179 w 1231"/>
                  <a:gd name="T115" fmla="*/ 272 h 1242"/>
                  <a:gd name="T116" fmla="*/ 87 w 1231"/>
                  <a:gd name="T117" fmla="*/ 440 h 1242"/>
                  <a:gd name="T118" fmla="*/ 71 w 1231"/>
                  <a:gd name="T119" fmla="*/ 517 h 1242"/>
                  <a:gd name="T120" fmla="*/ 64 w 1231"/>
                  <a:gd name="T121" fmla="*/ 615 h 1242"/>
                  <a:gd name="T122" fmla="*/ 77 w 1231"/>
                  <a:gd name="T123" fmla="*/ 570 h 1242"/>
                  <a:gd name="T124" fmla="*/ 87 w 1231"/>
                  <a:gd name="T125" fmla="*/ 75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1" h="1242">
                    <a:moveTo>
                      <a:pt x="111" y="805"/>
                    </a:moveTo>
                    <a:lnTo>
                      <a:pt x="111" y="805"/>
                    </a:lnTo>
                    <a:lnTo>
                      <a:pt x="110" y="802"/>
                    </a:lnTo>
                    <a:lnTo>
                      <a:pt x="110" y="804"/>
                    </a:lnTo>
                    <a:lnTo>
                      <a:pt x="110" y="804"/>
                    </a:lnTo>
                    <a:lnTo>
                      <a:pt x="108" y="800"/>
                    </a:lnTo>
                    <a:lnTo>
                      <a:pt x="108" y="800"/>
                    </a:lnTo>
                    <a:lnTo>
                      <a:pt x="107" y="797"/>
                    </a:lnTo>
                    <a:lnTo>
                      <a:pt x="105" y="795"/>
                    </a:lnTo>
                    <a:lnTo>
                      <a:pt x="105" y="795"/>
                    </a:lnTo>
                    <a:lnTo>
                      <a:pt x="102" y="787"/>
                    </a:lnTo>
                    <a:lnTo>
                      <a:pt x="102" y="787"/>
                    </a:lnTo>
                    <a:lnTo>
                      <a:pt x="98" y="778"/>
                    </a:lnTo>
                    <a:lnTo>
                      <a:pt x="98" y="778"/>
                    </a:lnTo>
                    <a:lnTo>
                      <a:pt x="98" y="772"/>
                    </a:lnTo>
                    <a:lnTo>
                      <a:pt x="97" y="767"/>
                    </a:lnTo>
                    <a:lnTo>
                      <a:pt x="95" y="761"/>
                    </a:lnTo>
                    <a:lnTo>
                      <a:pt x="94" y="755"/>
                    </a:lnTo>
                    <a:lnTo>
                      <a:pt x="94" y="755"/>
                    </a:lnTo>
                    <a:lnTo>
                      <a:pt x="95" y="758"/>
                    </a:lnTo>
                    <a:lnTo>
                      <a:pt x="97" y="761"/>
                    </a:lnTo>
                    <a:lnTo>
                      <a:pt x="97" y="761"/>
                    </a:lnTo>
                    <a:lnTo>
                      <a:pt x="98" y="765"/>
                    </a:lnTo>
                    <a:lnTo>
                      <a:pt x="101" y="768"/>
                    </a:lnTo>
                    <a:lnTo>
                      <a:pt x="101" y="768"/>
                    </a:lnTo>
                    <a:lnTo>
                      <a:pt x="98" y="760"/>
                    </a:lnTo>
                    <a:lnTo>
                      <a:pt x="97" y="753"/>
                    </a:lnTo>
                    <a:lnTo>
                      <a:pt x="97" y="753"/>
                    </a:lnTo>
                    <a:lnTo>
                      <a:pt x="95" y="745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92" y="734"/>
                    </a:lnTo>
                    <a:lnTo>
                      <a:pt x="92" y="731"/>
                    </a:lnTo>
                    <a:lnTo>
                      <a:pt x="91" y="728"/>
                    </a:lnTo>
                    <a:lnTo>
                      <a:pt x="91" y="728"/>
                    </a:lnTo>
                    <a:lnTo>
                      <a:pt x="92" y="727"/>
                    </a:lnTo>
                    <a:lnTo>
                      <a:pt x="92" y="727"/>
                    </a:lnTo>
                    <a:lnTo>
                      <a:pt x="95" y="731"/>
                    </a:lnTo>
                    <a:lnTo>
                      <a:pt x="95" y="731"/>
                    </a:lnTo>
                    <a:lnTo>
                      <a:pt x="95" y="728"/>
                    </a:lnTo>
                    <a:lnTo>
                      <a:pt x="94" y="725"/>
                    </a:lnTo>
                    <a:lnTo>
                      <a:pt x="94" y="725"/>
                    </a:lnTo>
                    <a:lnTo>
                      <a:pt x="94" y="725"/>
                    </a:lnTo>
                    <a:lnTo>
                      <a:pt x="92" y="725"/>
                    </a:lnTo>
                    <a:lnTo>
                      <a:pt x="91" y="724"/>
                    </a:lnTo>
                    <a:lnTo>
                      <a:pt x="91" y="725"/>
                    </a:lnTo>
                    <a:lnTo>
                      <a:pt x="91" y="725"/>
                    </a:lnTo>
                    <a:lnTo>
                      <a:pt x="91" y="721"/>
                    </a:lnTo>
                    <a:lnTo>
                      <a:pt x="90" y="715"/>
                    </a:lnTo>
                    <a:lnTo>
                      <a:pt x="90" y="715"/>
                    </a:lnTo>
                    <a:lnTo>
                      <a:pt x="88" y="710"/>
                    </a:lnTo>
                    <a:lnTo>
                      <a:pt x="88" y="710"/>
                    </a:lnTo>
                    <a:lnTo>
                      <a:pt x="87" y="704"/>
                    </a:lnTo>
                    <a:lnTo>
                      <a:pt x="87" y="704"/>
                    </a:lnTo>
                    <a:lnTo>
                      <a:pt x="90" y="711"/>
                    </a:lnTo>
                    <a:lnTo>
                      <a:pt x="90" y="711"/>
                    </a:lnTo>
                    <a:lnTo>
                      <a:pt x="91" y="715"/>
                    </a:lnTo>
                    <a:lnTo>
                      <a:pt x="91" y="715"/>
                    </a:lnTo>
                    <a:lnTo>
                      <a:pt x="92" y="721"/>
                    </a:lnTo>
                    <a:lnTo>
                      <a:pt x="92" y="721"/>
                    </a:lnTo>
                    <a:lnTo>
                      <a:pt x="94" y="718"/>
                    </a:lnTo>
                    <a:lnTo>
                      <a:pt x="92" y="713"/>
                    </a:lnTo>
                    <a:lnTo>
                      <a:pt x="92" y="713"/>
                    </a:lnTo>
                    <a:lnTo>
                      <a:pt x="90" y="707"/>
                    </a:lnTo>
                    <a:lnTo>
                      <a:pt x="90" y="707"/>
                    </a:lnTo>
                    <a:lnTo>
                      <a:pt x="88" y="701"/>
                    </a:lnTo>
                    <a:lnTo>
                      <a:pt x="88" y="701"/>
                    </a:lnTo>
                    <a:lnTo>
                      <a:pt x="90" y="700"/>
                    </a:lnTo>
                    <a:lnTo>
                      <a:pt x="88" y="697"/>
                    </a:lnTo>
                    <a:lnTo>
                      <a:pt x="88" y="690"/>
                    </a:lnTo>
                    <a:lnTo>
                      <a:pt x="88" y="690"/>
                    </a:lnTo>
                    <a:lnTo>
                      <a:pt x="87" y="690"/>
                    </a:lnTo>
                    <a:lnTo>
                      <a:pt x="87" y="690"/>
                    </a:lnTo>
                    <a:lnTo>
                      <a:pt x="87" y="690"/>
                    </a:lnTo>
                    <a:lnTo>
                      <a:pt x="85" y="687"/>
                    </a:lnTo>
                    <a:lnTo>
                      <a:pt x="85" y="687"/>
                    </a:lnTo>
                    <a:lnTo>
                      <a:pt x="87" y="687"/>
                    </a:lnTo>
                    <a:lnTo>
                      <a:pt x="87" y="685"/>
                    </a:lnTo>
                    <a:lnTo>
                      <a:pt x="87" y="685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4" y="660"/>
                    </a:lnTo>
                    <a:lnTo>
                      <a:pt x="88" y="680"/>
                    </a:lnTo>
                    <a:lnTo>
                      <a:pt x="88" y="680"/>
                    </a:lnTo>
                    <a:lnTo>
                      <a:pt x="88" y="668"/>
                    </a:lnTo>
                    <a:lnTo>
                      <a:pt x="88" y="658"/>
                    </a:lnTo>
                    <a:lnTo>
                      <a:pt x="88" y="658"/>
                    </a:lnTo>
                    <a:lnTo>
                      <a:pt x="87" y="658"/>
                    </a:lnTo>
                    <a:lnTo>
                      <a:pt x="87" y="660"/>
                    </a:lnTo>
                    <a:lnTo>
                      <a:pt x="87" y="663"/>
                    </a:lnTo>
                    <a:lnTo>
                      <a:pt x="87" y="663"/>
                    </a:lnTo>
                    <a:lnTo>
                      <a:pt x="85" y="657"/>
                    </a:lnTo>
                    <a:lnTo>
                      <a:pt x="85" y="657"/>
                    </a:lnTo>
                    <a:lnTo>
                      <a:pt x="87" y="655"/>
                    </a:lnTo>
                    <a:lnTo>
                      <a:pt x="87" y="654"/>
                    </a:lnTo>
                    <a:lnTo>
                      <a:pt x="88" y="654"/>
                    </a:lnTo>
                    <a:lnTo>
                      <a:pt x="88" y="651"/>
                    </a:lnTo>
                    <a:lnTo>
                      <a:pt x="88" y="651"/>
                    </a:lnTo>
                    <a:lnTo>
                      <a:pt x="87" y="648"/>
                    </a:lnTo>
                    <a:lnTo>
                      <a:pt x="87" y="648"/>
                    </a:lnTo>
                    <a:lnTo>
                      <a:pt x="87" y="651"/>
                    </a:lnTo>
                    <a:lnTo>
                      <a:pt x="87" y="651"/>
                    </a:lnTo>
                    <a:lnTo>
                      <a:pt x="85" y="653"/>
                    </a:lnTo>
                    <a:lnTo>
                      <a:pt x="85" y="654"/>
                    </a:lnTo>
                    <a:lnTo>
                      <a:pt x="85" y="655"/>
                    </a:lnTo>
                    <a:lnTo>
                      <a:pt x="85" y="655"/>
                    </a:lnTo>
                    <a:lnTo>
                      <a:pt x="85" y="657"/>
                    </a:lnTo>
                    <a:lnTo>
                      <a:pt x="84" y="655"/>
                    </a:lnTo>
                    <a:lnTo>
                      <a:pt x="84" y="650"/>
                    </a:lnTo>
                    <a:lnTo>
                      <a:pt x="84" y="650"/>
                    </a:lnTo>
                    <a:lnTo>
                      <a:pt x="84" y="651"/>
                    </a:lnTo>
                    <a:lnTo>
                      <a:pt x="84" y="650"/>
                    </a:lnTo>
                    <a:lnTo>
                      <a:pt x="85" y="647"/>
                    </a:lnTo>
                    <a:lnTo>
                      <a:pt x="85" y="648"/>
                    </a:lnTo>
                    <a:lnTo>
                      <a:pt x="85" y="648"/>
                    </a:lnTo>
                    <a:lnTo>
                      <a:pt x="85" y="644"/>
                    </a:lnTo>
                    <a:lnTo>
                      <a:pt x="84" y="640"/>
                    </a:lnTo>
                    <a:lnTo>
                      <a:pt x="84" y="640"/>
                    </a:lnTo>
                    <a:lnTo>
                      <a:pt x="85" y="640"/>
                    </a:lnTo>
                    <a:lnTo>
                      <a:pt x="85" y="641"/>
                    </a:lnTo>
                    <a:lnTo>
                      <a:pt x="87" y="647"/>
                    </a:lnTo>
                    <a:lnTo>
                      <a:pt x="87" y="647"/>
                    </a:lnTo>
                    <a:lnTo>
                      <a:pt x="87" y="648"/>
                    </a:lnTo>
                    <a:lnTo>
                      <a:pt x="88" y="647"/>
                    </a:lnTo>
                    <a:lnTo>
                      <a:pt x="88" y="647"/>
                    </a:lnTo>
                    <a:lnTo>
                      <a:pt x="90" y="647"/>
                    </a:lnTo>
                    <a:lnTo>
                      <a:pt x="90" y="647"/>
                    </a:lnTo>
                    <a:lnTo>
                      <a:pt x="90" y="641"/>
                    </a:lnTo>
                    <a:lnTo>
                      <a:pt x="90" y="637"/>
                    </a:lnTo>
                    <a:lnTo>
                      <a:pt x="90" y="637"/>
                    </a:lnTo>
                    <a:lnTo>
                      <a:pt x="91" y="638"/>
                    </a:lnTo>
                    <a:lnTo>
                      <a:pt x="92" y="643"/>
                    </a:lnTo>
                    <a:lnTo>
                      <a:pt x="92" y="643"/>
                    </a:lnTo>
                    <a:lnTo>
                      <a:pt x="92" y="640"/>
                    </a:lnTo>
                    <a:lnTo>
                      <a:pt x="92" y="637"/>
                    </a:lnTo>
                    <a:lnTo>
                      <a:pt x="92" y="634"/>
                    </a:lnTo>
                    <a:lnTo>
                      <a:pt x="92" y="631"/>
                    </a:lnTo>
                    <a:lnTo>
                      <a:pt x="92" y="631"/>
                    </a:lnTo>
                    <a:lnTo>
                      <a:pt x="92" y="631"/>
                    </a:lnTo>
                    <a:lnTo>
                      <a:pt x="92" y="634"/>
                    </a:lnTo>
                    <a:lnTo>
                      <a:pt x="91" y="637"/>
                    </a:lnTo>
                    <a:lnTo>
                      <a:pt x="91" y="637"/>
                    </a:lnTo>
                    <a:lnTo>
                      <a:pt x="91" y="633"/>
                    </a:lnTo>
                    <a:lnTo>
                      <a:pt x="91" y="628"/>
                    </a:lnTo>
                    <a:lnTo>
                      <a:pt x="91" y="628"/>
                    </a:lnTo>
                    <a:lnTo>
                      <a:pt x="90" y="631"/>
                    </a:lnTo>
                    <a:lnTo>
                      <a:pt x="90" y="631"/>
                    </a:lnTo>
                    <a:lnTo>
                      <a:pt x="88" y="630"/>
                    </a:lnTo>
                    <a:lnTo>
                      <a:pt x="88" y="630"/>
                    </a:lnTo>
                    <a:lnTo>
                      <a:pt x="87" y="625"/>
                    </a:lnTo>
                    <a:lnTo>
                      <a:pt x="87" y="625"/>
                    </a:lnTo>
                    <a:lnTo>
                      <a:pt x="88" y="624"/>
                    </a:lnTo>
                    <a:lnTo>
                      <a:pt x="88" y="625"/>
                    </a:lnTo>
                    <a:lnTo>
                      <a:pt x="90" y="625"/>
                    </a:lnTo>
                    <a:lnTo>
                      <a:pt x="90" y="624"/>
                    </a:lnTo>
                    <a:lnTo>
                      <a:pt x="90" y="624"/>
                    </a:lnTo>
                    <a:lnTo>
                      <a:pt x="88" y="618"/>
                    </a:lnTo>
                    <a:lnTo>
                      <a:pt x="90" y="608"/>
                    </a:lnTo>
                    <a:lnTo>
                      <a:pt x="90" y="608"/>
                    </a:lnTo>
                    <a:lnTo>
                      <a:pt x="91" y="601"/>
                    </a:lnTo>
                    <a:lnTo>
                      <a:pt x="91" y="598"/>
                    </a:lnTo>
                    <a:lnTo>
                      <a:pt x="92" y="598"/>
                    </a:lnTo>
                    <a:lnTo>
                      <a:pt x="92" y="598"/>
                    </a:lnTo>
                    <a:lnTo>
                      <a:pt x="91" y="594"/>
                    </a:lnTo>
                    <a:lnTo>
                      <a:pt x="91" y="593"/>
                    </a:lnTo>
                    <a:lnTo>
                      <a:pt x="91" y="593"/>
                    </a:lnTo>
                    <a:lnTo>
                      <a:pt x="91" y="593"/>
                    </a:lnTo>
                    <a:lnTo>
                      <a:pt x="91" y="590"/>
                    </a:lnTo>
                    <a:lnTo>
                      <a:pt x="92" y="590"/>
                    </a:lnTo>
                    <a:lnTo>
                      <a:pt x="92" y="588"/>
                    </a:lnTo>
                    <a:lnTo>
                      <a:pt x="94" y="588"/>
                    </a:lnTo>
                    <a:lnTo>
                      <a:pt x="94" y="588"/>
                    </a:lnTo>
                    <a:lnTo>
                      <a:pt x="94" y="596"/>
                    </a:lnTo>
                    <a:lnTo>
                      <a:pt x="94" y="603"/>
                    </a:lnTo>
                    <a:lnTo>
                      <a:pt x="94" y="603"/>
                    </a:lnTo>
                    <a:lnTo>
                      <a:pt x="95" y="594"/>
                    </a:lnTo>
                    <a:lnTo>
                      <a:pt x="95" y="583"/>
                    </a:lnTo>
                    <a:lnTo>
                      <a:pt x="95" y="583"/>
                    </a:lnTo>
                    <a:lnTo>
                      <a:pt x="97" y="581"/>
                    </a:lnTo>
                    <a:lnTo>
                      <a:pt x="97" y="581"/>
                    </a:lnTo>
                    <a:lnTo>
                      <a:pt x="97" y="583"/>
                    </a:lnTo>
                    <a:lnTo>
                      <a:pt x="98" y="581"/>
                    </a:lnTo>
                    <a:lnTo>
                      <a:pt x="98" y="581"/>
                    </a:lnTo>
                    <a:lnTo>
                      <a:pt x="97" y="574"/>
                    </a:lnTo>
                    <a:lnTo>
                      <a:pt x="100" y="566"/>
                    </a:lnTo>
                    <a:lnTo>
                      <a:pt x="100" y="566"/>
                    </a:lnTo>
                    <a:lnTo>
                      <a:pt x="98" y="563"/>
                    </a:lnTo>
                    <a:lnTo>
                      <a:pt x="97" y="563"/>
                    </a:lnTo>
                    <a:lnTo>
                      <a:pt x="97" y="563"/>
                    </a:lnTo>
                    <a:lnTo>
                      <a:pt x="97" y="563"/>
                    </a:lnTo>
                    <a:lnTo>
                      <a:pt x="97" y="561"/>
                    </a:lnTo>
                    <a:lnTo>
                      <a:pt x="97" y="558"/>
                    </a:lnTo>
                    <a:lnTo>
                      <a:pt x="97" y="554"/>
                    </a:lnTo>
                    <a:lnTo>
                      <a:pt x="98" y="551"/>
                    </a:lnTo>
                    <a:lnTo>
                      <a:pt x="98" y="551"/>
                    </a:lnTo>
                    <a:lnTo>
                      <a:pt x="98" y="551"/>
                    </a:lnTo>
                    <a:lnTo>
                      <a:pt x="97" y="551"/>
                    </a:lnTo>
                    <a:lnTo>
                      <a:pt x="98" y="548"/>
                    </a:lnTo>
                    <a:lnTo>
                      <a:pt x="98" y="544"/>
                    </a:lnTo>
                    <a:lnTo>
                      <a:pt x="97" y="543"/>
                    </a:lnTo>
                    <a:lnTo>
                      <a:pt x="97" y="543"/>
                    </a:lnTo>
                    <a:lnTo>
                      <a:pt x="98" y="540"/>
                    </a:lnTo>
                    <a:lnTo>
                      <a:pt x="100" y="541"/>
                    </a:lnTo>
                    <a:lnTo>
                      <a:pt x="100" y="544"/>
                    </a:lnTo>
                    <a:lnTo>
                      <a:pt x="100" y="543"/>
                    </a:lnTo>
                    <a:lnTo>
                      <a:pt x="100" y="543"/>
                    </a:lnTo>
                    <a:lnTo>
                      <a:pt x="100" y="538"/>
                    </a:lnTo>
                    <a:lnTo>
                      <a:pt x="101" y="533"/>
                    </a:lnTo>
                    <a:lnTo>
                      <a:pt x="101" y="533"/>
                    </a:lnTo>
                    <a:lnTo>
                      <a:pt x="102" y="534"/>
                    </a:lnTo>
                    <a:lnTo>
                      <a:pt x="102" y="536"/>
                    </a:lnTo>
                    <a:lnTo>
                      <a:pt x="102" y="536"/>
                    </a:lnTo>
                    <a:lnTo>
                      <a:pt x="101" y="550"/>
                    </a:lnTo>
                    <a:lnTo>
                      <a:pt x="101" y="550"/>
                    </a:lnTo>
                    <a:lnTo>
                      <a:pt x="100" y="557"/>
                    </a:lnTo>
                    <a:lnTo>
                      <a:pt x="100" y="557"/>
                    </a:lnTo>
                    <a:lnTo>
                      <a:pt x="100" y="563"/>
                    </a:lnTo>
                    <a:lnTo>
                      <a:pt x="100" y="563"/>
                    </a:lnTo>
                    <a:lnTo>
                      <a:pt x="101" y="560"/>
                    </a:lnTo>
                    <a:lnTo>
                      <a:pt x="101" y="558"/>
                    </a:lnTo>
                    <a:lnTo>
                      <a:pt x="101" y="556"/>
                    </a:lnTo>
                    <a:lnTo>
                      <a:pt x="101" y="556"/>
                    </a:lnTo>
                    <a:lnTo>
                      <a:pt x="102" y="547"/>
                    </a:lnTo>
                    <a:lnTo>
                      <a:pt x="104" y="537"/>
                    </a:lnTo>
                    <a:lnTo>
                      <a:pt x="104" y="537"/>
                    </a:lnTo>
                    <a:lnTo>
                      <a:pt x="107" y="527"/>
                    </a:lnTo>
                    <a:lnTo>
                      <a:pt x="107" y="527"/>
                    </a:lnTo>
                    <a:lnTo>
                      <a:pt x="108" y="518"/>
                    </a:lnTo>
                    <a:lnTo>
                      <a:pt x="108" y="518"/>
                    </a:lnTo>
                    <a:lnTo>
                      <a:pt x="111" y="507"/>
                    </a:lnTo>
                    <a:lnTo>
                      <a:pt x="111" y="507"/>
                    </a:lnTo>
                    <a:lnTo>
                      <a:pt x="114" y="496"/>
                    </a:lnTo>
                    <a:lnTo>
                      <a:pt x="114" y="496"/>
                    </a:lnTo>
                    <a:lnTo>
                      <a:pt x="118" y="486"/>
                    </a:lnTo>
                    <a:lnTo>
                      <a:pt x="118" y="486"/>
                    </a:lnTo>
                    <a:lnTo>
                      <a:pt x="120" y="481"/>
                    </a:lnTo>
                    <a:lnTo>
                      <a:pt x="121" y="478"/>
                    </a:lnTo>
                    <a:lnTo>
                      <a:pt x="121" y="478"/>
                    </a:lnTo>
                    <a:lnTo>
                      <a:pt x="125" y="468"/>
                    </a:lnTo>
                    <a:lnTo>
                      <a:pt x="125" y="468"/>
                    </a:lnTo>
                    <a:lnTo>
                      <a:pt x="125" y="466"/>
                    </a:lnTo>
                    <a:lnTo>
                      <a:pt x="125" y="461"/>
                    </a:lnTo>
                    <a:lnTo>
                      <a:pt x="128" y="454"/>
                    </a:lnTo>
                    <a:lnTo>
                      <a:pt x="128" y="454"/>
                    </a:lnTo>
                    <a:lnTo>
                      <a:pt x="130" y="456"/>
                    </a:lnTo>
                    <a:lnTo>
                      <a:pt x="130" y="454"/>
                    </a:lnTo>
                    <a:lnTo>
                      <a:pt x="130" y="454"/>
                    </a:lnTo>
                    <a:lnTo>
                      <a:pt x="130" y="453"/>
                    </a:lnTo>
                    <a:lnTo>
                      <a:pt x="131" y="450"/>
                    </a:lnTo>
                    <a:lnTo>
                      <a:pt x="131" y="449"/>
                    </a:lnTo>
                    <a:lnTo>
                      <a:pt x="132" y="447"/>
                    </a:lnTo>
                    <a:lnTo>
                      <a:pt x="132" y="447"/>
                    </a:lnTo>
                    <a:lnTo>
                      <a:pt x="134" y="440"/>
                    </a:lnTo>
                    <a:lnTo>
                      <a:pt x="138" y="433"/>
                    </a:lnTo>
                    <a:lnTo>
                      <a:pt x="141" y="426"/>
                    </a:lnTo>
                    <a:lnTo>
                      <a:pt x="144" y="417"/>
                    </a:lnTo>
                    <a:lnTo>
                      <a:pt x="144" y="417"/>
                    </a:lnTo>
                    <a:lnTo>
                      <a:pt x="144" y="419"/>
                    </a:lnTo>
                    <a:lnTo>
                      <a:pt x="144" y="417"/>
                    </a:lnTo>
                    <a:lnTo>
                      <a:pt x="144" y="413"/>
                    </a:lnTo>
                    <a:lnTo>
                      <a:pt x="144" y="413"/>
                    </a:lnTo>
                    <a:lnTo>
                      <a:pt x="145" y="413"/>
                    </a:lnTo>
                    <a:lnTo>
                      <a:pt x="145" y="414"/>
                    </a:lnTo>
                    <a:lnTo>
                      <a:pt x="144" y="416"/>
                    </a:lnTo>
                    <a:lnTo>
                      <a:pt x="145" y="417"/>
                    </a:lnTo>
                    <a:lnTo>
                      <a:pt x="145" y="417"/>
                    </a:lnTo>
                    <a:lnTo>
                      <a:pt x="147" y="414"/>
                    </a:lnTo>
                    <a:lnTo>
                      <a:pt x="147" y="414"/>
                    </a:lnTo>
                    <a:lnTo>
                      <a:pt x="148" y="411"/>
                    </a:lnTo>
                    <a:lnTo>
                      <a:pt x="148" y="411"/>
                    </a:lnTo>
                    <a:lnTo>
                      <a:pt x="151" y="404"/>
                    </a:lnTo>
                    <a:lnTo>
                      <a:pt x="151" y="404"/>
                    </a:lnTo>
                    <a:lnTo>
                      <a:pt x="157" y="391"/>
                    </a:lnTo>
                    <a:lnTo>
                      <a:pt x="157" y="391"/>
                    </a:lnTo>
                    <a:lnTo>
                      <a:pt x="158" y="391"/>
                    </a:lnTo>
                    <a:lnTo>
                      <a:pt x="161" y="389"/>
                    </a:lnTo>
                    <a:lnTo>
                      <a:pt x="162" y="384"/>
                    </a:lnTo>
                    <a:lnTo>
                      <a:pt x="162" y="381"/>
                    </a:lnTo>
                    <a:lnTo>
                      <a:pt x="162" y="381"/>
                    </a:lnTo>
                    <a:lnTo>
                      <a:pt x="165" y="379"/>
                    </a:lnTo>
                    <a:lnTo>
                      <a:pt x="167" y="377"/>
                    </a:lnTo>
                    <a:lnTo>
                      <a:pt x="167" y="377"/>
                    </a:lnTo>
                    <a:lnTo>
                      <a:pt x="167" y="374"/>
                    </a:lnTo>
                    <a:lnTo>
                      <a:pt x="168" y="370"/>
                    </a:lnTo>
                    <a:lnTo>
                      <a:pt x="168" y="370"/>
                    </a:lnTo>
                    <a:lnTo>
                      <a:pt x="174" y="363"/>
                    </a:lnTo>
                    <a:lnTo>
                      <a:pt x="174" y="363"/>
                    </a:lnTo>
                    <a:lnTo>
                      <a:pt x="179" y="354"/>
                    </a:lnTo>
                    <a:lnTo>
                      <a:pt x="179" y="354"/>
                    </a:lnTo>
                    <a:lnTo>
                      <a:pt x="182" y="349"/>
                    </a:lnTo>
                    <a:lnTo>
                      <a:pt x="182" y="349"/>
                    </a:lnTo>
                    <a:lnTo>
                      <a:pt x="184" y="344"/>
                    </a:lnTo>
                    <a:lnTo>
                      <a:pt x="184" y="344"/>
                    </a:lnTo>
                    <a:lnTo>
                      <a:pt x="189" y="340"/>
                    </a:lnTo>
                    <a:lnTo>
                      <a:pt x="194" y="331"/>
                    </a:lnTo>
                    <a:lnTo>
                      <a:pt x="194" y="331"/>
                    </a:lnTo>
                    <a:lnTo>
                      <a:pt x="197" y="329"/>
                    </a:lnTo>
                    <a:lnTo>
                      <a:pt x="197" y="329"/>
                    </a:lnTo>
                    <a:lnTo>
                      <a:pt x="198" y="324"/>
                    </a:lnTo>
                    <a:lnTo>
                      <a:pt x="198" y="324"/>
                    </a:lnTo>
                    <a:lnTo>
                      <a:pt x="201" y="321"/>
                    </a:lnTo>
                    <a:lnTo>
                      <a:pt x="204" y="320"/>
                    </a:lnTo>
                    <a:lnTo>
                      <a:pt x="204" y="320"/>
                    </a:lnTo>
                    <a:lnTo>
                      <a:pt x="198" y="327"/>
                    </a:lnTo>
                    <a:lnTo>
                      <a:pt x="198" y="327"/>
                    </a:lnTo>
                    <a:lnTo>
                      <a:pt x="201" y="326"/>
                    </a:lnTo>
                    <a:lnTo>
                      <a:pt x="204" y="321"/>
                    </a:lnTo>
                    <a:lnTo>
                      <a:pt x="209" y="311"/>
                    </a:lnTo>
                    <a:lnTo>
                      <a:pt x="209" y="311"/>
                    </a:lnTo>
                    <a:lnTo>
                      <a:pt x="215" y="306"/>
                    </a:lnTo>
                    <a:lnTo>
                      <a:pt x="218" y="303"/>
                    </a:lnTo>
                    <a:lnTo>
                      <a:pt x="219" y="300"/>
                    </a:lnTo>
                    <a:lnTo>
                      <a:pt x="219" y="300"/>
                    </a:lnTo>
                    <a:lnTo>
                      <a:pt x="221" y="299"/>
                    </a:lnTo>
                    <a:lnTo>
                      <a:pt x="224" y="297"/>
                    </a:lnTo>
                    <a:lnTo>
                      <a:pt x="224" y="297"/>
                    </a:lnTo>
                    <a:lnTo>
                      <a:pt x="229" y="289"/>
                    </a:lnTo>
                    <a:lnTo>
                      <a:pt x="229" y="289"/>
                    </a:lnTo>
                    <a:lnTo>
                      <a:pt x="237" y="280"/>
                    </a:lnTo>
                    <a:lnTo>
                      <a:pt x="237" y="280"/>
                    </a:lnTo>
                    <a:lnTo>
                      <a:pt x="242" y="276"/>
                    </a:lnTo>
                    <a:lnTo>
                      <a:pt x="242" y="276"/>
                    </a:lnTo>
                    <a:lnTo>
                      <a:pt x="248" y="269"/>
                    </a:lnTo>
                    <a:lnTo>
                      <a:pt x="248" y="269"/>
                    </a:lnTo>
                    <a:lnTo>
                      <a:pt x="264" y="254"/>
                    </a:lnTo>
                    <a:lnTo>
                      <a:pt x="264" y="254"/>
                    </a:lnTo>
                    <a:lnTo>
                      <a:pt x="286" y="234"/>
                    </a:lnTo>
                    <a:lnTo>
                      <a:pt x="311" y="216"/>
                    </a:lnTo>
                    <a:lnTo>
                      <a:pt x="336" y="200"/>
                    </a:lnTo>
                    <a:lnTo>
                      <a:pt x="362" y="184"/>
                    </a:lnTo>
                    <a:lnTo>
                      <a:pt x="362" y="184"/>
                    </a:lnTo>
                    <a:lnTo>
                      <a:pt x="376" y="177"/>
                    </a:lnTo>
                    <a:lnTo>
                      <a:pt x="389" y="170"/>
                    </a:lnTo>
                    <a:lnTo>
                      <a:pt x="389" y="170"/>
                    </a:lnTo>
                    <a:lnTo>
                      <a:pt x="403" y="164"/>
                    </a:lnTo>
                    <a:lnTo>
                      <a:pt x="418" y="157"/>
                    </a:lnTo>
                    <a:lnTo>
                      <a:pt x="431" y="152"/>
                    </a:lnTo>
                    <a:lnTo>
                      <a:pt x="431" y="152"/>
                    </a:lnTo>
                    <a:lnTo>
                      <a:pt x="445" y="147"/>
                    </a:lnTo>
                    <a:lnTo>
                      <a:pt x="445" y="147"/>
                    </a:lnTo>
                    <a:lnTo>
                      <a:pt x="459" y="143"/>
                    </a:lnTo>
                    <a:lnTo>
                      <a:pt x="475" y="139"/>
                    </a:lnTo>
                    <a:lnTo>
                      <a:pt x="475" y="139"/>
                    </a:lnTo>
                    <a:lnTo>
                      <a:pt x="503" y="130"/>
                    </a:lnTo>
                    <a:lnTo>
                      <a:pt x="533" y="125"/>
                    </a:lnTo>
                    <a:lnTo>
                      <a:pt x="563" y="122"/>
                    </a:lnTo>
                    <a:lnTo>
                      <a:pt x="593" y="119"/>
                    </a:lnTo>
                    <a:lnTo>
                      <a:pt x="607" y="119"/>
                    </a:lnTo>
                    <a:lnTo>
                      <a:pt x="607" y="119"/>
                    </a:lnTo>
                    <a:lnTo>
                      <a:pt x="616" y="119"/>
                    </a:lnTo>
                    <a:lnTo>
                      <a:pt x="623" y="119"/>
                    </a:lnTo>
                    <a:lnTo>
                      <a:pt x="630" y="119"/>
                    </a:lnTo>
                    <a:lnTo>
                      <a:pt x="634" y="119"/>
                    </a:lnTo>
                    <a:lnTo>
                      <a:pt x="639" y="119"/>
                    </a:lnTo>
                    <a:lnTo>
                      <a:pt x="653" y="120"/>
                    </a:lnTo>
                    <a:lnTo>
                      <a:pt x="653" y="120"/>
                    </a:lnTo>
                    <a:lnTo>
                      <a:pt x="669" y="122"/>
                    </a:lnTo>
                    <a:lnTo>
                      <a:pt x="683" y="123"/>
                    </a:lnTo>
                    <a:lnTo>
                      <a:pt x="697" y="126"/>
                    </a:lnTo>
                    <a:lnTo>
                      <a:pt x="706" y="127"/>
                    </a:lnTo>
                    <a:lnTo>
                      <a:pt x="706" y="127"/>
                    </a:lnTo>
                    <a:lnTo>
                      <a:pt x="713" y="129"/>
                    </a:lnTo>
                    <a:lnTo>
                      <a:pt x="713" y="129"/>
                    </a:lnTo>
                    <a:lnTo>
                      <a:pt x="741" y="135"/>
                    </a:lnTo>
                    <a:lnTo>
                      <a:pt x="771" y="143"/>
                    </a:lnTo>
                    <a:lnTo>
                      <a:pt x="800" y="153"/>
                    </a:lnTo>
                    <a:lnTo>
                      <a:pt x="827" y="164"/>
                    </a:lnTo>
                    <a:lnTo>
                      <a:pt x="854" y="177"/>
                    </a:lnTo>
                    <a:lnTo>
                      <a:pt x="880" y="193"/>
                    </a:lnTo>
                    <a:lnTo>
                      <a:pt x="905" y="209"/>
                    </a:lnTo>
                    <a:lnTo>
                      <a:pt x="930" y="227"/>
                    </a:lnTo>
                    <a:lnTo>
                      <a:pt x="930" y="227"/>
                    </a:lnTo>
                    <a:lnTo>
                      <a:pt x="953" y="246"/>
                    </a:lnTo>
                    <a:lnTo>
                      <a:pt x="975" y="266"/>
                    </a:lnTo>
                    <a:lnTo>
                      <a:pt x="995" y="289"/>
                    </a:lnTo>
                    <a:lnTo>
                      <a:pt x="1015" y="311"/>
                    </a:lnTo>
                    <a:lnTo>
                      <a:pt x="1015" y="311"/>
                    </a:lnTo>
                    <a:lnTo>
                      <a:pt x="1034" y="336"/>
                    </a:lnTo>
                    <a:lnTo>
                      <a:pt x="1050" y="361"/>
                    </a:lnTo>
                    <a:lnTo>
                      <a:pt x="1065" y="387"/>
                    </a:lnTo>
                    <a:lnTo>
                      <a:pt x="1078" y="414"/>
                    </a:lnTo>
                    <a:lnTo>
                      <a:pt x="1078" y="414"/>
                    </a:lnTo>
                    <a:lnTo>
                      <a:pt x="1078" y="416"/>
                    </a:lnTo>
                    <a:lnTo>
                      <a:pt x="1078" y="416"/>
                    </a:lnTo>
                    <a:lnTo>
                      <a:pt x="1075" y="414"/>
                    </a:lnTo>
                    <a:lnTo>
                      <a:pt x="1075" y="414"/>
                    </a:lnTo>
                    <a:lnTo>
                      <a:pt x="1070" y="397"/>
                    </a:lnTo>
                    <a:lnTo>
                      <a:pt x="1070" y="397"/>
                    </a:lnTo>
                    <a:lnTo>
                      <a:pt x="1060" y="381"/>
                    </a:lnTo>
                    <a:lnTo>
                      <a:pt x="1058" y="377"/>
                    </a:lnTo>
                    <a:lnTo>
                      <a:pt x="1057" y="376"/>
                    </a:lnTo>
                    <a:lnTo>
                      <a:pt x="1055" y="374"/>
                    </a:lnTo>
                    <a:lnTo>
                      <a:pt x="1055" y="374"/>
                    </a:lnTo>
                    <a:lnTo>
                      <a:pt x="1051" y="366"/>
                    </a:lnTo>
                    <a:lnTo>
                      <a:pt x="1051" y="366"/>
                    </a:lnTo>
                    <a:lnTo>
                      <a:pt x="1047" y="359"/>
                    </a:lnTo>
                    <a:lnTo>
                      <a:pt x="1047" y="359"/>
                    </a:lnTo>
                    <a:lnTo>
                      <a:pt x="1041" y="350"/>
                    </a:lnTo>
                    <a:lnTo>
                      <a:pt x="1041" y="350"/>
                    </a:lnTo>
                    <a:lnTo>
                      <a:pt x="1040" y="349"/>
                    </a:lnTo>
                    <a:lnTo>
                      <a:pt x="1037" y="346"/>
                    </a:lnTo>
                    <a:lnTo>
                      <a:pt x="1037" y="346"/>
                    </a:lnTo>
                    <a:lnTo>
                      <a:pt x="1037" y="346"/>
                    </a:lnTo>
                    <a:lnTo>
                      <a:pt x="1040" y="347"/>
                    </a:lnTo>
                    <a:lnTo>
                      <a:pt x="1040" y="347"/>
                    </a:lnTo>
                    <a:lnTo>
                      <a:pt x="1035" y="343"/>
                    </a:lnTo>
                    <a:lnTo>
                      <a:pt x="1034" y="340"/>
                    </a:lnTo>
                    <a:lnTo>
                      <a:pt x="1032" y="337"/>
                    </a:lnTo>
                    <a:lnTo>
                      <a:pt x="1032" y="337"/>
                    </a:lnTo>
                    <a:lnTo>
                      <a:pt x="1031" y="337"/>
                    </a:lnTo>
                    <a:lnTo>
                      <a:pt x="1031" y="337"/>
                    </a:lnTo>
                    <a:lnTo>
                      <a:pt x="1031" y="337"/>
                    </a:lnTo>
                    <a:lnTo>
                      <a:pt x="1030" y="337"/>
                    </a:lnTo>
                    <a:lnTo>
                      <a:pt x="1030" y="337"/>
                    </a:lnTo>
                    <a:lnTo>
                      <a:pt x="1025" y="330"/>
                    </a:lnTo>
                    <a:lnTo>
                      <a:pt x="1021" y="321"/>
                    </a:lnTo>
                    <a:lnTo>
                      <a:pt x="1021" y="321"/>
                    </a:lnTo>
                    <a:lnTo>
                      <a:pt x="1014" y="313"/>
                    </a:lnTo>
                    <a:lnTo>
                      <a:pt x="1014" y="313"/>
                    </a:lnTo>
                    <a:lnTo>
                      <a:pt x="1007" y="306"/>
                    </a:lnTo>
                    <a:lnTo>
                      <a:pt x="1007" y="306"/>
                    </a:lnTo>
                    <a:lnTo>
                      <a:pt x="997" y="293"/>
                    </a:lnTo>
                    <a:lnTo>
                      <a:pt x="997" y="293"/>
                    </a:lnTo>
                    <a:lnTo>
                      <a:pt x="985" y="282"/>
                    </a:lnTo>
                    <a:lnTo>
                      <a:pt x="985" y="282"/>
                    </a:lnTo>
                    <a:lnTo>
                      <a:pt x="984" y="280"/>
                    </a:lnTo>
                    <a:lnTo>
                      <a:pt x="985" y="280"/>
                    </a:lnTo>
                    <a:lnTo>
                      <a:pt x="985" y="280"/>
                    </a:lnTo>
                    <a:lnTo>
                      <a:pt x="980" y="276"/>
                    </a:lnTo>
                    <a:lnTo>
                      <a:pt x="980" y="276"/>
                    </a:lnTo>
                    <a:lnTo>
                      <a:pt x="975" y="270"/>
                    </a:lnTo>
                    <a:lnTo>
                      <a:pt x="975" y="270"/>
                    </a:lnTo>
                    <a:lnTo>
                      <a:pt x="965" y="260"/>
                    </a:lnTo>
                    <a:lnTo>
                      <a:pt x="965" y="260"/>
                    </a:lnTo>
                    <a:lnTo>
                      <a:pt x="955" y="252"/>
                    </a:lnTo>
                    <a:lnTo>
                      <a:pt x="955" y="252"/>
                    </a:lnTo>
                    <a:lnTo>
                      <a:pt x="947" y="246"/>
                    </a:lnTo>
                    <a:lnTo>
                      <a:pt x="947" y="246"/>
                    </a:lnTo>
                    <a:lnTo>
                      <a:pt x="947" y="243"/>
                    </a:lnTo>
                    <a:lnTo>
                      <a:pt x="945" y="242"/>
                    </a:lnTo>
                    <a:lnTo>
                      <a:pt x="945" y="242"/>
                    </a:lnTo>
                    <a:lnTo>
                      <a:pt x="945" y="243"/>
                    </a:lnTo>
                    <a:lnTo>
                      <a:pt x="945" y="244"/>
                    </a:lnTo>
                    <a:lnTo>
                      <a:pt x="945" y="244"/>
                    </a:lnTo>
                    <a:lnTo>
                      <a:pt x="943" y="242"/>
                    </a:lnTo>
                    <a:lnTo>
                      <a:pt x="943" y="242"/>
                    </a:lnTo>
                    <a:lnTo>
                      <a:pt x="940" y="239"/>
                    </a:lnTo>
                    <a:lnTo>
                      <a:pt x="940" y="239"/>
                    </a:lnTo>
                    <a:lnTo>
                      <a:pt x="934" y="234"/>
                    </a:lnTo>
                    <a:lnTo>
                      <a:pt x="934" y="234"/>
                    </a:lnTo>
                    <a:lnTo>
                      <a:pt x="923" y="224"/>
                    </a:lnTo>
                    <a:lnTo>
                      <a:pt x="923" y="224"/>
                    </a:lnTo>
                    <a:lnTo>
                      <a:pt x="911" y="216"/>
                    </a:lnTo>
                    <a:lnTo>
                      <a:pt x="911" y="216"/>
                    </a:lnTo>
                    <a:lnTo>
                      <a:pt x="904" y="212"/>
                    </a:lnTo>
                    <a:lnTo>
                      <a:pt x="904" y="212"/>
                    </a:lnTo>
                    <a:lnTo>
                      <a:pt x="898" y="207"/>
                    </a:lnTo>
                    <a:lnTo>
                      <a:pt x="898" y="207"/>
                    </a:lnTo>
                    <a:lnTo>
                      <a:pt x="895" y="206"/>
                    </a:lnTo>
                    <a:lnTo>
                      <a:pt x="891" y="203"/>
                    </a:lnTo>
                    <a:lnTo>
                      <a:pt x="883" y="197"/>
                    </a:lnTo>
                    <a:lnTo>
                      <a:pt x="883" y="197"/>
                    </a:lnTo>
                    <a:lnTo>
                      <a:pt x="873" y="192"/>
                    </a:lnTo>
                    <a:lnTo>
                      <a:pt x="870" y="190"/>
                    </a:lnTo>
                    <a:lnTo>
                      <a:pt x="867" y="187"/>
                    </a:lnTo>
                    <a:lnTo>
                      <a:pt x="867" y="187"/>
                    </a:lnTo>
                    <a:lnTo>
                      <a:pt x="856" y="183"/>
                    </a:lnTo>
                    <a:lnTo>
                      <a:pt x="856" y="183"/>
                    </a:lnTo>
                    <a:lnTo>
                      <a:pt x="847" y="176"/>
                    </a:lnTo>
                    <a:lnTo>
                      <a:pt x="847" y="176"/>
                    </a:lnTo>
                    <a:lnTo>
                      <a:pt x="846" y="176"/>
                    </a:lnTo>
                    <a:lnTo>
                      <a:pt x="846" y="177"/>
                    </a:lnTo>
                    <a:lnTo>
                      <a:pt x="846" y="177"/>
                    </a:lnTo>
                    <a:lnTo>
                      <a:pt x="844" y="177"/>
                    </a:lnTo>
                    <a:lnTo>
                      <a:pt x="844" y="177"/>
                    </a:lnTo>
                    <a:lnTo>
                      <a:pt x="841" y="176"/>
                    </a:lnTo>
                    <a:lnTo>
                      <a:pt x="841" y="176"/>
                    </a:lnTo>
                    <a:lnTo>
                      <a:pt x="841" y="174"/>
                    </a:lnTo>
                    <a:lnTo>
                      <a:pt x="841" y="174"/>
                    </a:lnTo>
                    <a:lnTo>
                      <a:pt x="841" y="174"/>
                    </a:lnTo>
                    <a:lnTo>
                      <a:pt x="834" y="172"/>
                    </a:lnTo>
                    <a:lnTo>
                      <a:pt x="827" y="169"/>
                    </a:lnTo>
                    <a:lnTo>
                      <a:pt x="827" y="169"/>
                    </a:lnTo>
                    <a:lnTo>
                      <a:pt x="827" y="167"/>
                    </a:lnTo>
                    <a:lnTo>
                      <a:pt x="828" y="167"/>
                    </a:lnTo>
                    <a:lnTo>
                      <a:pt x="828" y="167"/>
                    </a:lnTo>
                    <a:lnTo>
                      <a:pt x="818" y="164"/>
                    </a:lnTo>
                    <a:lnTo>
                      <a:pt x="818" y="164"/>
                    </a:lnTo>
                    <a:lnTo>
                      <a:pt x="808" y="162"/>
                    </a:lnTo>
                    <a:lnTo>
                      <a:pt x="808" y="162"/>
                    </a:lnTo>
                    <a:lnTo>
                      <a:pt x="808" y="160"/>
                    </a:lnTo>
                    <a:lnTo>
                      <a:pt x="808" y="160"/>
                    </a:lnTo>
                    <a:lnTo>
                      <a:pt x="804" y="157"/>
                    </a:lnTo>
                    <a:lnTo>
                      <a:pt x="804" y="157"/>
                    </a:lnTo>
                    <a:lnTo>
                      <a:pt x="803" y="159"/>
                    </a:lnTo>
                    <a:lnTo>
                      <a:pt x="800" y="157"/>
                    </a:lnTo>
                    <a:lnTo>
                      <a:pt x="800" y="157"/>
                    </a:lnTo>
                    <a:lnTo>
                      <a:pt x="797" y="154"/>
                    </a:lnTo>
                    <a:lnTo>
                      <a:pt x="797" y="154"/>
                    </a:lnTo>
                    <a:lnTo>
                      <a:pt x="793" y="154"/>
                    </a:lnTo>
                    <a:lnTo>
                      <a:pt x="789" y="152"/>
                    </a:lnTo>
                    <a:lnTo>
                      <a:pt x="783" y="150"/>
                    </a:lnTo>
                    <a:lnTo>
                      <a:pt x="776" y="149"/>
                    </a:lnTo>
                    <a:lnTo>
                      <a:pt x="776" y="149"/>
                    </a:lnTo>
                    <a:lnTo>
                      <a:pt x="774" y="147"/>
                    </a:lnTo>
                    <a:lnTo>
                      <a:pt x="776" y="147"/>
                    </a:lnTo>
                    <a:lnTo>
                      <a:pt x="776" y="147"/>
                    </a:lnTo>
                    <a:lnTo>
                      <a:pt x="753" y="140"/>
                    </a:lnTo>
                    <a:lnTo>
                      <a:pt x="753" y="140"/>
                    </a:lnTo>
                    <a:lnTo>
                      <a:pt x="743" y="137"/>
                    </a:lnTo>
                    <a:lnTo>
                      <a:pt x="736" y="137"/>
                    </a:lnTo>
                    <a:lnTo>
                      <a:pt x="736" y="137"/>
                    </a:lnTo>
                    <a:lnTo>
                      <a:pt x="729" y="135"/>
                    </a:lnTo>
                    <a:lnTo>
                      <a:pt x="729" y="135"/>
                    </a:lnTo>
                    <a:lnTo>
                      <a:pt x="724" y="135"/>
                    </a:lnTo>
                    <a:lnTo>
                      <a:pt x="720" y="135"/>
                    </a:lnTo>
                    <a:lnTo>
                      <a:pt x="720" y="135"/>
                    </a:lnTo>
                    <a:lnTo>
                      <a:pt x="710" y="130"/>
                    </a:lnTo>
                    <a:lnTo>
                      <a:pt x="710" y="130"/>
                    </a:lnTo>
                    <a:lnTo>
                      <a:pt x="706" y="130"/>
                    </a:lnTo>
                    <a:lnTo>
                      <a:pt x="706" y="130"/>
                    </a:lnTo>
                    <a:lnTo>
                      <a:pt x="703" y="130"/>
                    </a:lnTo>
                    <a:lnTo>
                      <a:pt x="703" y="130"/>
                    </a:lnTo>
                    <a:lnTo>
                      <a:pt x="690" y="127"/>
                    </a:lnTo>
                    <a:lnTo>
                      <a:pt x="690" y="127"/>
                    </a:lnTo>
                    <a:lnTo>
                      <a:pt x="677" y="126"/>
                    </a:lnTo>
                    <a:lnTo>
                      <a:pt x="677" y="126"/>
                    </a:lnTo>
                    <a:lnTo>
                      <a:pt x="664" y="125"/>
                    </a:lnTo>
                    <a:lnTo>
                      <a:pt x="659" y="123"/>
                    </a:lnTo>
                    <a:lnTo>
                      <a:pt x="652" y="123"/>
                    </a:lnTo>
                    <a:lnTo>
                      <a:pt x="652" y="123"/>
                    </a:lnTo>
                    <a:lnTo>
                      <a:pt x="626" y="122"/>
                    </a:lnTo>
                    <a:lnTo>
                      <a:pt x="626" y="122"/>
                    </a:lnTo>
                    <a:lnTo>
                      <a:pt x="613" y="122"/>
                    </a:lnTo>
                    <a:lnTo>
                      <a:pt x="613" y="122"/>
                    </a:lnTo>
                    <a:lnTo>
                      <a:pt x="606" y="122"/>
                    </a:lnTo>
                    <a:lnTo>
                      <a:pt x="606" y="122"/>
                    </a:lnTo>
                    <a:lnTo>
                      <a:pt x="599" y="122"/>
                    </a:lnTo>
                    <a:lnTo>
                      <a:pt x="599" y="122"/>
                    </a:lnTo>
                    <a:lnTo>
                      <a:pt x="597" y="123"/>
                    </a:lnTo>
                    <a:lnTo>
                      <a:pt x="597" y="123"/>
                    </a:lnTo>
                    <a:lnTo>
                      <a:pt x="597" y="123"/>
                    </a:lnTo>
                    <a:lnTo>
                      <a:pt x="589" y="122"/>
                    </a:lnTo>
                    <a:lnTo>
                      <a:pt x="589" y="122"/>
                    </a:lnTo>
                    <a:lnTo>
                      <a:pt x="580" y="123"/>
                    </a:lnTo>
                    <a:lnTo>
                      <a:pt x="580" y="123"/>
                    </a:lnTo>
                    <a:lnTo>
                      <a:pt x="572" y="123"/>
                    </a:lnTo>
                    <a:lnTo>
                      <a:pt x="572" y="123"/>
                    </a:lnTo>
                    <a:lnTo>
                      <a:pt x="563" y="125"/>
                    </a:lnTo>
                    <a:lnTo>
                      <a:pt x="563" y="125"/>
                    </a:lnTo>
                    <a:lnTo>
                      <a:pt x="555" y="126"/>
                    </a:lnTo>
                    <a:lnTo>
                      <a:pt x="555" y="126"/>
                    </a:lnTo>
                    <a:lnTo>
                      <a:pt x="536" y="127"/>
                    </a:lnTo>
                    <a:lnTo>
                      <a:pt x="536" y="127"/>
                    </a:lnTo>
                    <a:lnTo>
                      <a:pt x="519" y="132"/>
                    </a:lnTo>
                    <a:lnTo>
                      <a:pt x="519" y="132"/>
                    </a:lnTo>
                    <a:lnTo>
                      <a:pt x="516" y="130"/>
                    </a:lnTo>
                    <a:lnTo>
                      <a:pt x="516" y="130"/>
                    </a:lnTo>
                    <a:lnTo>
                      <a:pt x="509" y="133"/>
                    </a:lnTo>
                    <a:lnTo>
                      <a:pt x="503" y="135"/>
                    </a:lnTo>
                    <a:lnTo>
                      <a:pt x="503" y="135"/>
                    </a:lnTo>
                    <a:lnTo>
                      <a:pt x="490" y="137"/>
                    </a:lnTo>
                    <a:lnTo>
                      <a:pt x="490" y="137"/>
                    </a:lnTo>
                    <a:lnTo>
                      <a:pt x="490" y="139"/>
                    </a:lnTo>
                    <a:lnTo>
                      <a:pt x="490" y="139"/>
                    </a:lnTo>
                    <a:lnTo>
                      <a:pt x="489" y="142"/>
                    </a:lnTo>
                    <a:lnTo>
                      <a:pt x="485" y="143"/>
                    </a:lnTo>
                    <a:lnTo>
                      <a:pt x="485" y="143"/>
                    </a:lnTo>
                    <a:lnTo>
                      <a:pt x="483" y="142"/>
                    </a:lnTo>
                    <a:lnTo>
                      <a:pt x="479" y="142"/>
                    </a:lnTo>
                    <a:lnTo>
                      <a:pt x="479" y="142"/>
                    </a:lnTo>
                    <a:lnTo>
                      <a:pt x="479" y="142"/>
                    </a:lnTo>
                    <a:lnTo>
                      <a:pt x="482" y="140"/>
                    </a:lnTo>
                    <a:lnTo>
                      <a:pt x="483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6" y="139"/>
                    </a:lnTo>
                    <a:lnTo>
                      <a:pt x="483" y="139"/>
                    </a:lnTo>
                    <a:lnTo>
                      <a:pt x="480" y="139"/>
                    </a:lnTo>
                    <a:lnTo>
                      <a:pt x="480" y="140"/>
                    </a:lnTo>
                    <a:lnTo>
                      <a:pt x="480" y="140"/>
                    </a:lnTo>
                    <a:lnTo>
                      <a:pt x="472" y="142"/>
                    </a:lnTo>
                    <a:lnTo>
                      <a:pt x="472" y="142"/>
                    </a:lnTo>
                    <a:lnTo>
                      <a:pt x="463" y="144"/>
                    </a:lnTo>
                    <a:lnTo>
                      <a:pt x="463" y="144"/>
                    </a:lnTo>
                    <a:lnTo>
                      <a:pt x="455" y="147"/>
                    </a:lnTo>
                    <a:lnTo>
                      <a:pt x="446" y="150"/>
                    </a:lnTo>
                    <a:lnTo>
                      <a:pt x="446" y="150"/>
                    </a:lnTo>
                    <a:lnTo>
                      <a:pt x="443" y="152"/>
                    </a:lnTo>
                    <a:lnTo>
                      <a:pt x="439" y="153"/>
                    </a:lnTo>
                    <a:lnTo>
                      <a:pt x="431" y="156"/>
                    </a:lnTo>
                    <a:lnTo>
                      <a:pt x="431" y="156"/>
                    </a:lnTo>
                    <a:lnTo>
                      <a:pt x="429" y="156"/>
                    </a:lnTo>
                    <a:lnTo>
                      <a:pt x="431" y="156"/>
                    </a:lnTo>
                    <a:lnTo>
                      <a:pt x="431" y="156"/>
                    </a:lnTo>
                    <a:lnTo>
                      <a:pt x="423" y="159"/>
                    </a:lnTo>
                    <a:lnTo>
                      <a:pt x="419" y="160"/>
                    </a:lnTo>
                    <a:lnTo>
                      <a:pt x="419" y="160"/>
                    </a:lnTo>
                    <a:lnTo>
                      <a:pt x="415" y="162"/>
                    </a:lnTo>
                    <a:lnTo>
                      <a:pt x="415" y="162"/>
                    </a:lnTo>
                    <a:lnTo>
                      <a:pt x="401" y="167"/>
                    </a:lnTo>
                    <a:lnTo>
                      <a:pt x="401" y="167"/>
                    </a:lnTo>
                    <a:lnTo>
                      <a:pt x="401" y="169"/>
                    </a:lnTo>
                    <a:lnTo>
                      <a:pt x="401" y="170"/>
                    </a:lnTo>
                    <a:lnTo>
                      <a:pt x="401" y="170"/>
                    </a:lnTo>
                    <a:lnTo>
                      <a:pt x="389" y="174"/>
                    </a:lnTo>
                    <a:lnTo>
                      <a:pt x="389" y="174"/>
                    </a:lnTo>
                    <a:lnTo>
                      <a:pt x="378" y="182"/>
                    </a:lnTo>
                    <a:lnTo>
                      <a:pt x="378" y="182"/>
                    </a:lnTo>
                    <a:lnTo>
                      <a:pt x="366" y="187"/>
                    </a:lnTo>
                    <a:lnTo>
                      <a:pt x="366" y="187"/>
                    </a:lnTo>
                    <a:lnTo>
                      <a:pt x="356" y="192"/>
                    </a:lnTo>
                    <a:lnTo>
                      <a:pt x="356" y="192"/>
                    </a:lnTo>
                    <a:lnTo>
                      <a:pt x="356" y="19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46" y="197"/>
                    </a:lnTo>
                    <a:lnTo>
                      <a:pt x="336" y="204"/>
                    </a:lnTo>
                    <a:lnTo>
                      <a:pt x="336" y="204"/>
                    </a:lnTo>
                    <a:lnTo>
                      <a:pt x="314" y="219"/>
                    </a:lnTo>
                    <a:lnTo>
                      <a:pt x="314" y="219"/>
                    </a:lnTo>
                    <a:lnTo>
                      <a:pt x="306" y="226"/>
                    </a:lnTo>
                    <a:lnTo>
                      <a:pt x="306" y="226"/>
                    </a:lnTo>
                    <a:lnTo>
                      <a:pt x="296" y="233"/>
                    </a:lnTo>
                    <a:lnTo>
                      <a:pt x="296" y="233"/>
                    </a:lnTo>
                    <a:lnTo>
                      <a:pt x="286" y="242"/>
                    </a:lnTo>
                    <a:lnTo>
                      <a:pt x="286" y="242"/>
                    </a:lnTo>
                    <a:lnTo>
                      <a:pt x="276" y="249"/>
                    </a:lnTo>
                    <a:lnTo>
                      <a:pt x="276" y="249"/>
                    </a:lnTo>
                    <a:lnTo>
                      <a:pt x="276" y="250"/>
                    </a:lnTo>
                    <a:lnTo>
                      <a:pt x="276" y="250"/>
                    </a:lnTo>
                    <a:lnTo>
                      <a:pt x="276" y="252"/>
                    </a:lnTo>
                    <a:lnTo>
                      <a:pt x="276" y="253"/>
                    </a:lnTo>
                    <a:lnTo>
                      <a:pt x="276" y="253"/>
                    </a:lnTo>
                    <a:lnTo>
                      <a:pt x="274" y="256"/>
                    </a:lnTo>
                    <a:lnTo>
                      <a:pt x="274" y="256"/>
                    </a:lnTo>
                    <a:lnTo>
                      <a:pt x="274" y="254"/>
                    </a:lnTo>
                    <a:lnTo>
                      <a:pt x="272" y="254"/>
                    </a:lnTo>
                    <a:lnTo>
                      <a:pt x="268" y="257"/>
                    </a:lnTo>
                    <a:lnTo>
                      <a:pt x="268" y="257"/>
                    </a:lnTo>
                    <a:lnTo>
                      <a:pt x="259" y="264"/>
                    </a:lnTo>
                    <a:lnTo>
                      <a:pt x="259" y="264"/>
                    </a:lnTo>
                    <a:lnTo>
                      <a:pt x="259" y="266"/>
                    </a:lnTo>
                    <a:lnTo>
                      <a:pt x="261" y="264"/>
                    </a:lnTo>
                    <a:lnTo>
                      <a:pt x="264" y="262"/>
                    </a:lnTo>
                    <a:lnTo>
                      <a:pt x="264" y="262"/>
                    </a:lnTo>
                    <a:lnTo>
                      <a:pt x="265" y="263"/>
                    </a:lnTo>
                    <a:lnTo>
                      <a:pt x="264" y="264"/>
                    </a:lnTo>
                    <a:lnTo>
                      <a:pt x="261" y="267"/>
                    </a:lnTo>
                    <a:lnTo>
                      <a:pt x="261" y="267"/>
                    </a:lnTo>
                    <a:lnTo>
                      <a:pt x="255" y="270"/>
                    </a:lnTo>
                    <a:lnTo>
                      <a:pt x="249" y="274"/>
                    </a:lnTo>
                    <a:lnTo>
                      <a:pt x="249" y="274"/>
                    </a:lnTo>
                    <a:lnTo>
                      <a:pt x="244" y="280"/>
                    </a:lnTo>
                    <a:lnTo>
                      <a:pt x="239" y="286"/>
                    </a:lnTo>
                    <a:lnTo>
                      <a:pt x="239" y="286"/>
                    </a:lnTo>
                    <a:lnTo>
                      <a:pt x="238" y="287"/>
                    </a:lnTo>
                    <a:lnTo>
                      <a:pt x="238" y="287"/>
                    </a:lnTo>
                    <a:lnTo>
                      <a:pt x="239" y="287"/>
                    </a:lnTo>
                    <a:lnTo>
                      <a:pt x="238" y="289"/>
                    </a:lnTo>
                    <a:lnTo>
                      <a:pt x="238" y="289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35" y="292"/>
                    </a:lnTo>
                    <a:lnTo>
                      <a:pt x="237" y="289"/>
                    </a:lnTo>
                    <a:lnTo>
                      <a:pt x="237" y="289"/>
                    </a:lnTo>
                    <a:lnTo>
                      <a:pt x="234" y="292"/>
                    </a:lnTo>
                    <a:lnTo>
                      <a:pt x="231" y="296"/>
                    </a:lnTo>
                    <a:lnTo>
                      <a:pt x="231" y="296"/>
                    </a:lnTo>
                    <a:lnTo>
                      <a:pt x="232" y="294"/>
                    </a:lnTo>
                    <a:lnTo>
                      <a:pt x="232" y="296"/>
                    </a:lnTo>
                    <a:lnTo>
                      <a:pt x="232" y="297"/>
                    </a:lnTo>
                    <a:lnTo>
                      <a:pt x="232" y="297"/>
                    </a:lnTo>
                    <a:lnTo>
                      <a:pt x="234" y="294"/>
                    </a:lnTo>
                    <a:lnTo>
                      <a:pt x="237" y="293"/>
                    </a:lnTo>
                    <a:lnTo>
                      <a:pt x="237" y="293"/>
                    </a:lnTo>
                    <a:lnTo>
                      <a:pt x="234" y="297"/>
                    </a:lnTo>
                    <a:lnTo>
                      <a:pt x="234" y="297"/>
                    </a:lnTo>
                    <a:lnTo>
                      <a:pt x="231" y="301"/>
                    </a:lnTo>
                    <a:lnTo>
                      <a:pt x="231" y="301"/>
                    </a:lnTo>
                    <a:lnTo>
                      <a:pt x="228" y="304"/>
                    </a:lnTo>
                    <a:lnTo>
                      <a:pt x="224" y="307"/>
                    </a:lnTo>
                    <a:lnTo>
                      <a:pt x="224" y="307"/>
                    </a:lnTo>
                    <a:lnTo>
                      <a:pt x="224" y="306"/>
                    </a:lnTo>
                    <a:lnTo>
                      <a:pt x="225" y="304"/>
                    </a:lnTo>
                    <a:lnTo>
                      <a:pt x="229" y="300"/>
                    </a:lnTo>
                    <a:lnTo>
                      <a:pt x="229" y="300"/>
                    </a:lnTo>
                    <a:lnTo>
                      <a:pt x="227" y="301"/>
                    </a:lnTo>
                    <a:lnTo>
                      <a:pt x="228" y="300"/>
                    </a:lnTo>
                    <a:lnTo>
                      <a:pt x="231" y="296"/>
                    </a:lnTo>
                    <a:lnTo>
                      <a:pt x="231" y="296"/>
                    </a:lnTo>
                    <a:lnTo>
                      <a:pt x="227" y="299"/>
                    </a:lnTo>
                    <a:lnTo>
                      <a:pt x="225" y="301"/>
                    </a:lnTo>
                    <a:lnTo>
                      <a:pt x="222" y="304"/>
                    </a:lnTo>
                    <a:lnTo>
                      <a:pt x="219" y="307"/>
                    </a:lnTo>
                    <a:lnTo>
                      <a:pt x="219" y="307"/>
                    </a:lnTo>
                    <a:lnTo>
                      <a:pt x="219" y="309"/>
                    </a:lnTo>
                    <a:lnTo>
                      <a:pt x="221" y="307"/>
                    </a:lnTo>
                    <a:lnTo>
                      <a:pt x="222" y="307"/>
                    </a:lnTo>
                    <a:lnTo>
                      <a:pt x="222" y="307"/>
                    </a:lnTo>
                    <a:lnTo>
                      <a:pt x="219" y="310"/>
                    </a:lnTo>
                    <a:lnTo>
                      <a:pt x="219" y="310"/>
                    </a:lnTo>
                    <a:lnTo>
                      <a:pt x="219" y="310"/>
                    </a:lnTo>
                    <a:lnTo>
                      <a:pt x="222" y="309"/>
                    </a:lnTo>
                    <a:lnTo>
                      <a:pt x="222" y="309"/>
                    </a:lnTo>
                    <a:lnTo>
                      <a:pt x="218" y="316"/>
                    </a:lnTo>
                    <a:lnTo>
                      <a:pt x="215" y="323"/>
                    </a:lnTo>
                    <a:lnTo>
                      <a:pt x="215" y="323"/>
                    </a:lnTo>
                    <a:lnTo>
                      <a:pt x="212" y="324"/>
                    </a:lnTo>
                    <a:lnTo>
                      <a:pt x="212" y="324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08" y="330"/>
                    </a:lnTo>
                    <a:lnTo>
                      <a:pt x="207" y="333"/>
                    </a:lnTo>
                    <a:lnTo>
                      <a:pt x="205" y="336"/>
                    </a:lnTo>
                    <a:lnTo>
                      <a:pt x="205" y="336"/>
                    </a:lnTo>
                    <a:lnTo>
                      <a:pt x="204" y="336"/>
                    </a:lnTo>
                    <a:lnTo>
                      <a:pt x="205" y="334"/>
                    </a:lnTo>
                    <a:lnTo>
                      <a:pt x="205" y="334"/>
                    </a:lnTo>
                    <a:lnTo>
                      <a:pt x="205" y="330"/>
                    </a:lnTo>
                    <a:lnTo>
                      <a:pt x="205" y="330"/>
                    </a:lnTo>
                    <a:lnTo>
                      <a:pt x="204" y="334"/>
                    </a:lnTo>
                    <a:lnTo>
                      <a:pt x="204" y="336"/>
                    </a:lnTo>
                    <a:lnTo>
                      <a:pt x="204" y="336"/>
                    </a:lnTo>
                    <a:lnTo>
                      <a:pt x="204" y="336"/>
                    </a:lnTo>
                    <a:lnTo>
                      <a:pt x="202" y="339"/>
                    </a:lnTo>
                    <a:lnTo>
                      <a:pt x="199" y="343"/>
                    </a:lnTo>
                    <a:lnTo>
                      <a:pt x="199" y="343"/>
                    </a:lnTo>
                    <a:lnTo>
                      <a:pt x="198" y="343"/>
                    </a:lnTo>
                    <a:lnTo>
                      <a:pt x="198" y="341"/>
                    </a:lnTo>
                    <a:lnTo>
                      <a:pt x="198" y="341"/>
                    </a:lnTo>
                    <a:lnTo>
                      <a:pt x="197" y="343"/>
                    </a:lnTo>
                    <a:lnTo>
                      <a:pt x="197" y="343"/>
                    </a:lnTo>
                    <a:lnTo>
                      <a:pt x="195" y="347"/>
                    </a:lnTo>
                    <a:lnTo>
                      <a:pt x="192" y="353"/>
                    </a:lnTo>
                    <a:lnTo>
                      <a:pt x="192" y="353"/>
                    </a:lnTo>
                    <a:lnTo>
                      <a:pt x="189" y="359"/>
                    </a:lnTo>
                    <a:lnTo>
                      <a:pt x="187" y="359"/>
                    </a:lnTo>
                    <a:lnTo>
                      <a:pt x="187" y="359"/>
                    </a:lnTo>
                    <a:lnTo>
                      <a:pt x="184" y="364"/>
                    </a:lnTo>
                    <a:lnTo>
                      <a:pt x="181" y="370"/>
                    </a:lnTo>
                    <a:lnTo>
                      <a:pt x="181" y="370"/>
                    </a:lnTo>
                    <a:lnTo>
                      <a:pt x="178" y="373"/>
                    </a:lnTo>
                    <a:lnTo>
                      <a:pt x="175" y="377"/>
                    </a:lnTo>
                    <a:lnTo>
                      <a:pt x="174" y="381"/>
                    </a:lnTo>
                    <a:lnTo>
                      <a:pt x="172" y="383"/>
                    </a:lnTo>
                    <a:lnTo>
                      <a:pt x="172" y="383"/>
                    </a:lnTo>
                    <a:lnTo>
                      <a:pt x="171" y="386"/>
                    </a:lnTo>
                    <a:lnTo>
                      <a:pt x="171" y="389"/>
                    </a:lnTo>
                    <a:lnTo>
                      <a:pt x="167" y="393"/>
                    </a:lnTo>
                    <a:lnTo>
                      <a:pt x="167" y="393"/>
                    </a:lnTo>
                    <a:lnTo>
                      <a:pt x="162" y="400"/>
                    </a:lnTo>
                    <a:lnTo>
                      <a:pt x="162" y="400"/>
                    </a:lnTo>
                    <a:lnTo>
                      <a:pt x="161" y="406"/>
                    </a:lnTo>
                    <a:lnTo>
                      <a:pt x="161" y="406"/>
                    </a:lnTo>
                    <a:lnTo>
                      <a:pt x="155" y="417"/>
                    </a:lnTo>
                    <a:lnTo>
                      <a:pt x="155" y="417"/>
                    </a:lnTo>
                    <a:lnTo>
                      <a:pt x="150" y="427"/>
                    </a:lnTo>
                    <a:lnTo>
                      <a:pt x="150" y="427"/>
                    </a:lnTo>
                    <a:lnTo>
                      <a:pt x="150" y="429"/>
                    </a:lnTo>
                    <a:lnTo>
                      <a:pt x="150" y="427"/>
                    </a:lnTo>
                    <a:lnTo>
                      <a:pt x="150" y="426"/>
                    </a:lnTo>
                    <a:lnTo>
                      <a:pt x="148" y="427"/>
                    </a:lnTo>
                    <a:lnTo>
                      <a:pt x="148" y="427"/>
                    </a:lnTo>
                    <a:lnTo>
                      <a:pt x="145" y="437"/>
                    </a:lnTo>
                    <a:lnTo>
                      <a:pt x="142" y="446"/>
                    </a:lnTo>
                    <a:lnTo>
                      <a:pt x="138" y="454"/>
                    </a:lnTo>
                    <a:lnTo>
                      <a:pt x="135" y="463"/>
                    </a:lnTo>
                    <a:lnTo>
                      <a:pt x="135" y="463"/>
                    </a:lnTo>
                    <a:lnTo>
                      <a:pt x="138" y="458"/>
                    </a:lnTo>
                    <a:lnTo>
                      <a:pt x="138" y="458"/>
                    </a:lnTo>
                    <a:lnTo>
                      <a:pt x="138" y="460"/>
                    </a:lnTo>
                    <a:lnTo>
                      <a:pt x="140" y="460"/>
                    </a:lnTo>
                    <a:lnTo>
                      <a:pt x="140" y="460"/>
                    </a:lnTo>
                    <a:lnTo>
                      <a:pt x="137" y="464"/>
                    </a:lnTo>
                    <a:lnTo>
                      <a:pt x="135" y="467"/>
                    </a:lnTo>
                    <a:lnTo>
                      <a:pt x="135" y="467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2" y="476"/>
                    </a:lnTo>
                    <a:lnTo>
                      <a:pt x="132" y="476"/>
                    </a:lnTo>
                    <a:lnTo>
                      <a:pt x="134" y="473"/>
                    </a:lnTo>
                    <a:lnTo>
                      <a:pt x="134" y="473"/>
                    </a:lnTo>
                    <a:lnTo>
                      <a:pt x="134" y="473"/>
                    </a:lnTo>
                    <a:lnTo>
                      <a:pt x="134" y="474"/>
                    </a:lnTo>
                    <a:lnTo>
                      <a:pt x="132" y="477"/>
                    </a:lnTo>
                    <a:lnTo>
                      <a:pt x="132" y="478"/>
                    </a:lnTo>
                    <a:lnTo>
                      <a:pt x="132" y="478"/>
                    </a:lnTo>
                    <a:lnTo>
                      <a:pt x="131" y="480"/>
                    </a:lnTo>
                    <a:lnTo>
                      <a:pt x="131" y="483"/>
                    </a:lnTo>
                    <a:lnTo>
                      <a:pt x="131" y="483"/>
                    </a:lnTo>
                    <a:lnTo>
                      <a:pt x="131" y="487"/>
                    </a:lnTo>
                    <a:lnTo>
                      <a:pt x="131" y="487"/>
                    </a:lnTo>
                    <a:lnTo>
                      <a:pt x="128" y="493"/>
                    </a:lnTo>
                    <a:lnTo>
                      <a:pt x="128" y="493"/>
                    </a:lnTo>
                    <a:lnTo>
                      <a:pt x="127" y="498"/>
                    </a:lnTo>
                    <a:lnTo>
                      <a:pt x="125" y="506"/>
                    </a:lnTo>
                    <a:lnTo>
                      <a:pt x="125" y="506"/>
                    </a:lnTo>
                    <a:lnTo>
                      <a:pt x="124" y="507"/>
                    </a:lnTo>
                    <a:lnTo>
                      <a:pt x="122" y="504"/>
                    </a:lnTo>
                    <a:lnTo>
                      <a:pt x="122" y="504"/>
                    </a:lnTo>
                    <a:lnTo>
                      <a:pt x="121" y="507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1" y="511"/>
                    </a:lnTo>
                    <a:lnTo>
                      <a:pt x="122" y="508"/>
                    </a:lnTo>
                    <a:lnTo>
                      <a:pt x="122" y="508"/>
                    </a:lnTo>
                    <a:lnTo>
                      <a:pt x="122" y="513"/>
                    </a:lnTo>
                    <a:lnTo>
                      <a:pt x="122" y="517"/>
                    </a:lnTo>
                    <a:lnTo>
                      <a:pt x="122" y="517"/>
                    </a:lnTo>
                    <a:lnTo>
                      <a:pt x="121" y="517"/>
                    </a:lnTo>
                    <a:lnTo>
                      <a:pt x="121" y="514"/>
                    </a:lnTo>
                    <a:lnTo>
                      <a:pt x="121" y="514"/>
                    </a:lnTo>
                    <a:lnTo>
                      <a:pt x="120" y="52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7" y="534"/>
                    </a:lnTo>
                    <a:lnTo>
                      <a:pt x="115" y="534"/>
                    </a:lnTo>
                    <a:lnTo>
                      <a:pt x="115" y="536"/>
                    </a:lnTo>
                    <a:lnTo>
                      <a:pt x="115" y="536"/>
                    </a:lnTo>
                    <a:lnTo>
                      <a:pt x="115" y="541"/>
                    </a:lnTo>
                    <a:lnTo>
                      <a:pt x="114" y="551"/>
                    </a:lnTo>
                    <a:lnTo>
                      <a:pt x="112" y="560"/>
                    </a:lnTo>
                    <a:lnTo>
                      <a:pt x="112" y="567"/>
                    </a:lnTo>
                    <a:lnTo>
                      <a:pt x="112" y="567"/>
                    </a:lnTo>
                    <a:lnTo>
                      <a:pt x="111" y="571"/>
                    </a:lnTo>
                    <a:lnTo>
                      <a:pt x="110" y="573"/>
                    </a:lnTo>
                    <a:lnTo>
                      <a:pt x="110" y="570"/>
                    </a:lnTo>
                    <a:lnTo>
                      <a:pt x="110" y="570"/>
                    </a:lnTo>
                    <a:lnTo>
                      <a:pt x="110" y="574"/>
                    </a:lnTo>
                    <a:lnTo>
                      <a:pt x="111" y="576"/>
                    </a:lnTo>
                    <a:lnTo>
                      <a:pt x="111" y="576"/>
                    </a:lnTo>
                    <a:lnTo>
                      <a:pt x="110" y="578"/>
                    </a:lnTo>
                    <a:lnTo>
                      <a:pt x="108" y="580"/>
                    </a:lnTo>
                    <a:lnTo>
                      <a:pt x="108" y="580"/>
                    </a:lnTo>
                    <a:lnTo>
                      <a:pt x="108" y="583"/>
                    </a:lnTo>
                    <a:lnTo>
                      <a:pt x="108" y="583"/>
                    </a:lnTo>
                    <a:lnTo>
                      <a:pt x="108" y="586"/>
                    </a:lnTo>
                    <a:lnTo>
                      <a:pt x="108" y="586"/>
                    </a:lnTo>
                    <a:lnTo>
                      <a:pt x="108" y="583"/>
                    </a:lnTo>
                    <a:lnTo>
                      <a:pt x="110" y="580"/>
                    </a:lnTo>
                    <a:lnTo>
                      <a:pt x="110" y="580"/>
                    </a:lnTo>
                    <a:lnTo>
                      <a:pt x="110" y="581"/>
                    </a:lnTo>
                    <a:lnTo>
                      <a:pt x="110" y="581"/>
                    </a:lnTo>
                    <a:lnTo>
                      <a:pt x="110" y="581"/>
                    </a:lnTo>
                    <a:lnTo>
                      <a:pt x="108" y="596"/>
                    </a:lnTo>
                    <a:lnTo>
                      <a:pt x="108" y="596"/>
                    </a:lnTo>
                    <a:lnTo>
                      <a:pt x="108" y="603"/>
                    </a:lnTo>
                    <a:lnTo>
                      <a:pt x="108" y="603"/>
                    </a:lnTo>
                    <a:lnTo>
                      <a:pt x="108" y="607"/>
                    </a:lnTo>
                    <a:lnTo>
                      <a:pt x="108" y="607"/>
                    </a:lnTo>
                    <a:lnTo>
                      <a:pt x="108" y="611"/>
                    </a:lnTo>
                    <a:lnTo>
                      <a:pt x="108" y="611"/>
                    </a:lnTo>
                    <a:lnTo>
                      <a:pt x="107" y="611"/>
                    </a:lnTo>
                    <a:lnTo>
                      <a:pt x="105" y="614"/>
                    </a:lnTo>
                    <a:lnTo>
                      <a:pt x="105" y="614"/>
                    </a:lnTo>
                    <a:lnTo>
                      <a:pt x="107" y="615"/>
                    </a:lnTo>
                    <a:lnTo>
                      <a:pt x="107" y="614"/>
                    </a:lnTo>
                    <a:lnTo>
                      <a:pt x="108" y="611"/>
                    </a:lnTo>
                    <a:lnTo>
                      <a:pt x="108" y="611"/>
                    </a:lnTo>
                    <a:lnTo>
                      <a:pt x="110" y="615"/>
                    </a:lnTo>
                    <a:lnTo>
                      <a:pt x="108" y="620"/>
                    </a:lnTo>
                    <a:lnTo>
                      <a:pt x="108" y="623"/>
                    </a:lnTo>
                    <a:lnTo>
                      <a:pt x="108" y="627"/>
                    </a:lnTo>
                    <a:lnTo>
                      <a:pt x="108" y="627"/>
                    </a:lnTo>
                    <a:lnTo>
                      <a:pt x="108" y="630"/>
                    </a:lnTo>
                    <a:lnTo>
                      <a:pt x="107" y="628"/>
                    </a:lnTo>
                    <a:lnTo>
                      <a:pt x="105" y="627"/>
                    </a:lnTo>
                    <a:lnTo>
                      <a:pt x="105" y="627"/>
                    </a:lnTo>
                    <a:lnTo>
                      <a:pt x="105" y="627"/>
                    </a:lnTo>
                    <a:lnTo>
                      <a:pt x="105" y="630"/>
                    </a:lnTo>
                    <a:lnTo>
                      <a:pt x="107" y="630"/>
                    </a:lnTo>
                    <a:lnTo>
                      <a:pt x="108" y="631"/>
                    </a:lnTo>
                    <a:lnTo>
                      <a:pt x="108" y="631"/>
                    </a:lnTo>
                    <a:lnTo>
                      <a:pt x="110" y="633"/>
                    </a:lnTo>
                    <a:lnTo>
                      <a:pt x="108" y="634"/>
                    </a:lnTo>
                    <a:lnTo>
                      <a:pt x="108" y="637"/>
                    </a:lnTo>
                    <a:lnTo>
                      <a:pt x="108" y="637"/>
                    </a:lnTo>
                    <a:lnTo>
                      <a:pt x="107" y="635"/>
                    </a:lnTo>
                    <a:lnTo>
                      <a:pt x="107" y="634"/>
                    </a:lnTo>
                    <a:lnTo>
                      <a:pt x="107" y="634"/>
                    </a:lnTo>
                    <a:lnTo>
                      <a:pt x="107" y="638"/>
                    </a:lnTo>
                    <a:lnTo>
                      <a:pt x="107" y="641"/>
                    </a:lnTo>
                    <a:lnTo>
                      <a:pt x="108" y="641"/>
                    </a:lnTo>
                    <a:lnTo>
                      <a:pt x="108" y="641"/>
                    </a:lnTo>
                    <a:lnTo>
                      <a:pt x="107" y="647"/>
                    </a:lnTo>
                    <a:lnTo>
                      <a:pt x="105" y="653"/>
                    </a:lnTo>
                    <a:lnTo>
                      <a:pt x="105" y="653"/>
                    </a:lnTo>
                    <a:lnTo>
                      <a:pt x="107" y="658"/>
                    </a:lnTo>
                    <a:lnTo>
                      <a:pt x="107" y="665"/>
                    </a:lnTo>
                    <a:lnTo>
                      <a:pt x="107" y="665"/>
                    </a:lnTo>
                    <a:lnTo>
                      <a:pt x="108" y="665"/>
                    </a:lnTo>
                    <a:lnTo>
                      <a:pt x="108" y="665"/>
                    </a:lnTo>
                    <a:lnTo>
                      <a:pt x="110" y="668"/>
                    </a:lnTo>
                    <a:lnTo>
                      <a:pt x="111" y="663"/>
                    </a:lnTo>
                    <a:lnTo>
                      <a:pt x="111" y="663"/>
                    </a:lnTo>
                    <a:lnTo>
                      <a:pt x="110" y="660"/>
                    </a:lnTo>
                    <a:lnTo>
                      <a:pt x="110" y="657"/>
                    </a:lnTo>
                    <a:lnTo>
                      <a:pt x="110" y="657"/>
                    </a:lnTo>
                    <a:lnTo>
                      <a:pt x="110" y="655"/>
                    </a:lnTo>
                    <a:lnTo>
                      <a:pt x="110" y="657"/>
                    </a:lnTo>
                    <a:lnTo>
                      <a:pt x="110" y="657"/>
                    </a:lnTo>
                    <a:lnTo>
                      <a:pt x="108" y="643"/>
                    </a:lnTo>
                    <a:lnTo>
                      <a:pt x="110" y="637"/>
                    </a:lnTo>
                    <a:lnTo>
                      <a:pt x="110" y="635"/>
                    </a:lnTo>
                    <a:lnTo>
                      <a:pt x="111" y="635"/>
                    </a:lnTo>
                    <a:lnTo>
                      <a:pt x="111" y="635"/>
                    </a:lnTo>
                    <a:lnTo>
                      <a:pt x="111" y="633"/>
                    </a:lnTo>
                    <a:lnTo>
                      <a:pt x="110" y="630"/>
                    </a:lnTo>
                    <a:lnTo>
                      <a:pt x="110" y="630"/>
                    </a:lnTo>
                    <a:lnTo>
                      <a:pt x="111" y="628"/>
                    </a:lnTo>
                    <a:lnTo>
                      <a:pt x="111" y="630"/>
                    </a:lnTo>
                    <a:lnTo>
                      <a:pt x="112" y="634"/>
                    </a:lnTo>
                    <a:lnTo>
                      <a:pt x="112" y="634"/>
                    </a:lnTo>
                    <a:lnTo>
                      <a:pt x="112" y="627"/>
                    </a:lnTo>
                    <a:lnTo>
                      <a:pt x="112" y="625"/>
                    </a:lnTo>
                    <a:lnTo>
                      <a:pt x="111" y="625"/>
                    </a:lnTo>
                    <a:lnTo>
                      <a:pt x="111" y="625"/>
                    </a:lnTo>
                    <a:lnTo>
                      <a:pt x="111" y="620"/>
                    </a:lnTo>
                    <a:lnTo>
                      <a:pt x="111" y="615"/>
                    </a:lnTo>
                    <a:lnTo>
                      <a:pt x="111" y="613"/>
                    </a:lnTo>
                    <a:lnTo>
                      <a:pt x="111" y="613"/>
                    </a:lnTo>
                    <a:lnTo>
                      <a:pt x="111" y="613"/>
                    </a:lnTo>
                    <a:lnTo>
                      <a:pt x="111" y="614"/>
                    </a:lnTo>
                    <a:lnTo>
                      <a:pt x="112" y="615"/>
                    </a:lnTo>
                    <a:lnTo>
                      <a:pt x="112" y="615"/>
                    </a:lnTo>
                    <a:lnTo>
                      <a:pt x="112" y="615"/>
                    </a:lnTo>
                    <a:lnTo>
                      <a:pt x="114" y="613"/>
                    </a:lnTo>
                    <a:lnTo>
                      <a:pt x="112" y="608"/>
                    </a:lnTo>
                    <a:lnTo>
                      <a:pt x="112" y="608"/>
                    </a:lnTo>
                    <a:lnTo>
                      <a:pt x="114" y="606"/>
                    </a:lnTo>
                    <a:lnTo>
                      <a:pt x="114" y="606"/>
                    </a:lnTo>
                    <a:lnTo>
                      <a:pt x="115" y="606"/>
                    </a:lnTo>
                    <a:lnTo>
                      <a:pt x="115" y="606"/>
                    </a:lnTo>
                    <a:lnTo>
                      <a:pt x="114" y="603"/>
                    </a:lnTo>
                    <a:lnTo>
                      <a:pt x="114" y="603"/>
                    </a:lnTo>
                    <a:lnTo>
                      <a:pt x="114" y="604"/>
                    </a:lnTo>
                    <a:lnTo>
                      <a:pt x="114" y="604"/>
                    </a:lnTo>
                    <a:lnTo>
                      <a:pt x="114" y="598"/>
                    </a:lnTo>
                    <a:lnTo>
                      <a:pt x="115" y="593"/>
                    </a:lnTo>
                    <a:lnTo>
                      <a:pt x="115" y="593"/>
                    </a:lnTo>
                    <a:lnTo>
                      <a:pt x="114" y="593"/>
                    </a:lnTo>
                    <a:lnTo>
                      <a:pt x="114" y="593"/>
                    </a:lnTo>
                    <a:lnTo>
                      <a:pt x="114" y="593"/>
                    </a:lnTo>
                    <a:lnTo>
                      <a:pt x="114" y="586"/>
                    </a:lnTo>
                    <a:lnTo>
                      <a:pt x="114" y="586"/>
                    </a:lnTo>
                    <a:lnTo>
                      <a:pt x="115" y="587"/>
                    </a:lnTo>
                    <a:lnTo>
                      <a:pt x="115" y="587"/>
                    </a:lnTo>
                    <a:lnTo>
                      <a:pt x="115" y="580"/>
                    </a:lnTo>
                    <a:lnTo>
                      <a:pt x="115" y="574"/>
                    </a:lnTo>
                    <a:lnTo>
                      <a:pt x="115" y="574"/>
                    </a:lnTo>
                    <a:lnTo>
                      <a:pt x="118" y="561"/>
                    </a:lnTo>
                    <a:lnTo>
                      <a:pt x="118" y="561"/>
                    </a:lnTo>
                    <a:lnTo>
                      <a:pt x="118" y="561"/>
                    </a:lnTo>
                    <a:lnTo>
                      <a:pt x="118" y="563"/>
                    </a:lnTo>
                    <a:lnTo>
                      <a:pt x="118" y="566"/>
                    </a:lnTo>
                    <a:lnTo>
                      <a:pt x="118" y="566"/>
                    </a:lnTo>
                    <a:lnTo>
                      <a:pt x="120" y="561"/>
                    </a:lnTo>
                    <a:lnTo>
                      <a:pt x="120" y="557"/>
                    </a:lnTo>
                    <a:lnTo>
                      <a:pt x="120" y="557"/>
                    </a:lnTo>
                    <a:lnTo>
                      <a:pt x="120" y="563"/>
                    </a:lnTo>
                    <a:lnTo>
                      <a:pt x="118" y="568"/>
                    </a:lnTo>
                    <a:lnTo>
                      <a:pt x="118" y="568"/>
                    </a:lnTo>
                    <a:lnTo>
                      <a:pt x="120" y="573"/>
                    </a:lnTo>
                    <a:lnTo>
                      <a:pt x="118" y="577"/>
                    </a:lnTo>
                    <a:lnTo>
                      <a:pt x="118" y="577"/>
                    </a:lnTo>
                    <a:lnTo>
                      <a:pt x="117" y="583"/>
                    </a:lnTo>
                    <a:lnTo>
                      <a:pt x="117" y="583"/>
                    </a:lnTo>
                    <a:lnTo>
                      <a:pt x="118" y="588"/>
                    </a:lnTo>
                    <a:lnTo>
                      <a:pt x="118" y="588"/>
                    </a:lnTo>
                    <a:lnTo>
                      <a:pt x="118" y="583"/>
                    </a:lnTo>
                    <a:lnTo>
                      <a:pt x="118" y="583"/>
                    </a:lnTo>
                    <a:lnTo>
                      <a:pt x="118" y="578"/>
                    </a:lnTo>
                    <a:lnTo>
                      <a:pt x="118" y="578"/>
                    </a:lnTo>
                    <a:lnTo>
                      <a:pt x="120" y="570"/>
                    </a:lnTo>
                    <a:lnTo>
                      <a:pt x="120" y="570"/>
                    </a:lnTo>
                    <a:lnTo>
                      <a:pt x="122" y="554"/>
                    </a:lnTo>
                    <a:lnTo>
                      <a:pt x="122" y="554"/>
                    </a:lnTo>
                    <a:lnTo>
                      <a:pt x="121" y="554"/>
                    </a:lnTo>
                    <a:lnTo>
                      <a:pt x="121" y="554"/>
                    </a:lnTo>
                    <a:lnTo>
                      <a:pt x="120" y="557"/>
                    </a:lnTo>
                    <a:lnTo>
                      <a:pt x="120" y="557"/>
                    </a:lnTo>
                    <a:lnTo>
                      <a:pt x="121" y="554"/>
                    </a:lnTo>
                    <a:lnTo>
                      <a:pt x="122" y="551"/>
                    </a:lnTo>
                    <a:lnTo>
                      <a:pt x="122" y="550"/>
                    </a:lnTo>
                    <a:lnTo>
                      <a:pt x="124" y="546"/>
                    </a:lnTo>
                    <a:lnTo>
                      <a:pt x="124" y="546"/>
                    </a:lnTo>
                    <a:lnTo>
                      <a:pt x="121" y="551"/>
                    </a:lnTo>
                    <a:lnTo>
                      <a:pt x="121" y="551"/>
                    </a:lnTo>
                    <a:lnTo>
                      <a:pt x="121" y="548"/>
                    </a:lnTo>
                    <a:lnTo>
                      <a:pt x="121" y="547"/>
                    </a:lnTo>
                    <a:lnTo>
                      <a:pt x="122" y="546"/>
                    </a:lnTo>
                    <a:lnTo>
                      <a:pt x="121" y="543"/>
                    </a:lnTo>
                    <a:lnTo>
                      <a:pt x="121" y="543"/>
                    </a:lnTo>
                    <a:lnTo>
                      <a:pt x="122" y="543"/>
                    </a:lnTo>
                    <a:lnTo>
                      <a:pt x="122" y="543"/>
                    </a:lnTo>
                    <a:lnTo>
                      <a:pt x="122" y="544"/>
                    </a:lnTo>
                    <a:lnTo>
                      <a:pt x="122" y="544"/>
                    </a:lnTo>
                    <a:lnTo>
                      <a:pt x="124" y="543"/>
                    </a:lnTo>
                    <a:lnTo>
                      <a:pt x="124" y="540"/>
                    </a:lnTo>
                    <a:lnTo>
                      <a:pt x="124" y="540"/>
                    </a:lnTo>
                    <a:lnTo>
                      <a:pt x="124" y="536"/>
                    </a:lnTo>
                    <a:lnTo>
                      <a:pt x="125" y="528"/>
                    </a:lnTo>
                    <a:lnTo>
                      <a:pt x="130" y="514"/>
                    </a:lnTo>
                    <a:lnTo>
                      <a:pt x="130" y="514"/>
                    </a:lnTo>
                    <a:lnTo>
                      <a:pt x="130" y="514"/>
                    </a:lnTo>
                    <a:lnTo>
                      <a:pt x="130" y="517"/>
                    </a:lnTo>
                    <a:lnTo>
                      <a:pt x="128" y="518"/>
                    </a:lnTo>
                    <a:lnTo>
                      <a:pt x="128" y="520"/>
                    </a:lnTo>
                    <a:lnTo>
                      <a:pt x="128" y="520"/>
                    </a:lnTo>
                    <a:lnTo>
                      <a:pt x="131" y="511"/>
                    </a:lnTo>
                    <a:lnTo>
                      <a:pt x="131" y="511"/>
                    </a:lnTo>
                    <a:lnTo>
                      <a:pt x="132" y="501"/>
                    </a:lnTo>
                    <a:lnTo>
                      <a:pt x="132" y="501"/>
                    </a:lnTo>
                    <a:lnTo>
                      <a:pt x="135" y="491"/>
                    </a:lnTo>
                    <a:lnTo>
                      <a:pt x="138" y="483"/>
                    </a:lnTo>
                    <a:lnTo>
                      <a:pt x="138" y="483"/>
                    </a:lnTo>
                    <a:lnTo>
                      <a:pt x="140" y="484"/>
                    </a:lnTo>
                    <a:lnTo>
                      <a:pt x="140" y="486"/>
                    </a:lnTo>
                    <a:lnTo>
                      <a:pt x="140" y="486"/>
                    </a:lnTo>
                    <a:lnTo>
                      <a:pt x="141" y="484"/>
                    </a:lnTo>
                    <a:lnTo>
                      <a:pt x="141" y="481"/>
                    </a:lnTo>
                    <a:lnTo>
                      <a:pt x="140" y="480"/>
                    </a:lnTo>
                    <a:lnTo>
                      <a:pt x="140" y="480"/>
                    </a:lnTo>
                    <a:lnTo>
                      <a:pt x="141" y="477"/>
                    </a:lnTo>
                    <a:lnTo>
                      <a:pt x="141" y="477"/>
                    </a:lnTo>
                    <a:lnTo>
                      <a:pt x="142" y="477"/>
                    </a:lnTo>
                    <a:lnTo>
                      <a:pt x="144" y="474"/>
                    </a:lnTo>
                    <a:lnTo>
                      <a:pt x="144" y="474"/>
                    </a:lnTo>
                    <a:lnTo>
                      <a:pt x="144" y="473"/>
                    </a:lnTo>
                    <a:lnTo>
                      <a:pt x="142" y="474"/>
                    </a:lnTo>
                    <a:lnTo>
                      <a:pt x="142" y="476"/>
                    </a:lnTo>
                    <a:lnTo>
                      <a:pt x="141" y="474"/>
                    </a:lnTo>
                    <a:lnTo>
                      <a:pt x="141" y="474"/>
                    </a:lnTo>
                    <a:lnTo>
                      <a:pt x="144" y="468"/>
                    </a:lnTo>
                    <a:lnTo>
                      <a:pt x="144" y="468"/>
                    </a:lnTo>
                    <a:lnTo>
                      <a:pt x="145" y="463"/>
                    </a:lnTo>
                    <a:lnTo>
                      <a:pt x="145" y="463"/>
                    </a:lnTo>
                    <a:lnTo>
                      <a:pt x="147" y="457"/>
                    </a:lnTo>
                    <a:lnTo>
                      <a:pt x="150" y="453"/>
                    </a:lnTo>
                    <a:lnTo>
                      <a:pt x="150" y="453"/>
                    </a:lnTo>
                    <a:lnTo>
                      <a:pt x="150" y="450"/>
                    </a:lnTo>
                    <a:lnTo>
                      <a:pt x="150" y="447"/>
                    </a:lnTo>
                    <a:lnTo>
                      <a:pt x="152" y="441"/>
                    </a:lnTo>
                    <a:lnTo>
                      <a:pt x="152" y="441"/>
                    </a:lnTo>
                    <a:lnTo>
                      <a:pt x="154" y="440"/>
                    </a:lnTo>
                    <a:lnTo>
                      <a:pt x="155" y="439"/>
                    </a:lnTo>
                    <a:lnTo>
                      <a:pt x="155" y="439"/>
                    </a:lnTo>
                    <a:lnTo>
                      <a:pt x="158" y="430"/>
                    </a:lnTo>
                    <a:lnTo>
                      <a:pt x="161" y="421"/>
                    </a:lnTo>
                    <a:lnTo>
                      <a:pt x="161" y="421"/>
                    </a:lnTo>
                    <a:lnTo>
                      <a:pt x="162" y="421"/>
                    </a:lnTo>
                    <a:lnTo>
                      <a:pt x="161" y="424"/>
                    </a:lnTo>
                    <a:lnTo>
                      <a:pt x="159" y="429"/>
                    </a:lnTo>
                    <a:lnTo>
                      <a:pt x="159" y="429"/>
                    </a:lnTo>
                    <a:lnTo>
                      <a:pt x="164" y="421"/>
                    </a:lnTo>
                    <a:lnTo>
                      <a:pt x="164" y="421"/>
                    </a:lnTo>
                    <a:lnTo>
                      <a:pt x="165" y="413"/>
                    </a:lnTo>
                    <a:lnTo>
                      <a:pt x="165" y="413"/>
                    </a:lnTo>
                    <a:lnTo>
                      <a:pt x="167" y="411"/>
                    </a:lnTo>
                    <a:lnTo>
                      <a:pt x="167" y="413"/>
                    </a:lnTo>
                    <a:lnTo>
                      <a:pt x="168" y="413"/>
                    </a:lnTo>
                    <a:lnTo>
                      <a:pt x="168" y="411"/>
                    </a:lnTo>
                    <a:lnTo>
                      <a:pt x="168" y="411"/>
                    </a:lnTo>
                    <a:lnTo>
                      <a:pt x="168" y="416"/>
                    </a:lnTo>
                    <a:lnTo>
                      <a:pt x="167" y="417"/>
                    </a:lnTo>
                    <a:lnTo>
                      <a:pt x="167" y="419"/>
                    </a:lnTo>
                    <a:lnTo>
                      <a:pt x="167" y="419"/>
                    </a:lnTo>
                    <a:lnTo>
                      <a:pt x="174" y="404"/>
                    </a:lnTo>
                    <a:lnTo>
                      <a:pt x="174" y="404"/>
                    </a:lnTo>
                    <a:lnTo>
                      <a:pt x="175" y="400"/>
                    </a:lnTo>
                    <a:lnTo>
                      <a:pt x="175" y="400"/>
                    </a:lnTo>
                    <a:lnTo>
                      <a:pt x="177" y="397"/>
                    </a:lnTo>
                    <a:lnTo>
                      <a:pt x="177" y="397"/>
                    </a:lnTo>
                    <a:lnTo>
                      <a:pt x="178" y="390"/>
                    </a:lnTo>
                    <a:lnTo>
                      <a:pt x="178" y="390"/>
                    </a:lnTo>
                    <a:lnTo>
                      <a:pt x="179" y="389"/>
                    </a:lnTo>
                    <a:lnTo>
                      <a:pt x="181" y="390"/>
                    </a:lnTo>
                    <a:lnTo>
                      <a:pt x="181" y="391"/>
                    </a:lnTo>
                    <a:lnTo>
                      <a:pt x="181" y="391"/>
                    </a:lnTo>
                    <a:lnTo>
                      <a:pt x="185" y="384"/>
                    </a:lnTo>
                    <a:lnTo>
                      <a:pt x="185" y="384"/>
                    </a:lnTo>
                    <a:lnTo>
                      <a:pt x="188" y="377"/>
                    </a:lnTo>
                    <a:lnTo>
                      <a:pt x="188" y="377"/>
                    </a:lnTo>
                    <a:lnTo>
                      <a:pt x="198" y="366"/>
                    </a:lnTo>
                    <a:lnTo>
                      <a:pt x="198" y="366"/>
                    </a:lnTo>
                    <a:lnTo>
                      <a:pt x="198" y="363"/>
                    </a:lnTo>
                    <a:lnTo>
                      <a:pt x="201" y="360"/>
                    </a:lnTo>
                    <a:lnTo>
                      <a:pt x="201" y="360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4" y="356"/>
                    </a:lnTo>
                    <a:lnTo>
                      <a:pt x="202" y="356"/>
                    </a:lnTo>
                    <a:lnTo>
                      <a:pt x="204" y="354"/>
                    </a:lnTo>
                    <a:lnTo>
                      <a:pt x="204" y="354"/>
                    </a:lnTo>
                    <a:lnTo>
                      <a:pt x="208" y="349"/>
                    </a:lnTo>
                    <a:lnTo>
                      <a:pt x="212" y="341"/>
                    </a:lnTo>
                    <a:lnTo>
                      <a:pt x="212" y="341"/>
                    </a:lnTo>
                    <a:lnTo>
                      <a:pt x="217" y="336"/>
                    </a:lnTo>
                    <a:lnTo>
                      <a:pt x="217" y="336"/>
                    </a:lnTo>
                    <a:lnTo>
                      <a:pt x="218" y="334"/>
                    </a:lnTo>
                    <a:lnTo>
                      <a:pt x="219" y="334"/>
                    </a:lnTo>
                    <a:lnTo>
                      <a:pt x="219" y="334"/>
                    </a:lnTo>
                    <a:lnTo>
                      <a:pt x="225" y="327"/>
                    </a:lnTo>
                    <a:lnTo>
                      <a:pt x="225" y="327"/>
                    </a:lnTo>
                    <a:lnTo>
                      <a:pt x="231" y="319"/>
                    </a:lnTo>
                    <a:lnTo>
                      <a:pt x="231" y="319"/>
                    </a:lnTo>
                    <a:lnTo>
                      <a:pt x="237" y="311"/>
                    </a:lnTo>
                    <a:lnTo>
                      <a:pt x="241" y="306"/>
                    </a:lnTo>
                    <a:lnTo>
                      <a:pt x="241" y="306"/>
                    </a:lnTo>
                    <a:lnTo>
                      <a:pt x="245" y="303"/>
                    </a:lnTo>
                    <a:lnTo>
                      <a:pt x="245" y="303"/>
                    </a:lnTo>
                    <a:lnTo>
                      <a:pt x="248" y="300"/>
                    </a:lnTo>
                    <a:lnTo>
                      <a:pt x="248" y="300"/>
                    </a:lnTo>
                    <a:lnTo>
                      <a:pt x="251" y="296"/>
                    </a:lnTo>
                    <a:lnTo>
                      <a:pt x="255" y="294"/>
                    </a:lnTo>
                    <a:lnTo>
                      <a:pt x="255" y="294"/>
                    </a:lnTo>
                    <a:lnTo>
                      <a:pt x="258" y="289"/>
                    </a:lnTo>
                    <a:lnTo>
                      <a:pt x="262" y="283"/>
                    </a:lnTo>
                    <a:lnTo>
                      <a:pt x="262" y="283"/>
                    </a:lnTo>
                    <a:lnTo>
                      <a:pt x="264" y="283"/>
                    </a:lnTo>
                    <a:lnTo>
                      <a:pt x="265" y="283"/>
                    </a:lnTo>
                    <a:lnTo>
                      <a:pt x="265" y="283"/>
                    </a:lnTo>
                    <a:lnTo>
                      <a:pt x="276" y="272"/>
                    </a:lnTo>
                    <a:lnTo>
                      <a:pt x="276" y="272"/>
                    </a:lnTo>
                    <a:lnTo>
                      <a:pt x="284" y="266"/>
                    </a:lnTo>
                    <a:lnTo>
                      <a:pt x="289" y="260"/>
                    </a:lnTo>
                    <a:lnTo>
                      <a:pt x="295" y="254"/>
                    </a:lnTo>
                    <a:lnTo>
                      <a:pt x="295" y="254"/>
                    </a:lnTo>
                    <a:lnTo>
                      <a:pt x="298" y="252"/>
                    </a:lnTo>
                    <a:lnTo>
                      <a:pt x="302" y="250"/>
                    </a:lnTo>
                    <a:lnTo>
                      <a:pt x="302" y="250"/>
                    </a:lnTo>
                    <a:lnTo>
                      <a:pt x="315" y="240"/>
                    </a:lnTo>
                    <a:lnTo>
                      <a:pt x="315" y="240"/>
                    </a:lnTo>
                    <a:lnTo>
                      <a:pt x="315" y="239"/>
                    </a:lnTo>
                    <a:lnTo>
                      <a:pt x="314" y="240"/>
                    </a:lnTo>
                    <a:lnTo>
                      <a:pt x="314" y="240"/>
                    </a:lnTo>
                    <a:lnTo>
                      <a:pt x="325" y="232"/>
                    </a:lnTo>
                    <a:lnTo>
                      <a:pt x="325" y="232"/>
                    </a:lnTo>
                    <a:lnTo>
                      <a:pt x="335" y="224"/>
                    </a:lnTo>
                    <a:lnTo>
                      <a:pt x="338" y="223"/>
                    </a:lnTo>
                    <a:lnTo>
                      <a:pt x="341" y="222"/>
                    </a:lnTo>
                    <a:lnTo>
                      <a:pt x="341" y="222"/>
                    </a:lnTo>
                    <a:lnTo>
                      <a:pt x="346" y="217"/>
                    </a:lnTo>
                    <a:lnTo>
                      <a:pt x="346" y="217"/>
                    </a:lnTo>
                    <a:lnTo>
                      <a:pt x="358" y="210"/>
                    </a:lnTo>
                    <a:lnTo>
                      <a:pt x="358" y="210"/>
                    </a:lnTo>
                    <a:lnTo>
                      <a:pt x="361" y="207"/>
                    </a:lnTo>
                    <a:lnTo>
                      <a:pt x="363" y="207"/>
                    </a:lnTo>
                    <a:lnTo>
                      <a:pt x="369" y="204"/>
                    </a:lnTo>
                    <a:lnTo>
                      <a:pt x="369" y="204"/>
                    </a:lnTo>
                    <a:lnTo>
                      <a:pt x="369" y="203"/>
                    </a:lnTo>
                    <a:lnTo>
                      <a:pt x="369" y="203"/>
                    </a:lnTo>
                    <a:lnTo>
                      <a:pt x="369" y="203"/>
                    </a:lnTo>
                    <a:lnTo>
                      <a:pt x="378" y="199"/>
                    </a:lnTo>
                    <a:lnTo>
                      <a:pt x="378" y="199"/>
                    </a:lnTo>
                    <a:lnTo>
                      <a:pt x="382" y="196"/>
                    </a:lnTo>
                    <a:lnTo>
                      <a:pt x="382" y="196"/>
                    </a:lnTo>
                    <a:lnTo>
                      <a:pt x="386" y="193"/>
                    </a:lnTo>
                    <a:lnTo>
                      <a:pt x="386" y="193"/>
                    </a:lnTo>
                    <a:lnTo>
                      <a:pt x="392" y="193"/>
                    </a:lnTo>
                    <a:lnTo>
                      <a:pt x="392" y="193"/>
                    </a:lnTo>
                    <a:lnTo>
                      <a:pt x="405" y="186"/>
                    </a:lnTo>
                    <a:lnTo>
                      <a:pt x="405" y="186"/>
                    </a:lnTo>
                    <a:lnTo>
                      <a:pt x="418" y="180"/>
                    </a:lnTo>
                    <a:lnTo>
                      <a:pt x="418" y="180"/>
                    </a:lnTo>
                    <a:lnTo>
                      <a:pt x="431" y="174"/>
                    </a:lnTo>
                    <a:lnTo>
                      <a:pt x="443" y="170"/>
                    </a:lnTo>
                    <a:lnTo>
                      <a:pt x="443" y="170"/>
                    </a:lnTo>
                    <a:lnTo>
                      <a:pt x="445" y="169"/>
                    </a:lnTo>
                    <a:lnTo>
                      <a:pt x="445" y="169"/>
                    </a:lnTo>
                    <a:lnTo>
                      <a:pt x="490" y="154"/>
                    </a:lnTo>
                    <a:lnTo>
                      <a:pt x="515" y="149"/>
                    </a:lnTo>
                    <a:lnTo>
                      <a:pt x="537" y="144"/>
                    </a:lnTo>
                    <a:lnTo>
                      <a:pt x="537" y="144"/>
                    </a:lnTo>
                    <a:lnTo>
                      <a:pt x="540" y="144"/>
                    </a:lnTo>
                    <a:lnTo>
                      <a:pt x="540" y="144"/>
                    </a:lnTo>
                    <a:lnTo>
                      <a:pt x="545" y="143"/>
                    </a:lnTo>
                    <a:lnTo>
                      <a:pt x="545" y="143"/>
                    </a:lnTo>
                    <a:lnTo>
                      <a:pt x="555" y="142"/>
                    </a:lnTo>
                    <a:lnTo>
                      <a:pt x="555" y="142"/>
                    </a:lnTo>
                    <a:lnTo>
                      <a:pt x="562" y="142"/>
                    </a:lnTo>
                    <a:lnTo>
                      <a:pt x="562" y="142"/>
                    </a:lnTo>
                    <a:lnTo>
                      <a:pt x="565" y="142"/>
                    </a:lnTo>
                    <a:lnTo>
                      <a:pt x="565" y="142"/>
                    </a:lnTo>
                    <a:lnTo>
                      <a:pt x="567" y="140"/>
                    </a:lnTo>
                    <a:lnTo>
                      <a:pt x="567" y="140"/>
                    </a:lnTo>
                    <a:lnTo>
                      <a:pt x="579" y="140"/>
                    </a:lnTo>
                    <a:lnTo>
                      <a:pt x="579" y="140"/>
                    </a:lnTo>
                    <a:lnTo>
                      <a:pt x="589" y="139"/>
                    </a:lnTo>
                    <a:lnTo>
                      <a:pt x="589" y="139"/>
                    </a:lnTo>
                    <a:lnTo>
                      <a:pt x="597" y="140"/>
                    </a:lnTo>
                    <a:lnTo>
                      <a:pt x="597" y="140"/>
                    </a:lnTo>
                    <a:lnTo>
                      <a:pt x="602" y="139"/>
                    </a:lnTo>
                    <a:lnTo>
                      <a:pt x="602" y="139"/>
                    </a:lnTo>
                    <a:lnTo>
                      <a:pt x="606" y="139"/>
                    </a:lnTo>
                    <a:lnTo>
                      <a:pt x="610" y="139"/>
                    </a:lnTo>
                    <a:lnTo>
                      <a:pt x="610" y="139"/>
                    </a:lnTo>
                    <a:lnTo>
                      <a:pt x="615" y="139"/>
                    </a:lnTo>
                    <a:lnTo>
                      <a:pt x="620" y="140"/>
                    </a:lnTo>
                    <a:lnTo>
                      <a:pt x="620" y="140"/>
                    </a:lnTo>
                    <a:lnTo>
                      <a:pt x="633" y="139"/>
                    </a:lnTo>
                    <a:lnTo>
                      <a:pt x="633" y="139"/>
                    </a:lnTo>
                    <a:lnTo>
                      <a:pt x="647" y="140"/>
                    </a:lnTo>
                    <a:lnTo>
                      <a:pt x="647" y="140"/>
                    </a:lnTo>
                    <a:lnTo>
                      <a:pt x="662" y="142"/>
                    </a:lnTo>
                    <a:lnTo>
                      <a:pt x="676" y="142"/>
                    </a:lnTo>
                    <a:lnTo>
                      <a:pt x="676" y="142"/>
                    </a:lnTo>
                    <a:lnTo>
                      <a:pt x="679" y="143"/>
                    </a:lnTo>
                    <a:lnTo>
                      <a:pt x="679" y="143"/>
                    </a:lnTo>
                    <a:lnTo>
                      <a:pt x="697" y="146"/>
                    </a:lnTo>
                    <a:lnTo>
                      <a:pt x="697" y="146"/>
                    </a:lnTo>
                    <a:lnTo>
                      <a:pt x="714" y="149"/>
                    </a:lnTo>
                    <a:lnTo>
                      <a:pt x="714" y="149"/>
                    </a:lnTo>
                    <a:lnTo>
                      <a:pt x="731" y="153"/>
                    </a:lnTo>
                    <a:lnTo>
                      <a:pt x="749" y="156"/>
                    </a:lnTo>
                    <a:lnTo>
                      <a:pt x="749" y="156"/>
                    </a:lnTo>
                    <a:lnTo>
                      <a:pt x="756" y="159"/>
                    </a:lnTo>
                    <a:lnTo>
                      <a:pt x="763" y="162"/>
                    </a:lnTo>
                    <a:lnTo>
                      <a:pt x="763" y="162"/>
                    </a:lnTo>
                    <a:lnTo>
                      <a:pt x="770" y="163"/>
                    </a:lnTo>
                    <a:lnTo>
                      <a:pt x="770" y="163"/>
                    </a:lnTo>
                    <a:lnTo>
                      <a:pt x="777" y="167"/>
                    </a:lnTo>
                    <a:lnTo>
                      <a:pt x="777" y="167"/>
                    </a:lnTo>
                    <a:lnTo>
                      <a:pt x="783" y="167"/>
                    </a:lnTo>
                    <a:lnTo>
                      <a:pt x="787" y="169"/>
                    </a:lnTo>
                    <a:lnTo>
                      <a:pt x="787" y="169"/>
                    </a:lnTo>
                    <a:lnTo>
                      <a:pt x="796" y="172"/>
                    </a:lnTo>
                    <a:lnTo>
                      <a:pt x="796" y="172"/>
                    </a:lnTo>
                    <a:lnTo>
                      <a:pt x="818" y="183"/>
                    </a:lnTo>
                    <a:lnTo>
                      <a:pt x="841" y="193"/>
                    </a:lnTo>
                    <a:lnTo>
                      <a:pt x="841" y="193"/>
                    </a:lnTo>
                    <a:lnTo>
                      <a:pt x="854" y="200"/>
                    </a:lnTo>
                    <a:lnTo>
                      <a:pt x="854" y="200"/>
                    </a:lnTo>
                    <a:lnTo>
                      <a:pt x="866" y="207"/>
                    </a:lnTo>
                    <a:lnTo>
                      <a:pt x="873" y="212"/>
                    </a:lnTo>
                    <a:lnTo>
                      <a:pt x="873" y="212"/>
                    </a:lnTo>
                    <a:lnTo>
                      <a:pt x="876" y="213"/>
                    </a:lnTo>
                    <a:lnTo>
                      <a:pt x="878" y="214"/>
                    </a:lnTo>
                    <a:lnTo>
                      <a:pt x="890" y="223"/>
                    </a:lnTo>
                    <a:lnTo>
                      <a:pt x="890" y="223"/>
                    </a:lnTo>
                    <a:lnTo>
                      <a:pt x="903" y="230"/>
                    </a:lnTo>
                    <a:lnTo>
                      <a:pt x="914" y="239"/>
                    </a:lnTo>
                    <a:lnTo>
                      <a:pt x="914" y="239"/>
                    </a:lnTo>
                    <a:lnTo>
                      <a:pt x="924" y="247"/>
                    </a:lnTo>
                    <a:lnTo>
                      <a:pt x="924" y="247"/>
                    </a:lnTo>
                    <a:lnTo>
                      <a:pt x="935" y="257"/>
                    </a:lnTo>
                    <a:lnTo>
                      <a:pt x="938" y="259"/>
                    </a:lnTo>
                    <a:lnTo>
                      <a:pt x="938" y="259"/>
                    </a:lnTo>
                    <a:lnTo>
                      <a:pt x="940" y="260"/>
                    </a:lnTo>
                    <a:lnTo>
                      <a:pt x="938" y="260"/>
                    </a:lnTo>
                    <a:lnTo>
                      <a:pt x="938" y="260"/>
                    </a:lnTo>
                    <a:lnTo>
                      <a:pt x="950" y="269"/>
                    </a:lnTo>
                    <a:lnTo>
                      <a:pt x="950" y="269"/>
                    </a:lnTo>
                    <a:lnTo>
                      <a:pt x="960" y="277"/>
                    </a:lnTo>
                    <a:lnTo>
                      <a:pt x="960" y="277"/>
                    </a:lnTo>
                    <a:lnTo>
                      <a:pt x="970" y="287"/>
                    </a:lnTo>
                    <a:lnTo>
                      <a:pt x="970" y="287"/>
                    </a:lnTo>
                    <a:lnTo>
                      <a:pt x="980" y="297"/>
                    </a:lnTo>
                    <a:lnTo>
                      <a:pt x="980" y="297"/>
                    </a:lnTo>
                    <a:lnTo>
                      <a:pt x="981" y="301"/>
                    </a:lnTo>
                    <a:lnTo>
                      <a:pt x="981" y="301"/>
                    </a:lnTo>
                    <a:lnTo>
                      <a:pt x="984" y="303"/>
                    </a:lnTo>
                    <a:lnTo>
                      <a:pt x="984" y="303"/>
                    </a:lnTo>
                    <a:lnTo>
                      <a:pt x="984" y="303"/>
                    </a:lnTo>
                    <a:lnTo>
                      <a:pt x="987" y="306"/>
                    </a:lnTo>
                    <a:lnTo>
                      <a:pt x="987" y="306"/>
                    </a:lnTo>
                    <a:lnTo>
                      <a:pt x="985" y="306"/>
                    </a:lnTo>
                    <a:lnTo>
                      <a:pt x="984" y="304"/>
                    </a:lnTo>
                    <a:lnTo>
                      <a:pt x="984" y="304"/>
                    </a:lnTo>
                    <a:lnTo>
                      <a:pt x="987" y="307"/>
                    </a:lnTo>
                    <a:lnTo>
                      <a:pt x="988" y="309"/>
                    </a:lnTo>
                    <a:lnTo>
                      <a:pt x="988" y="309"/>
                    </a:lnTo>
                    <a:lnTo>
                      <a:pt x="1005" y="330"/>
                    </a:lnTo>
                    <a:lnTo>
                      <a:pt x="1022" y="353"/>
                    </a:lnTo>
                    <a:lnTo>
                      <a:pt x="1037" y="377"/>
                    </a:lnTo>
                    <a:lnTo>
                      <a:pt x="1051" y="400"/>
                    </a:lnTo>
                    <a:lnTo>
                      <a:pt x="1051" y="400"/>
                    </a:lnTo>
                    <a:lnTo>
                      <a:pt x="1054" y="407"/>
                    </a:lnTo>
                    <a:lnTo>
                      <a:pt x="1057" y="413"/>
                    </a:lnTo>
                    <a:lnTo>
                      <a:pt x="1062" y="426"/>
                    </a:lnTo>
                    <a:lnTo>
                      <a:pt x="1062" y="426"/>
                    </a:lnTo>
                    <a:lnTo>
                      <a:pt x="1065" y="431"/>
                    </a:lnTo>
                    <a:lnTo>
                      <a:pt x="1068" y="439"/>
                    </a:lnTo>
                    <a:lnTo>
                      <a:pt x="1068" y="439"/>
                    </a:lnTo>
                    <a:lnTo>
                      <a:pt x="1074" y="451"/>
                    </a:lnTo>
                    <a:lnTo>
                      <a:pt x="1079" y="464"/>
                    </a:lnTo>
                    <a:lnTo>
                      <a:pt x="1079" y="464"/>
                    </a:lnTo>
                    <a:lnTo>
                      <a:pt x="1084" y="477"/>
                    </a:lnTo>
                    <a:lnTo>
                      <a:pt x="1088" y="490"/>
                    </a:lnTo>
                    <a:lnTo>
                      <a:pt x="1088" y="490"/>
                    </a:lnTo>
                    <a:lnTo>
                      <a:pt x="1089" y="497"/>
                    </a:lnTo>
                    <a:lnTo>
                      <a:pt x="1091" y="503"/>
                    </a:lnTo>
                    <a:lnTo>
                      <a:pt x="1091" y="503"/>
                    </a:lnTo>
                    <a:lnTo>
                      <a:pt x="1098" y="530"/>
                    </a:lnTo>
                    <a:lnTo>
                      <a:pt x="1104" y="557"/>
                    </a:lnTo>
                    <a:lnTo>
                      <a:pt x="1107" y="584"/>
                    </a:lnTo>
                    <a:lnTo>
                      <a:pt x="1108" y="613"/>
                    </a:lnTo>
                    <a:lnTo>
                      <a:pt x="1108" y="613"/>
                    </a:lnTo>
                    <a:lnTo>
                      <a:pt x="1108" y="640"/>
                    </a:lnTo>
                    <a:lnTo>
                      <a:pt x="1107" y="668"/>
                    </a:lnTo>
                    <a:lnTo>
                      <a:pt x="1104" y="697"/>
                    </a:lnTo>
                    <a:lnTo>
                      <a:pt x="1099" y="724"/>
                    </a:lnTo>
                    <a:lnTo>
                      <a:pt x="1099" y="724"/>
                    </a:lnTo>
                    <a:lnTo>
                      <a:pt x="1099" y="727"/>
                    </a:lnTo>
                    <a:lnTo>
                      <a:pt x="1099" y="727"/>
                    </a:lnTo>
                    <a:lnTo>
                      <a:pt x="1097" y="743"/>
                    </a:lnTo>
                    <a:lnTo>
                      <a:pt x="1097" y="743"/>
                    </a:lnTo>
                    <a:lnTo>
                      <a:pt x="1092" y="757"/>
                    </a:lnTo>
                    <a:lnTo>
                      <a:pt x="1092" y="757"/>
                    </a:lnTo>
                    <a:lnTo>
                      <a:pt x="1088" y="772"/>
                    </a:lnTo>
                    <a:lnTo>
                      <a:pt x="1088" y="772"/>
                    </a:lnTo>
                    <a:lnTo>
                      <a:pt x="1087" y="780"/>
                    </a:lnTo>
                    <a:lnTo>
                      <a:pt x="1087" y="780"/>
                    </a:lnTo>
                    <a:lnTo>
                      <a:pt x="1084" y="787"/>
                    </a:lnTo>
                    <a:lnTo>
                      <a:pt x="1084" y="787"/>
                    </a:lnTo>
                    <a:lnTo>
                      <a:pt x="1082" y="791"/>
                    </a:lnTo>
                    <a:lnTo>
                      <a:pt x="1082" y="792"/>
                    </a:lnTo>
                    <a:lnTo>
                      <a:pt x="1081" y="794"/>
                    </a:lnTo>
                    <a:lnTo>
                      <a:pt x="1081" y="794"/>
                    </a:lnTo>
                    <a:lnTo>
                      <a:pt x="1079" y="801"/>
                    </a:lnTo>
                    <a:lnTo>
                      <a:pt x="1075" y="810"/>
                    </a:lnTo>
                    <a:lnTo>
                      <a:pt x="1075" y="810"/>
                    </a:lnTo>
                    <a:lnTo>
                      <a:pt x="1075" y="814"/>
                    </a:lnTo>
                    <a:lnTo>
                      <a:pt x="1075" y="814"/>
                    </a:lnTo>
                    <a:lnTo>
                      <a:pt x="1071" y="824"/>
                    </a:lnTo>
                    <a:lnTo>
                      <a:pt x="1067" y="834"/>
                    </a:lnTo>
                    <a:lnTo>
                      <a:pt x="1067" y="834"/>
                    </a:lnTo>
                    <a:lnTo>
                      <a:pt x="1055" y="857"/>
                    </a:lnTo>
                    <a:lnTo>
                      <a:pt x="1051" y="862"/>
                    </a:lnTo>
                    <a:lnTo>
                      <a:pt x="1048" y="868"/>
                    </a:lnTo>
                    <a:lnTo>
                      <a:pt x="1042" y="880"/>
                    </a:lnTo>
                    <a:lnTo>
                      <a:pt x="1042" y="880"/>
                    </a:lnTo>
                    <a:lnTo>
                      <a:pt x="1035" y="891"/>
                    </a:lnTo>
                    <a:lnTo>
                      <a:pt x="1035" y="891"/>
                    </a:lnTo>
                    <a:lnTo>
                      <a:pt x="1028" y="901"/>
                    </a:lnTo>
                    <a:lnTo>
                      <a:pt x="1028" y="901"/>
                    </a:lnTo>
                    <a:lnTo>
                      <a:pt x="1024" y="907"/>
                    </a:lnTo>
                    <a:lnTo>
                      <a:pt x="1021" y="912"/>
                    </a:lnTo>
                    <a:lnTo>
                      <a:pt x="1021" y="912"/>
                    </a:lnTo>
                    <a:lnTo>
                      <a:pt x="1012" y="922"/>
                    </a:lnTo>
                    <a:lnTo>
                      <a:pt x="1012" y="922"/>
                    </a:lnTo>
                    <a:lnTo>
                      <a:pt x="1011" y="925"/>
                    </a:lnTo>
                    <a:lnTo>
                      <a:pt x="1011" y="925"/>
                    </a:lnTo>
                    <a:lnTo>
                      <a:pt x="1004" y="934"/>
                    </a:lnTo>
                    <a:lnTo>
                      <a:pt x="1000" y="941"/>
                    </a:lnTo>
                    <a:lnTo>
                      <a:pt x="1000" y="941"/>
                    </a:lnTo>
                    <a:lnTo>
                      <a:pt x="997" y="941"/>
                    </a:lnTo>
                    <a:lnTo>
                      <a:pt x="997" y="941"/>
                    </a:lnTo>
                    <a:lnTo>
                      <a:pt x="995" y="944"/>
                    </a:lnTo>
                    <a:lnTo>
                      <a:pt x="994" y="945"/>
                    </a:lnTo>
                    <a:lnTo>
                      <a:pt x="991" y="948"/>
                    </a:lnTo>
                    <a:lnTo>
                      <a:pt x="991" y="948"/>
                    </a:lnTo>
                    <a:lnTo>
                      <a:pt x="982" y="959"/>
                    </a:lnTo>
                    <a:lnTo>
                      <a:pt x="982" y="959"/>
                    </a:lnTo>
                    <a:lnTo>
                      <a:pt x="970" y="972"/>
                    </a:lnTo>
                    <a:lnTo>
                      <a:pt x="970" y="972"/>
                    </a:lnTo>
                    <a:lnTo>
                      <a:pt x="968" y="972"/>
                    </a:lnTo>
                    <a:lnTo>
                      <a:pt x="968" y="971"/>
                    </a:lnTo>
                    <a:lnTo>
                      <a:pt x="968" y="971"/>
                    </a:lnTo>
                    <a:lnTo>
                      <a:pt x="967" y="975"/>
                    </a:lnTo>
                    <a:lnTo>
                      <a:pt x="965" y="977"/>
                    </a:lnTo>
                    <a:lnTo>
                      <a:pt x="963" y="978"/>
                    </a:lnTo>
                    <a:lnTo>
                      <a:pt x="963" y="978"/>
                    </a:lnTo>
                    <a:lnTo>
                      <a:pt x="963" y="978"/>
                    </a:lnTo>
                    <a:lnTo>
                      <a:pt x="964" y="978"/>
                    </a:lnTo>
                    <a:lnTo>
                      <a:pt x="964" y="978"/>
                    </a:lnTo>
                    <a:lnTo>
                      <a:pt x="961" y="981"/>
                    </a:lnTo>
                    <a:lnTo>
                      <a:pt x="958" y="985"/>
                    </a:lnTo>
                    <a:lnTo>
                      <a:pt x="958" y="985"/>
                    </a:lnTo>
                    <a:lnTo>
                      <a:pt x="957" y="985"/>
                    </a:lnTo>
                    <a:lnTo>
                      <a:pt x="957" y="984"/>
                    </a:lnTo>
                    <a:lnTo>
                      <a:pt x="957" y="984"/>
                    </a:lnTo>
                    <a:lnTo>
                      <a:pt x="954" y="989"/>
                    </a:lnTo>
                    <a:lnTo>
                      <a:pt x="947" y="995"/>
                    </a:lnTo>
                    <a:lnTo>
                      <a:pt x="947" y="995"/>
                    </a:lnTo>
                    <a:lnTo>
                      <a:pt x="947" y="995"/>
                    </a:lnTo>
                    <a:lnTo>
                      <a:pt x="947" y="994"/>
                    </a:lnTo>
                    <a:lnTo>
                      <a:pt x="951" y="989"/>
                    </a:lnTo>
                    <a:lnTo>
                      <a:pt x="951" y="989"/>
                    </a:lnTo>
                    <a:lnTo>
                      <a:pt x="945" y="997"/>
                    </a:lnTo>
                    <a:lnTo>
                      <a:pt x="945" y="997"/>
                    </a:lnTo>
                    <a:lnTo>
                      <a:pt x="938" y="1002"/>
                    </a:lnTo>
                    <a:lnTo>
                      <a:pt x="933" y="1008"/>
                    </a:lnTo>
                    <a:lnTo>
                      <a:pt x="933" y="1008"/>
                    </a:lnTo>
                    <a:lnTo>
                      <a:pt x="927" y="1014"/>
                    </a:lnTo>
                    <a:lnTo>
                      <a:pt x="927" y="1014"/>
                    </a:lnTo>
                    <a:lnTo>
                      <a:pt x="921" y="1015"/>
                    </a:lnTo>
                    <a:lnTo>
                      <a:pt x="921" y="1015"/>
                    </a:lnTo>
                    <a:lnTo>
                      <a:pt x="921" y="1015"/>
                    </a:lnTo>
                    <a:lnTo>
                      <a:pt x="921" y="1017"/>
                    </a:lnTo>
                    <a:lnTo>
                      <a:pt x="921" y="1017"/>
                    </a:lnTo>
                    <a:lnTo>
                      <a:pt x="924" y="1015"/>
                    </a:lnTo>
                    <a:lnTo>
                      <a:pt x="924" y="1015"/>
                    </a:lnTo>
                    <a:lnTo>
                      <a:pt x="918" y="1022"/>
                    </a:lnTo>
                    <a:lnTo>
                      <a:pt x="911" y="1028"/>
                    </a:lnTo>
                    <a:lnTo>
                      <a:pt x="911" y="1028"/>
                    </a:lnTo>
                    <a:lnTo>
                      <a:pt x="907" y="1029"/>
                    </a:lnTo>
                    <a:lnTo>
                      <a:pt x="907" y="1029"/>
                    </a:lnTo>
                    <a:lnTo>
                      <a:pt x="907" y="1028"/>
                    </a:lnTo>
                    <a:lnTo>
                      <a:pt x="907" y="1028"/>
                    </a:lnTo>
                    <a:lnTo>
                      <a:pt x="904" y="1031"/>
                    </a:lnTo>
                    <a:lnTo>
                      <a:pt x="903" y="1032"/>
                    </a:lnTo>
                    <a:lnTo>
                      <a:pt x="900" y="1034"/>
                    </a:lnTo>
                    <a:lnTo>
                      <a:pt x="900" y="1034"/>
                    </a:lnTo>
                    <a:lnTo>
                      <a:pt x="898" y="1035"/>
                    </a:lnTo>
                    <a:lnTo>
                      <a:pt x="900" y="1035"/>
                    </a:lnTo>
                    <a:lnTo>
                      <a:pt x="903" y="1032"/>
                    </a:lnTo>
                    <a:lnTo>
                      <a:pt x="903" y="1032"/>
                    </a:lnTo>
                    <a:lnTo>
                      <a:pt x="895" y="1039"/>
                    </a:lnTo>
                    <a:lnTo>
                      <a:pt x="887" y="1045"/>
                    </a:lnTo>
                    <a:lnTo>
                      <a:pt x="887" y="1045"/>
                    </a:lnTo>
                    <a:lnTo>
                      <a:pt x="887" y="1045"/>
                    </a:lnTo>
                    <a:lnTo>
                      <a:pt x="888" y="1044"/>
                    </a:lnTo>
                    <a:lnTo>
                      <a:pt x="888" y="1044"/>
                    </a:lnTo>
                    <a:lnTo>
                      <a:pt x="886" y="1045"/>
                    </a:lnTo>
                    <a:lnTo>
                      <a:pt x="883" y="1045"/>
                    </a:lnTo>
                    <a:lnTo>
                      <a:pt x="883" y="1045"/>
                    </a:lnTo>
                    <a:lnTo>
                      <a:pt x="884" y="1047"/>
                    </a:lnTo>
                    <a:lnTo>
                      <a:pt x="883" y="1048"/>
                    </a:lnTo>
                    <a:lnTo>
                      <a:pt x="878" y="1051"/>
                    </a:lnTo>
                    <a:lnTo>
                      <a:pt x="878" y="1051"/>
                    </a:lnTo>
                    <a:lnTo>
                      <a:pt x="867" y="1057"/>
                    </a:lnTo>
                    <a:lnTo>
                      <a:pt x="867" y="1057"/>
                    </a:lnTo>
                    <a:lnTo>
                      <a:pt x="857" y="1064"/>
                    </a:lnTo>
                    <a:lnTo>
                      <a:pt x="857" y="1064"/>
                    </a:lnTo>
                    <a:lnTo>
                      <a:pt x="846" y="1071"/>
                    </a:lnTo>
                    <a:lnTo>
                      <a:pt x="846" y="1071"/>
                    </a:lnTo>
                    <a:lnTo>
                      <a:pt x="840" y="1074"/>
                    </a:lnTo>
                    <a:lnTo>
                      <a:pt x="836" y="1075"/>
                    </a:lnTo>
                    <a:lnTo>
                      <a:pt x="836" y="1075"/>
                    </a:lnTo>
                    <a:lnTo>
                      <a:pt x="833" y="1078"/>
                    </a:lnTo>
                    <a:lnTo>
                      <a:pt x="828" y="1081"/>
                    </a:lnTo>
                    <a:lnTo>
                      <a:pt x="828" y="1081"/>
                    </a:lnTo>
                    <a:lnTo>
                      <a:pt x="823" y="1084"/>
                    </a:lnTo>
                    <a:lnTo>
                      <a:pt x="823" y="1084"/>
                    </a:lnTo>
                    <a:lnTo>
                      <a:pt x="818" y="1085"/>
                    </a:lnTo>
                    <a:lnTo>
                      <a:pt x="818" y="1085"/>
                    </a:lnTo>
                    <a:lnTo>
                      <a:pt x="820" y="1084"/>
                    </a:lnTo>
                    <a:lnTo>
                      <a:pt x="823" y="1082"/>
                    </a:lnTo>
                    <a:lnTo>
                      <a:pt x="823" y="1082"/>
                    </a:lnTo>
                    <a:lnTo>
                      <a:pt x="828" y="1079"/>
                    </a:lnTo>
                    <a:lnTo>
                      <a:pt x="828" y="1079"/>
                    </a:lnTo>
                    <a:lnTo>
                      <a:pt x="824" y="1081"/>
                    </a:lnTo>
                    <a:lnTo>
                      <a:pt x="824" y="1081"/>
                    </a:lnTo>
                    <a:lnTo>
                      <a:pt x="837" y="1071"/>
                    </a:lnTo>
                    <a:lnTo>
                      <a:pt x="837" y="1071"/>
                    </a:lnTo>
                    <a:lnTo>
                      <a:pt x="838" y="1071"/>
                    </a:lnTo>
                    <a:lnTo>
                      <a:pt x="840" y="1071"/>
                    </a:lnTo>
                    <a:lnTo>
                      <a:pt x="844" y="1068"/>
                    </a:lnTo>
                    <a:lnTo>
                      <a:pt x="844" y="1068"/>
                    </a:lnTo>
                    <a:lnTo>
                      <a:pt x="853" y="1062"/>
                    </a:lnTo>
                    <a:lnTo>
                      <a:pt x="853" y="1062"/>
                    </a:lnTo>
                    <a:lnTo>
                      <a:pt x="844" y="1067"/>
                    </a:lnTo>
                    <a:lnTo>
                      <a:pt x="844" y="1067"/>
                    </a:lnTo>
                    <a:lnTo>
                      <a:pt x="840" y="1068"/>
                    </a:lnTo>
                    <a:lnTo>
                      <a:pt x="840" y="1068"/>
                    </a:lnTo>
                    <a:lnTo>
                      <a:pt x="834" y="1071"/>
                    </a:lnTo>
                    <a:lnTo>
                      <a:pt x="834" y="1071"/>
                    </a:lnTo>
                    <a:lnTo>
                      <a:pt x="826" y="1077"/>
                    </a:lnTo>
                    <a:lnTo>
                      <a:pt x="826" y="1077"/>
                    </a:lnTo>
                    <a:lnTo>
                      <a:pt x="818" y="1081"/>
                    </a:lnTo>
                    <a:lnTo>
                      <a:pt x="818" y="1081"/>
                    </a:lnTo>
                    <a:lnTo>
                      <a:pt x="818" y="1081"/>
                    </a:lnTo>
                    <a:lnTo>
                      <a:pt x="820" y="1078"/>
                    </a:lnTo>
                    <a:lnTo>
                      <a:pt x="820" y="1078"/>
                    </a:lnTo>
                    <a:lnTo>
                      <a:pt x="810" y="1084"/>
                    </a:lnTo>
                    <a:lnTo>
                      <a:pt x="806" y="1086"/>
                    </a:lnTo>
                    <a:lnTo>
                      <a:pt x="804" y="1089"/>
                    </a:lnTo>
                    <a:lnTo>
                      <a:pt x="804" y="1089"/>
                    </a:lnTo>
                    <a:lnTo>
                      <a:pt x="803" y="1089"/>
                    </a:lnTo>
                    <a:lnTo>
                      <a:pt x="801" y="1089"/>
                    </a:lnTo>
                    <a:lnTo>
                      <a:pt x="800" y="1089"/>
                    </a:lnTo>
                    <a:lnTo>
                      <a:pt x="800" y="1089"/>
                    </a:lnTo>
                    <a:lnTo>
                      <a:pt x="793" y="1092"/>
                    </a:lnTo>
                    <a:lnTo>
                      <a:pt x="793" y="1092"/>
                    </a:lnTo>
                    <a:lnTo>
                      <a:pt x="787" y="1095"/>
                    </a:lnTo>
                    <a:lnTo>
                      <a:pt x="787" y="1095"/>
                    </a:lnTo>
                    <a:lnTo>
                      <a:pt x="780" y="1099"/>
                    </a:lnTo>
                    <a:lnTo>
                      <a:pt x="780" y="1099"/>
                    </a:lnTo>
                    <a:lnTo>
                      <a:pt x="773" y="1102"/>
                    </a:lnTo>
                    <a:lnTo>
                      <a:pt x="773" y="1102"/>
                    </a:lnTo>
                    <a:lnTo>
                      <a:pt x="751" y="1109"/>
                    </a:lnTo>
                    <a:lnTo>
                      <a:pt x="751" y="1109"/>
                    </a:lnTo>
                    <a:lnTo>
                      <a:pt x="741" y="1114"/>
                    </a:lnTo>
                    <a:lnTo>
                      <a:pt x="730" y="1118"/>
                    </a:lnTo>
                    <a:lnTo>
                      <a:pt x="730" y="1118"/>
                    </a:lnTo>
                    <a:lnTo>
                      <a:pt x="723" y="1119"/>
                    </a:lnTo>
                    <a:lnTo>
                      <a:pt x="723" y="1119"/>
                    </a:lnTo>
                    <a:lnTo>
                      <a:pt x="716" y="1121"/>
                    </a:lnTo>
                    <a:lnTo>
                      <a:pt x="716" y="1121"/>
                    </a:lnTo>
                    <a:lnTo>
                      <a:pt x="703" y="1126"/>
                    </a:lnTo>
                    <a:lnTo>
                      <a:pt x="703" y="1126"/>
                    </a:lnTo>
                    <a:lnTo>
                      <a:pt x="687" y="1129"/>
                    </a:lnTo>
                    <a:lnTo>
                      <a:pt x="687" y="1129"/>
                    </a:lnTo>
                    <a:lnTo>
                      <a:pt x="677" y="1131"/>
                    </a:lnTo>
                    <a:lnTo>
                      <a:pt x="677" y="1131"/>
                    </a:lnTo>
                    <a:lnTo>
                      <a:pt x="667" y="1132"/>
                    </a:lnTo>
                    <a:lnTo>
                      <a:pt x="667" y="1132"/>
                    </a:lnTo>
                    <a:lnTo>
                      <a:pt x="657" y="1135"/>
                    </a:lnTo>
                    <a:lnTo>
                      <a:pt x="656" y="1135"/>
                    </a:lnTo>
                    <a:lnTo>
                      <a:pt x="653" y="1135"/>
                    </a:lnTo>
                    <a:lnTo>
                      <a:pt x="653" y="1135"/>
                    </a:lnTo>
                    <a:lnTo>
                      <a:pt x="647" y="1135"/>
                    </a:lnTo>
                    <a:lnTo>
                      <a:pt x="647" y="1135"/>
                    </a:lnTo>
                    <a:lnTo>
                      <a:pt x="637" y="1135"/>
                    </a:lnTo>
                    <a:lnTo>
                      <a:pt x="637" y="1135"/>
                    </a:lnTo>
                    <a:lnTo>
                      <a:pt x="627" y="1135"/>
                    </a:lnTo>
                    <a:lnTo>
                      <a:pt x="627" y="1135"/>
                    </a:lnTo>
                    <a:lnTo>
                      <a:pt x="629" y="1136"/>
                    </a:lnTo>
                    <a:lnTo>
                      <a:pt x="629" y="1136"/>
                    </a:lnTo>
                    <a:lnTo>
                      <a:pt x="623" y="1138"/>
                    </a:lnTo>
                    <a:lnTo>
                      <a:pt x="617" y="1138"/>
                    </a:lnTo>
                    <a:lnTo>
                      <a:pt x="615" y="1139"/>
                    </a:lnTo>
                    <a:lnTo>
                      <a:pt x="615" y="1141"/>
                    </a:lnTo>
                    <a:lnTo>
                      <a:pt x="615" y="1141"/>
                    </a:lnTo>
                    <a:lnTo>
                      <a:pt x="606" y="1142"/>
                    </a:lnTo>
                    <a:lnTo>
                      <a:pt x="606" y="1142"/>
                    </a:lnTo>
                    <a:lnTo>
                      <a:pt x="602" y="1142"/>
                    </a:lnTo>
                    <a:lnTo>
                      <a:pt x="599" y="1141"/>
                    </a:lnTo>
                    <a:lnTo>
                      <a:pt x="599" y="1141"/>
                    </a:lnTo>
                    <a:lnTo>
                      <a:pt x="582" y="1142"/>
                    </a:lnTo>
                    <a:lnTo>
                      <a:pt x="582" y="1142"/>
                    </a:lnTo>
                    <a:lnTo>
                      <a:pt x="566" y="1142"/>
                    </a:lnTo>
                    <a:lnTo>
                      <a:pt x="566" y="1142"/>
                    </a:lnTo>
                    <a:lnTo>
                      <a:pt x="559" y="1141"/>
                    </a:lnTo>
                    <a:lnTo>
                      <a:pt x="559" y="1141"/>
                    </a:lnTo>
                    <a:lnTo>
                      <a:pt x="555" y="1141"/>
                    </a:lnTo>
                    <a:lnTo>
                      <a:pt x="552" y="1139"/>
                    </a:lnTo>
                    <a:lnTo>
                      <a:pt x="552" y="1139"/>
                    </a:lnTo>
                    <a:lnTo>
                      <a:pt x="536" y="1135"/>
                    </a:lnTo>
                    <a:lnTo>
                      <a:pt x="536" y="1135"/>
                    </a:lnTo>
                    <a:lnTo>
                      <a:pt x="532" y="1136"/>
                    </a:lnTo>
                    <a:lnTo>
                      <a:pt x="532" y="1136"/>
                    </a:lnTo>
                    <a:lnTo>
                      <a:pt x="532" y="1138"/>
                    </a:lnTo>
                    <a:lnTo>
                      <a:pt x="532" y="1138"/>
                    </a:lnTo>
                    <a:lnTo>
                      <a:pt x="526" y="1136"/>
                    </a:lnTo>
                    <a:lnTo>
                      <a:pt x="522" y="1135"/>
                    </a:lnTo>
                    <a:lnTo>
                      <a:pt x="522" y="1135"/>
                    </a:lnTo>
                    <a:lnTo>
                      <a:pt x="518" y="1135"/>
                    </a:lnTo>
                    <a:lnTo>
                      <a:pt x="513" y="1134"/>
                    </a:lnTo>
                    <a:lnTo>
                      <a:pt x="513" y="1134"/>
                    </a:lnTo>
                    <a:lnTo>
                      <a:pt x="510" y="1135"/>
                    </a:lnTo>
                    <a:lnTo>
                      <a:pt x="506" y="1135"/>
                    </a:lnTo>
                    <a:lnTo>
                      <a:pt x="506" y="1135"/>
                    </a:lnTo>
                    <a:lnTo>
                      <a:pt x="509" y="1136"/>
                    </a:lnTo>
                    <a:lnTo>
                      <a:pt x="512" y="1136"/>
                    </a:lnTo>
                    <a:lnTo>
                      <a:pt x="512" y="1136"/>
                    </a:lnTo>
                    <a:lnTo>
                      <a:pt x="500" y="1135"/>
                    </a:lnTo>
                    <a:lnTo>
                      <a:pt x="488" y="1132"/>
                    </a:lnTo>
                    <a:lnTo>
                      <a:pt x="488" y="1132"/>
                    </a:lnTo>
                    <a:lnTo>
                      <a:pt x="482" y="1131"/>
                    </a:lnTo>
                    <a:lnTo>
                      <a:pt x="482" y="1131"/>
                    </a:lnTo>
                    <a:lnTo>
                      <a:pt x="475" y="1128"/>
                    </a:lnTo>
                    <a:lnTo>
                      <a:pt x="475" y="1128"/>
                    </a:lnTo>
                    <a:lnTo>
                      <a:pt x="463" y="1122"/>
                    </a:lnTo>
                    <a:lnTo>
                      <a:pt x="463" y="1122"/>
                    </a:lnTo>
                    <a:lnTo>
                      <a:pt x="460" y="1124"/>
                    </a:lnTo>
                    <a:lnTo>
                      <a:pt x="458" y="1124"/>
                    </a:lnTo>
                    <a:lnTo>
                      <a:pt x="458" y="1124"/>
                    </a:lnTo>
                    <a:lnTo>
                      <a:pt x="449" y="1121"/>
                    </a:lnTo>
                    <a:lnTo>
                      <a:pt x="449" y="1121"/>
                    </a:lnTo>
                    <a:lnTo>
                      <a:pt x="438" y="1121"/>
                    </a:lnTo>
                    <a:lnTo>
                      <a:pt x="438" y="1121"/>
                    </a:lnTo>
                    <a:lnTo>
                      <a:pt x="426" y="1118"/>
                    </a:lnTo>
                    <a:lnTo>
                      <a:pt x="426" y="1118"/>
                    </a:lnTo>
                    <a:lnTo>
                      <a:pt x="403" y="1112"/>
                    </a:lnTo>
                    <a:lnTo>
                      <a:pt x="403" y="1112"/>
                    </a:lnTo>
                    <a:lnTo>
                      <a:pt x="399" y="1108"/>
                    </a:lnTo>
                    <a:lnTo>
                      <a:pt x="399" y="1108"/>
                    </a:lnTo>
                    <a:lnTo>
                      <a:pt x="399" y="1108"/>
                    </a:lnTo>
                    <a:lnTo>
                      <a:pt x="398" y="1108"/>
                    </a:lnTo>
                    <a:lnTo>
                      <a:pt x="393" y="1108"/>
                    </a:lnTo>
                    <a:lnTo>
                      <a:pt x="385" y="1105"/>
                    </a:lnTo>
                    <a:lnTo>
                      <a:pt x="385" y="1105"/>
                    </a:lnTo>
                    <a:lnTo>
                      <a:pt x="385" y="1104"/>
                    </a:lnTo>
                    <a:lnTo>
                      <a:pt x="386" y="1104"/>
                    </a:lnTo>
                    <a:lnTo>
                      <a:pt x="386" y="1104"/>
                    </a:lnTo>
                    <a:lnTo>
                      <a:pt x="381" y="1101"/>
                    </a:lnTo>
                    <a:lnTo>
                      <a:pt x="381" y="1101"/>
                    </a:lnTo>
                    <a:lnTo>
                      <a:pt x="376" y="1099"/>
                    </a:lnTo>
                    <a:lnTo>
                      <a:pt x="376" y="1099"/>
                    </a:lnTo>
                    <a:lnTo>
                      <a:pt x="366" y="1095"/>
                    </a:lnTo>
                    <a:lnTo>
                      <a:pt x="366" y="1095"/>
                    </a:lnTo>
                    <a:lnTo>
                      <a:pt x="358" y="1091"/>
                    </a:lnTo>
                    <a:lnTo>
                      <a:pt x="358" y="1091"/>
                    </a:lnTo>
                    <a:lnTo>
                      <a:pt x="348" y="1088"/>
                    </a:lnTo>
                    <a:lnTo>
                      <a:pt x="348" y="1088"/>
                    </a:lnTo>
                    <a:lnTo>
                      <a:pt x="326" y="1077"/>
                    </a:lnTo>
                    <a:lnTo>
                      <a:pt x="326" y="1077"/>
                    </a:lnTo>
                    <a:lnTo>
                      <a:pt x="304" y="1067"/>
                    </a:lnTo>
                    <a:lnTo>
                      <a:pt x="304" y="1067"/>
                    </a:lnTo>
                    <a:lnTo>
                      <a:pt x="296" y="1061"/>
                    </a:lnTo>
                    <a:lnTo>
                      <a:pt x="286" y="1055"/>
                    </a:lnTo>
                    <a:lnTo>
                      <a:pt x="286" y="1055"/>
                    </a:lnTo>
                    <a:lnTo>
                      <a:pt x="271" y="1047"/>
                    </a:lnTo>
                    <a:lnTo>
                      <a:pt x="271" y="1047"/>
                    </a:lnTo>
                    <a:lnTo>
                      <a:pt x="252" y="1035"/>
                    </a:lnTo>
                    <a:lnTo>
                      <a:pt x="252" y="1035"/>
                    </a:lnTo>
                    <a:lnTo>
                      <a:pt x="244" y="1031"/>
                    </a:lnTo>
                    <a:lnTo>
                      <a:pt x="244" y="1031"/>
                    </a:lnTo>
                    <a:lnTo>
                      <a:pt x="239" y="1028"/>
                    </a:lnTo>
                    <a:lnTo>
                      <a:pt x="239" y="1028"/>
                    </a:lnTo>
                    <a:lnTo>
                      <a:pt x="235" y="1027"/>
                    </a:lnTo>
                    <a:lnTo>
                      <a:pt x="235" y="1027"/>
                    </a:lnTo>
                    <a:lnTo>
                      <a:pt x="238" y="1029"/>
                    </a:lnTo>
                    <a:lnTo>
                      <a:pt x="239" y="1032"/>
                    </a:lnTo>
                    <a:lnTo>
                      <a:pt x="239" y="1032"/>
                    </a:lnTo>
                    <a:lnTo>
                      <a:pt x="235" y="1029"/>
                    </a:lnTo>
                    <a:lnTo>
                      <a:pt x="232" y="1027"/>
                    </a:lnTo>
                    <a:lnTo>
                      <a:pt x="232" y="1027"/>
                    </a:lnTo>
                    <a:lnTo>
                      <a:pt x="237" y="1031"/>
                    </a:lnTo>
                    <a:lnTo>
                      <a:pt x="237" y="1031"/>
                    </a:lnTo>
                    <a:lnTo>
                      <a:pt x="239" y="1034"/>
                    </a:lnTo>
                    <a:lnTo>
                      <a:pt x="239" y="1034"/>
                    </a:lnTo>
                    <a:lnTo>
                      <a:pt x="242" y="1037"/>
                    </a:lnTo>
                    <a:lnTo>
                      <a:pt x="247" y="1039"/>
                    </a:lnTo>
                    <a:lnTo>
                      <a:pt x="249" y="1044"/>
                    </a:lnTo>
                    <a:lnTo>
                      <a:pt x="252" y="1044"/>
                    </a:lnTo>
                    <a:lnTo>
                      <a:pt x="252" y="1044"/>
                    </a:lnTo>
                    <a:lnTo>
                      <a:pt x="254" y="1047"/>
                    </a:lnTo>
                    <a:lnTo>
                      <a:pt x="256" y="1051"/>
                    </a:lnTo>
                    <a:lnTo>
                      <a:pt x="256" y="1051"/>
                    </a:lnTo>
                    <a:lnTo>
                      <a:pt x="272" y="1062"/>
                    </a:lnTo>
                    <a:lnTo>
                      <a:pt x="272" y="1062"/>
                    </a:lnTo>
                    <a:lnTo>
                      <a:pt x="255" y="1055"/>
                    </a:lnTo>
                    <a:lnTo>
                      <a:pt x="255" y="1055"/>
                    </a:lnTo>
                    <a:lnTo>
                      <a:pt x="272" y="1067"/>
                    </a:lnTo>
                    <a:lnTo>
                      <a:pt x="272" y="1067"/>
                    </a:lnTo>
                    <a:lnTo>
                      <a:pt x="276" y="1071"/>
                    </a:lnTo>
                    <a:lnTo>
                      <a:pt x="276" y="1071"/>
                    </a:lnTo>
                    <a:lnTo>
                      <a:pt x="281" y="1074"/>
                    </a:lnTo>
                    <a:lnTo>
                      <a:pt x="281" y="1074"/>
                    </a:lnTo>
                    <a:lnTo>
                      <a:pt x="291" y="1079"/>
                    </a:lnTo>
                    <a:lnTo>
                      <a:pt x="291" y="1079"/>
                    </a:lnTo>
                    <a:lnTo>
                      <a:pt x="301" y="1086"/>
                    </a:lnTo>
                    <a:lnTo>
                      <a:pt x="301" y="1086"/>
                    </a:lnTo>
                    <a:lnTo>
                      <a:pt x="311" y="1092"/>
                    </a:lnTo>
                    <a:lnTo>
                      <a:pt x="311" y="1092"/>
                    </a:lnTo>
                    <a:lnTo>
                      <a:pt x="321" y="1098"/>
                    </a:lnTo>
                    <a:lnTo>
                      <a:pt x="321" y="1098"/>
                    </a:lnTo>
                    <a:lnTo>
                      <a:pt x="332" y="1102"/>
                    </a:lnTo>
                    <a:lnTo>
                      <a:pt x="332" y="1102"/>
                    </a:lnTo>
                    <a:lnTo>
                      <a:pt x="335" y="1104"/>
                    </a:lnTo>
                    <a:lnTo>
                      <a:pt x="338" y="1106"/>
                    </a:lnTo>
                    <a:lnTo>
                      <a:pt x="338" y="1106"/>
                    </a:lnTo>
                    <a:lnTo>
                      <a:pt x="339" y="1105"/>
                    </a:lnTo>
                    <a:lnTo>
                      <a:pt x="339" y="1105"/>
                    </a:lnTo>
                    <a:lnTo>
                      <a:pt x="348" y="1109"/>
                    </a:lnTo>
                    <a:lnTo>
                      <a:pt x="348" y="1109"/>
                    </a:lnTo>
                    <a:lnTo>
                      <a:pt x="351" y="1112"/>
                    </a:lnTo>
                    <a:lnTo>
                      <a:pt x="356" y="1115"/>
                    </a:lnTo>
                    <a:lnTo>
                      <a:pt x="369" y="1116"/>
                    </a:lnTo>
                    <a:lnTo>
                      <a:pt x="369" y="1116"/>
                    </a:lnTo>
                    <a:lnTo>
                      <a:pt x="369" y="1118"/>
                    </a:lnTo>
                    <a:lnTo>
                      <a:pt x="368" y="1118"/>
                    </a:lnTo>
                    <a:lnTo>
                      <a:pt x="363" y="1118"/>
                    </a:lnTo>
                    <a:lnTo>
                      <a:pt x="363" y="1118"/>
                    </a:lnTo>
                    <a:lnTo>
                      <a:pt x="368" y="1119"/>
                    </a:lnTo>
                    <a:lnTo>
                      <a:pt x="369" y="1122"/>
                    </a:lnTo>
                    <a:lnTo>
                      <a:pt x="369" y="1122"/>
                    </a:lnTo>
                    <a:lnTo>
                      <a:pt x="363" y="1121"/>
                    </a:lnTo>
                    <a:lnTo>
                      <a:pt x="359" y="1119"/>
                    </a:lnTo>
                    <a:lnTo>
                      <a:pt x="359" y="1119"/>
                    </a:lnTo>
                    <a:lnTo>
                      <a:pt x="361" y="1121"/>
                    </a:lnTo>
                    <a:lnTo>
                      <a:pt x="363" y="1121"/>
                    </a:lnTo>
                    <a:lnTo>
                      <a:pt x="365" y="1121"/>
                    </a:lnTo>
                    <a:lnTo>
                      <a:pt x="366" y="1122"/>
                    </a:lnTo>
                    <a:lnTo>
                      <a:pt x="366" y="1122"/>
                    </a:lnTo>
                    <a:lnTo>
                      <a:pt x="369" y="1124"/>
                    </a:lnTo>
                    <a:lnTo>
                      <a:pt x="371" y="1124"/>
                    </a:lnTo>
                    <a:lnTo>
                      <a:pt x="371" y="1124"/>
                    </a:lnTo>
                    <a:lnTo>
                      <a:pt x="375" y="1125"/>
                    </a:lnTo>
                    <a:lnTo>
                      <a:pt x="375" y="1125"/>
                    </a:lnTo>
                    <a:lnTo>
                      <a:pt x="372" y="1125"/>
                    </a:lnTo>
                    <a:lnTo>
                      <a:pt x="369" y="1125"/>
                    </a:lnTo>
                    <a:lnTo>
                      <a:pt x="369" y="1125"/>
                    </a:lnTo>
                    <a:lnTo>
                      <a:pt x="366" y="1125"/>
                    </a:lnTo>
                    <a:lnTo>
                      <a:pt x="366" y="1125"/>
                    </a:lnTo>
                    <a:lnTo>
                      <a:pt x="366" y="1124"/>
                    </a:lnTo>
                    <a:lnTo>
                      <a:pt x="366" y="1124"/>
                    </a:lnTo>
                    <a:lnTo>
                      <a:pt x="363" y="1122"/>
                    </a:lnTo>
                    <a:lnTo>
                      <a:pt x="356" y="1119"/>
                    </a:lnTo>
                    <a:lnTo>
                      <a:pt x="356" y="1119"/>
                    </a:lnTo>
                    <a:lnTo>
                      <a:pt x="355" y="1116"/>
                    </a:lnTo>
                    <a:lnTo>
                      <a:pt x="355" y="1116"/>
                    </a:lnTo>
                    <a:lnTo>
                      <a:pt x="349" y="1115"/>
                    </a:lnTo>
                    <a:lnTo>
                      <a:pt x="345" y="1114"/>
                    </a:lnTo>
                    <a:lnTo>
                      <a:pt x="345" y="1114"/>
                    </a:lnTo>
                    <a:lnTo>
                      <a:pt x="341" y="1114"/>
                    </a:lnTo>
                    <a:lnTo>
                      <a:pt x="335" y="1111"/>
                    </a:lnTo>
                    <a:lnTo>
                      <a:pt x="335" y="1111"/>
                    </a:lnTo>
                    <a:lnTo>
                      <a:pt x="336" y="1111"/>
                    </a:lnTo>
                    <a:lnTo>
                      <a:pt x="339" y="1111"/>
                    </a:lnTo>
                    <a:lnTo>
                      <a:pt x="345" y="1114"/>
                    </a:lnTo>
                    <a:lnTo>
                      <a:pt x="345" y="1114"/>
                    </a:lnTo>
                    <a:lnTo>
                      <a:pt x="339" y="1109"/>
                    </a:lnTo>
                    <a:lnTo>
                      <a:pt x="336" y="1109"/>
                    </a:lnTo>
                    <a:lnTo>
                      <a:pt x="336" y="1109"/>
                    </a:lnTo>
                    <a:lnTo>
                      <a:pt x="336" y="1109"/>
                    </a:lnTo>
                    <a:lnTo>
                      <a:pt x="329" y="1106"/>
                    </a:lnTo>
                    <a:lnTo>
                      <a:pt x="322" y="1102"/>
                    </a:lnTo>
                    <a:lnTo>
                      <a:pt x="322" y="1102"/>
                    </a:lnTo>
                    <a:lnTo>
                      <a:pt x="308" y="1096"/>
                    </a:lnTo>
                    <a:lnTo>
                      <a:pt x="308" y="1096"/>
                    </a:lnTo>
                    <a:lnTo>
                      <a:pt x="311" y="1099"/>
                    </a:lnTo>
                    <a:lnTo>
                      <a:pt x="316" y="1101"/>
                    </a:lnTo>
                    <a:lnTo>
                      <a:pt x="316" y="1101"/>
                    </a:lnTo>
                    <a:lnTo>
                      <a:pt x="321" y="1102"/>
                    </a:lnTo>
                    <a:lnTo>
                      <a:pt x="321" y="1102"/>
                    </a:lnTo>
                    <a:lnTo>
                      <a:pt x="325" y="1105"/>
                    </a:lnTo>
                    <a:lnTo>
                      <a:pt x="325" y="1105"/>
                    </a:lnTo>
                    <a:lnTo>
                      <a:pt x="321" y="1104"/>
                    </a:lnTo>
                    <a:lnTo>
                      <a:pt x="321" y="1104"/>
                    </a:lnTo>
                    <a:lnTo>
                      <a:pt x="315" y="1101"/>
                    </a:lnTo>
                    <a:lnTo>
                      <a:pt x="315" y="1101"/>
                    </a:lnTo>
                    <a:lnTo>
                      <a:pt x="308" y="1098"/>
                    </a:lnTo>
                    <a:lnTo>
                      <a:pt x="304" y="1094"/>
                    </a:lnTo>
                    <a:lnTo>
                      <a:pt x="304" y="1094"/>
                    </a:lnTo>
                    <a:lnTo>
                      <a:pt x="292" y="1088"/>
                    </a:lnTo>
                    <a:lnTo>
                      <a:pt x="282" y="1081"/>
                    </a:lnTo>
                    <a:lnTo>
                      <a:pt x="282" y="1081"/>
                    </a:lnTo>
                    <a:lnTo>
                      <a:pt x="274" y="1077"/>
                    </a:lnTo>
                    <a:lnTo>
                      <a:pt x="274" y="1077"/>
                    </a:lnTo>
                    <a:lnTo>
                      <a:pt x="265" y="1071"/>
                    </a:lnTo>
                    <a:lnTo>
                      <a:pt x="265" y="1071"/>
                    </a:lnTo>
                    <a:lnTo>
                      <a:pt x="249" y="1059"/>
                    </a:lnTo>
                    <a:lnTo>
                      <a:pt x="249" y="1059"/>
                    </a:lnTo>
                    <a:lnTo>
                      <a:pt x="234" y="1047"/>
                    </a:lnTo>
                    <a:lnTo>
                      <a:pt x="234" y="1047"/>
                    </a:lnTo>
                    <a:lnTo>
                      <a:pt x="227" y="1041"/>
                    </a:lnTo>
                    <a:lnTo>
                      <a:pt x="227" y="1041"/>
                    </a:lnTo>
                    <a:lnTo>
                      <a:pt x="218" y="1035"/>
                    </a:lnTo>
                    <a:lnTo>
                      <a:pt x="218" y="1035"/>
                    </a:lnTo>
                    <a:lnTo>
                      <a:pt x="224" y="1042"/>
                    </a:lnTo>
                    <a:lnTo>
                      <a:pt x="224" y="1042"/>
                    </a:lnTo>
                    <a:lnTo>
                      <a:pt x="227" y="1045"/>
                    </a:lnTo>
                    <a:lnTo>
                      <a:pt x="229" y="1048"/>
                    </a:lnTo>
                    <a:lnTo>
                      <a:pt x="229" y="1048"/>
                    </a:lnTo>
                    <a:lnTo>
                      <a:pt x="237" y="1055"/>
                    </a:lnTo>
                    <a:lnTo>
                      <a:pt x="242" y="1062"/>
                    </a:lnTo>
                    <a:lnTo>
                      <a:pt x="242" y="1062"/>
                    </a:lnTo>
                    <a:lnTo>
                      <a:pt x="244" y="1062"/>
                    </a:lnTo>
                    <a:lnTo>
                      <a:pt x="245" y="1062"/>
                    </a:lnTo>
                    <a:lnTo>
                      <a:pt x="245" y="1062"/>
                    </a:lnTo>
                    <a:lnTo>
                      <a:pt x="247" y="1065"/>
                    </a:lnTo>
                    <a:lnTo>
                      <a:pt x="249" y="1068"/>
                    </a:lnTo>
                    <a:lnTo>
                      <a:pt x="255" y="1072"/>
                    </a:lnTo>
                    <a:lnTo>
                      <a:pt x="255" y="1072"/>
                    </a:lnTo>
                    <a:lnTo>
                      <a:pt x="255" y="1074"/>
                    </a:lnTo>
                    <a:lnTo>
                      <a:pt x="254" y="1074"/>
                    </a:lnTo>
                    <a:lnTo>
                      <a:pt x="251" y="1072"/>
                    </a:lnTo>
                    <a:lnTo>
                      <a:pt x="251" y="1072"/>
                    </a:lnTo>
                    <a:lnTo>
                      <a:pt x="256" y="1078"/>
                    </a:lnTo>
                    <a:lnTo>
                      <a:pt x="264" y="1084"/>
                    </a:lnTo>
                    <a:lnTo>
                      <a:pt x="264" y="1084"/>
                    </a:lnTo>
                    <a:lnTo>
                      <a:pt x="265" y="1085"/>
                    </a:lnTo>
                    <a:lnTo>
                      <a:pt x="264" y="1085"/>
                    </a:lnTo>
                    <a:lnTo>
                      <a:pt x="264" y="1084"/>
                    </a:lnTo>
                    <a:lnTo>
                      <a:pt x="264" y="1085"/>
                    </a:lnTo>
                    <a:lnTo>
                      <a:pt x="264" y="1085"/>
                    </a:lnTo>
                    <a:lnTo>
                      <a:pt x="268" y="1089"/>
                    </a:lnTo>
                    <a:lnTo>
                      <a:pt x="272" y="1092"/>
                    </a:lnTo>
                    <a:lnTo>
                      <a:pt x="284" y="1098"/>
                    </a:lnTo>
                    <a:lnTo>
                      <a:pt x="284" y="1098"/>
                    </a:lnTo>
                    <a:lnTo>
                      <a:pt x="284" y="1098"/>
                    </a:lnTo>
                    <a:lnTo>
                      <a:pt x="282" y="1098"/>
                    </a:lnTo>
                    <a:lnTo>
                      <a:pt x="279" y="1098"/>
                    </a:lnTo>
                    <a:lnTo>
                      <a:pt x="271" y="1094"/>
                    </a:lnTo>
                    <a:lnTo>
                      <a:pt x="271" y="1094"/>
                    </a:lnTo>
                    <a:lnTo>
                      <a:pt x="275" y="1098"/>
                    </a:lnTo>
                    <a:lnTo>
                      <a:pt x="275" y="1098"/>
                    </a:lnTo>
                    <a:lnTo>
                      <a:pt x="275" y="1096"/>
                    </a:lnTo>
                    <a:lnTo>
                      <a:pt x="274" y="1096"/>
                    </a:lnTo>
                    <a:lnTo>
                      <a:pt x="274" y="1096"/>
                    </a:lnTo>
                    <a:lnTo>
                      <a:pt x="279" y="1099"/>
                    </a:lnTo>
                    <a:lnTo>
                      <a:pt x="281" y="1099"/>
                    </a:lnTo>
                    <a:lnTo>
                      <a:pt x="282" y="1101"/>
                    </a:lnTo>
                    <a:lnTo>
                      <a:pt x="282" y="1101"/>
                    </a:lnTo>
                    <a:lnTo>
                      <a:pt x="284" y="1102"/>
                    </a:lnTo>
                    <a:lnTo>
                      <a:pt x="284" y="1104"/>
                    </a:lnTo>
                    <a:lnTo>
                      <a:pt x="284" y="1104"/>
                    </a:lnTo>
                    <a:lnTo>
                      <a:pt x="294" y="1109"/>
                    </a:lnTo>
                    <a:lnTo>
                      <a:pt x="302" y="1115"/>
                    </a:lnTo>
                    <a:lnTo>
                      <a:pt x="302" y="1115"/>
                    </a:lnTo>
                    <a:lnTo>
                      <a:pt x="305" y="1116"/>
                    </a:lnTo>
                    <a:lnTo>
                      <a:pt x="305" y="1114"/>
                    </a:lnTo>
                    <a:lnTo>
                      <a:pt x="305" y="1114"/>
                    </a:lnTo>
                    <a:lnTo>
                      <a:pt x="311" y="1116"/>
                    </a:lnTo>
                    <a:lnTo>
                      <a:pt x="311" y="1116"/>
                    </a:lnTo>
                    <a:lnTo>
                      <a:pt x="312" y="1119"/>
                    </a:lnTo>
                    <a:lnTo>
                      <a:pt x="312" y="1122"/>
                    </a:lnTo>
                    <a:lnTo>
                      <a:pt x="312" y="1122"/>
                    </a:lnTo>
                    <a:lnTo>
                      <a:pt x="305" y="1118"/>
                    </a:lnTo>
                    <a:lnTo>
                      <a:pt x="305" y="1118"/>
                    </a:lnTo>
                    <a:lnTo>
                      <a:pt x="298" y="1115"/>
                    </a:lnTo>
                    <a:lnTo>
                      <a:pt x="298" y="1115"/>
                    </a:lnTo>
                    <a:lnTo>
                      <a:pt x="292" y="1114"/>
                    </a:lnTo>
                    <a:lnTo>
                      <a:pt x="288" y="1112"/>
                    </a:lnTo>
                    <a:lnTo>
                      <a:pt x="284" y="1109"/>
                    </a:lnTo>
                    <a:lnTo>
                      <a:pt x="284" y="1109"/>
                    </a:lnTo>
                    <a:lnTo>
                      <a:pt x="279" y="1106"/>
                    </a:lnTo>
                    <a:lnTo>
                      <a:pt x="279" y="1106"/>
                    </a:lnTo>
                    <a:lnTo>
                      <a:pt x="269" y="1101"/>
                    </a:lnTo>
                    <a:lnTo>
                      <a:pt x="269" y="1101"/>
                    </a:lnTo>
                    <a:lnTo>
                      <a:pt x="262" y="1095"/>
                    </a:lnTo>
                    <a:lnTo>
                      <a:pt x="254" y="1088"/>
                    </a:lnTo>
                    <a:lnTo>
                      <a:pt x="254" y="1088"/>
                    </a:lnTo>
                    <a:lnTo>
                      <a:pt x="254" y="1089"/>
                    </a:lnTo>
                    <a:lnTo>
                      <a:pt x="254" y="1089"/>
                    </a:lnTo>
                    <a:lnTo>
                      <a:pt x="251" y="1088"/>
                    </a:lnTo>
                    <a:lnTo>
                      <a:pt x="244" y="1081"/>
                    </a:lnTo>
                    <a:lnTo>
                      <a:pt x="244" y="1081"/>
                    </a:lnTo>
                    <a:lnTo>
                      <a:pt x="244" y="1081"/>
                    </a:lnTo>
                    <a:lnTo>
                      <a:pt x="245" y="1082"/>
                    </a:lnTo>
                    <a:lnTo>
                      <a:pt x="249" y="1085"/>
                    </a:lnTo>
                    <a:lnTo>
                      <a:pt x="249" y="1085"/>
                    </a:lnTo>
                    <a:lnTo>
                      <a:pt x="247" y="1082"/>
                    </a:lnTo>
                    <a:lnTo>
                      <a:pt x="242" y="1081"/>
                    </a:lnTo>
                    <a:lnTo>
                      <a:pt x="235" y="1075"/>
                    </a:lnTo>
                    <a:lnTo>
                      <a:pt x="235" y="1075"/>
                    </a:lnTo>
                    <a:lnTo>
                      <a:pt x="234" y="1074"/>
                    </a:lnTo>
                    <a:lnTo>
                      <a:pt x="235" y="1074"/>
                    </a:lnTo>
                    <a:lnTo>
                      <a:pt x="235" y="1074"/>
                    </a:lnTo>
                    <a:lnTo>
                      <a:pt x="234" y="1072"/>
                    </a:lnTo>
                    <a:lnTo>
                      <a:pt x="234" y="1072"/>
                    </a:lnTo>
                    <a:lnTo>
                      <a:pt x="229" y="1071"/>
                    </a:lnTo>
                    <a:lnTo>
                      <a:pt x="225" y="1067"/>
                    </a:lnTo>
                    <a:lnTo>
                      <a:pt x="214" y="1057"/>
                    </a:lnTo>
                    <a:lnTo>
                      <a:pt x="214" y="1057"/>
                    </a:lnTo>
                    <a:lnTo>
                      <a:pt x="209" y="1054"/>
                    </a:lnTo>
                    <a:lnTo>
                      <a:pt x="205" y="1049"/>
                    </a:lnTo>
                    <a:lnTo>
                      <a:pt x="195" y="1041"/>
                    </a:lnTo>
                    <a:lnTo>
                      <a:pt x="195" y="1041"/>
                    </a:lnTo>
                    <a:lnTo>
                      <a:pt x="195" y="1042"/>
                    </a:lnTo>
                    <a:lnTo>
                      <a:pt x="197" y="1045"/>
                    </a:lnTo>
                    <a:lnTo>
                      <a:pt x="202" y="1049"/>
                    </a:lnTo>
                    <a:lnTo>
                      <a:pt x="202" y="1049"/>
                    </a:lnTo>
                    <a:lnTo>
                      <a:pt x="188" y="1038"/>
                    </a:lnTo>
                    <a:lnTo>
                      <a:pt x="188" y="1038"/>
                    </a:lnTo>
                    <a:lnTo>
                      <a:pt x="179" y="1029"/>
                    </a:lnTo>
                    <a:lnTo>
                      <a:pt x="172" y="1021"/>
                    </a:lnTo>
                    <a:lnTo>
                      <a:pt x="172" y="1021"/>
                    </a:lnTo>
                    <a:lnTo>
                      <a:pt x="165" y="1014"/>
                    </a:lnTo>
                    <a:lnTo>
                      <a:pt x="155" y="1002"/>
                    </a:lnTo>
                    <a:lnTo>
                      <a:pt x="155" y="1002"/>
                    </a:lnTo>
                    <a:lnTo>
                      <a:pt x="147" y="992"/>
                    </a:lnTo>
                    <a:lnTo>
                      <a:pt x="147" y="992"/>
                    </a:lnTo>
                    <a:lnTo>
                      <a:pt x="142" y="989"/>
                    </a:lnTo>
                    <a:lnTo>
                      <a:pt x="140" y="989"/>
                    </a:lnTo>
                    <a:lnTo>
                      <a:pt x="140" y="989"/>
                    </a:lnTo>
                    <a:lnTo>
                      <a:pt x="137" y="985"/>
                    </a:lnTo>
                    <a:lnTo>
                      <a:pt x="134" y="981"/>
                    </a:lnTo>
                    <a:lnTo>
                      <a:pt x="131" y="978"/>
                    </a:lnTo>
                    <a:lnTo>
                      <a:pt x="128" y="975"/>
                    </a:lnTo>
                    <a:lnTo>
                      <a:pt x="128" y="975"/>
                    </a:lnTo>
                    <a:lnTo>
                      <a:pt x="130" y="977"/>
                    </a:lnTo>
                    <a:lnTo>
                      <a:pt x="131" y="977"/>
                    </a:lnTo>
                    <a:lnTo>
                      <a:pt x="132" y="977"/>
                    </a:lnTo>
                    <a:lnTo>
                      <a:pt x="132" y="977"/>
                    </a:lnTo>
                    <a:lnTo>
                      <a:pt x="127" y="971"/>
                    </a:lnTo>
                    <a:lnTo>
                      <a:pt x="127" y="971"/>
                    </a:lnTo>
                    <a:lnTo>
                      <a:pt x="122" y="967"/>
                    </a:lnTo>
                    <a:lnTo>
                      <a:pt x="122" y="967"/>
                    </a:lnTo>
                    <a:lnTo>
                      <a:pt x="114" y="958"/>
                    </a:lnTo>
                    <a:lnTo>
                      <a:pt x="114" y="958"/>
                    </a:lnTo>
                    <a:lnTo>
                      <a:pt x="107" y="952"/>
                    </a:lnTo>
                    <a:lnTo>
                      <a:pt x="104" y="951"/>
                    </a:lnTo>
                    <a:lnTo>
                      <a:pt x="102" y="949"/>
                    </a:lnTo>
                    <a:lnTo>
                      <a:pt x="102" y="949"/>
                    </a:lnTo>
                    <a:lnTo>
                      <a:pt x="105" y="957"/>
                    </a:lnTo>
                    <a:lnTo>
                      <a:pt x="105" y="959"/>
                    </a:lnTo>
                    <a:lnTo>
                      <a:pt x="104" y="961"/>
                    </a:lnTo>
                    <a:lnTo>
                      <a:pt x="104" y="961"/>
                    </a:lnTo>
                    <a:lnTo>
                      <a:pt x="112" y="975"/>
                    </a:lnTo>
                    <a:lnTo>
                      <a:pt x="112" y="975"/>
                    </a:lnTo>
                    <a:lnTo>
                      <a:pt x="115" y="982"/>
                    </a:lnTo>
                    <a:lnTo>
                      <a:pt x="117" y="985"/>
                    </a:lnTo>
                    <a:lnTo>
                      <a:pt x="117" y="987"/>
                    </a:lnTo>
                    <a:lnTo>
                      <a:pt x="117" y="987"/>
                    </a:lnTo>
                    <a:lnTo>
                      <a:pt x="122" y="992"/>
                    </a:lnTo>
                    <a:lnTo>
                      <a:pt x="125" y="995"/>
                    </a:lnTo>
                    <a:lnTo>
                      <a:pt x="128" y="997"/>
                    </a:lnTo>
                    <a:lnTo>
                      <a:pt x="128" y="997"/>
                    </a:lnTo>
                    <a:lnTo>
                      <a:pt x="124" y="994"/>
                    </a:lnTo>
                    <a:lnTo>
                      <a:pt x="124" y="994"/>
                    </a:lnTo>
                    <a:lnTo>
                      <a:pt x="124" y="992"/>
                    </a:lnTo>
                    <a:lnTo>
                      <a:pt x="125" y="992"/>
                    </a:lnTo>
                    <a:lnTo>
                      <a:pt x="128" y="995"/>
                    </a:lnTo>
                    <a:lnTo>
                      <a:pt x="128" y="995"/>
                    </a:lnTo>
                    <a:lnTo>
                      <a:pt x="130" y="999"/>
                    </a:lnTo>
                    <a:lnTo>
                      <a:pt x="132" y="1004"/>
                    </a:lnTo>
                    <a:lnTo>
                      <a:pt x="132" y="1004"/>
                    </a:lnTo>
                    <a:lnTo>
                      <a:pt x="132" y="1005"/>
                    </a:lnTo>
                    <a:lnTo>
                      <a:pt x="130" y="1004"/>
                    </a:lnTo>
                    <a:lnTo>
                      <a:pt x="130" y="1004"/>
                    </a:lnTo>
                    <a:lnTo>
                      <a:pt x="132" y="1007"/>
                    </a:lnTo>
                    <a:lnTo>
                      <a:pt x="132" y="1007"/>
                    </a:lnTo>
                    <a:lnTo>
                      <a:pt x="134" y="1008"/>
                    </a:lnTo>
                    <a:lnTo>
                      <a:pt x="134" y="1008"/>
                    </a:lnTo>
                    <a:lnTo>
                      <a:pt x="137" y="1014"/>
                    </a:lnTo>
                    <a:lnTo>
                      <a:pt x="144" y="1021"/>
                    </a:lnTo>
                    <a:lnTo>
                      <a:pt x="144" y="1021"/>
                    </a:lnTo>
                    <a:lnTo>
                      <a:pt x="157" y="1035"/>
                    </a:lnTo>
                    <a:lnTo>
                      <a:pt x="157" y="1035"/>
                    </a:lnTo>
                    <a:lnTo>
                      <a:pt x="164" y="1042"/>
                    </a:lnTo>
                    <a:lnTo>
                      <a:pt x="171" y="1049"/>
                    </a:lnTo>
                    <a:lnTo>
                      <a:pt x="171" y="1049"/>
                    </a:lnTo>
                    <a:lnTo>
                      <a:pt x="175" y="1052"/>
                    </a:lnTo>
                    <a:lnTo>
                      <a:pt x="175" y="1052"/>
                    </a:lnTo>
                    <a:lnTo>
                      <a:pt x="179" y="1055"/>
                    </a:lnTo>
                    <a:lnTo>
                      <a:pt x="179" y="1055"/>
                    </a:lnTo>
                    <a:lnTo>
                      <a:pt x="188" y="1061"/>
                    </a:lnTo>
                    <a:lnTo>
                      <a:pt x="188" y="1061"/>
                    </a:lnTo>
                    <a:lnTo>
                      <a:pt x="188" y="1064"/>
                    </a:lnTo>
                    <a:lnTo>
                      <a:pt x="188" y="1064"/>
                    </a:lnTo>
                    <a:lnTo>
                      <a:pt x="184" y="1061"/>
                    </a:lnTo>
                    <a:lnTo>
                      <a:pt x="178" y="1057"/>
                    </a:lnTo>
                    <a:lnTo>
                      <a:pt x="167" y="1049"/>
                    </a:lnTo>
                    <a:lnTo>
                      <a:pt x="167" y="1049"/>
                    </a:lnTo>
                    <a:lnTo>
                      <a:pt x="168" y="1052"/>
                    </a:lnTo>
                    <a:lnTo>
                      <a:pt x="169" y="1055"/>
                    </a:lnTo>
                    <a:lnTo>
                      <a:pt x="169" y="1055"/>
                    </a:lnTo>
                    <a:lnTo>
                      <a:pt x="181" y="1064"/>
                    </a:lnTo>
                    <a:lnTo>
                      <a:pt x="191" y="1072"/>
                    </a:lnTo>
                    <a:lnTo>
                      <a:pt x="191" y="1072"/>
                    </a:lnTo>
                    <a:lnTo>
                      <a:pt x="195" y="1077"/>
                    </a:lnTo>
                    <a:lnTo>
                      <a:pt x="195" y="1077"/>
                    </a:lnTo>
                    <a:lnTo>
                      <a:pt x="201" y="1079"/>
                    </a:lnTo>
                    <a:lnTo>
                      <a:pt x="201" y="1079"/>
                    </a:lnTo>
                    <a:lnTo>
                      <a:pt x="211" y="1088"/>
                    </a:lnTo>
                    <a:lnTo>
                      <a:pt x="211" y="1088"/>
                    </a:lnTo>
                    <a:lnTo>
                      <a:pt x="211" y="1089"/>
                    </a:lnTo>
                    <a:lnTo>
                      <a:pt x="211" y="1089"/>
                    </a:lnTo>
                    <a:lnTo>
                      <a:pt x="201" y="1082"/>
                    </a:lnTo>
                    <a:lnTo>
                      <a:pt x="192" y="1078"/>
                    </a:lnTo>
                    <a:lnTo>
                      <a:pt x="192" y="1078"/>
                    </a:lnTo>
                    <a:lnTo>
                      <a:pt x="197" y="1081"/>
                    </a:lnTo>
                    <a:lnTo>
                      <a:pt x="199" y="1085"/>
                    </a:lnTo>
                    <a:lnTo>
                      <a:pt x="199" y="1085"/>
                    </a:lnTo>
                    <a:lnTo>
                      <a:pt x="199" y="1084"/>
                    </a:lnTo>
                    <a:lnTo>
                      <a:pt x="201" y="1084"/>
                    </a:lnTo>
                    <a:lnTo>
                      <a:pt x="204" y="1088"/>
                    </a:lnTo>
                    <a:lnTo>
                      <a:pt x="204" y="1088"/>
                    </a:lnTo>
                    <a:lnTo>
                      <a:pt x="205" y="1086"/>
                    </a:lnTo>
                    <a:lnTo>
                      <a:pt x="207" y="1086"/>
                    </a:lnTo>
                    <a:lnTo>
                      <a:pt x="207" y="1086"/>
                    </a:lnTo>
                    <a:lnTo>
                      <a:pt x="217" y="1095"/>
                    </a:lnTo>
                    <a:lnTo>
                      <a:pt x="217" y="1095"/>
                    </a:lnTo>
                    <a:lnTo>
                      <a:pt x="221" y="1098"/>
                    </a:lnTo>
                    <a:lnTo>
                      <a:pt x="222" y="1098"/>
                    </a:lnTo>
                    <a:lnTo>
                      <a:pt x="222" y="1096"/>
                    </a:lnTo>
                    <a:lnTo>
                      <a:pt x="222" y="1096"/>
                    </a:lnTo>
                    <a:lnTo>
                      <a:pt x="224" y="1098"/>
                    </a:lnTo>
                    <a:lnTo>
                      <a:pt x="224" y="1099"/>
                    </a:lnTo>
                    <a:lnTo>
                      <a:pt x="225" y="1099"/>
                    </a:lnTo>
                    <a:lnTo>
                      <a:pt x="227" y="1101"/>
                    </a:lnTo>
                    <a:lnTo>
                      <a:pt x="227" y="1101"/>
                    </a:lnTo>
                    <a:lnTo>
                      <a:pt x="225" y="1101"/>
                    </a:lnTo>
                    <a:lnTo>
                      <a:pt x="224" y="1101"/>
                    </a:lnTo>
                    <a:lnTo>
                      <a:pt x="224" y="1101"/>
                    </a:lnTo>
                    <a:lnTo>
                      <a:pt x="224" y="1101"/>
                    </a:lnTo>
                    <a:lnTo>
                      <a:pt x="229" y="1104"/>
                    </a:lnTo>
                    <a:lnTo>
                      <a:pt x="231" y="1104"/>
                    </a:lnTo>
                    <a:lnTo>
                      <a:pt x="231" y="1104"/>
                    </a:lnTo>
                    <a:lnTo>
                      <a:pt x="231" y="1104"/>
                    </a:lnTo>
                    <a:lnTo>
                      <a:pt x="232" y="1105"/>
                    </a:lnTo>
                    <a:lnTo>
                      <a:pt x="234" y="1105"/>
                    </a:lnTo>
                    <a:lnTo>
                      <a:pt x="234" y="1109"/>
                    </a:lnTo>
                    <a:lnTo>
                      <a:pt x="234" y="1109"/>
                    </a:lnTo>
                    <a:lnTo>
                      <a:pt x="237" y="1111"/>
                    </a:lnTo>
                    <a:lnTo>
                      <a:pt x="238" y="1111"/>
                    </a:lnTo>
                    <a:lnTo>
                      <a:pt x="239" y="1109"/>
                    </a:lnTo>
                    <a:lnTo>
                      <a:pt x="241" y="1111"/>
                    </a:lnTo>
                    <a:lnTo>
                      <a:pt x="241" y="1111"/>
                    </a:lnTo>
                    <a:lnTo>
                      <a:pt x="242" y="1112"/>
                    </a:lnTo>
                    <a:lnTo>
                      <a:pt x="242" y="1114"/>
                    </a:lnTo>
                    <a:lnTo>
                      <a:pt x="242" y="1112"/>
                    </a:lnTo>
                    <a:lnTo>
                      <a:pt x="242" y="1112"/>
                    </a:lnTo>
                    <a:lnTo>
                      <a:pt x="244" y="1115"/>
                    </a:lnTo>
                    <a:lnTo>
                      <a:pt x="245" y="1115"/>
                    </a:lnTo>
                    <a:lnTo>
                      <a:pt x="247" y="1114"/>
                    </a:lnTo>
                    <a:lnTo>
                      <a:pt x="247" y="1114"/>
                    </a:lnTo>
                    <a:lnTo>
                      <a:pt x="249" y="1116"/>
                    </a:lnTo>
                    <a:lnTo>
                      <a:pt x="251" y="1119"/>
                    </a:lnTo>
                    <a:lnTo>
                      <a:pt x="251" y="1119"/>
                    </a:lnTo>
                    <a:lnTo>
                      <a:pt x="247" y="1118"/>
                    </a:lnTo>
                    <a:lnTo>
                      <a:pt x="244" y="1116"/>
                    </a:lnTo>
                    <a:lnTo>
                      <a:pt x="244" y="1116"/>
                    </a:lnTo>
                    <a:lnTo>
                      <a:pt x="247" y="1119"/>
                    </a:lnTo>
                    <a:lnTo>
                      <a:pt x="249" y="1121"/>
                    </a:lnTo>
                    <a:lnTo>
                      <a:pt x="252" y="1121"/>
                    </a:lnTo>
                    <a:lnTo>
                      <a:pt x="252" y="1119"/>
                    </a:lnTo>
                    <a:lnTo>
                      <a:pt x="252" y="1119"/>
                    </a:lnTo>
                    <a:lnTo>
                      <a:pt x="262" y="1126"/>
                    </a:lnTo>
                    <a:lnTo>
                      <a:pt x="262" y="1126"/>
                    </a:lnTo>
                    <a:lnTo>
                      <a:pt x="268" y="1129"/>
                    </a:lnTo>
                    <a:lnTo>
                      <a:pt x="272" y="1131"/>
                    </a:lnTo>
                    <a:lnTo>
                      <a:pt x="272" y="1131"/>
                    </a:lnTo>
                    <a:lnTo>
                      <a:pt x="274" y="1132"/>
                    </a:lnTo>
                    <a:lnTo>
                      <a:pt x="274" y="1132"/>
                    </a:lnTo>
                    <a:lnTo>
                      <a:pt x="272" y="1132"/>
                    </a:lnTo>
                    <a:lnTo>
                      <a:pt x="272" y="1134"/>
                    </a:lnTo>
                    <a:lnTo>
                      <a:pt x="272" y="1134"/>
                    </a:lnTo>
                    <a:lnTo>
                      <a:pt x="259" y="1126"/>
                    </a:lnTo>
                    <a:lnTo>
                      <a:pt x="259" y="1126"/>
                    </a:lnTo>
                    <a:lnTo>
                      <a:pt x="261" y="1128"/>
                    </a:lnTo>
                    <a:lnTo>
                      <a:pt x="261" y="1129"/>
                    </a:lnTo>
                    <a:lnTo>
                      <a:pt x="256" y="1129"/>
                    </a:lnTo>
                    <a:lnTo>
                      <a:pt x="256" y="1129"/>
                    </a:lnTo>
                    <a:lnTo>
                      <a:pt x="261" y="1131"/>
                    </a:lnTo>
                    <a:lnTo>
                      <a:pt x="262" y="1132"/>
                    </a:lnTo>
                    <a:lnTo>
                      <a:pt x="262" y="1132"/>
                    </a:lnTo>
                    <a:lnTo>
                      <a:pt x="262" y="1132"/>
                    </a:lnTo>
                    <a:lnTo>
                      <a:pt x="265" y="1134"/>
                    </a:lnTo>
                    <a:lnTo>
                      <a:pt x="265" y="1134"/>
                    </a:lnTo>
                    <a:lnTo>
                      <a:pt x="266" y="1135"/>
                    </a:lnTo>
                    <a:lnTo>
                      <a:pt x="266" y="1136"/>
                    </a:lnTo>
                    <a:lnTo>
                      <a:pt x="266" y="1136"/>
                    </a:lnTo>
                    <a:lnTo>
                      <a:pt x="276" y="1141"/>
                    </a:lnTo>
                    <a:lnTo>
                      <a:pt x="285" y="1148"/>
                    </a:lnTo>
                    <a:lnTo>
                      <a:pt x="285" y="1148"/>
                    </a:lnTo>
                    <a:lnTo>
                      <a:pt x="285" y="1148"/>
                    </a:lnTo>
                    <a:lnTo>
                      <a:pt x="282" y="1146"/>
                    </a:lnTo>
                    <a:lnTo>
                      <a:pt x="279" y="1144"/>
                    </a:lnTo>
                    <a:lnTo>
                      <a:pt x="279" y="1144"/>
                    </a:lnTo>
                    <a:lnTo>
                      <a:pt x="278" y="1144"/>
                    </a:lnTo>
                    <a:lnTo>
                      <a:pt x="278" y="1144"/>
                    </a:lnTo>
                    <a:lnTo>
                      <a:pt x="278" y="1144"/>
                    </a:lnTo>
                    <a:lnTo>
                      <a:pt x="276" y="1142"/>
                    </a:lnTo>
                    <a:lnTo>
                      <a:pt x="276" y="1142"/>
                    </a:lnTo>
                    <a:lnTo>
                      <a:pt x="281" y="1146"/>
                    </a:lnTo>
                    <a:lnTo>
                      <a:pt x="288" y="1151"/>
                    </a:lnTo>
                    <a:lnTo>
                      <a:pt x="288" y="1151"/>
                    </a:lnTo>
                    <a:lnTo>
                      <a:pt x="288" y="1152"/>
                    </a:lnTo>
                    <a:lnTo>
                      <a:pt x="288" y="1152"/>
                    </a:lnTo>
                    <a:lnTo>
                      <a:pt x="286" y="1154"/>
                    </a:lnTo>
                    <a:lnTo>
                      <a:pt x="288" y="1155"/>
                    </a:lnTo>
                    <a:lnTo>
                      <a:pt x="288" y="1155"/>
                    </a:lnTo>
                    <a:lnTo>
                      <a:pt x="291" y="1155"/>
                    </a:lnTo>
                    <a:lnTo>
                      <a:pt x="295" y="1156"/>
                    </a:lnTo>
                    <a:lnTo>
                      <a:pt x="295" y="1156"/>
                    </a:lnTo>
                    <a:lnTo>
                      <a:pt x="296" y="1159"/>
                    </a:lnTo>
                    <a:lnTo>
                      <a:pt x="298" y="1162"/>
                    </a:lnTo>
                    <a:lnTo>
                      <a:pt x="298" y="1162"/>
                    </a:lnTo>
                    <a:lnTo>
                      <a:pt x="301" y="1162"/>
                    </a:lnTo>
                    <a:lnTo>
                      <a:pt x="302" y="1162"/>
                    </a:lnTo>
                    <a:lnTo>
                      <a:pt x="302" y="1162"/>
                    </a:lnTo>
                    <a:lnTo>
                      <a:pt x="304" y="1164"/>
                    </a:lnTo>
                    <a:lnTo>
                      <a:pt x="305" y="1166"/>
                    </a:lnTo>
                    <a:lnTo>
                      <a:pt x="305" y="1166"/>
                    </a:lnTo>
                    <a:lnTo>
                      <a:pt x="315" y="1171"/>
                    </a:lnTo>
                    <a:lnTo>
                      <a:pt x="315" y="1171"/>
                    </a:lnTo>
                    <a:lnTo>
                      <a:pt x="324" y="1176"/>
                    </a:lnTo>
                    <a:lnTo>
                      <a:pt x="324" y="1176"/>
                    </a:lnTo>
                    <a:lnTo>
                      <a:pt x="325" y="1178"/>
                    </a:lnTo>
                    <a:lnTo>
                      <a:pt x="324" y="1176"/>
                    </a:lnTo>
                    <a:lnTo>
                      <a:pt x="318" y="1175"/>
                    </a:lnTo>
                    <a:lnTo>
                      <a:pt x="318" y="1175"/>
                    </a:lnTo>
                    <a:lnTo>
                      <a:pt x="322" y="1178"/>
                    </a:lnTo>
                    <a:lnTo>
                      <a:pt x="325" y="1179"/>
                    </a:lnTo>
                    <a:lnTo>
                      <a:pt x="326" y="1181"/>
                    </a:lnTo>
                    <a:lnTo>
                      <a:pt x="326" y="1181"/>
                    </a:lnTo>
                    <a:lnTo>
                      <a:pt x="328" y="1181"/>
                    </a:lnTo>
                    <a:lnTo>
                      <a:pt x="329" y="1181"/>
                    </a:lnTo>
                    <a:lnTo>
                      <a:pt x="329" y="1179"/>
                    </a:lnTo>
                    <a:lnTo>
                      <a:pt x="329" y="1179"/>
                    </a:lnTo>
                    <a:lnTo>
                      <a:pt x="341" y="1186"/>
                    </a:lnTo>
                    <a:lnTo>
                      <a:pt x="341" y="1186"/>
                    </a:lnTo>
                    <a:lnTo>
                      <a:pt x="352" y="1192"/>
                    </a:lnTo>
                    <a:lnTo>
                      <a:pt x="352" y="1192"/>
                    </a:lnTo>
                    <a:lnTo>
                      <a:pt x="376" y="1202"/>
                    </a:lnTo>
                    <a:lnTo>
                      <a:pt x="376" y="1202"/>
                    </a:lnTo>
                    <a:lnTo>
                      <a:pt x="378" y="1202"/>
                    </a:lnTo>
                    <a:lnTo>
                      <a:pt x="376" y="1201"/>
                    </a:lnTo>
                    <a:lnTo>
                      <a:pt x="375" y="1199"/>
                    </a:lnTo>
                    <a:lnTo>
                      <a:pt x="375" y="1199"/>
                    </a:lnTo>
                    <a:lnTo>
                      <a:pt x="383" y="1202"/>
                    </a:lnTo>
                    <a:lnTo>
                      <a:pt x="383" y="1202"/>
                    </a:lnTo>
                    <a:lnTo>
                      <a:pt x="385" y="1204"/>
                    </a:lnTo>
                    <a:lnTo>
                      <a:pt x="388" y="1205"/>
                    </a:lnTo>
                    <a:lnTo>
                      <a:pt x="396" y="1208"/>
                    </a:lnTo>
                    <a:lnTo>
                      <a:pt x="396" y="1208"/>
                    </a:lnTo>
                    <a:lnTo>
                      <a:pt x="406" y="1211"/>
                    </a:lnTo>
                    <a:lnTo>
                      <a:pt x="415" y="1214"/>
                    </a:lnTo>
                    <a:lnTo>
                      <a:pt x="415" y="1214"/>
                    </a:lnTo>
                    <a:lnTo>
                      <a:pt x="411" y="1214"/>
                    </a:lnTo>
                    <a:lnTo>
                      <a:pt x="403" y="1214"/>
                    </a:lnTo>
                    <a:lnTo>
                      <a:pt x="403" y="1214"/>
                    </a:lnTo>
                    <a:lnTo>
                      <a:pt x="396" y="1211"/>
                    </a:lnTo>
                    <a:lnTo>
                      <a:pt x="396" y="1211"/>
                    </a:lnTo>
                    <a:lnTo>
                      <a:pt x="389" y="1209"/>
                    </a:lnTo>
                    <a:lnTo>
                      <a:pt x="389" y="1209"/>
                    </a:lnTo>
                    <a:lnTo>
                      <a:pt x="396" y="1212"/>
                    </a:lnTo>
                    <a:lnTo>
                      <a:pt x="396" y="1212"/>
                    </a:lnTo>
                    <a:lnTo>
                      <a:pt x="399" y="1214"/>
                    </a:lnTo>
                    <a:lnTo>
                      <a:pt x="401" y="1215"/>
                    </a:lnTo>
                    <a:lnTo>
                      <a:pt x="401" y="1215"/>
                    </a:lnTo>
                    <a:lnTo>
                      <a:pt x="408" y="1215"/>
                    </a:lnTo>
                    <a:lnTo>
                      <a:pt x="408" y="1215"/>
                    </a:lnTo>
                    <a:lnTo>
                      <a:pt x="411" y="1216"/>
                    </a:lnTo>
                    <a:lnTo>
                      <a:pt x="411" y="1218"/>
                    </a:lnTo>
                    <a:lnTo>
                      <a:pt x="411" y="1218"/>
                    </a:lnTo>
                    <a:lnTo>
                      <a:pt x="406" y="1216"/>
                    </a:lnTo>
                    <a:lnTo>
                      <a:pt x="402" y="1215"/>
                    </a:lnTo>
                    <a:lnTo>
                      <a:pt x="402" y="1215"/>
                    </a:lnTo>
                    <a:lnTo>
                      <a:pt x="402" y="1216"/>
                    </a:lnTo>
                    <a:lnTo>
                      <a:pt x="401" y="1216"/>
                    </a:lnTo>
                    <a:lnTo>
                      <a:pt x="396" y="1216"/>
                    </a:lnTo>
                    <a:lnTo>
                      <a:pt x="396" y="1216"/>
                    </a:lnTo>
                    <a:lnTo>
                      <a:pt x="401" y="1218"/>
                    </a:lnTo>
                    <a:lnTo>
                      <a:pt x="405" y="1219"/>
                    </a:lnTo>
                    <a:lnTo>
                      <a:pt x="409" y="1219"/>
                    </a:lnTo>
                    <a:lnTo>
                      <a:pt x="413" y="1221"/>
                    </a:lnTo>
                    <a:lnTo>
                      <a:pt x="413" y="1221"/>
                    </a:lnTo>
                    <a:lnTo>
                      <a:pt x="422" y="1222"/>
                    </a:lnTo>
                    <a:lnTo>
                      <a:pt x="422" y="1222"/>
                    </a:lnTo>
                    <a:lnTo>
                      <a:pt x="431" y="1222"/>
                    </a:lnTo>
                    <a:lnTo>
                      <a:pt x="431" y="1222"/>
                    </a:lnTo>
                    <a:lnTo>
                      <a:pt x="432" y="1224"/>
                    </a:lnTo>
                    <a:lnTo>
                      <a:pt x="432" y="1224"/>
                    </a:lnTo>
                    <a:lnTo>
                      <a:pt x="429" y="1224"/>
                    </a:lnTo>
                    <a:lnTo>
                      <a:pt x="429" y="1224"/>
                    </a:lnTo>
                    <a:lnTo>
                      <a:pt x="435" y="1226"/>
                    </a:lnTo>
                    <a:lnTo>
                      <a:pt x="440" y="1228"/>
                    </a:lnTo>
                    <a:lnTo>
                      <a:pt x="440" y="1228"/>
                    </a:lnTo>
                    <a:lnTo>
                      <a:pt x="440" y="1226"/>
                    </a:lnTo>
                    <a:lnTo>
                      <a:pt x="446" y="1228"/>
                    </a:lnTo>
                    <a:lnTo>
                      <a:pt x="446" y="1228"/>
                    </a:lnTo>
                    <a:lnTo>
                      <a:pt x="442" y="1226"/>
                    </a:lnTo>
                    <a:lnTo>
                      <a:pt x="439" y="1225"/>
                    </a:lnTo>
                    <a:lnTo>
                      <a:pt x="439" y="1225"/>
                    </a:lnTo>
                    <a:lnTo>
                      <a:pt x="445" y="1226"/>
                    </a:lnTo>
                    <a:lnTo>
                      <a:pt x="450" y="1228"/>
                    </a:lnTo>
                    <a:lnTo>
                      <a:pt x="450" y="1228"/>
                    </a:lnTo>
                    <a:lnTo>
                      <a:pt x="462" y="1228"/>
                    </a:lnTo>
                    <a:lnTo>
                      <a:pt x="462" y="1228"/>
                    </a:lnTo>
                    <a:lnTo>
                      <a:pt x="462" y="1229"/>
                    </a:lnTo>
                    <a:lnTo>
                      <a:pt x="468" y="1231"/>
                    </a:lnTo>
                    <a:lnTo>
                      <a:pt x="468" y="1231"/>
                    </a:lnTo>
                    <a:lnTo>
                      <a:pt x="469" y="1232"/>
                    </a:lnTo>
                    <a:lnTo>
                      <a:pt x="468" y="1232"/>
                    </a:lnTo>
                    <a:lnTo>
                      <a:pt x="468" y="1234"/>
                    </a:lnTo>
                    <a:lnTo>
                      <a:pt x="469" y="1234"/>
                    </a:lnTo>
                    <a:lnTo>
                      <a:pt x="469" y="1234"/>
                    </a:lnTo>
                    <a:lnTo>
                      <a:pt x="472" y="1234"/>
                    </a:lnTo>
                    <a:lnTo>
                      <a:pt x="475" y="1234"/>
                    </a:lnTo>
                    <a:lnTo>
                      <a:pt x="486" y="1234"/>
                    </a:lnTo>
                    <a:lnTo>
                      <a:pt x="486" y="1234"/>
                    </a:lnTo>
                    <a:lnTo>
                      <a:pt x="506" y="1239"/>
                    </a:lnTo>
                    <a:lnTo>
                      <a:pt x="506" y="1239"/>
                    </a:lnTo>
                    <a:lnTo>
                      <a:pt x="516" y="1238"/>
                    </a:lnTo>
                    <a:lnTo>
                      <a:pt x="527" y="1238"/>
                    </a:lnTo>
                    <a:lnTo>
                      <a:pt x="527" y="1238"/>
                    </a:lnTo>
                    <a:lnTo>
                      <a:pt x="529" y="1238"/>
                    </a:lnTo>
                    <a:lnTo>
                      <a:pt x="527" y="1239"/>
                    </a:lnTo>
                    <a:lnTo>
                      <a:pt x="525" y="1239"/>
                    </a:lnTo>
                    <a:lnTo>
                      <a:pt x="525" y="1239"/>
                    </a:lnTo>
                    <a:lnTo>
                      <a:pt x="525" y="1239"/>
                    </a:lnTo>
                    <a:lnTo>
                      <a:pt x="533" y="1241"/>
                    </a:lnTo>
                    <a:lnTo>
                      <a:pt x="540" y="1239"/>
                    </a:lnTo>
                    <a:lnTo>
                      <a:pt x="540" y="1239"/>
                    </a:lnTo>
                    <a:lnTo>
                      <a:pt x="552" y="1236"/>
                    </a:lnTo>
                    <a:lnTo>
                      <a:pt x="552" y="1236"/>
                    </a:lnTo>
                    <a:lnTo>
                      <a:pt x="545" y="1236"/>
                    </a:lnTo>
                    <a:lnTo>
                      <a:pt x="540" y="1236"/>
                    </a:lnTo>
                    <a:lnTo>
                      <a:pt x="535" y="1238"/>
                    </a:lnTo>
                    <a:lnTo>
                      <a:pt x="530" y="1238"/>
                    </a:lnTo>
                    <a:lnTo>
                      <a:pt x="530" y="1238"/>
                    </a:lnTo>
                    <a:lnTo>
                      <a:pt x="529" y="1236"/>
                    </a:lnTo>
                    <a:lnTo>
                      <a:pt x="529" y="1236"/>
                    </a:lnTo>
                    <a:lnTo>
                      <a:pt x="529" y="1236"/>
                    </a:lnTo>
                    <a:lnTo>
                      <a:pt x="525" y="1236"/>
                    </a:lnTo>
                    <a:lnTo>
                      <a:pt x="523" y="1236"/>
                    </a:lnTo>
                    <a:lnTo>
                      <a:pt x="525" y="1238"/>
                    </a:lnTo>
                    <a:lnTo>
                      <a:pt x="525" y="1238"/>
                    </a:lnTo>
                    <a:lnTo>
                      <a:pt x="515" y="1235"/>
                    </a:lnTo>
                    <a:lnTo>
                      <a:pt x="515" y="1235"/>
                    </a:lnTo>
                    <a:lnTo>
                      <a:pt x="505" y="1235"/>
                    </a:lnTo>
                    <a:lnTo>
                      <a:pt x="505" y="1235"/>
                    </a:lnTo>
                    <a:lnTo>
                      <a:pt x="492" y="1234"/>
                    </a:lnTo>
                    <a:lnTo>
                      <a:pt x="486" y="1232"/>
                    </a:lnTo>
                    <a:lnTo>
                      <a:pt x="482" y="1231"/>
                    </a:lnTo>
                    <a:lnTo>
                      <a:pt x="482" y="1231"/>
                    </a:lnTo>
                    <a:lnTo>
                      <a:pt x="490" y="1231"/>
                    </a:lnTo>
                    <a:lnTo>
                      <a:pt x="500" y="1231"/>
                    </a:lnTo>
                    <a:lnTo>
                      <a:pt x="500" y="1231"/>
                    </a:lnTo>
                    <a:lnTo>
                      <a:pt x="520" y="1235"/>
                    </a:lnTo>
                    <a:lnTo>
                      <a:pt x="520" y="1235"/>
                    </a:lnTo>
                    <a:lnTo>
                      <a:pt x="527" y="1234"/>
                    </a:lnTo>
                    <a:lnTo>
                      <a:pt x="537" y="1234"/>
                    </a:lnTo>
                    <a:lnTo>
                      <a:pt x="537" y="1234"/>
                    </a:lnTo>
                    <a:lnTo>
                      <a:pt x="543" y="1234"/>
                    </a:lnTo>
                    <a:lnTo>
                      <a:pt x="543" y="1234"/>
                    </a:lnTo>
                    <a:lnTo>
                      <a:pt x="549" y="1235"/>
                    </a:lnTo>
                    <a:lnTo>
                      <a:pt x="549" y="1235"/>
                    </a:lnTo>
                    <a:lnTo>
                      <a:pt x="560" y="1235"/>
                    </a:lnTo>
                    <a:lnTo>
                      <a:pt x="560" y="1235"/>
                    </a:lnTo>
                    <a:lnTo>
                      <a:pt x="555" y="1238"/>
                    </a:lnTo>
                    <a:lnTo>
                      <a:pt x="550" y="1241"/>
                    </a:lnTo>
                    <a:lnTo>
                      <a:pt x="550" y="1241"/>
                    </a:lnTo>
                    <a:lnTo>
                      <a:pt x="556" y="1239"/>
                    </a:lnTo>
                    <a:lnTo>
                      <a:pt x="560" y="1239"/>
                    </a:lnTo>
                    <a:lnTo>
                      <a:pt x="560" y="1239"/>
                    </a:lnTo>
                    <a:lnTo>
                      <a:pt x="567" y="1242"/>
                    </a:lnTo>
                    <a:lnTo>
                      <a:pt x="573" y="1242"/>
                    </a:lnTo>
                    <a:lnTo>
                      <a:pt x="573" y="1242"/>
                    </a:lnTo>
                    <a:lnTo>
                      <a:pt x="579" y="1241"/>
                    </a:lnTo>
                    <a:lnTo>
                      <a:pt x="585" y="1242"/>
                    </a:lnTo>
                    <a:lnTo>
                      <a:pt x="585" y="1242"/>
                    </a:lnTo>
                    <a:lnTo>
                      <a:pt x="603" y="1242"/>
                    </a:lnTo>
                    <a:lnTo>
                      <a:pt x="603" y="1242"/>
                    </a:lnTo>
                    <a:lnTo>
                      <a:pt x="602" y="1241"/>
                    </a:lnTo>
                    <a:lnTo>
                      <a:pt x="602" y="1241"/>
                    </a:lnTo>
                    <a:lnTo>
                      <a:pt x="603" y="1241"/>
                    </a:lnTo>
                    <a:lnTo>
                      <a:pt x="603" y="1241"/>
                    </a:lnTo>
                    <a:lnTo>
                      <a:pt x="603" y="1241"/>
                    </a:lnTo>
                    <a:lnTo>
                      <a:pt x="607" y="1239"/>
                    </a:lnTo>
                    <a:lnTo>
                      <a:pt x="612" y="1239"/>
                    </a:lnTo>
                    <a:lnTo>
                      <a:pt x="612" y="1239"/>
                    </a:lnTo>
                    <a:lnTo>
                      <a:pt x="615" y="1239"/>
                    </a:lnTo>
                    <a:lnTo>
                      <a:pt x="613" y="1241"/>
                    </a:lnTo>
                    <a:lnTo>
                      <a:pt x="607" y="1241"/>
                    </a:lnTo>
                    <a:lnTo>
                      <a:pt x="607" y="1241"/>
                    </a:lnTo>
                    <a:lnTo>
                      <a:pt x="610" y="1241"/>
                    </a:lnTo>
                    <a:lnTo>
                      <a:pt x="615" y="1241"/>
                    </a:lnTo>
                    <a:lnTo>
                      <a:pt x="619" y="1241"/>
                    </a:lnTo>
                    <a:lnTo>
                      <a:pt x="622" y="1239"/>
                    </a:lnTo>
                    <a:lnTo>
                      <a:pt x="622" y="1239"/>
                    </a:lnTo>
                    <a:lnTo>
                      <a:pt x="629" y="1239"/>
                    </a:lnTo>
                    <a:lnTo>
                      <a:pt x="629" y="1239"/>
                    </a:lnTo>
                    <a:lnTo>
                      <a:pt x="636" y="1239"/>
                    </a:lnTo>
                    <a:lnTo>
                      <a:pt x="636" y="1239"/>
                    </a:lnTo>
                    <a:lnTo>
                      <a:pt x="646" y="1238"/>
                    </a:lnTo>
                    <a:lnTo>
                      <a:pt x="650" y="1236"/>
                    </a:lnTo>
                    <a:lnTo>
                      <a:pt x="656" y="1236"/>
                    </a:lnTo>
                    <a:lnTo>
                      <a:pt x="656" y="1236"/>
                    </a:lnTo>
                    <a:lnTo>
                      <a:pt x="657" y="1238"/>
                    </a:lnTo>
                    <a:lnTo>
                      <a:pt x="654" y="1239"/>
                    </a:lnTo>
                    <a:lnTo>
                      <a:pt x="649" y="1242"/>
                    </a:lnTo>
                    <a:lnTo>
                      <a:pt x="649" y="1242"/>
                    </a:lnTo>
                    <a:lnTo>
                      <a:pt x="660" y="1241"/>
                    </a:lnTo>
                    <a:lnTo>
                      <a:pt x="673" y="1239"/>
                    </a:lnTo>
                    <a:lnTo>
                      <a:pt x="673" y="1239"/>
                    </a:lnTo>
                    <a:lnTo>
                      <a:pt x="676" y="1239"/>
                    </a:lnTo>
                    <a:lnTo>
                      <a:pt x="680" y="1239"/>
                    </a:lnTo>
                    <a:lnTo>
                      <a:pt x="680" y="1239"/>
                    </a:lnTo>
                    <a:lnTo>
                      <a:pt x="680" y="1239"/>
                    </a:lnTo>
                    <a:lnTo>
                      <a:pt x="677" y="1239"/>
                    </a:lnTo>
                    <a:lnTo>
                      <a:pt x="676" y="1239"/>
                    </a:lnTo>
                    <a:lnTo>
                      <a:pt x="676" y="1238"/>
                    </a:lnTo>
                    <a:lnTo>
                      <a:pt x="676" y="1238"/>
                    </a:lnTo>
                    <a:lnTo>
                      <a:pt x="666" y="1239"/>
                    </a:lnTo>
                    <a:lnTo>
                      <a:pt x="666" y="1239"/>
                    </a:lnTo>
                    <a:lnTo>
                      <a:pt x="664" y="1238"/>
                    </a:lnTo>
                    <a:lnTo>
                      <a:pt x="664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59" y="1238"/>
                    </a:lnTo>
                    <a:lnTo>
                      <a:pt x="662" y="1236"/>
                    </a:lnTo>
                    <a:lnTo>
                      <a:pt x="662" y="1236"/>
                    </a:lnTo>
                    <a:lnTo>
                      <a:pt x="666" y="1238"/>
                    </a:lnTo>
                    <a:lnTo>
                      <a:pt x="670" y="1238"/>
                    </a:lnTo>
                    <a:lnTo>
                      <a:pt x="670" y="1238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72" y="1236"/>
                    </a:lnTo>
                    <a:lnTo>
                      <a:pt x="683" y="1235"/>
                    </a:lnTo>
                    <a:lnTo>
                      <a:pt x="683" y="1235"/>
                    </a:lnTo>
                    <a:lnTo>
                      <a:pt x="684" y="1236"/>
                    </a:lnTo>
                    <a:lnTo>
                      <a:pt x="682" y="1236"/>
                    </a:lnTo>
                    <a:lnTo>
                      <a:pt x="682" y="1236"/>
                    </a:lnTo>
                    <a:lnTo>
                      <a:pt x="679" y="1236"/>
                    </a:lnTo>
                    <a:lnTo>
                      <a:pt x="677" y="1236"/>
                    </a:lnTo>
                    <a:lnTo>
                      <a:pt x="677" y="1236"/>
                    </a:lnTo>
                    <a:lnTo>
                      <a:pt x="677" y="1238"/>
                    </a:lnTo>
                    <a:lnTo>
                      <a:pt x="677" y="1238"/>
                    </a:lnTo>
                    <a:lnTo>
                      <a:pt x="679" y="1239"/>
                    </a:lnTo>
                    <a:lnTo>
                      <a:pt x="679" y="1239"/>
                    </a:lnTo>
                    <a:lnTo>
                      <a:pt x="690" y="1235"/>
                    </a:lnTo>
                    <a:lnTo>
                      <a:pt x="690" y="1235"/>
                    </a:lnTo>
                    <a:lnTo>
                      <a:pt x="702" y="1232"/>
                    </a:lnTo>
                    <a:lnTo>
                      <a:pt x="702" y="1232"/>
                    </a:lnTo>
                    <a:lnTo>
                      <a:pt x="713" y="1229"/>
                    </a:lnTo>
                    <a:lnTo>
                      <a:pt x="713" y="1229"/>
                    </a:lnTo>
                    <a:lnTo>
                      <a:pt x="726" y="1225"/>
                    </a:lnTo>
                    <a:lnTo>
                      <a:pt x="726" y="1225"/>
                    </a:lnTo>
                    <a:lnTo>
                      <a:pt x="727" y="1225"/>
                    </a:lnTo>
                    <a:lnTo>
                      <a:pt x="727" y="1226"/>
                    </a:lnTo>
                    <a:lnTo>
                      <a:pt x="727" y="1226"/>
                    </a:lnTo>
                    <a:lnTo>
                      <a:pt x="727" y="1226"/>
                    </a:lnTo>
                    <a:lnTo>
                      <a:pt x="736" y="1224"/>
                    </a:lnTo>
                    <a:lnTo>
                      <a:pt x="749" y="1219"/>
                    </a:lnTo>
                    <a:lnTo>
                      <a:pt x="749" y="1219"/>
                    </a:lnTo>
                    <a:lnTo>
                      <a:pt x="747" y="1221"/>
                    </a:lnTo>
                    <a:lnTo>
                      <a:pt x="743" y="1222"/>
                    </a:lnTo>
                    <a:lnTo>
                      <a:pt x="737" y="1225"/>
                    </a:lnTo>
                    <a:lnTo>
                      <a:pt x="737" y="1225"/>
                    </a:lnTo>
                    <a:lnTo>
                      <a:pt x="734" y="1225"/>
                    </a:lnTo>
                    <a:lnTo>
                      <a:pt x="737" y="1225"/>
                    </a:lnTo>
                    <a:lnTo>
                      <a:pt x="737" y="1225"/>
                    </a:lnTo>
                    <a:lnTo>
                      <a:pt x="746" y="1222"/>
                    </a:lnTo>
                    <a:lnTo>
                      <a:pt x="746" y="1222"/>
                    </a:lnTo>
                    <a:lnTo>
                      <a:pt x="750" y="1221"/>
                    </a:lnTo>
                    <a:lnTo>
                      <a:pt x="750" y="1221"/>
                    </a:lnTo>
                    <a:lnTo>
                      <a:pt x="754" y="1221"/>
                    </a:lnTo>
                    <a:lnTo>
                      <a:pt x="754" y="1221"/>
                    </a:lnTo>
                    <a:lnTo>
                      <a:pt x="770" y="1215"/>
                    </a:lnTo>
                    <a:lnTo>
                      <a:pt x="770" y="1215"/>
                    </a:lnTo>
                    <a:lnTo>
                      <a:pt x="771" y="1216"/>
                    </a:lnTo>
                    <a:lnTo>
                      <a:pt x="770" y="1216"/>
                    </a:lnTo>
                    <a:lnTo>
                      <a:pt x="766" y="1218"/>
                    </a:lnTo>
                    <a:lnTo>
                      <a:pt x="761" y="1221"/>
                    </a:lnTo>
                    <a:lnTo>
                      <a:pt x="760" y="1222"/>
                    </a:lnTo>
                    <a:lnTo>
                      <a:pt x="760" y="1222"/>
                    </a:lnTo>
                    <a:lnTo>
                      <a:pt x="764" y="1221"/>
                    </a:lnTo>
                    <a:lnTo>
                      <a:pt x="767" y="1219"/>
                    </a:lnTo>
                    <a:lnTo>
                      <a:pt x="767" y="1219"/>
                    </a:lnTo>
                    <a:lnTo>
                      <a:pt x="780" y="1216"/>
                    </a:lnTo>
                    <a:lnTo>
                      <a:pt x="780" y="1216"/>
                    </a:lnTo>
                    <a:lnTo>
                      <a:pt x="796" y="1211"/>
                    </a:lnTo>
                    <a:lnTo>
                      <a:pt x="796" y="1211"/>
                    </a:lnTo>
                    <a:lnTo>
                      <a:pt x="810" y="1205"/>
                    </a:lnTo>
                    <a:lnTo>
                      <a:pt x="810" y="1205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3" y="1199"/>
                    </a:lnTo>
                    <a:lnTo>
                      <a:pt x="821" y="1201"/>
                    </a:lnTo>
                    <a:lnTo>
                      <a:pt x="818" y="1202"/>
                    </a:lnTo>
                    <a:lnTo>
                      <a:pt x="821" y="1202"/>
                    </a:lnTo>
                    <a:lnTo>
                      <a:pt x="821" y="1202"/>
                    </a:lnTo>
                    <a:lnTo>
                      <a:pt x="826" y="1199"/>
                    </a:lnTo>
                    <a:lnTo>
                      <a:pt x="833" y="1195"/>
                    </a:lnTo>
                    <a:lnTo>
                      <a:pt x="833" y="1195"/>
                    </a:lnTo>
                    <a:lnTo>
                      <a:pt x="827" y="1196"/>
                    </a:lnTo>
                    <a:lnTo>
                      <a:pt x="823" y="1198"/>
                    </a:lnTo>
                    <a:lnTo>
                      <a:pt x="823" y="1198"/>
                    </a:lnTo>
                    <a:lnTo>
                      <a:pt x="821" y="1198"/>
                    </a:lnTo>
                    <a:lnTo>
                      <a:pt x="821" y="1198"/>
                    </a:lnTo>
                    <a:lnTo>
                      <a:pt x="831" y="1194"/>
                    </a:lnTo>
                    <a:lnTo>
                      <a:pt x="831" y="1194"/>
                    </a:lnTo>
                    <a:lnTo>
                      <a:pt x="836" y="1192"/>
                    </a:lnTo>
                    <a:lnTo>
                      <a:pt x="836" y="1192"/>
                    </a:lnTo>
                    <a:lnTo>
                      <a:pt x="841" y="1189"/>
                    </a:lnTo>
                    <a:lnTo>
                      <a:pt x="841" y="1189"/>
                    </a:lnTo>
                    <a:lnTo>
                      <a:pt x="843" y="1189"/>
                    </a:lnTo>
                    <a:lnTo>
                      <a:pt x="844" y="1189"/>
                    </a:lnTo>
                    <a:lnTo>
                      <a:pt x="844" y="1189"/>
                    </a:lnTo>
                    <a:lnTo>
                      <a:pt x="851" y="1186"/>
                    </a:lnTo>
                    <a:lnTo>
                      <a:pt x="858" y="1182"/>
                    </a:lnTo>
                    <a:lnTo>
                      <a:pt x="858" y="1182"/>
                    </a:lnTo>
                    <a:lnTo>
                      <a:pt x="861" y="1182"/>
                    </a:lnTo>
                    <a:lnTo>
                      <a:pt x="860" y="1184"/>
                    </a:lnTo>
                    <a:lnTo>
                      <a:pt x="860" y="1184"/>
                    </a:lnTo>
                    <a:lnTo>
                      <a:pt x="864" y="1182"/>
                    </a:lnTo>
                    <a:lnTo>
                      <a:pt x="868" y="1181"/>
                    </a:lnTo>
                    <a:lnTo>
                      <a:pt x="868" y="1181"/>
                    </a:lnTo>
                    <a:lnTo>
                      <a:pt x="868" y="1179"/>
                    </a:lnTo>
                    <a:lnTo>
                      <a:pt x="867" y="1179"/>
                    </a:lnTo>
                    <a:lnTo>
                      <a:pt x="867" y="1179"/>
                    </a:lnTo>
                    <a:lnTo>
                      <a:pt x="894" y="1168"/>
                    </a:lnTo>
                    <a:lnTo>
                      <a:pt x="894" y="1168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8" y="1154"/>
                    </a:lnTo>
                    <a:lnTo>
                      <a:pt x="917" y="1156"/>
                    </a:lnTo>
                    <a:lnTo>
                      <a:pt x="917" y="1156"/>
                    </a:lnTo>
                    <a:lnTo>
                      <a:pt x="921" y="1154"/>
                    </a:lnTo>
                    <a:lnTo>
                      <a:pt x="921" y="1154"/>
                    </a:lnTo>
                    <a:lnTo>
                      <a:pt x="925" y="1151"/>
                    </a:lnTo>
                    <a:lnTo>
                      <a:pt x="925" y="1151"/>
                    </a:lnTo>
                    <a:lnTo>
                      <a:pt x="927" y="1149"/>
                    </a:lnTo>
                    <a:lnTo>
                      <a:pt x="927" y="1149"/>
                    </a:lnTo>
                    <a:lnTo>
                      <a:pt x="925" y="1149"/>
                    </a:lnTo>
                    <a:lnTo>
                      <a:pt x="927" y="1148"/>
                    </a:lnTo>
                    <a:lnTo>
                      <a:pt x="927" y="1148"/>
                    </a:lnTo>
                    <a:lnTo>
                      <a:pt x="934" y="1144"/>
                    </a:lnTo>
                    <a:lnTo>
                      <a:pt x="940" y="1139"/>
                    </a:lnTo>
                    <a:lnTo>
                      <a:pt x="940" y="1139"/>
                    </a:lnTo>
                    <a:lnTo>
                      <a:pt x="943" y="1139"/>
                    </a:lnTo>
                    <a:lnTo>
                      <a:pt x="945" y="1138"/>
                    </a:lnTo>
                    <a:lnTo>
                      <a:pt x="945" y="1138"/>
                    </a:lnTo>
                    <a:lnTo>
                      <a:pt x="945" y="1138"/>
                    </a:lnTo>
                    <a:lnTo>
                      <a:pt x="945" y="1136"/>
                    </a:lnTo>
                    <a:lnTo>
                      <a:pt x="945" y="1136"/>
                    </a:lnTo>
                    <a:lnTo>
                      <a:pt x="945" y="1135"/>
                    </a:lnTo>
                    <a:lnTo>
                      <a:pt x="945" y="1135"/>
                    </a:lnTo>
                    <a:lnTo>
                      <a:pt x="948" y="1134"/>
                    </a:lnTo>
                    <a:lnTo>
                      <a:pt x="951" y="1132"/>
                    </a:lnTo>
                    <a:lnTo>
                      <a:pt x="957" y="1128"/>
                    </a:lnTo>
                    <a:lnTo>
                      <a:pt x="957" y="1128"/>
                    </a:lnTo>
                    <a:lnTo>
                      <a:pt x="958" y="1128"/>
                    </a:lnTo>
                    <a:lnTo>
                      <a:pt x="961" y="1126"/>
                    </a:lnTo>
                    <a:lnTo>
                      <a:pt x="961" y="1126"/>
                    </a:lnTo>
                    <a:lnTo>
                      <a:pt x="961" y="1126"/>
                    </a:lnTo>
                    <a:lnTo>
                      <a:pt x="960" y="1126"/>
                    </a:lnTo>
                    <a:lnTo>
                      <a:pt x="960" y="1126"/>
                    </a:lnTo>
                    <a:lnTo>
                      <a:pt x="965" y="1122"/>
                    </a:lnTo>
                    <a:lnTo>
                      <a:pt x="971" y="1118"/>
                    </a:lnTo>
                    <a:lnTo>
                      <a:pt x="971" y="1118"/>
                    </a:lnTo>
                    <a:lnTo>
                      <a:pt x="977" y="1116"/>
                    </a:lnTo>
                    <a:lnTo>
                      <a:pt x="980" y="1116"/>
                    </a:lnTo>
                    <a:lnTo>
                      <a:pt x="980" y="1116"/>
                    </a:lnTo>
                    <a:lnTo>
                      <a:pt x="982" y="1114"/>
                    </a:lnTo>
                    <a:lnTo>
                      <a:pt x="980" y="1114"/>
                    </a:lnTo>
                    <a:lnTo>
                      <a:pt x="977" y="1115"/>
                    </a:lnTo>
                    <a:lnTo>
                      <a:pt x="975" y="1115"/>
                    </a:lnTo>
                    <a:lnTo>
                      <a:pt x="977" y="1114"/>
                    </a:lnTo>
                    <a:lnTo>
                      <a:pt x="977" y="1114"/>
                    </a:lnTo>
                    <a:lnTo>
                      <a:pt x="980" y="1112"/>
                    </a:lnTo>
                    <a:lnTo>
                      <a:pt x="984" y="1111"/>
                    </a:lnTo>
                    <a:lnTo>
                      <a:pt x="984" y="1111"/>
                    </a:lnTo>
                    <a:lnTo>
                      <a:pt x="990" y="1105"/>
                    </a:lnTo>
                    <a:lnTo>
                      <a:pt x="992" y="1102"/>
                    </a:lnTo>
                    <a:lnTo>
                      <a:pt x="994" y="1101"/>
                    </a:lnTo>
                    <a:lnTo>
                      <a:pt x="994" y="1101"/>
                    </a:lnTo>
                    <a:lnTo>
                      <a:pt x="1000" y="1095"/>
                    </a:lnTo>
                    <a:lnTo>
                      <a:pt x="1000" y="1095"/>
                    </a:lnTo>
                    <a:lnTo>
                      <a:pt x="1002" y="1094"/>
                    </a:lnTo>
                    <a:lnTo>
                      <a:pt x="1004" y="1094"/>
                    </a:lnTo>
                    <a:lnTo>
                      <a:pt x="1004" y="1094"/>
                    </a:lnTo>
                    <a:lnTo>
                      <a:pt x="1008" y="1089"/>
                    </a:lnTo>
                    <a:lnTo>
                      <a:pt x="1008" y="1089"/>
                    </a:lnTo>
                    <a:lnTo>
                      <a:pt x="1007" y="1089"/>
                    </a:lnTo>
                    <a:lnTo>
                      <a:pt x="1005" y="1091"/>
                    </a:lnTo>
                    <a:lnTo>
                      <a:pt x="1005" y="1091"/>
                    </a:lnTo>
                    <a:lnTo>
                      <a:pt x="1004" y="1092"/>
                    </a:lnTo>
                    <a:lnTo>
                      <a:pt x="1004" y="1092"/>
                    </a:lnTo>
                    <a:lnTo>
                      <a:pt x="1007" y="1088"/>
                    </a:lnTo>
                    <a:lnTo>
                      <a:pt x="1012" y="1084"/>
                    </a:lnTo>
                    <a:lnTo>
                      <a:pt x="1012" y="1084"/>
                    </a:lnTo>
                    <a:lnTo>
                      <a:pt x="1020" y="1077"/>
                    </a:lnTo>
                    <a:lnTo>
                      <a:pt x="1020" y="1077"/>
                    </a:lnTo>
                    <a:lnTo>
                      <a:pt x="1025" y="1071"/>
                    </a:lnTo>
                    <a:lnTo>
                      <a:pt x="1025" y="1071"/>
                    </a:lnTo>
                    <a:lnTo>
                      <a:pt x="1025" y="1074"/>
                    </a:lnTo>
                    <a:lnTo>
                      <a:pt x="1022" y="1077"/>
                    </a:lnTo>
                    <a:lnTo>
                      <a:pt x="1022" y="1077"/>
                    </a:lnTo>
                    <a:lnTo>
                      <a:pt x="1027" y="1074"/>
                    </a:lnTo>
                    <a:lnTo>
                      <a:pt x="1028" y="1071"/>
                    </a:lnTo>
                    <a:lnTo>
                      <a:pt x="1031" y="1067"/>
                    </a:lnTo>
                    <a:lnTo>
                      <a:pt x="1034" y="1064"/>
                    </a:lnTo>
                    <a:lnTo>
                      <a:pt x="1034" y="1064"/>
                    </a:lnTo>
                    <a:lnTo>
                      <a:pt x="1037" y="1061"/>
                    </a:lnTo>
                    <a:lnTo>
                      <a:pt x="1040" y="1058"/>
                    </a:lnTo>
                    <a:lnTo>
                      <a:pt x="1040" y="1058"/>
                    </a:lnTo>
                    <a:lnTo>
                      <a:pt x="1045" y="1052"/>
                    </a:lnTo>
                    <a:lnTo>
                      <a:pt x="1045" y="1052"/>
                    </a:lnTo>
                    <a:lnTo>
                      <a:pt x="1052" y="1045"/>
                    </a:lnTo>
                    <a:lnTo>
                      <a:pt x="1060" y="1038"/>
                    </a:lnTo>
                    <a:lnTo>
                      <a:pt x="1060" y="1038"/>
                    </a:lnTo>
                    <a:lnTo>
                      <a:pt x="1060" y="1039"/>
                    </a:lnTo>
                    <a:lnTo>
                      <a:pt x="1058" y="1041"/>
                    </a:lnTo>
                    <a:lnTo>
                      <a:pt x="1054" y="1045"/>
                    </a:lnTo>
                    <a:lnTo>
                      <a:pt x="1054" y="1045"/>
                    </a:lnTo>
                    <a:lnTo>
                      <a:pt x="1055" y="1045"/>
                    </a:lnTo>
                    <a:lnTo>
                      <a:pt x="1055" y="1047"/>
                    </a:lnTo>
                    <a:lnTo>
                      <a:pt x="1054" y="1048"/>
                    </a:lnTo>
                    <a:lnTo>
                      <a:pt x="1055" y="1048"/>
                    </a:lnTo>
                    <a:lnTo>
                      <a:pt x="1055" y="1048"/>
                    </a:lnTo>
                    <a:lnTo>
                      <a:pt x="1061" y="1039"/>
                    </a:lnTo>
                    <a:lnTo>
                      <a:pt x="1061" y="1039"/>
                    </a:lnTo>
                    <a:lnTo>
                      <a:pt x="1067" y="1029"/>
                    </a:lnTo>
                    <a:lnTo>
                      <a:pt x="1067" y="1029"/>
                    </a:lnTo>
                    <a:lnTo>
                      <a:pt x="1074" y="1024"/>
                    </a:lnTo>
                    <a:lnTo>
                      <a:pt x="1074" y="1024"/>
                    </a:lnTo>
                    <a:lnTo>
                      <a:pt x="1074" y="1024"/>
                    </a:lnTo>
                    <a:lnTo>
                      <a:pt x="1074" y="1025"/>
                    </a:lnTo>
                    <a:lnTo>
                      <a:pt x="1071" y="1028"/>
                    </a:lnTo>
                    <a:lnTo>
                      <a:pt x="1070" y="1031"/>
                    </a:lnTo>
                    <a:lnTo>
                      <a:pt x="1072" y="1029"/>
                    </a:lnTo>
                    <a:lnTo>
                      <a:pt x="1072" y="1029"/>
                    </a:lnTo>
                    <a:lnTo>
                      <a:pt x="1068" y="1034"/>
                    </a:lnTo>
                    <a:lnTo>
                      <a:pt x="1065" y="1038"/>
                    </a:lnTo>
                    <a:lnTo>
                      <a:pt x="1065" y="1038"/>
                    </a:lnTo>
                    <a:lnTo>
                      <a:pt x="1068" y="1035"/>
                    </a:lnTo>
                    <a:lnTo>
                      <a:pt x="1071" y="1032"/>
                    </a:lnTo>
                    <a:lnTo>
                      <a:pt x="1074" y="1029"/>
                    </a:lnTo>
                    <a:lnTo>
                      <a:pt x="1075" y="1029"/>
                    </a:lnTo>
                    <a:lnTo>
                      <a:pt x="1075" y="1029"/>
                    </a:lnTo>
                    <a:lnTo>
                      <a:pt x="1078" y="1024"/>
                    </a:lnTo>
                    <a:lnTo>
                      <a:pt x="1082" y="1017"/>
                    </a:lnTo>
                    <a:lnTo>
                      <a:pt x="1082" y="1017"/>
                    </a:lnTo>
                    <a:lnTo>
                      <a:pt x="1084" y="1017"/>
                    </a:lnTo>
                    <a:lnTo>
                      <a:pt x="1087" y="1015"/>
                    </a:lnTo>
                    <a:lnTo>
                      <a:pt x="1089" y="1012"/>
                    </a:lnTo>
                    <a:lnTo>
                      <a:pt x="1092" y="1008"/>
                    </a:lnTo>
                    <a:lnTo>
                      <a:pt x="1092" y="1008"/>
                    </a:lnTo>
                    <a:lnTo>
                      <a:pt x="1098" y="999"/>
                    </a:lnTo>
                    <a:lnTo>
                      <a:pt x="1104" y="991"/>
                    </a:lnTo>
                    <a:lnTo>
                      <a:pt x="1104" y="991"/>
                    </a:lnTo>
                    <a:lnTo>
                      <a:pt x="1102" y="991"/>
                    </a:lnTo>
                    <a:lnTo>
                      <a:pt x="1101" y="992"/>
                    </a:lnTo>
                    <a:lnTo>
                      <a:pt x="1101" y="992"/>
                    </a:lnTo>
                    <a:lnTo>
                      <a:pt x="1097" y="997"/>
                    </a:lnTo>
                    <a:lnTo>
                      <a:pt x="1097" y="997"/>
                    </a:lnTo>
                    <a:lnTo>
                      <a:pt x="1098" y="995"/>
                    </a:lnTo>
                    <a:lnTo>
                      <a:pt x="1099" y="991"/>
                    </a:lnTo>
                    <a:lnTo>
                      <a:pt x="1099" y="991"/>
                    </a:lnTo>
                    <a:lnTo>
                      <a:pt x="1105" y="985"/>
                    </a:lnTo>
                    <a:lnTo>
                      <a:pt x="1105" y="985"/>
                    </a:lnTo>
                    <a:lnTo>
                      <a:pt x="1107" y="985"/>
                    </a:lnTo>
                    <a:lnTo>
                      <a:pt x="1107" y="987"/>
                    </a:lnTo>
                    <a:lnTo>
                      <a:pt x="1105" y="989"/>
                    </a:lnTo>
                    <a:lnTo>
                      <a:pt x="1105" y="989"/>
                    </a:lnTo>
                    <a:lnTo>
                      <a:pt x="1107" y="988"/>
                    </a:lnTo>
                    <a:lnTo>
                      <a:pt x="1109" y="987"/>
                    </a:lnTo>
                    <a:lnTo>
                      <a:pt x="1109" y="987"/>
                    </a:lnTo>
                    <a:lnTo>
                      <a:pt x="1109" y="985"/>
                    </a:lnTo>
                    <a:lnTo>
                      <a:pt x="1111" y="982"/>
                    </a:lnTo>
                    <a:lnTo>
                      <a:pt x="1112" y="979"/>
                    </a:lnTo>
                    <a:lnTo>
                      <a:pt x="1115" y="975"/>
                    </a:lnTo>
                    <a:lnTo>
                      <a:pt x="1115" y="975"/>
                    </a:lnTo>
                    <a:lnTo>
                      <a:pt x="1114" y="977"/>
                    </a:lnTo>
                    <a:lnTo>
                      <a:pt x="1112" y="978"/>
                    </a:lnTo>
                    <a:lnTo>
                      <a:pt x="1109" y="981"/>
                    </a:lnTo>
                    <a:lnTo>
                      <a:pt x="1109" y="981"/>
                    </a:lnTo>
                    <a:lnTo>
                      <a:pt x="1112" y="975"/>
                    </a:lnTo>
                    <a:lnTo>
                      <a:pt x="1117" y="971"/>
                    </a:lnTo>
                    <a:lnTo>
                      <a:pt x="1117" y="971"/>
                    </a:lnTo>
                    <a:lnTo>
                      <a:pt x="1117" y="972"/>
                    </a:lnTo>
                    <a:lnTo>
                      <a:pt x="1115" y="975"/>
                    </a:lnTo>
                    <a:lnTo>
                      <a:pt x="1115" y="975"/>
                    </a:lnTo>
                    <a:lnTo>
                      <a:pt x="1117" y="972"/>
                    </a:lnTo>
                    <a:lnTo>
                      <a:pt x="1118" y="972"/>
                    </a:lnTo>
                    <a:lnTo>
                      <a:pt x="1118" y="972"/>
                    </a:lnTo>
                    <a:lnTo>
                      <a:pt x="1118" y="972"/>
                    </a:lnTo>
                    <a:lnTo>
                      <a:pt x="1119" y="971"/>
                    </a:lnTo>
                    <a:lnTo>
                      <a:pt x="1119" y="969"/>
                    </a:lnTo>
                    <a:lnTo>
                      <a:pt x="1119" y="969"/>
                    </a:lnTo>
                    <a:lnTo>
                      <a:pt x="1121" y="968"/>
                    </a:lnTo>
                    <a:lnTo>
                      <a:pt x="1121" y="968"/>
                    </a:lnTo>
                    <a:lnTo>
                      <a:pt x="1119" y="968"/>
                    </a:lnTo>
                    <a:lnTo>
                      <a:pt x="1118" y="968"/>
                    </a:lnTo>
                    <a:lnTo>
                      <a:pt x="1118" y="965"/>
                    </a:lnTo>
                    <a:lnTo>
                      <a:pt x="1118" y="965"/>
                    </a:lnTo>
                    <a:lnTo>
                      <a:pt x="1121" y="964"/>
                    </a:lnTo>
                    <a:lnTo>
                      <a:pt x="1121" y="964"/>
                    </a:lnTo>
                    <a:lnTo>
                      <a:pt x="1121" y="964"/>
                    </a:lnTo>
                    <a:lnTo>
                      <a:pt x="1122" y="964"/>
                    </a:lnTo>
                    <a:lnTo>
                      <a:pt x="1122" y="964"/>
                    </a:lnTo>
                    <a:lnTo>
                      <a:pt x="1122" y="961"/>
                    </a:lnTo>
                    <a:lnTo>
                      <a:pt x="1122" y="961"/>
                    </a:lnTo>
                    <a:lnTo>
                      <a:pt x="1122" y="961"/>
                    </a:lnTo>
                    <a:lnTo>
                      <a:pt x="1124" y="958"/>
                    </a:lnTo>
                    <a:lnTo>
                      <a:pt x="1125" y="955"/>
                    </a:lnTo>
                    <a:lnTo>
                      <a:pt x="1125" y="955"/>
                    </a:lnTo>
                    <a:lnTo>
                      <a:pt x="1127" y="955"/>
                    </a:lnTo>
                    <a:lnTo>
                      <a:pt x="1127" y="957"/>
                    </a:lnTo>
                    <a:lnTo>
                      <a:pt x="1127" y="958"/>
                    </a:lnTo>
                    <a:lnTo>
                      <a:pt x="1128" y="958"/>
                    </a:lnTo>
                    <a:lnTo>
                      <a:pt x="1128" y="958"/>
                    </a:lnTo>
                    <a:lnTo>
                      <a:pt x="1128" y="955"/>
                    </a:lnTo>
                    <a:lnTo>
                      <a:pt x="1128" y="954"/>
                    </a:lnTo>
                    <a:lnTo>
                      <a:pt x="1128" y="954"/>
                    </a:lnTo>
                    <a:lnTo>
                      <a:pt x="1129" y="951"/>
                    </a:lnTo>
                    <a:lnTo>
                      <a:pt x="1131" y="949"/>
                    </a:lnTo>
                    <a:lnTo>
                      <a:pt x="1132" y="947"/>
                    </a:lnTo>
                    <a:lnTo>
                      <a:pt x="1134" y="944"/>
                    </a:lnTo>
                    <a:lnTo>
                      <a:pt x="1134" y="944"/>
                    </a:lnTo>
                    <a:lnTo>
                      <a:pt x="1137" y="942"/>
                    </a:lnTo>
                    <a:lnTo>
                      <a:pt x="1138" y="941"/>
                    </a:lnTo>
                    <a:lnTo>
                      <a:pt x="1138" y="941"/>
                    </a:lnTo>
                    <a:lnTo>
                      <a:pt x="1142" y="934"/>
                    </a:lnTo>
                    <a:lnTo>
                      <a:pt x="1147" y="928"/>
                    </a:lnTo>
                    <a:lnTo>
                      <a:pt x="1147" y="928"/>
                    </a:lnTo>
                    <a:lnTo>
                      <a:pt x="1147" y="924"/>
                    </a:lnTo>
                    <a:lnTo>
                      <a:pt x="1148" y="921"/>
                    </a:lnTo>
                    <a:lnTo>
                      <a:pt x="1154" y="911"/>
                    </a:lnTo>
                    <a:lnTo>
                      <a:pt x="1154" y="911"/>
                    </a:lnTo>
                    <a:lnTo>
                      <a:pt x="1154" y="911"/>
                    </a:lnTo>
                    <a:lnTo>
                      <a:pt x="1154" y="914"/>
                    </a:lnTo>
                    <a:lnTo>
                      <a:pt x="1154" y="914"/>
                    </a:lnTo>
                    <a:lnTo>
                      <a:pt x="1155" y="912"/>
                    </a:lnTo>
                    <a:lnTo>
                      <a:pt x="1155" y="912"/>
                    </a:lnTo>
                    <a:lnTo>
                      <a:pt x="1157" y="908"/>
                    </a:lnTo>
                    <a:lnTo>
                      <a:pt x="1158" y="905"/>
                    </a:lnTo>
                    <a:lnTo>
                      <a:pt x="1162" y="895"/>
                    </a:lnTo>
                    <a:lnTo>
                      <a:pt x="1162" y="895"/>
                    </a:lnTo>
                    <a:lnTo>
                      <a:pt x="1164" y="894"/>
                    </a:lnTo>
                    <a:lnTo>
                      <a:pt x="1162" y="894"/>
                    </a:lnTo>
                    <a:lnTo>
                      <a:pt x="1161" y="895"/>
                    </a:lnTo>
                    <a:lnTo>
                      <a:pt x="1161" y="894"/>
                    </a:lnTo>
                    <a:lnTo>
                      <a:pt x="1161" y="894"/>
                    </a:lnTo>
                    <a:lnTo>
                      <a:pt x="1164" y="891"/>
                    </a:lnTo>
                    <a:lnTo>
                      <a:pt x="1164" y="891"/>
                    </a:lnTo>
                    <a:lnTo>
                      <a:pt x="1164" y="891"/>
                    </a:lnTo>
                    <a:lnTo>
                      <a:pt x="1165" y="891"/>
                    </a:lnTo>
                    <a:lnTo>
                      <a:pt x="1166" y="890"/>
                    </a:lnTo>
                    <a:lnTo>
                      <a:pt x="1166" y="890"/>
                    </a:lnTo>
                    <a:lnTo>
                      <a:pt x="1168" y="885"/>
                    </a:lnTo>
                    <a:lnTo>
                      <a:pt x="1168" y="884"/>
                    </a:lnTo>
                    <a:lnTo>
                      <a:pt x="1168" y="884"/>
                    </a:lnTo>
                    <a:lnTo>
                      <a:pt x="1172" y="877"/>
                    </a:lnTo>
                    <a:lnTo>
                      <a:pt x="1175" y="868"/>
                    </a:lnTo>
                    <a:lnTo>
                      <a:pt x="1175" y="868"/>
                    </a:lnTo>
                    <a:lnTo>
                      <a:pt x="1178" y="861"/>
                    </a:lnTo>
                    <a:lnTo>
                      <a:pt x="1178" y="861"/>
                    </a:lnTo>
                    <a:lnTo>
                      <a:pt x="1182" y="852"/>
                    </a:lnTo>
                    <a:lnTo>
                      <a:pt x="1182" y="852"/>
                    </a:lnTo>
                    <a:lnTo>
                      <a:pt x="1182" y="847"/>
                    </a:lnTo>
                    <a:lnTo>
                      <a:pt x="1185" y="838"/>
                    </a:lnTo>
                    <a:lnTo>
                      <a:pt x="1185" y="838"/>
                    </a:lnTo>
                    <a:lnTo>
                      <a:pt x="1186" y="835"/>
                    </a:lnTo>
                    <a:lnTo>
                      <a:pt x="1188" y="831"/>
                    </a:lnTo>
                    <a:lnTo>
                      <a:pt x="1188" y="831"/>
                    </a:lnTo>
                    <a:lnTo>
                      <a:pt x="1189" y="832"/>
                    </a:lnTo>
                    <a:lnTo>
                      <a:pt x="1188" y="835"/>
                    </a:lnTo>
                    <a:lnTo>
                      <a:pt x="1188" y="835"/>
                    </a:lnTo>
                    <a:lnTo>
                      <a:pt x="1188" y="838"/>
                    </a:lnTo>
                    <a:lnTo>
                      <a:pt x="1188" y="838"/>
                    </a:lnTo>
                    <a:lnTo>
                      <a:pt x="1186" y="841"/>
                    </a:lnTo>
                    <a:lnTo>
                      <a:pt x="1186" y="841"/>
                    </a:lnTo>
                    <a:lnTo>
                      <a:pt x="1189" y="837"/>
                    </a:lnTo>
                    <a:lnTo>
                      <a:pt x="1189" y="832"/>
                    </a:lnTo>
                    <a:lnTo>
                      <a:pt x="1189" y="832"/>
                    </a:lnTo>
                    <a:lnTo>
                      <a:pt x="1191" y="824"/>
                    </a:lnTo>
                    <a:lnTo>
                      <a:pt x="1191" y="824"/>
                    </a:lnTo>
                    <a:lnTo>
                      <a:pt x="1194" y="821"/>
                    </a:lnTo>
                    <a:lnTo>
                      <a:pt x="1196" y="818"/>
                    </a:lnTo>
                    <a:lnTo>
                      <a:pt x="1196" y="818"/>
                    </a:lnTo>
                    <a:lnTo>
                      <a:pt x="1198" y="814"/>
                    </a:lnTo>
                    <a:lnTo>
                      <a:pt x="1198" y="810"/>
                    </a:lnTo>
                    <a:lnTo>
                      <a:pt x="1198" y="810"/>
                    </a:lnTo>
                    <a:lnTo>
                      <a:pt x="1201" y="805"/>
                    </a:lnTo>
                    <a:lnTo>
                      <a:pt x="1201" y="805"/>
                    </a:lnTo>
                    <a:lnTo>
                      <a:pt x="1199" y="805"/>
                    </a:lnTo>
                    <a:lnTo>
                      <a:pt x="1199" y="804"/>
                    </a:lnTo>
                    <a:lnTo>
                      <a:pt x="1201" y="800"/>
                    </a:lnTo>
                    <a:lnTo>
                      <a:pt x="1202" y="795"/>
                    </a:lnTo>
                    <a:lnTo>
                      <a:pt x="1205" y="791"/>
                    </a:lnTo>
                    <a:lnTo>
                      <a:pt x="1205" y="791"/>
                    </a:lnTo>
                    <a:lnTo>
                      <a:pt x="1205" y="788"/>
                    </a:lnTo>
                    <a:lnTo>
                      <a:pt x="1205" y="785"/>
                    </a:lnTo>
                    <a:lnTo>
                      <a:pt x="1208" y="778"/>
                    </a:lnTo>
                    <a:lnTo>
                      <a:pt x="1208" y="778"/>
                    </a:lnTo>
                    <a:lnTo>
                      <a:pt x="1208" y="777"/>
                    </a:lnTo>
                    <a:lnTo>
                      <a:pt x="1206" y="777"/>
                    </a:lnTo>
                    <a:lnTo>
                      <a:pt x="1205" y="780"/>
                    </a:lnTo>
                    <a:lnTo>
                      <a:pt x="1205" y="780"/>
                    </a:lnTo>
                    <a:lnTo>
                      <a:pt x="1206" y="777"/>
                    </a:lnTo>
                    <a:lnTo>
                      <a:pt x="1208" y="772"/>
                    </a:lnTo>
                    <a:lnTo>
                      <a:pt x="1208" y="772"/>
                    </a:lnTo>
                    <a:lnTo>
                      <a:pt x="1209" y="771"/>
                    </a:lnTo>
                    <a:lnTo>
                      <a:pt x="1209" y="771"/>
                    </a:lnTo>
                    <a:lnTo>
                      <a:pt x="1209" y="774"/>
                    </a:lnTo>
                    <a:lnTo>
                      <a:pt x="1209" y="774"/>
                    </a:lnTo>
                    <a:lnTo>
                      <a:pt x="1212" y="767"/>
                    </a:lnTo>
                    <a:lnTo>
                      <a:pt x="1215" y="760"/>
                    </a:lnTo>
                    <a:lnTo>
                      <a:pt x="1215" y="760"/>
                    </a:lnTo>
                    <a:lnTo>
                      <a:pt x="1215" y="764"/>
                    </a:lnTo>
                    <a:lnTo>
                      <a:pt x="1215" y="764"/>
                    </a:lnTo>
                    <a:lnTo>
                      <a:pt x="1218" y="757"/>
                    </a:lnTo>
                    <a:lnTo>
                      <a:pt x="1218" y="757"/>
                    </a:lnTo>
                    <a:lnTo>
                      <a:pt x="1219" y="748"/>
                    </a:lnTo>
                    <a:lnTo>
                      <a:pt x="1219" y="748"/>
                    </a:lnTo>
                    <a:lnTo>
                      <a:pt x="1218" y="754"/>
                    </a:lnTo>
                    <a:lnTo>
                      <a:pt x="1215" y="758"/>
                    </a:lnTo>
                    <a:lnTo>
                      <a:pt x="1215" y="758"/>
                    </a:lnTo>
                    <a:lnTo>
                      <a:pt x="1214" y="761"/>
                    </a:lnTo>
                    <a:lnTo>
                      <a:pt x="1211" y="768"/>
                    </a:lnTo>
                    <a:lnTo>
                      <a:pt x="1211" y="768"/>
                    </a:lnTo>
                    <a:lnTo>
                      <a:pt x="1212" y="761"/>
                    </a:lnTo>
                    <a:lnTo>
                      <a:pt x="1214" y="757"/>
                    </a:lnTo>
                    <a:lnTo>
                      <a:pt x="1215" y="753"/>
                    </a:lnTo>
                    <a:lnTo>
                      <a:pt x="1216" y="748"/>
                    </a:lnTo>
                    <a:lnTo>
                      <a:pt x="1216" y="748"/>
                    </a:lnTo>
                    <a:lnTo>
                      <a:pt x="1216" y="750"/>
                    </a:lnTo>
                    <a:lnTo>
                      <a:pt x="1214" y="753"/>
                    </a:lnTo>
                    <a:lnTo>
                      <a:pt x="1212" y="754"/>
                    </a:lnTo>
                    <a:lnTo>
                      <a:pt x="1212" y="754"/>
                    </a:lnTo>
                    <a:lnTo>
                      <a:pt x="1212" y="754"/>
                    </a:lnTo>
                    <a:lnTo>
                      <a:pt x="1214" y="748"/>
                    </a:lnTo>
                    <a:lnTo>
                      <a:pt x="1216" y="743"/>
                    </a:lnTo>
                    <a:lnTo>
                      <a:pt x="1216" y="743"/>
                    </a:lnTo>
                    <a:lnTo>
                      <a:pt x="1215" y="738"/>
                    </a:lnTo>
                    <a:lnTo>
                      <a:pt x="1214" y="735"/>
                    </a:lnTo>
                    <a:lnTo>
                      <a:pt x="1214" y="735"/>
                    </a:lnTo>
                    <a:lnTo>
                      <a:pt x="1215" y="735"/>
                    </a:lnTo>
                    <a:lnTo>
                      <a:pt x="1216" y="733"/>
                    </a:lnTo>
                    <a:lnTo>
                      <a:pt x="1219" y="727"/>
                    </a:lnTo>
                    <a:lnTo>
                      <a:pt x="1219" y="727"/>
                    </a:lnTo>
                    <a:lnTo>
                      <a:pt x="1219" y="727"/>
                    </a:lnTo>
                    <a:lnTo>
                      <a:pt x="1221" y="728"/>
                    </a:lnTo>
                    <a:lnTo>
                      <a:pt x="1221" y="730"/>
                    </a:lnTo>
                    <a:lnTo>
                      <a:pt x="1221" y="728"/>
                    </a:lnTo>
                    <a:lnTo>
                      <a:pt x="1221" y="728"/>
                    </a:lnTo>
                    <a:lnTo>
                      <a:pt x="1221" y="725"/>
                    </a:lnTo>
                    <a:lnTo>
                      <a:pt x="1219" y="724"/>
                    </a:lnTo>
                    <a:lnTo>
                      <a:pt x="1219" y="724"/>
                    </a:lnTo>
                    <a:lnTo>
                      <a:pt x="1221" y="720"/>
                    </a:lnTo>
                    <a:lnTo>
                      <a:pt x="1221" y="720"/>
                    </a:lnTo>
                    <a:lnTo>
                      <a:pt x="1219" y="720"/>
                    </a:lnTo>
                    <a:lnTo>
                      <a:pt x="1219" y="720"/>
                    </a:lnTo>
                    <a:lnTo>
                      <a:pt x="1222" y="710"/>
                    </a:lnTo>
                    <a:lnTo>
                      <a:pt x="1222" y="710"/>
                    </a:lnTo>
                    <a:lnTo>
                      <a:pt x="1222" y="715"/>
                    </a:lnTo>
                    <a:lnTo>
                      <a:pt x="1222" y="718"/>
                    </a:lnTo>
                    <a:lnTo>
                      <a:pt x="1224" y="720"/>
                    </a:lnTo>
                    <a:lnTo>
                      <a:pt x="1224" y="718"/>
                    </a:lnTo>
                    <a:lnTo>
                      <a:pt x="1224" y="718"/>
                    </a:lnTo>
                    <a:lnTo>
                      <a:pt x="1225" y="700"/>
                    </a:lnTo>
                    <a:lnTo>
                      <a:pt x="1225" y="700"/>
                    </a:lnTo>
                    <a:lnTo>
                      <a:pt x="1226" y="691"/>
                    </a:lnTo>
                    <a:lnTo>
                      <a:pt x="1226" y="690"/>
                    </a:lnTo>
                    <a:lnTo>
                      <a:pt x="1228" y="690"/>
                    </a:lnTo>
                    <a:lnTo>
                      <a:pt x="1228" y="690"/>
                    </a:lnTo>
                    <a:lnTo>
                      <a:pt x="1228" y="685"/>
                    </a:lnTo>
                    <a:lnTo>
                      <a:pt x="1228" y="680"/>
                    </a:lnTo>
                    <a:lnTo>
                      <a:pt x="1228" y="680"/>
                    </a:lnTo>
                    <a:lnTo>
                      <a:pt x="1228" y="674"/>
                    </a:lnTo>
                    <a:lnTo>
                      <a:pt x="1228" y="668"/>
                    </a:lnTo>
                    <a:lnTo>
                      <a:pt x="1228" y="668"/>
                    </a:lnTo>
                    <a:lnTo>
                      <a:pt x="1228" y="661"/>
                    </a:lnTo>
                    <a:lnTo>
                      <a:pt x="1226" y="654"/>
                    </a:lnTo>
                    <a:lnTo>
                      <a:pt x="1226" y="654"/>
                    </a:lnTo>
                    <a:lnTo>
                      <a:pt x="1228" y="651"/>
                    </a:lnTo>
                    <a:lnTo>
                      <a:pt x="1229" y="648"/>
                    </a:lnTo>
                    <a:lnTo>
                      <a:pt x="1229" y="647"/>
                    </a:lnTo>
                    <a:lnTo>
                      <a:pt x="1229" y="647"/>
                    </a:lnTo>
                    <a:lnTo>
                      <a:pt x="1229" y="647"/>
                    </a:lnTo>
                    <a:lnTo>
                      <a:pt x="1231" y="645"/>
                    </a:lnTo>
                    <a:lnTo>
                      <a:pt x="1229" y="644"/>
                    </a:lnTo>
                    <a:lnTo>
                      <a:pt x="1228" y="638"/>
                    </a:lnTo>
                    <a:lnTo>
                      <a:pt x="1228" y="638"/>
                    </a:lnTo>
                    <a:lnTo>
                      <a:pt x="1229" y="625"/>
                    </a:lnTo>
                    <a:lnTo>
                      <a:pt x="1228" y="613"/>
                    </a:lnTo>
                    <a:lnTo>
                      <a:pt x="1228" y="613"/>
                    </a:lnTo>
                    <a:lnTo>
                      <a:pt x="1229" y="610"/>
                    </a:lnTo>
                    <a:lnTo>
                      <a:pt x="1229" y="607"/>
                    </a:lnTo>
                    <a:lnTo>
                      <a:pt x="1228" y="603"/>
                    </a:lnTo>
                    <a:lnTo>
                      <a:pt x="1228" y="603"/>
                    </a:lnTo>
                    <a:lnTo>
                      <a:pt x="1228" y="598"/>
                    </a:lnTo>
                    <a:lnTo>
                      <a:pt x="1229" y="593"/>
                    </a:lnTo>
                    <a:lnTo>
                      <a:pt x="1229" y="593"/>
                    </a:lnTo>
                    <a:lnTo>
                      <a:pt x="1226" y="597"/>
                    </a:lnTo>
                    <a:lnTo>
                      <a:pt x="1226" y="597"/>
                    </a:lnTo>
                    <a:lnTo>
                      <a:pt x="1226" y="590"/>
                    </a:lnTo>
                    <a:lnTo>
                      <a:pt x="1228" y="586"/>
                    </a:lnTo>
                    <a:lnTo>
                      <a:pt x="1228" y="586"/>
                    </a:lnTo>
                    <a:lnTo>
                      <a:pt x="1228" y="581"/>
                    </a:lnTo>
                    <a:lnTo>
                      <a:pt x="1228" y="574"/>
                    </a:lnTo>
                    <a:lnTo>
                      <a:pt x="1228" y="574"/>
                    </a:lnTo>
                    <a:lnTo>
                      <a:pt x="1226" y="574"/>
                    </a:lnTo>
                    <a:lnTo>
                      <a:pt x="1226" y="573"/>
                    </a:lnTo>
                    <a:lnTo>
                      <a:pt x="1226" y="573"/>
                    </a:lnTo>
                    <a:lnTo>
                      <a:pt x="1226" y="580"/>
                    </a:lnTo>
                    <a:lnTo>
                      <a:pt x="1226" y="580"/>
                    </a:lnTo>
                    <a:lnTo>
                      <a:pt x="1225" y="587"/>
                    </a:lnTo>
                    <a:lnTo>
                      <a:pt x="1225" y="581"/>
                    </a:lnTo>
                    <a:lnTo>
                      <a:pt x="1225" y="581"/>
                    </a:lnTo>
                    <a:lnTo>
                      <a:pt x="1225" y="576"/>
                    </a:lnTo>
                    <a:lnTo>
                      <a:pt x="1225" y="576"/>
                    </a:lnTo>
                    <a:lnTo>
                      <a:pt x="1224" y="563"/>
                    </a:lnTo>
                    <a:lnTo>
                      <a:pt x="1224" y="563"/>
                    </a:lnTo>
                    <a:lnTo>
                      <a:pt x="1225" y="561"/>
                    </a:lnTo>
                    <a:lnTo>
                      <a:pt x="1225" y="561"/>
                    </a:lnTo>
                    <a:lnTo>
                      <a:pt x="1225" y="568"/>
                    </a:lnTo>
                    <a:lnTo>
                      <a:pt x="1226" y="571"/>
                    </a:lnTo>
                    <a:lnTo>
                      <a:pt x="1226" y="573"/>
                    </a:lnTo>
                    <a:lnTo>
                      <a:pt x="1226" y="573"/>
                    </a:lnTo>
                    <a:lnTo>
                      <a:pt x="1226" y="564"/>
                    </a:lnTo>
                    <a:lnTo>
                      <a:pt x="1225" y="558"/>
                    </a:lnTo>
                    <a:lnTo>
                      <a:pt x="1226" y="554"/>
                    </a:lnTo>
                    <a:lnTo>
                      <a:pt x="1226" y="554"/>
                    </a:lnTo>
                    <a:lnTo>
                      <a:pt x="1225" y="548"/>
                    </a:lnTo>
                    <a:lnTo>
                      <a:pt x="1225" y="548"/>
                    </a:lnTo>
                    <a:lnTo>
                      <a:pt x="1224" y="548"/>
                    </a:lnTo>
                    <a:lnTo>
                      <a:pt x="1224" y="550"/>
                    </a:lnTo>
                    <a:lnTo>
                      <a:pt x="1224" y="550"/>
                    </a:lnTo>
                    <a:lnTo>
                      <a:pt x="1222" y="543"/>
                    </a:lnTo>
                    <a:lnTo>
                      <a:pt x="1221" y="536"/>
                    </a:lnTo>
                    <a:lnTo>
                      <a:pt x="1221" y="536"/>
                    </a:lnTo>
                    <a:lnTo>
                      <a:pt x="1221" y="533"/>
                    </a:lnTo>
                    <a:lnTo>
                      <a:pt x="1222" y="530"/>
                    </a:lnTo>
                    <a:lnTo>
                      <a:pt x="1222" y="530"/>
                    </a:lnTo>
                    <a:lnTo>
                      <a:pt x="1221" y="528"/>
                    </a:lnTo>
                    <a:lnTo>
                      <a:pt x="1221" y="530"/>
                    </a:lnTo>
                    <a:lnTo>
                      <a:pt x="1221" y="530"/>
                    </a:lnTo>
                    <a:lnTo>
                      <a:pt x="1219" y="527"/>
                    </a:lnTo>
                    <a:lnTo>
                      <a:pt x="1219" y="527"/>
                    </a:lnTo>
                    <a:lnTo>
                      <a:pt x="1221" y="526"/>
                    </a:lnTo>
                    <a:lnTo>
                      <a:pt x="1221" y="526"/>
                    </a:lnTo>
                    <a:lnTo>
                      <a:pt x="1221" y="526"/>
                    </a:lnTo>
                    <a:lnTo>
                      <a:pt x="1221" y="524"/>
                    </a:lnTo>
                    <a:lnTo>
                      <a:pt x="1221" y="524"/>
                    </a:lnTo>
                    <a:lnTo>
                      <a:pt x="1221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9" y="523"/>
                    </a:lnTo>
                    <a:lnTo>
                      <a:pt x="1218" y="508"/>
                    </a:lnTo>
                    <a:lnTo>
                      <a:pt x="1216" y="494"/>
                    </a:lnTo>
                    <a:lnTo>
                      <a:pt x="1216" y="494"/>
                    </a:lnTo>
                    <a:lnTo>
                      <a:pt x="1212" y="481"/>
                    </a:lnTo>
                    <a:lnTo>
                      <a:pt x="1211" y="470"/>
                    </a:lnTo>
                    <a:lnTo>
                      <a:pt x="1211" y="470"/>
                    </a:lnTo>
                    <a:lnTo>
                      <a:pt x="1211" y="468"/>
                    </a:lnTo>
                    <a:lnTo>
                      <a:pt x="1211" y="470"/>
                    </a:lnTo>
                    <a:lnTo>
                      <a:pt x="1212" y="471"/>
                    </a:lnTo>
                    <a:lnTo>
                      <a:pt x="1212" y="471"/>
                    </a:lnTo>
                    <a:lnTo>
                      <a:pt x="1209" y="461"/>
                    </a:lnTo>
                    <a:lnTo>
                      <a:pt x="1209" y="461"/>
                    </a:lnTo>
                    <a:lnTo>
                      <a:pt x="1208" y="457"/>
                    </a:lnTo>
                    <a:lnTo>
                      <a:pt x="1208" y="453"/>
                    </a:lnTo>
                    <a:lnTo>
                      <a:pt x="1208" y="453"/>
                    </a:lnTo>
                    <a:lnTo>
                      <a:pt x="1206" y="451"/>
                    </a:lnTo>
                    <a:lnTo>
                      <a:pt x="1206" y="454"/>
                    </a:lnTo>
                    <a:lnTo>
                      <a:pt x="1206" y="454"/>
                    </a:lnTo>
                    <a:lnTo>
                      <a:pt x="1205" y="450"/>
                    </a:lnTo>
                    <a:lnTo>
                      <a:pt x="1204" y="447"/>
                    </a:lnTo>
                    <a:lnTo>
                      <a:pt x="1204" y="447"/>
                    </a:lnTo>
                    <a:lnTo>
                      <a:pt x="1204" y="446"/>
                    </a:lnTo>
                    <a:lnTo>
                      <a:pt x="1204" y="446"/>
                    </a:lnTo>
                    <a:lnTo>
                      <a:pt x="1205" y="449"/>
                    </a:lnTo>
                    <a:lnTo>
                      <a:pt x="1205" y="449"/>
                    </a:lnTo>
                    <a:lnTo>
                      <a:pt x="1205" y="443"/>
                    </a:lnTo>
                    <a:lnTo>
                      <a:pt x="1204" y="439"/>
                    </a:lnTo>
                    <a:lnTo>
                      <a:pt x="1204" y="439"/>
                    </a:lnTo>
                    <a:lnTo>
                      <a:pt x="1202" y="437"/>
                    </a:lnTo>
                    <a:lnTo>
                      <a:pt x="1202" y="439"/>
                    </a:lnTo>
                    <a:lnTo>
                      <a:pt x="1202" y="440"/>
                    </a:lnTo>
                    <a:lnTo>
                      <a:pt x="1202" y="440"/>
                    </a:lnTo>
                    <a:lnTo>
                      <a:pt x="1201" y="437"/>
                    </a:lnTo>
                    <a:lnTo>
                      <a:pt x="1199" y="434"/>
                    </a:lnTo>
                    <a:lnTo>
                      <a:pt x="1199" y="434"/>
                    </a:lnTo>
                    <a:lnTo>
                      <a:pt x="1201" y="434"/>
                    </a:lnTo>
                    <a:lnTo>
                      <a:pt x="1201" y="433"/>
                    </a:lnTo>
                    <a:lnTo>
                      <a:pt x="1201" y="433"/>
                    </a:lnTo>
                    <a:lnTo>
                      <a:pt x="1198" y="429"/>
                    </a:lnTo>
                    <a:lnTo>
                      <a:pt x="1198" y="429"/>
                    </a:lnTo>
                    <a:lnTo>
                      <a:pt x="1198" y="426"/>
                    </a:lnTo>
                    <a:lnTo>
                      <a:pt x="1199" y="424"/>
                    </a:lnTo>
                    <a:lnTo>
                      <a:pt x="1199" y="424"/>
                    </a:lnTo>
                    <a:lnTo>
                      <a:pt x="1192" y="407"/>
                    </a:lnTo>
                    <a:lnTo>
                      <a:pt x="1192" y="407"/>
                    </a:lnTo>
                    <a:lnTo>
                      <a:pt x="1189" y="400"/>
                    </a:lnTo>
                    <a:lnTo>
                      <a:pt x="1189" y="400"/>
                    </a:lnTo>
                    <a:lnTo>
                      <a:pt x="1186" y="393"/>
                    </a:lnTo>
                    <a:lnTo>
                      <a:pt x="1186" y="393"/>
                    </a:lnTo>
                    <a:lnTo>
                      <a:pt x="1186" y="396"/>
                    </a:lnTo>
                    <a:lnTo>
                      <a:pt x="1186" y="396"/>
                    </a:lnTo>
                    <a:lnTo>
                      <a:pt x="1185" y="391"/>
                    </a:lnTo>
                    <a:lnTo>
                      <a:pt x="1182" y="387"/>
                    </a:lnTo>
                    <a:lnTo>
                      <a:pt x="1182" y="387"/>
                    </a:lnTo>
                    <a:lnTo>
                      <a:pt x="1182" y="386"/>
                    </a:lnTo>
                    <a:lnTo>
                      <a:pt x="1184" y="386"/>
                    </a:lnTo>
                    <a:lnTo>
                      <a:pt x="1185" y="387"/>
                    </a:lnTo>
                    <a:lnTo>
                      <a:pt x="1185" y="387"/>
                    </a:lnTo>
                    <a:lnTo>
                      <a:pt x="1179" y="376"/>
                    </a:lnTo>
                    <a:lnTo>
                      <a:pt x="1179" y="376"/>
                    </a:lnTo>
                    <a:lnTo>
                      <a:pt x="1175" y="369"/>
                    </a:lnTo>
                    <a:lnTo>
                      <a:pt x="1175" y="369"/>
                    </a:lnTo>
                    <a:lnTo>
                      <a:pt x="1174" y="364"/>
                    </a:lnTo>
                    <a:lnTo>
                      <a:pt x="1171" y="360"/>
                    </a:lnTo>
                    <a:lnTo>
                      <a:pt x="1171" y="360"/>
                    </a:lnTo>
                    <a:lnTo>
                      <a:pt x="1172" y="361"/>
                    </a:lnTo>
                    <a:lnTo>
                      <a:pt x="1171" y="361"/>
                    </a:lnTo>
                    <a:lnTo>
                      <a:pt x="1168" y="357"/>
                    </a:lnTo>
                    <a:lnTo>
                      <a:pt x="1168" y="357"/>
                    </a:lnTo>
                    <a:lnTo>
                      <a:pt x="1174" y="370"/>
                    </a:lnTo>
                    <a:lnTo>
                      <a:pt x="1174" y="370"/>
                    </a:lnTo>
                    <a:lnTo>
                      <a:pt x="1176" y="376"/>
                    </a:lnTo>
                    <a:lnTo>
                      <a:pt x="1176" y="376"/>
                    </a:lnTo>
                    <a:lnTo>
                      <a:pt x="1179" y="381"/>
                    </a:lnTo>
                    <a:lnTo>
                      <a:pt x="1179" y="381"/>
                    </a:lnTo>
                    <a:lnTo>
                      <a:pt x="1179" y="383"/>
                    </a:lnTo>
                    <a:lnTo>
                      <a:pt x="1179" y="381"/>
                    </a:lnTo>
                    <a:lnTo>
                      <a:pt x="1179" y="380"/>
                    </a:lnTo>
                    <a:lnTo>
                      <a:pt x="1179" y="380"/>
                    </a:lnTo>
                    <a:lnTo>
                      <a:pt x="1179" y="381"/>
                    </a:lnTo>
                    <a:lnTo>
                      <a:pt x="1181" y="383"/>
                    </a:lnTo>
                    <a:lnTo>
                      <a:pt x="1181" y="384"/>
                    </a:lnTo>
                    <a:lnTo>
                      <a:pt x="1182" y="386"/>
                    </a:lnTo>
                    <a:lnTo>
                      <a:pt x="1182" y="386"/>
                    </a:lnTo>
                    <a:lnTo>
                      <a:pt x="1182" y="396"/>
                    </a:lnTo>
                    <a:lnTo>
                      <a:pt x="1182" y="396"/>
                    </a:lnTo>
                    <a:lnTo>
                      <a:pt x="1179" y="386"/>
                    </a:lnTo>
                    <a:lnTo>
                      <a:pt x="1179" y="386"/>
                    </a:lnTo>
                    <a:lnTo>
                      <a:pt x="1175" y="374"/>
                    </a:lnTo>
                    <a:lnTo>
                      <a:pt x="1175" y="374"/>
                    </a:lnTo>
                    <a:lnTo>
                      <a:pt x="1169" y="366"/>
                    </a:lnTo>
                    <a:lnTo>
                      <a:pt x="1166" y="357"/>
                    </a:lnTo>
                    <a:lnTo>
                      <a:pt x="1166" y="357"/>
                    </a:lnTo>
                    <a:lnTo>
                      <a:pt x="1165" y="356"/>
                    </a:lnTo>
                    <a:lnTo>
                      <a:pt x="1165" y="356"/>
                    </a:lnTo>
                    <a:lnTo>
                      <a:pt x="1165" y="354"/>
                    </a:lnTo>
                    <a:lnTo>
                      <a:pt x="1165" y="354"/>
                    </a:lnTo>
                    <a:lnTo>
                      <a:pt x="1166" y="354"/>
                    </a:lnTo>
                    <a:lnTo>
                      <a:pt x="1166" y="353"/>
                    </a:lnTo>
                    <a:lnTo>
                      <a:pt x="1166" y="353"/>
                    </a:lnTo>
                    <a:lnTo>
                      <a:pt x="1162" y="349"/>
                    </a:lnTo>
                    <a:lnTo>
                      <a:pt x="1159" y="344"/>
                    </a:lnTo>
                    <a:lnTo>
                      <a:pt x="1159" y="344"/>
                    </a:lnTo>
                    <a:lnTo>
                      <a:pt x="1157" y="334"/>
                    </a:lnTo>
                    <a:lnTo>
                      <a:pt x="1157" y="334"/>
                    </a:lnTo>
                    <a:lnTo>
                      <a:pt x="1152" y="330"/>
                    </a:lnTo>
                    <a:lnTo>
                      <a:pt x="1149" y="324"/>
                    </a:lnTo>
                    <a:lnTo>
                      <a:pt x="1149" y="324"/>
                    </a:lnTo>
                    <a:lnTo>
                      <a:pt x="1152" y="327"/>
                    </a:lnTo>
                    <a:lnTo>
                      <a:pt x="1154" y="327"/>
                    </a:lnTo>
                    <a:lnTo>
                      <a:pt x="1154" y="326"/>
                    </a:lnTo>
                    <a:lnTo>
                      <a:pt x="1154" y="326"/>
                    </a:lnTo>
                    <a:lnTo>
                      <a:pt x="1157" y="330"/>
                    </a:lnTo>
                    <a:lnTo>
                      <a:pt x="1158" y="333"/>
                    </a:lnTo>
                    <a:lnTo>
                      <a:pt x="1159" y="333"/>
                    </a:lnTo>
                    <a:lnTo>
                      <a:pt x="1159" y="333"/>
                    </a:lnTo>
                    <a:lnTo>
                      <a:pt x="1158" y="329"/>
                    </a:lnTo>
                    <a:lnTo>
                      <a:pt x="1158" y="327"/>
                    </a:lnTo>
                    <a:lnTo>
                      <a:pt x="1158" y="327"/>
                    </a:lnTo>
                    <a:lnTo>
                      <a:pt x="1155" y="324"/>
                    </a:lnTo>
                    <a:lnTo>
                      <a:pt x="1152" y="321"/>
                    </a:lnTo>
                    <a:lnTo>
                      <a:pt x="1152" y="321"/>
                    </a:lnTo>
                    <a:lnTo>
                      <a:pt x="1149" y="317"/>
                    </a:lnTo>
                    <a:lnTo>
                      <a:pt x="1147" y="313"/>
                    </a:lnTo>
                    <a:lnTo>
                      <a:pt x="1147" y="313"/>
                    </a:lnTo>
                    <a:lnTo>
                      <a:pt x="1145" y="309"/>
                    </a:lnTo>
                    <a:lnTo>
                      <a:pt x="1142" y="303"/>
                    </a:lnTo>
                    <a:lnTo>
                      <a:pt x="1135" y="293"/>
                    </a:lnTo>
                    <a:lnTo>
                      <a:pt x="1135" y="293"/>
                    </a:lnTo>
                    <a:lnTo>
                      <a:pt x="1135" y="292"/>
                    </a:lnTo>
                    <a:lnTo>
                      <a:pt x="1135" y="289"/>
                    </a:lnTo>
                    <a:lnTo>
                      <a:pt x="1129" y="283"/>
                    </a:lnTo>
                    <a:lnTo>
                      <a:pt x="1129" y="283"/>
                    </a:lnTo>
                    <a:lnTo>
                      <a:pt x="1129" y="283"/>
                    </a:lnTo>
                    <a:lnTo>
                      <a:pt x="1132" y="284"/>
                    </a:lnTo>
                    <a:lnTo>
                      <a:pt x="1132" y="284"/>
                    </a:lnTo>
                    <a:lnTo>
                      <a:pt x="1125" y="274"/>
                    </a:lnTo>
                    <a:lnTo>
                      <a:pt x="1125" y="274"/>
                    </a:lnTo>
                    <a:lnTo>
                      <a:pt x="1118" y="264"/>
                    </a:lnTo>
                    <a:lnTo>
                      <a:pt x="1118" y="264"/>
                    </a:lnTo>
                    <a:lnTo>
                      <a:pt x="1118" y="264"/>
                    </a:lnTo>
                    <a:lnTo>
                      <a:pt x="1118" y="266"/>
                    </a:lnTo>
                    <a:lnTo>
                      <a:pt x="1118" y="266"/>
                    </a:lnTo>
                    <a:lnTo>
                      <a:pt x="1117" y="266"/>
                    </a:lnTo>
                    <a:lnTo>
                      <a:pt x="1117" y="266"/>
                    </a:lnTo>
                    <a:lnTo>
                      <a:pt x="1115" y="263"/>
                    </a:lnTo>
                    <a:lnTo>
                      <a:pt x="1114" y="262"/>
                    </a:lnTo>
                    <a:lnTo>
                      <a:pt x="1112" y="260"/>
                    </a:lnTo>
                    <a:lnTo>
                      <a:pt x="1112" y="260"/>
                    </a:lnTo>
                    <a:lnTo>
                      <a:pt x="1112" y="259"/>
                    </a:lnTo>
                    <a:lnTo>
                      <a:pt x="1114" y="259"/>
                    </a:lnTo>
                    <a:lnTo>
                      <a:pt x="1114" y="259"/>
                    </a:lnTo>
                    <a:lnTo>
                      <a:pt x="1112" y="257"/>
                    </a:lnTo>
                    <a:lnTo>
                      <a:pt x="1111" y="257"/>
                    </a:lnTo>
                    <a:lnTo>
                      <a:pt x="1111" y="257"/>
                    </a:lnTo>
                    <a:lnTo>
                      <a:pt x="1109" y="254"/>
                    </a:lnTo>
                    <a:lnTo>
                      <a:pt x="1109" y="254"/>
                    </a:lnTo>
                    <a:lnTo>
                      <a:pt x="1108" y="252"/>
                    </a:lnTo>
                    <a:lnTo>
                      <a:pt x="1109" y="252"/>
                    </a:lnTo>
                    <a:lnTo>
                      <a:pt x="1109" y="252"/>
                    </a:lnTo>
                    <a:lnTo>
                      <a:pt x="1102" y="243"/>
                    </a:lnTo>
                    <a:lnTo>
                      <a:pt x="1102" y="243"/>
                    </a:lnTo>
                    <a:lnTo>
                      <a:pt x="1099" y="239"/>
                    </a:lnTo>
                    <a:lnTo>
                      <a:pt x="1097" y="237"/>
                    </a:lnTo>
                    <a:lnTo>
                      <a:pt x="1097" y="237"/>
                    </a:lnTo>
                    <a:lnTo>
                      <a:pt x="1097" y="236"/>
                    </a:lnTo>
                    <a:lnTo>
                      <a:pt x="1095" y="233"/>
                    </a:lnTo>
                    <a:lnTo>
                      <a:pt x="1095" y="233"/>
                    </a:lnTo>
                    <a:lnTo>
                      <a:pt x="1094" y="233"/>
                    </a:lnTo>
                    <a:lnTo>
                      <a:pt x="1094" y="230"/>
                    </a:lnTo>
                    <a:lnTo>
                      <a:pt x="1092" y="229"/>
                    </a:lnTo>
                    <a:lnTo>
                      <a:pt x="1092" y="229"/>
                    </a:lnTo>
                    <a:lnTo>
                      <a:pt x="1085" y="222"/>
                    </a:lnTo>
                    <a:lnTo>
                      <a:pt x="1085" y="222"/>
                    </a:lnTo>
                    <a:lnTo>
                      <a:pt x="1082" y="219"/>
                    </a:lnTo>
                    <a:lnTo>
                      <a:pt x="1082" y="219"/>
                    </a:lnTo>
                    <a:lnTo>
                      <a:pt x="1078" y="213"/>
                    </a:lnTo>
                    <a:lnTo>
                      <a:pt x="1078" y="213"/>
                    </a:lnTo>
                    <a:lnTo>
                      <a:pt x="1077" y="212"/>
                    </a:lnTo>
                    <a:lnTo>
                      <a:pt x="1072" y="209"/>
                    </a:lnTo>
                    <a:lnTo>
                      <a:pt x="1067" y="202"/>
                    </a:lnTo>
                    <a:lnTo>
                      <a:pt x="1067" y="202"/>
                    </a:lnTo>
                    <a:lnTo>
                      <a:pt x="1067" y="202"/>
                    </a:lnTo>
                    <a:lnTo>
                      <a:pt x="1067" y="200"/>
                    </a:lnTo>
                    <a:lnTo>
                      <a:pt x="1067" y="200"/>
                    </a:lnTo>
                    <a:lnTo>
                      <a:pt x="1064" y="199"/>
                    </a:lnTo>
                    <a:lnTo>
                      <a:pt x="1062" y="196"/>
                    </a:lnTo>
                    <a:lnTo>
                      <a:pt x="1062" y="196"/>
                    </a:lnTo>
                    <a:lnTo>
                      <a:pt x="1058" y="193"/>
                    </a:lnTo>
                    <a:lnTo>
                      <a:pt x="1055" y="190"/>
                    </a:lnTo>
                    <a:lnTo>
                      <a:pt x="1055" y="190"/>
                    </a:lnTo>
                    <a:lnTo>
                      <a:pt x="1054" y="192"/>
                    </a:lnTo>
                    <a:lnTo>
                      <a:pt x="1055" y="193"/>
                    </a:lnTo>
                    <a:lnTo>
                      <a:pt x="1060" y="197"/>
                    </a:lnTo>
                    <a:lnTo>
                      <a:pt x="1060" y="197"/>
                    </a:lnTo>
                    <a:lnTo>
                      <a:pt x="1058" y="196"/>
                    </a:lnTo>
                    <a:lnTo>
                      <a:pt x="1054" y="193"/>
                    </a:lnTo>
                    <a:lnTo>
                      <a:pt x="1054" y="193"/>
                    </a:lnTo>
                    <a:lnTo>
                      <a:pt x="1054" y="193"/>
                    </a:lnTo>
                    <a:lnTo>
                      <a:pt x="1055" y="194"/>
                    </a:lnTo>
                    <a:lnTo>
                      <a:pt x="1058" y="199"/>
                    </a:lnTo>
                    <a:lnTo>
                      <a:pt x="1058" y="199"/>
                    </a:lnTo>
                    <a:lnTo>
                      <a:pt x="1058" y="199"/>
                    </a:lnTo>
                    <a:lnTo>
                      <a:pt x="1057" y="197"/>
                    </a:lnTo>
                    <a:lnTo>
                      <a:pt x="1054" y="196"/>
                    </a:lnTo>
                    <a:lnTo>
                      <a:pt x="1054" y="196"/>
                    </a:lnTo>
                    <a:lnTo>
                      <a:pt x="1051" y="193"/>
                    </a:lnTo>
                    <a:lnTo>
                      <a:pt x="1050" y="190"/>
                    </a:lnTo>
                    <a:lnTo>
                      <a:pt x="1047" y="189"/>
                    </a:lnTo>
                    <a:lnTo>
                      <a:pt x="1047" y="189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5" y="184"/>
                    </a:lnTo>
                    <a:lnTo>
                      <a:pt x="1041" y="180"/>
                    </a:lnTo>
                    <a:lnTo>
                      <a:pt x="1038" y="174"/>
                    </a:lnTo>
                    <a:lnTo>
                      <a:pt x="1038" y="174"/>
                    </a:lnTo>
                    <a:lnTo>
                      <a:pt x="1035" y="174"/>
                    </a:lnTo>
                    <a:lnTo>
                      <a:pt x="1032" y="173"/>
                    </a:lnTo>
                    <a:lnTo>
                      <a:pt x="1032" y="173"/>
                    </a:lnTo>
                    <a:lnTo>
                      <a:pt x="1037" y="174"/>
                    </a:lnTo>
                    <a:lnTo>
                      <a:pt x="1041" y="176"/>
                    </a:lnTo>
                    <a:lnTo>
                      <a:pt x="1041" y="176"/>
                    </a:lnTo>
                    <a:lnTo>
                      <a:pt x="1051" y="183"/>
                    </a:lnTo>
                    <a:lnTo>
                      <a:pt x="1051" y="183"/>
                    </a:lnTo>
                    <a:lnTo>
                      <a:pt x="1044" y="174"/>
                    </a:lnTo>
                    <a:lnTo>
                      <a:pt x="1044" y="174"/>
                    </a:lnTo>
                    <a:lnTo>
                      <a:pt x="1041" y="173"/>
                    </a:lnTo>
                    <a:lnTo>
                      <a:pt x="1040" y="172"/>
                    </a:lnTo>
                    <a:lnTo>
                      <a:pt x="1040" y="172"/>
                    </a:lnTo>
                    <a:lnTo>
                      <a:pt x="1038" y="172"/>
                    </a:lnTo>
                    <a:lnTo>
                      <a:pt x="1037" y="172"/>
                    </a:lnTo>
                    <a:lnTo>
                      <a:pt x="1037" y="172"/>
                    </a:lnTo>
                    <a:lnTo>
                      <a:pt x="1034" y="169"/>
                    </a:lnTo>
                    <a:lnTo>
                      <a:pt x="1032" y="164"/>
                    </a:lnTo>
                    <a:lnTo>
                      <a:pt x="1032" y="164"/>
                    </a:lnTo>
                    <a:lnTo>
                      <a:pt x="1031" y="164"/>
                    </a:lnTo>
                    <a:lnTo>
                      <a:pt x="1030" y="164"/>
                    </a:lnTo>
                    <a:lnTo>
                      <a:pt x="1024" y="160"/>
                    </a:lnTo>
                    <a:lnTo>
                      <a:pt x="1024" y="160"/>
                    </a:lnTo>
                    <a:lnTo>
                      <a:pt x="1018" y="154"/>
                    </a:lnTo>
                    <a:lnTo>
                      <a:pt x="1018" y="154"/>
                    </a:lnTo>
                    <a:lnTo>
                      <a:pt x="1015" y="150"/>
                    </a:lnTo>
                    <a:lnTo>
                      <a:pt x="1015" y="150"/>
                    </a:lnTo>
                    <a:lnTo>
                      <a:pt x="1014" y="150"/>
                    </a:lnTo>
                    <a:lnTo>
                      <a:pt x="1012" y="149"/>
                    </a:lnTo>
                    <a:lnTo>
                      <a:pt x="1008" y="146"/>
                    </a:lnTo>
                    <a:lnTo>
                      <a:pt x="1008" y="146"/>
                    </a:lnTo>
                    <a:lnTo>
                      <a:pt x="1012" y="150"/>
                    </a:lnTo>
                    <a:lnTo>
                      <a:pt x="1017" y="153"/>
                    </a:lnTo>
                    <a:lnTo>
                      <a:pt x="1017" y="153"/>
                    </a:lnTo>
                    <a:lnTo>
                      <a:pt x="1015" y="153"/>
                    </a:lnTo>
                    <a:lnTo>
                      <a:pt x="1011" y="150"/>
                    </a:lnTo>
                    <a:lnTo>
                      <a:pt x="1005" y="144"/>
                    </a:lnTo>
                    <a:lnTo>
                      <a:pt x="1005" y="144"/>
                    </a:lnTo>
                    <a:lnTo>
                      <a:pt x="1001" y="143"/>
                    </a:lnTo>
                    <a:lnTo>
                      <a:pt x="1001" y="143"/>
                    </a:lnTo>
                    <a:lnTo>
                      <a:pt x="1000" y="142"/>
                    </a:lnTo>
                    <a:lnTo>
                      <a:pt x="1001" y="142"/>
                    </a:lnTo>
                    <a:lnTo>
                      <a:pt x="1001" y="142"/>
                    </a:lnTo>
                    <a:lnTo>
                      <a:pt x="1000" y="140"/>
                    </a:lnTo>
                    <a:lnTo>
                      <a:pt x="998" y="140"/>
                    </a:lnTo>
                    <a:lnTo>
                      <a:pt x="998" y="142"/>
                    </a:lnTo>
                    <a:lnTo>
                      <a:pt x="1000" y="143"/>
                    </a:lnTo>
                    <a:lnTo>
                      <a:pt x="1000" y="143"/>
                    </a:lnTo>
                    <a:lnTo>
                      <a:pt x="1002" y="146"/>
                    </a:lnTo>
                    <a:lnTo>
                      <a:pt x="1005" y="147"/>
                    </a:lnTo>
                    <a:lnTo>
                      <a:pt x="1005" y="147"/>
                    </a:lnTo>
                    <a:lnTo>
                      <a:pt x="1007" y="150"/>
                    </a:lnTo>
                    <a:lnTo>
                      <a:pt x="1007" y="150"/>
                    </a:lnTo>
                    <a:lnTo>
                      <a:pt x="1000" y="144"/>
                    </a:lnTo>
                    <a:lnTo>
                      <a:pt x="994" y="140"/>
                    </a:lnTo>
                    <a:lnTo>
                      <a:pt x="994" y="140"/>
                    </a:lnTo>
                    <a:lnTo>
                      <a:pt x="995" y="140"/>
                    </a:lnTo>
                    <a:lnTo>
                      <a:pt x="997" y="140"/>
                    </a:lnTo>
                    <a:lnTo>
                      <a:pt x="998" y="140"/>
                    </a:lnTo>
                    <a:lnTo>
                      <a:pt x="997" y="137"/>
                    </a:lnTo>
                    <a:lnTo>
                      <a:pt x="997" y="137"/>
                    </a:lnTo>
                    <a:lnTo>
                      <a:pt x="997" y="139"/>
                    </a:lnTo>
                    <a:lnTo>
                      <a:pt x="995" y="137"/>
                    </a:lnTo>
                    <a:lnTo>
                      <a:pt x="991" y="135"/>
                    </a:lnTo>
                    <a:lnTo>
                      <a:pt x="991" y="135"/>
                    </a:lnTo>
                    <a:lnTo>
                      <a:pt x="991" y="135"/>
                    </a:lnTo>
                    <a:lnTo>
                      <a:pt x="992" y="135"/>
                    </a:lnTo>
                    <a:lnTo>
                      <a:pt x="988" y="130"/>
                    </a:lnTo>
                    <a:lnTo>
                      <a:pt x="988" y="130"/>
                    </a:lnTo>
                    <a:lnTo>
                      <a:pt x="987" y="132"/>
                    </a:lnTo>
                    <a:lnTo>
                      <a:pt x="982" y="129"/>
                    </a:lnTo>
                    <a:lnTo>
                      <a:pt x="982" y="129"/>
                    </a:lnTo>
                    <a:lnTo>
                      <a:pt x="981" y="127"/>
                    </a:lnTo>
                    <a:lnTo>
                      <a:pt x="978" y="125"/>
                    </a:lnTo>
                    <a:lnTo>
                      <a:pt x="975" y="123"/>
                    </a:lnTo>
                    <a:lnTo>
                      <a:pt x="973" y="120"/>
                    </a:lnTo>
                    <a:lnTo>
                      <a:pt x="973" y="120"/>
                    </a:lnTo>
                    <a:lnTo>
                      <a:pt x="988" y="130"/>
                    </a:lnTo>
                    <a:lnTo>
                      <a:pt x="997" y="136"/>
                    </a:lnTo>
                    <a:lnTo>
                      <a:pt x="1005" y="144"/>
                    </a:lnTo>
                    <a:lnTo>
                      <a:pt x="1005" y="144"/>
                    </a:lnTo>
                    <a:lnTo>
                      <a:pt x="1004" y="143"/>
                    </a:lnTo>
                    <a:lnTo>
                      <a:pt x="1005" y="143"/>
                    </a:lnTo>
                    <a:lnTo>
                      <a:pt x="1008" y="144"/>
                    </a:lnTo>
                    <a:lnTo>
                      <a:pt x="1012" y="147"/>
                    </a:lnTo>
                    <a:lnTo>
                      <a:pt x="1014" y="147"/>
                    </a:lnTo>
                    <a:lnTo>
                      <a:pt x="1014" y="147"/>
                    </a:lnTo>
                    <a:lnTo>
                      <a:pt x="1014" y="147"/>
                    </a:lnTo>
                    <a:lnTo>
                      <a:pt x="1010" y="143"/>
                    </a:lnTo>
                    <a:lnTo>
                      <a:pt x="1010" y="143"/>
                    </a:lnTo>
                    <a:lnTo>
                      <a:pt x="1007" y="142"/>
                    </a:lnTo>
                    <a:lnTo>
                      <a:pt x="1004" y="139"/>
                    </a:lnTo>
                    <a:lnTo>
                      <a:pt x="1000" y="133"/>
                    </a:lnTo>
                    <a:lnTo>
                      <a:pt x="1000" y="133"/>
                    </a:lnTo>
                    <a:lnTo>
                      <a:pt x="1000" y="135"/>
                    </a:lnTo>
                    <a:lnTo>
                      <a:pt x="998" y="133"/>
                    </a:lnTo>
                    <a:lnTo>
                      <a:pt x="997" y="133"/>
                    </a:lnTo>
                    <a:lnTo>
                      <a:pt x="997" y="135"/>
                    </a:lnTo>
                    <a:lnTo>
                      <a:pt x="997" y="135"/>
                    </a:lnTo>
                    <a:lnTo>
                      <a:pt x="992" y="132"/>
                    </a:lnTo>
                    <a:lnTo>
                      <a:pt x="988" y="129"/>
                    </a:lnTo>
                    <a:lnTo>
                      <a:pt x="988" y="129"/>
                    </a:lnTo>
                    <a:lnTo>
                      <a:pt x="988" y="129"/>
                    </a:lnTo>
                    <a:lnTo>
                      <a:pt x="990" y="129"/>
                    </a:lnTo>
                    <a:lnTo>
                      <a:pt x="991" y="130"/>
                    </a:lnTo>
                    <a:lnTo>
                      <a:pt x="992" y="130"/>
                    </a:lnTo>
                    <a:lnTo>
                      <a:pt x="991" y="129"/>
                    </a:lnTo>
                    <a:lnTo>
                      <a:pt x="991" y="129"/>
                    </a:lnTo>
                    <a:lnTo>
                      <a:pt x="992" y="129"/>
                    </a:lnTo>
                    <a:lnTo>
                      <a:pt x="994" y="130"/>
                    </a:lnTo>
                    <a:lnTo>
                      <a:pt x="995" y="132"/>
                    </a:lnTo>
                    <a:lnTo>
                      <a:pt x="997" y="132"/>
                    </a:lnTo>
                    <a:lnTo>
                      <a:pt x="997" y="132"/>
                    </a:lnTo>
                    <a:lnTo>
                      <a:pt x="997" y="130"/>
                    </a:lnTo>
                    <a:lnTo>
                      <a:pt x="995" y="129"/>
                    </a:lnTo>
                    <a:lnTo>
                      <a:pt x="995" y="129"/>
                    </a:lnTo>
                    <a:lnTo>
                      <a:pt x="991" y="127"/>
                    </a:lnTo>
                    <a:lnTo>
                      <a:pt x="990" y="126"/>
                    </a:lnTo>
                    <a:lnTo>
                      <a:pt x="988" y="122"/>
                    </a:lnTo>
                    <a:lnTo>
                      <a:pt x="988" y="122"/>
                    </a:lnTo>
                    <a:lnTo>
                      <a:pt x="985" y="122"/>
                    </a:lnTo>
                    <a:lnTo>
                      <a:pt x="980" y="119"/>
                    </a:lnTo>
                    <a:lnTo>
                      <a:pt x="980" y="119"/>
                    </a:lnTo>
                    <a:lnTo>
                      <a:pt x="968" y="110"/>
                    </a:lnTo>
                    <a:lnTo>
                      <a:pt x="968" y="110"/>
                    </a:lnTo>
                    <a:lnTo>
                      <a:pt x="967" y="110"/>
                    </a:lnTo>
                    <a:lnTo>
                      <a:pt x="968" y="110"/>
                    </a:lnTo>
                    <a:lnTo>
                      <a:pt x="971" y="113"/>
                    </a:lnTo>
                    <a:lnTo>
                      <a:pt x="971" y="113"/>
                    </a:lnTo>
                    <a:lnTo>
                      <a:pt x="964" y="110"/>
                    </a:lnTo>
                    <a:lnTo>
                      <a:pt x="958" y="106"/>
                    </a:lnTo>
                    <a:lnTo>
                      <a:pt x="953" y="103"/>
                    </a:lnTo>
                    <a:lnTo>
                      <a:pt x="948" y="102"/>
                    </a:lnTo>
                    <a:lnTo>
                      <a:pt x="948" y="102"/>
                    </a:lnTo>
                    <a:lnTo>
                      <a:pt x="947" y="100"/>
                    </a:lnTo>
                    <a:lnTo>
                      <a:pt x="948" y="99"/>
                    </a:lnTo>
                    <a:lnTo>
                      <a:pt x="948" y="99"/>
                    </a:lnTo>
                    <a:lnTo>
                      <a:pt x="950" y="99"/>
                    </a:lnTo>
                    <a:lnTo>
                      <a:pt x="950" y="99"/>
                    </a:lnTo>
                    <a:lnTo>
                      <a:pt x="964" y="109"/>
                    </a:lnTo>
                    <a:lnTo>
                      <a:pt x="964" y="109"/>
                    </a:lnTo>
                    <a:lnTo>
                      <a:pt x="967" y="109"/>
                    </a:lnTo>
                    <a:lnTo>
                      <a:pt x="967" y="107"/>
                    </a:lnTo>
                    <a:lnTo>
                      <a:pt x="967" y="107"/>
                    </a:lnTo>
                    <a:lnTo>
                      <a:pt x="964" y="106"/>
                    </a:lnTo>
                    <a:lnTo>
                      <a:pt x="963" y="105"/>
                    </a:lnTo>
                    <a:lnTo>
                      <a:pt x="963" y="105"/>
                    </a:lnTo>
                    <a:lnTo>
                      <a:pt x="961" y="105"/>
                    </a:lnTo>
                    <a:lnTo>
                      <a:pt x="961" y="106"/>
                    </a:lnTo>
                    <a:lnTo>
                      <a:pt x="961" y="106"/>
                    </a:lnTo>
                    <a:lnTo>
                      <a:pt x="957" y="102"/>
                    </a:lnTo>
                    <a:lnTo>
                      <a:pt x="950" y="97"/>
                    </a:lnTo>
                    <a:lnTo>
                      <a:pt x="950" y="97"/>
                    </a:lnTo>
                    <a:lnTo>
                      <a:pt x="943" y="93"/>
                    </a:lnTo>
                    <a:lnTo>
                      <a:pt x="937" y="92"/>
                    </a:lnTo>
                    <a:lnTo>
                      <a:pt x="937" y="92"/>
                    </a:lnTo>
                    <a:lnTo>
                      <a:pt x="938" y="92"/>
                    </a:lnTo>
                    <a:lnTo>
                      <a:pt x="938" y="90"/>
                    </a:lnTo>
                    <a:lnTo>
                      <a:pt x="935" y="89"/>
                    </a:lnTo>
                    <a:lnTo>
                      <a:pt x="931" y="86"/>
                    </a:lnTo>
                    <a:lnTo>
                      <a:pt x="930" y="83"/>
                    </a:lnTo>
                    <a:lnTo>
                      <a:pt x="930" y="83"/>
                    </a:lnTo>
                    <a:lnTo>
                      <a:pt x="924" y="80"/>
                    </a:lnTo>
                    <a:lnTo>
                      <a:pt x="924" y="80"/>
                    </a:lnTo>
                    <a:lnTo>
                      <a:pt x="924" y="80"/>
                    </a:lnTo>
                    <a:lnTo>
                      <a:pt x="925" y="82"/>
                    </a:lnTo>
                    <a:lnTo>
                      <a:pt x="930" y="85"/>
                    </a:lnTo>
                    <a:lnTo>
                      <a:pt x="930" y="85"/>
                    </a:lnTo>
                    <a:lnTo>
                      <a:pt x="928" y="86"/>
                    </a:lnTo>
                    <a:lnTo>
                      <a:pt x="925" y="85"/>
                    </a:lnTo>
                    <a:lnTo>
                      <a:pt x="925" y="85"/>
                    </a:lnTo>
                    <a:lnTo>
                      <a:pt x="917" y="83"/>
                    </a:lnTo>
                    <a:lnTo>
                      <a:pt x="917" y="83"/>
                    </a:lnTo>
                    <a:lnTo>
                      <a:pt x="917" y="80"/>
                    </a:lnTo>
                    <a:lnTo>
                      <a:pt x="918" y="82"/>
                    </a:lnTo>
                    <a:lnTo>
                      <a:pt x="923" y="82"/>
                    </a:lnTo>
                    <a:lnTo>
                      <a:pt x="924" y="82"/>
                    </a:lnTo>
                    <a:lnTo>
                      <a:pt x="924" y="82"/>
                    </a:lnTo>
                    <a:lnTo>
                      <a:pt x="920" y="79"/>
                    </a:lnTo>
                    <a:lnTo>
                      <a:pt x="914" y="77"/>
                    </a:lnTo>
                    <a:lnTo>
                      <a:pt x="914" y="77"/>
                    </a:lnTo>
                    <a:lnTo>
                      <a:pt x="914" y="79"/>
                    </a:lnTo>
                    <a:lnTo>
                      <a:pt x="914" y="80"/>
                    </a:lnTo>
                    <a:lnTo>
                      <a:pt x="914" y="80"/>
                    </a:lnTo>
                    <a:lnTo>
                      <a:pt x="910" y="79"/>
                    </a:lnTo>
                    <a:lnTo>
                      <a:pt x="905" y="76"/>
                    </a:lnTo>
                    <a:lnTo>
                      <a:pt x="905" y="76"/>
                    </a:lnTo>
                    <a:lnTo>
                      <a:pt x="910" y="79"/>
                    </a:lnTo>
                    <a:lnTo>
                      <a:pt x="913" y="80"/>
                    </a:lnTo>
                    <a:lnTo>
                      <a:pt x="915" y="82"/>
                    </a:lnTo>
                    <a:lnTo>
                      <a:pt x="918" y="85"/>
                    </a:lnTo>
                    <a:lnTo>
                      <a:pt x="918" y="85"/>
                    </a:lnTo>
                    <a:lnTo>
                      <a:pt x="927" y="87"/>
                    </a:lnTo>
                    <a:lnTo>
                      <a:pt x="935" y="92"/>
                    </a:lnTo>
                    <a:lnTo>
                      <a:pt x="935" y="92"/>
                    </a:lnTo>
                    <a:lnTo>
                      <a:pt x="935" y="92"/>
                    </a:lnTo>
                    <a:lnTo>
                      <a:pt x="933" y="92"/>
                    </a:lnTo>
                    <a:lnTo>
                      <a:pt x="928" y="89"/>
                    </a:lnTo>
                    <a:lnTo>
                      <a:pt x="928" y="89"/>
                    </a:lnTo>
                    <a:lnTo>
                      <a:pt x="928" y="89"/>
                    </a:lnTo>
                    <a:lnTo>
                      <a:pt x="930" y="90"/>
                    </a:lnTo>
                    <a:lnTo>
                      <a:pt x="933" y="92"/>
                    </a:lnTo>
                    <a:lnTo>
                      <a:pt x="933" y="92"/>
                    </a:lnTo>
                    <a:lnTo>
                      <a:pt x="933" y="92"/>
                    </a:lnTo>
                    <a:lnTo>
                      <a:pt x="931" y="92"/>
                    </a:lnTo>
                    <a:lnTo>
                      <a:pt x="927" y="92"/>
                    </a:lnTo>
                    <a:lnTo>
                      <a:pt x="927" y="92"/>
                    </a:lnTo>
                    <a:lnTo>
                      <a:pt x="921" y="89"/>
                    </a:lnTo>
                    <a:lnTo>
                      <a:pt x="921" y="89"/>
                    </a:lnTo>
                    <a:lnTo>
                      <a:pt x="918" y="86"/>
                    </a:lnTo>
                    <a:lnTo>
                      <a:pt x="918" y="86"/>
                    </a:lnTo>
                    <a:lnTo>
                      <a:pt x="915" y="85"/>
                    </a:lnTo>
                    <a:lnTo>
                      <a:pt x="915" y="85"/>
                    </a:lnTo>
                    <a:lnTo>
                      <a:pt x="900" y="76"/>
                    </a:lnTo>
                    <a:lnTo>
                      <a:pt x="900" y="76"/>
                    </a:lnTo>
                    <a:lnTo>
                      <a:pt x="893" y="72"/>
                    </a:lnTo>
                    <a:lnTo>
                      <a:pt x="893" y="72"/>
                    </a:lnTo>
                    <a:lnTo>
                      <a:pt x="886" y="69"/>
                    </a:lnTo>
                    <a:lnTo>
                      <a:pt x="886" y="69"/>
                    </a:lnTo>
                    <a:lnTo>
                      <a:pt x="887" y="70"/>
                    </a:lnTo>
                    <a:lnTo>
                      <a:pt x="888" y="72"/>
                    </a:lnTo>
                    <a:lnTo>
                      <a:pt x="887" y="72"/>
                    </a:lnTo>
                    <a:lnTo>
                      <a:pt x="887" y="72"/>
                    </a:lnTo>
                    <a:lnTo>
                      <a:pt x="891" y="73"/>
                    </a:lnTo>
                    <a:lnTo>
                      <a:pt x="893" y="73"/>
                    </a:lnTo>
                    <a:lnTo>
                      <a:pt x="894" y="75"/>
                    </a:lnTo>
                    <a:lnTo>
                      <a:pt x="894" y="75"/>
                    </a:lnTo>
                    <a:lnTo>
                      <a:pt x="890" y="75"/>
                    </a:lnTo>
                    <a:lnTo>
                      <a:pt x="890" y="75"/>
                    </a:lnTo>
                    <a:lnTo>
                      <a:pt x="886" y="72"/>
                    </a:lnTo>
                    <a:lnTo>
                      <a:pt x="884" y="70"/>
                    </a:lnTo>
                    <a:lnTo>
                      <a:pt x="884" y="70"/>
                    </a:lnTo>
                    <a:lnTo>
                      <a:pt x="884" y="72"/>
                    </a:lnTo>
                    <a:lnTo>
                      <a:pt x="883" y="72"/>
                    </a:lnTo>
                    <a:lnTo>
                      <a:pt x="880" y="70"/>
                    </a:lnTo>
                    <a:lnTo>
                      <a:pt x="876" y="69"/>
                    </a:lnTo>
                    <a:lnTo>
                      <a:pt x="873" y="67"/>
                    </a:lnTo>
                    <a:lnTo>
                      <a:pt x="873" y="67"/>
                    </a:lnTo>
                    <a:lnTo>
                      <a:pt x="876" y="67"/>
                    </a:lnTo>
                    <a:lnTo>
                      <a:pt x="881" y="70"/>
                    </a:lnTo>
                    <a:lnTo>
                      <a:pt x="881" y="70"/>
                    </a:lnTo>
                    <a:lnTo>
                      <a:pt x="881" y="69"/>
                    </a:lnTo>
                    <a:lnTo>
                      <a:pt x="883" y="69"/>
                    </a:lnTo>
                    <a:lnTo>
                      <a:pt x="886" y="69"/>
                    </a:lnTo>
                    <a:lnTo>
                      <a:pt x="886" y="69"/>
                    </a:lnTo>
                    <a:lnTo>
                      <a:pt x="878" y="63"/>
                    </a:lnTo>
                    <a:lnTo>
                      <a:pt x="878" y="63"/>
                    </a:lnTo>
                    <a:lnTo>
                      <a:pt x="888" y="67"/>
                    </a:lnTo>
                    <a:lnTo>
                      <a:pt x="888" y="67"/>
                    </a:lnTo>
                    <a:lnTo>
                      <a:pt x="894" y="70"/>
                    </a:lnTo>
                    <a:lnTo>
                      <a:pt x="894" y="70"/>
                    </a:lnTo>
                    <a:lnTo>
                      <a:pt x="901" y="72"/>
                    </a:lnTo>
                    <a:lnTo>
                      <a:pt x="901" y="72"/>
                    </a:lnTo>
                    <a:lnTo>
                      <a:pt x="900" y="70"/>
                    </a:lnTo>
                    <a:lnTo>
                      <a:pt x="900" y="70"/>
                    </a:lnTo>
                    <a:lnTo>
                      <a:pt x="895" y="67"/>
                    </a:lnTo>
                    <a:lnTo>
                      <a:pt x="895" y="67"/>
                    </a:lnTo>
                    <a:lnTo>
                      <a:pt x="897" y="69"/>
                    </a:lnTo>
                    <a:lnTo>
                      <a:pt x="895" y="69"/>
                    </a:lnTo>
                    <a:lnTo>
                      <a:pt x="893" y="69"/>
                    </a:lnTo>
                    <a:lnTo>
                      <a:pt x="893" y="69"/>
                    </a:lnTo>
                    <a:lnTo>
                      <a:pt x="881" y="63"/>
                    </a:lnTo>
                    <a:lnTo>
                      <a:pt x="871" y="59"/>
                    </a:lnTo>
                    <a:lnTo>
                      <a:pt x="871" y="59"/>
                    </a:lnTo>
                    <a:lnTo>
                      <a:pt x="873" y="60"/>
                    </a:lnTo>
                    <a:lnTo>
                      <a:pt x="873" y="60"/>
                    </a:lnTo>
                    <a:lnTo>
                      <a:pt x="873" y="60"/>
                    </a:lnTo>
                    <a:lnTo>
                      <a:pt x="881" y="66"/>
                    </a:lnTo>
                    <a:lnTo>
                      <a:pt x="881" y="66"/>
                    </a:lnTo>
                    <a:lnTo>
                      <a:pt x="878" y="66"/>
                    </a:lnTo>
                    <a:lnTo>
                      <a:pt x="874" y="65"/>
                    </a:lnTo>
                    <a:lnTo>
                      <a:pt x="874" y="65"/>
                    </a:lnTo>
                    <a:lnTo>
                      <a:pt x="873" y="63"/>
                    </a:lnTo>
                    <a:lnTo>
                      <a:pt x="874" y="63"/>
                    </a:lnTo>
                    <a:lnTo>
                      <a:pt x="874" y="63"/>
                    </a:lnTo>
                    <a:lnTo>
                      <a:pt x="871" y="62"/>
                    </a:lnTo>
                    <a:lnTo>
                      <a:pt x="870" y="62"/>
                    </a:lnTo>
                    <a:lnTo>
                      <a:pt x="868" y="62"/>
                    </a:lnTo>
                    <a:lnTo>
                      <a:pt x="866" y="60"/>
                    </a:lnTo>
                    <a:lnTo>
                      <a:pt x="866" y="60"/>
                    </a:lnTo>
                    <a:lnTo>
                      <a:pt x="867" y="59"/>
                    </a:lnTo>
                    <a:lnTo>
                      <a:pt x="868" y="59"/>
                    </a:lnTo>
                    <a:lnTo>
                      <a:pt x="868" y="59"/>
                    </a:lnTo>
                    <a:lnTo>
                      <a:pt x="868" y="59"/>
                    </a:lnTo>
                    <a:lnTo>
                      <a:pt x="861" y="56"/>
                    </a:lnTo>
                    <a:lnTo>
                      <a:pt x="853" y="53"/>
                    </a:lnTo>
                    <a:lnTo>
                      <a:pt x="853" y="53"/>
                    </a:lnTo>
                    <a:lnTo>
                      <a:pt x="844" y="50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7" y="47"/>
                    </a:lnTo>
                    <a:lnTo>
                      <a:pt x="834" y="45"/>
                    </a:lnTo>
                    <a:lnTo>
                      <a:pt x="834" y="45"/>
                    </a:lnTo>
                    <a:lnTo>
                      <a:pt x="828" y="43"/>
                    </a:lnTo>
                    <a:lnTo>
                      <a:pt x="821" y="42"/>
                    </a:lnTo>
                    <a:lnTo>
                      <a:pt x="821" y="42"/>
                    </a:lnTo>
                    <a:lnTo>
                      <a:pt x="824" y="43"/>
                    </a:lnTo>
                    <a:lnTo>
                      <a:pt x="826" y="45"/>
                    </a:lnTo>
                    <a:lnTo>
                      <a:pt x="826" y="45"/>
                    </a:lnTo>
                    <a:lnTo>
                      <a:pt x="817" y="43"/>
                    </a:lnTo>
                    <a:lnTo>
                      <a:pt x="810" y="40"/>
                    </a:lnTo>
                    <a:lnTo>
                      <a:pt x="810" y="40"/>
                    </a:lnTo>
                    <a:lnTo>
                      <a:pt x="810" y="39"/>
                    </a:lnTo>
                    <a:lnTo>
                      <a:pt x="811" y="39"/>
                    </a:lnTo>
                    <a:lnTo>
                      <a:pt x="811" y="39"/>
                    </a:lnTo>
                    <a:lnTo>
                      <a:pt x="816" y="40"/>
                    </a:lnTo>
                    <a:lnTo>
                      <a:pt x="820" y="42"/>
                    </a:lnTo>
                    <a:lnTo>
                      <a:pt x="820" y="42"/>
                    </a:lnTo>
                    <a:lnTo>
                      <a:pt x="818" y="42"/>
                    </a:lnTo>
                    <a:lnTo>
                      <a:pt x="820" y="40"/>
                    </a:lnTo>
                    <a:lnTo>
                      <a:pt x="820" y="40"/>
                    </a:lnTo>
                    <a:lnTo>
                      <a:pt x="820" y="39"/>
                    </a:lnTo>
                    <a:lnTo>
                      <a:pt x="820" y="39"/>
                    </a:lnTo>
                    <a:lnTo>
                      <a:pt x="816" y="39"/>
                    </a:lnTo>
                    <a:lnTo>
                      <a:pt x="811" y="37"/>
                    </a:lnTo>
                    <a:lnTo>
                      <a:pt x="811" y="37"/>
                    </a:lnTo>
                    <a:lnTo>
                      <a:pt x="800" y="36"/>
                    </a:lnTo>
                    <a:lnTo>
                      <a:pt x="800" y="36"/>
                    </a:lnTo>
                    <a:lnTo>
                      <a:pt x="803" y="37"/>
                    </a:lnTo>
                    <a:lnTo>
                      <a:pt x="807" y="37"/>
                    </a:lnTo>
                    <a:lnTo>
                      <a:pt x="807" y="37"/>
                    </a:lnTo>
                    <a:lnTo>
                      <a:pt x="806" y="39"/>
                    </a:lnTo>
                    <a:lnTo>
                      <a:pt x="803" y="37"/>
                    </a:lnTo>
                    <a:lnTo>
                      <a:pt x="796" y="36"/>
                    </a:lnTo>
                    <a:lnTo>
                      <a:pt x="796" y="36"/>
                    </a:lnTo>
                    <a:lnTo>
                      <a:pt x="796" y="35"/>
                    </a:lnTo>
                    <a:lnTo>
                      <a:pt x="794" y="35"/>
                    </a:lnTo>
                    <a:lnTo>
                      <a:pt x="794" y="35"/>
                    </a:lnTo>
                    <a:lnTo>
                      <a:pt x="790" y="35"/>
                    </a:lnTo>
                    <a:lnTo>
                      <a:pt x="786" y="33"/>
                    </a:lnTo>
                    <a:lnTo>
                      <a:pt x="786" y="33"/>
                    </a:lnTo>
                    <a:lnTo>
                      <a:pt x="783" y="32"/>
                    </a:lnTo>
                    <a:lnTo>
                      <a:pt x="783" y="32"/>
                    </a:lnTo>
                    <a:lnTo>
                      <a:pt x="780" y="30"/>
                    </a:lnTo>
                    <a:lnTo>
                      <a:pt x="780" y="30"/>
                    </a:lnTo>
                    <a:lnTo>
                      <a:pt x="774" y="30"/>
                    </a:lnTo>
                    <a:lnTo>
                      <a:pt x="774" y="30"/>
                    </a:lnTo>
                    <a:lnTo>
                      <a:pt x="774" y="29"/>
                    </a:lnTo>
                    <a:lnTo>
                      <a:pt x="774" y="29"/>
                    </a:lnTo>
                    <a:lnTo>
                      <a:pt x="779" y="29"/>
                    </a:lnTo>
                    <a:lnTo>
                      <a:pt x="783" y="29"/>
                    </a:lnTo>
                    <a:lnTo>
                      <a:pt x="784" y="29"/>
                    </a:lnTo>
                    <a:lnTo>
                      <a:pt x="784" y="29"/>
                    </a:lnTo>
                    <a:lnTo>
                      <a:pt x="781" y="29"/>
                    </a:lnTo>
                    <a:lnTo>
                      <a:pt x="781" y="29"/>
                    </a:lnTo>
                    <a:lnTo>
                      <a:pt x="780" y="27"/>
                    </a:lnTo>
                    <a:lnTo>
                      <a:pt x="780" y="27"/>
                    </a:lnTo>
                    <a:lnTo>
                      <a:pt x="781" y="27"/>
                    </a:lnTo>
                    <a:lnTo>
                      <a:pt x="780" y="26"/>
                    </a:lnTo>
                    <a:lnTo>
                      <a:pt x="780" y="26"/>
                    </a:lnTo>
                    <a:lnTo>
                      <a:pt x="773" y="25"/>
                    </a:lnTo>
                    <a:lnTo>
                      <a:pt x="771" y="25"/>
                    </a:lnTo>
                    <a:lnTo>
                      <a:pt x="771" y="26"/>
                    </a:lnTo>
                    <a:lnTo>
                      <a:pt x="771" y="26"/>
                    </a:lnTo>
                    <a:lnTo>
                      <a:pt x="769" y="26"/>
                    </a:lnTo>
                    <a:lnTo>
                      <a:pt x="766" y="25"/>
                    </a:lnTo>
                    <a:lnTo>
                      <a:pt x="760" y="23"/>
                    </a:lnTo>
                    <a:lnTo>
                      <a:pt x="760" y="23"/>
                    </a:lnTo>
                    <a:lnTo>
                      <a:pt x="760" y="22"/>
                    </a:lnTo>
                    <a:lnTo>
                      <a:pt x="761" y="22"/>
                    </a:lnTo>
                    <a:lnTo>
                      <a:pt x="764" y="23"/>
                    </a:lnTo>
                    <a:lnTo>
                      <a:pt x="764" y="23"/>
                    </a:lnTo>
                    <a:lnTo>
                      <a:pt x="763" y="22"/>
                    </a:lnTo>
                    <a:lnTo>
                      <a:pt x="757" y="20"/>
                    </a:lnTo>
                    <a:lnTo>
                      <a:pt x="757" y="20"/>
                    </a:lnTo>
                    <a:lnTo>
                      <a:pt x="751" y="19"/>
                    </a:lnTo>
                    <a:lnTo>
                      <a:pt x="750" y="19"/>
                    </a:lnTo>
                    <a:lnTo>
                      <a:pt x="750" y="17"/>
                    </a:lnTo>
                    <a:lnTo>
                      <a:pt x="750" y="17"/>
                    </a:lnTo>
                    <a:lnTo>
                      <a:pt x="741" y="17"/>
                    </a:lnTo>
                    <a:lnTo>
                      <a:pt x="741" y="17"/>
                    </a:lnTo>
                    <a:lnTo>
                      <a:pt x="744" y="19"/>
                    </a:lnTo>
                    <a:lnTo>
                      <a:pt x="744" y="20"/>
                    </a:lnTo>
                    <a:lnTo>
                      <a:pt x="744" y="20"/>
                    </a:lnTo>
                    <a:lnTo>
                      <a:pt x="740" y="19"/>
                    </a:lnTo>
                    <a:lnTo>
                      <a:pt x="739" y="17"/>
                    </a:lnTo>
                    <a:lnTo>
                      <a:pt x="739" y="17"/>
                    </a:lnTo>
                    <a:lnTo>
                      <a:pt x="733" y="17"/>
                    </a:lnTo>
                    <a:lnTo>
                      <a:pt x="727" y="16"/>
                    </a:lnTo>
                    <a:lnTo>
                      <a:pt x="727" y="16"/>
                    </a:lnTo>
                    <a:lnTo>
                      <a:pt x="713" y="12"/>
                    </a:lnTo>
                    <a:lnTo>
                      <a:pt x="713" y="12"/>
                    </a:lnTo>
                    <a:lnTo>
                      <a:pt x="706" y="12"/>
                    </a:lnTo>
                    <a:lnTo>
                      <a:pt x="697" y="10"/>
                    </a:lnTo>
                    <a:lnTo>
                      <a:pt x="697" y="10"/>
                    </a:lnTo>
                    <a:lnTo>
                      <a:pt x="689" y="9"/>
                    </a:lnTo>
                    <a:lnTo>
                      <a:pt x="680" y="7"/>
                    </a:lnTo>
                    <a:lnTo>
                      <a:pt x="680" y="7"/>
                    </a:lnTo>
                    <a:lnTo>
                      <a:pt x="680" y="9"/>
                    </a:lnTo>
                    <a:lnTo>
                      <a:pt x="683" y="9"/>
                    </a:lnTo>
                    <a:lnTo>
                      <a:pt x="687" y="10"/>
                    </a:lnTo>
                    <a:lnTo>
                      <a:pt x="687" y="10"/>
                    </a:lnTo>
                    <a:lnTo>
                      <a:pt x="684" y="10"/>
                    </a:lnTo>
                    <a:lnTo>
                      <a:pt x="680" y="10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69" y="9"/>
                    </a:lnTo>
                    <a:lnTo>
                      <a:pt x="672" y="9"/>
                    </a:lnTo>
                    <a:lnTo>
                      <a:pt x="674" y="9"/>
                    </a:lnTo>
                    <a:lnTo>
                      <a:pt x="674" y="7"/>
                    </a:lnTo>
                    <a:lnTo>
                      <a:pt x="674" y="7"/>
                    </a:lnTo>
                    <a:lnTo>
                      <a:pt x="670" y="6"/>
                    </a:lnTo>
                    <a:lnTo>
                      <a:pt x="669" y="5"/>
                    </a:lnTo>
                    <a:lnTo>
                      <a:pt x="669" y="5"/>
                    </a:lnTo>
                    <a:lnTo>
                      <a:pt x="656" y="9"/>
                    </a:lnTo>
                    <a:lnTo>
                      <a:pt x="656" y="9"/>
                    </a:lnTo>
                    <a:lnTo>
                      <a:pt x="653" y="7"/>
                    </a:lnTo>
                    <a:lnTo>
                      <a:pt x="652" y="7"/>
                    </a:lnTo>
                    <a:lnTo>
                      <a:pt x="649" y="6"/>
                    </a:lnTo>
                    <a:lnTo>
                      <a:pt x="649" y="6"/>
                    </a:lnTo>
                    <a:lnTo>
                      <a:pt x="642" y="6"/>
                    </a:lnTo>
                    <a:lnTo>
                      <a:pt x="639" y="6"/>
                    </a:lnTo>
                    <a:lnTo>
                      <a:pt x="637" y="5"/>
                    </a:lnTo>
                    <a:lnTo>
                      <a:pt x="637" y="5"/>
                    </a:lnTo>
                    <a:lnTo>
                      <a:pt x="637" y="5"/>
                    </a:lnTo>
                    <a:lnTo>
                      <a:pt x="624" y="6"/>
                    </a:lnTo>
                    <a:lnTo>
                      <a:pt x="612" y="5"/>
                    </a:lnTo>
                    <a:lnTo>
                      <a:pt x="612" y="5"/>
                    </a:lnTo>
                    <a:lnTo>
                      <a:pt x="609" y="5"/>
                    </a:lnTo>
                    <a:lnTo>
                      <a:pt x="610" y="3"/>
                    </a:lnTo>
                    <a:lnTo>
                      <a:pt x="612" y="3"/>
                    </a:lnTo>
                    <a:lnTo>
                      <a:pt x="610" y="2"/>
                    </a:lnTo>
                    <a:lnTo>
                      <a:pt x="610" y="2"/>
                    </a:lnTo>
                    <a:lnTo>
                      <a:pt x="607" y="3"/>
                    </a:lnTo>
                    <a:lnTo>
                      <a:pt x="607" y="3"/>
                    </a:lnTo>
                    <a:lnTo>
                      <a:pt x="609" y="5"/>
                    </a:lnTo>
                    <a:lnTo>
                      <a:pt x="606" y="5"/>
                    </a:lnTo>
                    <a:lnTo>
                      <a:pt x="606" y="5"/>
                    </a:lnTo>
                    <a:lnTo>
                      <a:pt x="603" y="5"/>
                    </a:lnTo>
                    <a:lnTo>
                      <a:pt x="602" y="5"/>
                    </a:lnTo>
                    <a:lnTo>
                      <a:pt x="597" y="3"/>
                    </a:lnTo>
                    <a:lnTo>
                      <a:pt x="597" y="3"/>
                    </a:lnTo>
                    <a:lnTo>
                      <a:pt x="593" y="3"/>
                    </a:lnTo>
                    <a:lnTo>
                      <a:pt x="587" y="3"/>
                    </a:lnTo>
                    <a:lnTo>
                      <a:pt x="587" y="3"/>
                    </a:lnTo>
                    <a:lnTo>
                      <a:pt x="589" y="2"/>
                    </a:lnTo>
                    <a:lnTo>
                      <a:pt x="587" y="2"/>
                    </a:lnTo>
                    <a:lnTo>
                      <a:pt x="583" y="0"/>
                    </a:lnTo>
                    <a:lnTo>
                      <a:pt x="583" y="0"/>
                    </a:lnTo>
                    <a:lnTo>
                      <a:pt x="583" y="2"/>
                    </a:lnTo>
                    <a:lnTo>
                      <a:pt x="580" y="2"/>
                    </a:lnTo>
                    <a:lnTo>
                      <a:pt x="580" y="2"/>
                    </a:lnTo>
                    <a:lnTo>
                      <a:pt x="579" y="2"/>
                    </a:lnTo>
                    <a:lnTo>
                      <a:pt x="580" y="2"/>
                    </a:lnTo>
                    <a:lnTo>
                      <a:pt x="585" y="3"/>
                    </a:lnTo>
                    <a:lnTo>
                      <a:pt x="585" y="3"/>
                    </a:lnTo>
                    <a:lnTo>
                      <a:pt x="580" y="3"/>
                    </a:lnTo>
                    <a:lnTo>
                      <a:pt x="575" y="3"/>
                    </a:lnTo>
                    <a:lnTo>
                      <a:pt x="575" y="3"/>
                    </a:lnTo>
                    <a:lnTo>
                      <a:pt x="575" y="3"/>
                    </a:lnTo>
                    <a:lnTo>
                      <a:pt x="576" y="3"/>
                    </a:lnTo>
                    <a:lnTo>
                      <a:pt x="580" y="3"/>
                    </a:lnTo>
                    <a:lnTo>
                      <a:pt x="580" y="3"/>
                    </a:lnTo>
                    <a:lnTo>
                      <a:pt x="580" y="5"/>
                    </a:lnTo>
                    <a:lnTo>
                      <a:pt x="579" y="6"/>
                    </a:lnTo>
                    <a:lnTo>
                      <a:pt x="579" y="6"/>
                    </a:lnTo>
                    <a:lnTo>
                      <a:pt x="575" y="6"/>
                    </a:lnTo>
                    <a:lnTo>
                      <a:pt x="572" y="7"/>
                    </a:lnTo>
                    <a:lnTo>
                      <a:pt x="572" y="7"/>
                    </a:lnTo>
                    <a:lnTo>
                      <a:pt x="570" y="6"/>
                    </a:lnTo>
                    <a:lnTo>
                      <a:pt x="572" y="6"/>
                    </a:lnTo>
                    <a:lnTo>
                      <a:pt x="573" y="5"/>
                    </a:lnTo>
                    <a:lnTo>
                      <a:pt x="573" y="5"/>
                    </a:lnTo>
                    <a:lnTo>
                      <a:pt x="570" y="5"/>
                    </a:lnTo>
                    <a:lnTo>
                      <a:pt x="567" y="7"/>
                    </a:lnTo>
                    <a:lnTo>
                      <a:pt x="567" y="7"/>
                    </a:lnTo>
                    <a:lnTo>
                      <a:pt x="552" y="7"/>
                    </a:lnTo>
                    <a:lnTo>
                      <a:pt x="552" y="7"/>
                    </a:lnTo>
                    <a:lnTo>
                      <a:pt x="553" y="6"/>
                    </a:lnTo>
                    <a:lnTo>
                      <a:pt x="555" y="5"/>
                    </a:lnTo>
                    <a:lnTo>
                      <a:pt x="555" y="5"/>
                    </a:lnTo>
                    <a:lnTo>
                      <a:pt x="547" y="5"/>
                    </a:lnTo>
                    <a:lnTo>
                      <a:pt x="547" y="5"/>
                    </a:lnTo>
                    <a:lnTo>
                      <a:pt x="543" y="5"/>
                    </a:lnTo>
                    <a:lnTo>
                      <a:pt x="539" y="5"/>
                    </a:lnTo>
                    <a:lnTo>
                      <a:pt x="539" y="5"/>
                    </a:lnTo>
                    <a:lnTo>
                      <a:pt x="533" y="3"/>
                    </a:lnTo>
                    <a:lnTo>
                      <a:pt x="523" y="3"/>
                    </a:lnTo>
                    <a:lnTo>
                      <a:pt x="523" y="3"/>
                    </a:lnTo>
                    <a:lnTo>
                      <a:pt x="527" y="3"/>
                    </a:lnTo>
                    <a:lnTo>
                      <a:pt x="529" y="5"/>
                    </a:lnTo>
                    <a:lnTo>
                      <a:pt x="530" y="5"/>
                    </a:lnTo>
                    <a:lnTo>
                      <a:pt x="530" y="5"/>
                    </a:lnTo>
                    <a:lnTo>
                      <a:pt x="525" y="6"/>
                    </a:lnTo>
                    <a:lnTo>
                      <a:pt x="519" y="6"/>
                    </a:lnTo>
                    <a:lnTo>
                      <a:pt x="519" y="6"/>
                    </a:lnTo>
                    <a:lnTo>
                      <a:pt x="519" y="7"/>
                    </a:lnTo>
                    <a:lnTo>
                      <a:pt x="519" y="7"/>
                    </a:lnTo>
                    <a:lnTo>
                      <a:pt x="519" y="7"/>
                    </a:lnTo>
                    <a:lnTo>
                      <a:pt x="516" y="9"/>
                    </a:lnTo>
                    <a:lnTo>
                      <a:pt x="516" y="9"/>
                    </a:lnTo>
                    <a:lnTo>
                      <a:pt x="525" y="7"/>
                    </a:lnTo>
                    <a:lnTo>
                      <a:pt x="529" y="7"/>
                    </a:lnTo>
                    <a:lnTo>
                      <a:pt x="530" y="7"/>
                    </a:lnTo>
                    <a:lnTo>
                      <a:pt x="530" y="7"/>
                    </a:lnTo>
                    <a:lnTo>
                      <a:pt x="532" y="7"/>
                    </a:lnTo>
                    <a:lnTo>
                      <a:pt x="529" y="9"/>
                    </a:lnTo>
                    <a:lnTo>
                      <a:pt x="529" y="9"/>
                    </a:lnTo>
                    <a:lnTo>
                      <a:pt x="526" y="9"/>
                    </a:lnTo>
                    <a:lnTo>
                      <a:pt x="522" y="10"/>
                    </a:lnTo>
                    <a:lnTo>
                      <a:pt x="522" y="10"/>
                    </a:lnTo>
                    <a:lnTo>
                      <a:pt x="519" y="10"/>
                    </a:lnTo>
                    <a:lnTo>
                      <a:pt x="520" y="10"/>
                    </a:lnTo>
                    <a:lnTo>
                      <a:pt x="520" y="9"/>
                    </a:lnTo>
                    <a:lnTo>
                      <a:pt x="519" y="9"/>
                    </a:lnTo>
                    <a:lnTo>
                      <a:pt x="519" y="9"/>
                    </a:lnTo>
                    <a:lnTo>
                      <a:pt x="519" y="10"/>
                    </a:lnTo>
                    <a:lnTo>
                      <a:pt x="516" y="10"/>
                    </a:lnTo>
                    <a:lnTo>
                      <a:pt x="509" y="12"/>
                    </a:lnTo>
                    <a:lnTo>
                      <a:pt x="509" y="12"/>
                    </a:lnTo>
                    <a:lnTo>
                      <a:pt x="508" y="13"/>
                    </a:lnTo>
                    <a:lnTo>
                      <a:pt x="509" y="13"/>
                    </a:lnTo>
                    <a:lnTo>
                      <a:pt x="513" y="12"/>
                    </a:lnTo>
                    <a:lnTo>
                      <a:pt x="513" y="12"/>
                    </a:lnTo>
                    <a:lnTo>
                      <a:pt x="508" y="15"/>
                    </a:lnTo>
                    <a:lnTo>
                      <a:pt x="508" y="15"/>
                    </a:lnTo>
                    <a:lnTo>
                      <a:pt x="503" y="13"/>
                    </a:lnTo>
                    <a:lnTo>
                      <a:pt x="502" y="13"/>
                    </a:lnTo>
                    <a:lnTo>
                      <a:pt x="502" y="13"/>
                    </a:lnTo>
                    <a:lnTo>
                      <a:pt x="502" y="13"/>
                    </a:lnTo>
                    <a:lnTo>
                      <a:pt x="496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3" y="15"/>
                    </a:lnTo>
                    <a:lnTo>
                      <a:pt x="490" y="15"/>
                    </a:lnTo>
                    <a:lnTo>
                      <a:pt x="489" y="16"/>
                    </a:lnTo>
                    <a:lnTo>
                      <a:pt x="489" y="16"/>
                    </a:lnTo>
                    <a:lnTo>
                      <a:pt x="486" y="17"/>
                    </a:lnTo>
                    <a:lnTo>
                      <a:pt x="482" y="19"/>
                    </a:lnTo>
                    <a:lnTo>
                      <a:pt x="482" y="19"/>
                    </a:lnTo>
                    <a:lnTo>
                      <a:pt x="482" y="17"/>
                    </a:lnTo>
                    <a:lnTo>
                      <a:pt x="483" y="17"/>
                    </a:lnTo>
                    <a:lnTo>
                      <a:pt x="486" y="16"/>
                    </a:lnTo>
                    <a:lnTo>
                      <a:pt x="486" y="16"/>
                    </a:lnTo>
                    <a:lnTo>
                      <a:pt x="475" y="17"/>
                    </a:lnTo>
                    <a:lnTo>
                      <a:pt x="470" y="19"/>
                    </a:lnTo>
                    <a:lnTo>
                      <a:pt x="468" y="20"/>
                    </a:lnTo>
                    <a:lnTo>
                      <a:pt x="468" y="20"/>
                    </a:lnTo>
                    <a:lnTo>
                      <a:pt x="462" y="22"/>
                    </a:lnTo>
                    <a:lnTo>
                      <a:pt x="460" y="20"/>
                    </a:lnTo>
                    <a:lnTo>
                      <a:pt x="462" y="20"/>
                    </a:lnTo>
                    <a:lnTo>
                      <a:pt x="462" y="20"/>
                    </a:lnTo>
                    <a:lnTo>
                      <a:pt x="459" y="20"/>
                    </a:lnTo>
                    <a:lnTo>
                      <a:pt x="459" y="20"/>
                    </a:lnTo>
                    <a:lnTo>
                      <a:pt x="455" y="23"/>
                    </a:lnTo>
                    <a:lnTo>
                      <a:pt x="455" y="23"/>
                    </a:lnTo>
                    <a:lnTo>
                      <a:pt x="448" y="26"/>
                    </a:lnTo>
                    <a:lnTo>
                      <a:pt x="448" y="26"/>
                    </a:lnTo>
                    <a:lnTo>
                      <a:pt x="440" y="29"/>
                    </a:lnTo>
                    <a:lnTo>
                      <a:pt x="438" y="33"/>
                    </a:lnTo>
                    <a:lnTo>
                      <a:pt x="438" y="33"/>
                    </a:lnTo>
                    <a:lnTo>
                      <a:pt x="429" y="36"/>
                    </a:lnTo>
                    <a:lnTo>
                      <a:pt x="429" y="36"/>
                    </a:lnTo>
                    <a:lnTo>
                      <a:pt x="428" y="36"/>
                    </a:lnTo>
                    <a:lnTo>
                      <a:pt x="429" y="35"/>
                    </a:lnTo>
                    <a:lnTo>
                      <a:pt x="429" y="33"/>
                    </a:lnTo>
                    <a:lnTo>
                      <a:pt x="426" y="33"/>
                    </a:lnTo>
                    <a:lnTo>
                      <a:pt x="426" y="33"/>
                    </a:lnTo>
                    <a:lnTo>
                      <a:pt x="432" y="32"/>
                    </a:lnTo>
                    <a:lnTo>
                      <a:pt x="432" y="32"/>
                    </a:lnTo>
                    <a:lnTo>
                      <a:pt x="436" y="30"/>
                    </a:lnTo>
                    <a:lnTo>
                      <a:pt x="436" y="30"/>
                    </a:lnTo>
                    <a:lnTo>
                      <a:pt x="440" y="27"/>
                    </a:lnTo>
                    <a:lnTo>
                      <a:pt x="440" y="27"/>
                    </a:lnTo>
                    <a:lnTo>
                      <a:pt x="438" y="27"/>
                    </a:lnTo>
                    <a:lnTo>
                      <a:pt x="438" y="27"/>
                    </a:lnTo>
                    <a:lnTo>
                      <a:pt x="438" y="27"/>
                    </a:lnTo>
                    <a:lnTo>
                      <a:pt x="439" y="27"/>
                    </a:lnTo>
                    <a:lnTo>
                      <a:pt x="439" y="27"/>
                    </a:lnTo>
                    <a:lnTo>
                      <a:pt x="433" y="30"/>
                    </a:lnTo>
                    <a:lnTo>
                      <a:pt x="429" y="30"/>
                    </a:lnTo>
                    <a:lnTo>
                      <a:pt x="429" y="30"/>
                    </a:lnTo>
                    <a:lnTo>
                      <a:pt x="428" y="30"/>
                    </a:lnTo>
                    <a:lnTo>
                      <a:pt x="429" y="30"/>
                    </a:lnTo>
                    <a:lnTo>
                      <a:pt x="429" y="30"/>
                    </a:lnTo>
                    <a:lnTo>
                      <a:pt x="433" y="27"/>
                    </a:lnTo>
                    <a:lnTo>
                      <a:pt x="433" y="27"/>
                    </a:lnTo>
                    <a:lnTo>
                      <a:pt x="431" y="29"/>
                    </a:lnTo>
                    <a:lnTo>
                      <a:pt x="429" y="29"/>
                    </a:lnTo>
                    <a:lnTo>
                      <a:pt x="429" y="29"/>
                    </a:lnTo>
                    <a:lnTo>
                      <a:pt x="426" y="30"/>
                    </a:lnTo>
                    <a:lnTo>
                      <a:pt x="423" y="30"/>
                    </a:lnTo>
                    <a:lnTo>
                      <a:pt x="423" y="30"/>
                    </a:lnTo>
                    <a:lnTo>
                      <a:pt x="421" y="33"/>
                    </a:lnTo>
                    <a:lnTo>
                      <a:pt x="415" y="35"/>
                    </a:lnTo>
                    <a:lnTo>
                      <a:pt x="402" y="37"/>
                    </a:lnTo>
                    <a:lnTo>
                      <a:pt x="402" y="37"/>
                    </a:lnTo>
                    <a:lnTo>
                      <a:pt x="398" y="40"/>
                    </a:lnTo>
                    <a:lnTo>
                      <a:pt x="398" y="40"/>
                    </a:lnTo>
                    <a:lnTo>
                      <a:pt x="399" y="42"/>
                    </a:lnTo>
                    <a:lnTo>
                      <a:pt x="403" y="40"/>
                    </a:lnTo>
                    <a:lnTo>
                      <a:pt x="403" y="40"/>
                    </a:lnTo>
                    <a:lnTo>
                      <a:pt x="403" y="39"/>
                    </a:lnTo>
                    <a:lnTo>
                      <a:pt x="405" y="39"/>
                    </a:lnTo>
                    <a:lnTo>
                      <a:pt x="411" y="37"/>
                    </a:lnTo>
                    <a:lnTo>
                      <a:pt x="411" y="37"/>
                    </a:lnTo>
                    <a:lnTo>
                      <a:pt x="409" y="37"/>
                    </a:lnTo>
                    <a:lnTo>
                      <a:pt x="406" y="39"/>
                    </a:lnTo>
                    <a:lnTo>
                      <a:pt x="406" y="39"/>
                    </a:lnTo>
                    <a:lnTo>
                      <a:pt x="409" y="39"/>
                    </a:lnTo>
                    <a:lnTo>
                      <a:pt x="415" y="37"/>
                    </a:lnTo>
                    <a:lnTo>
                      <a:pt x="426" y="33"/>
                    </a:lnTo>
                    <a:lnTo>
                      <a:pt x="426" y="33"/>
                    </a:lnTo>
                    <a:lnTo>
                      <a:pt x="411" y="39"/>
                    </a:lnTo>
                    <a:lnTo>
                      <a:pt x="411" y="39"/>
                    </a:lnTo>
                    <a:lnTo>
                      <a:pt x="402" y="43"/>
                    </a:lnTo>
                    <a:lnTo>
                      <a:pt x="402" y="43"/>
                    </a:lnTo>
                    <a:lnTo>
                      <a:pt x="393" y="46"/>
                    </a:lnTo>
                    <a:lnTo>
                      <a:pt x="393" y="46"/>
                    </a:lnTo>
                    <a:lnTo>
                      <a:pt x="376" y="53"/>
                    </a:lnTo>
                    <a:lnTo>
                      <a:pt x="376" y="53"/>
                    </a:lnTo>
                    <a:lnTo>
                      <a:pt x="372" y="55"/>
                    </a:lnTo>
                    <a:lnTo>
                      <a:pt x="372" y="55"/>
                    </a:lnTo>
                    <a:lnTo>
                      <a:pt x="368" y="56"/>
                    </a:lnTo>
                    <a:lnTo>
                      <a:pt x="368" y="56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1" y="60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58" y="60"/>
                    </a:lnTo>
                    <a:lnTo>
                      <a:pt x="353" y="63"/>
                    </a:lnTo>
                    <a:lnTo>
                      <a:pt x="353" y="63"/>
                    </a:lnTo>
                    <a:lnTo>
                      <a:pt x="352" y="63"/>
                    </a:lnTo>
                    <a:lnTo>
                      <a:pt x="351" y="63"/>
                    </a:lnTo>
                    <a:lnTo>
                      <a:pt x="345" y="66"/>
                    </a:lnTo>
                    <a:lnTo>
                      <a:pt x="345" y="66"/>
                    </a:lnTo>
                    <a:lnTo>
                      <a:pt x="345" y="66"/>
                    </a:lnTo>
                    <a:lnTo>
                      <a:pt x="345" y="65"/>
                    </a:lnTo>
                    <a:lnTo>
                      <a:pt x="346" y="63"/>
                    </a:lnTo>
                    <a:lnTo>
                      <a:pt x="348" y="62"/>
                    </a:lnTo>
                    <a:lnTo>
                      <a:pt x="345" y="63"/>
                    </a:lnTo>
                    <a:lnTo>
                      <a:pt x="345" y="63"/>
                    </a:lnTo>
                    <a:lnTo>
                      <a:pt x="341" y="66"/>
                    </a:lnTo>
                    <a:lnTo>
                      <a:pt x="332" y="70"/>
                    </a:lnTo>
                    <a:lnTo>
                      <a:pt x="332" y="70"/>
                    </a:lnTo>
                    <a:lnTo>
                      <a:pt x="326" y="75"/>
                    </a:lnTo>
                    <a:lnTo>
                      <a:pt x="324" y="76"/>
                    </a:lnTo>
                    <a:lnTo>
                      <a:pt x="319" y="77"/>
                    </a:lnTo>
                    <a:lnTo>
                      <a:pt x="319" y="77"/>
                    </a:lnTo>
                    <a:lnTo>
                      <a:pt x="315" y="80"/>
                    </a:lnTo>
                    <a:lnTo>
                      <a:pt x="315" y="80"/>
                    </a:lnTo>
                    <a:lnTo>
                      <a:pt x="309" y="85"/>
                    </a:lnTo>
                    <a:lnTo>
                      <a:pt x="309" y="85"/>
                    </a:lnTo>
                    <a:lnTo>
                      <a:pt x="299" y="87"/>
                    </a:lnTo>
                    <a:lnTo>
                      <a:pt x="288" y="95"/>
                    </a:lnTo>
                    <a:lnTo>
                      <a:pt x="288" y="95"/>
                    </a:lnTo>
                    <a:lnTo>
                      <a:pt x="275" y="103"/>
                    </a:lnTo>
                    <a:lnTo>
                      <a:pt x="261" y="112"/>
                    </a:lnTo>
                    <a:lnTo>
                      <a:pt x="261" y="112"/>
                    </a:lnTo>
                    <a:lnTo>
                      <a:pt x="261" y="112"/>
                    </a:lnTo>
                    <a:lnTo>
                      <a:pt x="259" y="115"/>
                    </a:lnTo>
                    <a:lnTo>
                      <a:pt x="258" y="116"/>
                    </a:lnTo>
                    <a:lnTo>
                      <a:pt x="255" y="116"/>
                    </a:lnTo>
                    <a:lnTo>
                      <a:pt x="255" y="116"/>
                    </a:lnTo>
                    <a:lnTo>
                      <a:pt x="252" y="119"/>
                    </a:lnTo>
                    <a:lnTo>
                      <a:pt x="254" y="120"/>
                    </a:lnTo>
                    <a:lnTo>
                      <a:pt x="254" y="120"/>
                    </a:lnTo>
                    <a:lnTo>
                      <a:pt x="249" y="123"/>
                    </a:lnTo>
                    <a:lnTo>
                      <a:pt x="249" y="123"/>
                    </a:lnTo>
                    <a:lnTo>
                      <a:pt x="249" y="122"/>
                    </a:lnTo>
                    <a:lnTo>
                      <a:pt x="251" y="117"/>
                    </a:lnTo>
                    <a:lnTo>
                      <a:pt x="251" y="117"/>
                    </a:lnTo>
                    <a:lnTo>
                      <a:pt x="248" y="120"/>
                    </a:lnTo>
                    <a:lnTo>
                      <a:pt x="248" y="122"/>
                    </a:lnTo>
                    <a:lnTo>
                      <a:pt x="247" y="123"/>
                    </a:lnTo>
                    <a:lnTo>
                      <a:pt x="244" y="125"/>
                    </a:lnTo>
                    <a:lnTo>
                      <a:pt x="244" y="125"/>
                    </a:lnTo>
                    <a:lnTo>
                      <a:pt x="244" y="126"/>
                    </a:lnTo>
                    <a:lnTo>
                      <a:pt x="242" y="127"/>
                    </a:lnTo>
                    <a:lnTo>
                      <a:pt x="237" y="132"/>
                    </a:lnTo>
                    <a:lnTo>
                      <a:pt x="237" y="132"/>
                    </a:lnTo>
                    <a:lnTo>
                      <a:pt x="235" y="132"/>
                    </a:lnTo>
                    <a:lnTo>
                      <a:pt x="235" y="132"/>
                    </a:lnTo>
                    <a:lnTo>
                      <a:pt x="238" y="127"/>
                    </a:lnTo>
                    <a:lnTo>
                      <a:pt x="238" y="127"/>
                    </a:lnTo>
                    <a:lnTo>
                      <a:pt x="234" y="130"/>
                    </a:lnTo>
                    <a:lnTo>
                      <a:pt x="234" y="130"/>
                    </a:lnTo>
                    <a:lnTo>
                      <a:pt x="231" y="135"/>
                    </a:lnTo>
                    <a:lnTo>
                      <a:pt x="231" y="135"/>
                    </a:lnTo>
                    <a:lnTo>
                      <a:pt x="222" y="140"/>
                    </a:lnTo>
                    <a:lnTo>
                      <a:pt x="222" y="140"/>
                    </a:lnTo>
                    <a:lnTo>
                      <a:pt x="217" y="147"/>
                    </a:lnTo>
                    <a:lnTo>
                      <a:pt x="211" y="154"/>
                    </a:lnTo>
                    <a:lnTo>
                      <a:pt x="211" y="154"/>
                    </a:lnTo>
                    <a:lnTo>
                      <a:pt x="207" y="157"/>
                    </a:lnTo>
                    <a:lnTo>
                      <a:pt x="204" y="160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59"/>
                    </a:lnTo>
                    <a:lnTo>
                      <a:pt x="202" y="157"/>
                    </a:lnTo>
                    <a:lnTo>
                      <a:pt x="201" y="159"/>
                    </a:lnTo>
                    <a:lnTo>
                      <a:pt x="201" y="159"/>
                    </a:lnTo>
                    <a:lnTo>
                      <a:pt x="199" y="162"/>
                    </a:lnTo>
                    <a:lnTo>
                      <a:pt x="201" y="162"/>
                    </a:lnTo>
                    <a:lnTo>
                      <a:pt x="201" y="162"/>
                    </a:lnTo>
                    <a:lnTo>
                      <a:pt x="198" y="166"/>
                    </a:lnTo>
                    <a:lnTo>
                      <a:pt x="195" y="169"/>
                    </a:lnTo>
                    <a:lnTo>
                      <a:pt x="195" y="169"/>
                    </a:lnTo>
                    <a:lnTo>
                      <a:pt x="194" y="169"/>
                    </a:lnTo>
                    <a:lnTo>
                      <a:pt x="194" y="169"/>
                    </a:lnTo>
                    <a:lnTo>
                      <a:pt x="194" y="166"/>
                    </a:lnTo>
                    <a:lnTo>
                      <a:pt x="199" y="160"/>
                    </a:lnTo>
                    <a:lnTo>
                      <a:pt x="199" y="160"/>
                    </a:lnTo>
                    <a:lnTo>
                      <a:pt x="198" y="160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87" y="167"/>
                    </a:lnTo>
                    <a:lnTo>
                      <a:pt x="187" y="167"/>
                    </a:lnTo>
                    <a:lnTo>
                      <a:pt x="184" y="170"/>
                    </a:lnTo>
                    <a:lnTo>
                      <a:pt x="184" y="170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75" y="180"/>
                    </a:lnTo>
                    <a:lnTo>
                      <a:pt x="175" y="180"/>
                    </a:lnTo>
                    <a:lnTo>
                      <a:pt x="175" y="182"/>
                    </a:lnTo>
                    <a:lnTo>
                      <a:pt x="175" y="179"/>
                    </a:lnTo>
                    <a:lnTo>
                      <a:pt x="175" y="177"/>
                    </a:lnTo>
                    <a:lnTo>
                      <a:pt x="174" y="179"/>
                    </a:lnTo>
                    <a:lnTo>
                      <a:pt x="174" y="179"/>
                    </a:lnTo>
                    <a:lnTo>
                      <a:pt x="171" y="182"/>
                    </a:lnTo>
                    <a:lnTo>
                      <a:pt x="167" y="186"/>
                    </a:lnTo>
                    <a:lnTo>
                      <a:pt x="167" y="186"/>
                    </a:lnTo>
                    <a:lnTo>
                      <a:pt x="162" y="192"/>
                    </a:lnTo>
                    <a:lnTo>
                      <a:pt x="162" y="192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57" y="200"/>
                    </a:lnTo>
                    <a:lnTo>
                      <a:pt x="157" y="200"/>
                    </a:lnTo>
                    <a:lnTo>
                      <a:pt x="155" y="199"/>
                    </a:lnTo>
                    <a:lnTo>
                      <a:pt x="154" y="199"/>
                    </a:lnTo>
                    <a:lnTo>
                      <a:pt x="154" y="199"/>
                    </a:lnTo>
                    <a:lnTo>
                      <a:pt x="152" y="202"/>
                    </a:lnTo>
                    <a:lnTo>
                      <a:pt x="152" y="203"/>
                    </a:lnTo>
                    <a:lnTo>
                      <a:pt x="152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51" y="203"/>
                    </a:lnTo>
                    <a:lnTo>
                      <a:pt x="147" y="207"/>
                    </a:lnTo>
                    <a:lnTo>
                      <a:pt x="145" y="210"/>
                    </a:lnTo>
                    <a:lnTo>
                      <a:pt x="145" y="210"/>
                    </a:lnTo>
                    <a:lnTo>
                      <a:pt x="145" y="210"/>
                    </a:lnTo>
                    <a:lnTo>
                      <a:pt x="142" y="213"/>
                    </a:lnTo>
                    <a:lnTo>
                      <a:pt x="142" y="213"/>
                    </a:lnTo>
                    <a:lnTo>
                      <a:pt x="142" y="213"/>
                    </a:lnTo>
                    <a:lnTo>
                      <a:pt x="142" y="212"/>
                    </a:lnTo>
                    <a:lnTo>
                      <a:pt x="144" y="210"/>
                    </a:lnTo>
                    <a:lnTo>
                      <a:pt x="144" y="210"/>
                    </a:lnTo>
                    <a:lnTo>
                      <a:pt x="141" y="213"/>
                    </a:lnTo>
                    <a:lnTo>
                      <a:pt x="141" y="213"/>
                    </a:lnTo>
                    <a:lnTo>
                      <a:pt x="137" y="217"/>
                    </a:lnTo>
                    <a:lnTo>
                      <a:pt x="137" y="217"/>
                    </a:lnTo>
                    <a:lnTo>
                      <a:pt x="131" y="224"/>
                    </a:lnTo>
                    <a:lnTo>
                      <a:pt x="131" y="224"/>
                    </a:lnTo>
                    <a:lnTo>
                      <a:pt x="124" y="232"/>
                    </a:lnTo>
                    <a:lnTo>
                      <a:pt x="121" y="237"/>
                    </a:lnTo>
                    <a:lnTo>
                      <a:pt x="121" y="237"/>
                    </a:lnTo>
                    <a:lnTo>
                      <a:pt x="115" y="244"/>
                    </a:lnTo>
                    <a:lnTo>
                      <a:pt x="111" y="249"/>
                    </a:lnTo>
                    <a:lnTo>
                      <a:pt x="111" y="249"/>
                    </a:lnTo>
                    <a:lnTo>
                      <a:pt x="108" y="257"/>
                    </a:lnTo>
                    <a:lnTo>
                      <a:pt x="104" y="266"/>
                    </a:lnTo>
                    <a:lnTo>
                      <a:pt x="104" y="266"/>
                    </a:lnTo>
                    <a:lnTo>
                      <a:pt x="110" y="260"/>
                    </a:lnTo>
                    <a:lnTo>
                      <a:pt x="110" y="260"/>
                    </a:lnTo>
                    <a:lnTo>
                      <a:pt x="105" y="264"/>
                    </a:lnTo>
                    <a:lnTo>
                      <a:pt x="105" y="264"/>
                    </a:lnTo>
                    <a:lnTo>
                      <a:pt x="102" y="269"/>
                    </a:lnTo>
                    <a:lnTo>
                      <a:pt x="102" y="269"/>
                    </a:lnTo>
                    <a:lnTo>
                      <a:pt x="102" y="269"/>
                    </a:lnTo>
                    <a:lnTo>
                      <a:pt x="102" y="267"/>
                    </a:lnTo>
                    <a:lnTo>
                      <a:pt x="104" y="266"/>
                    </a:lnTo>
                    <a:lnTo>
                      <a:pt x="104" y="266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3"/>
                    </a:lnTo>
                    <a:lnTo>
                      <a:pt x="90" y="280"/>
                    </a:lnTo>
                    <a:lnTo>
                      <a:pt x="90" y="280"/>
                    </a:lnTo>
                    <a:lnTo>
                      <a:pt x="87" y="284"/>
                    </a:lnTo>
                    <a:lnTo>
                      <a:pt x="84" y="290"/>
                    </a:lnTo>
                    <a:lnTo>
                      <a:pt x="84" y="290"/>
                    </a:lnTo>
                    <a:lnTo>
                      <a:pt x="84" y="292"/>
                    </a:lnTo>
                    <a:lnTo>
                      <a:pt x="82" y="296"/>
                    </a:lnTo>
                    <a:lnTo>
                      <a:pt x="77" y="304"/>
                    </a:lnTo>
                    <a:lnTo>
                      <a:pt x="77" y="304"/>
                    </a:lnTo>
                    <a:lnTo>
                      <a:pt x="70" y="314"/>
                    </a:lnTo>
                    <a:lnTo>
                      <a:pt x="70" y="314"/>
                    </a:lnTo>
                    <a:lnTo>
                      <a:pt x="65" y="324"/>
                    </a:lnTo>
                    <a:lnTo>
                      <a:pt x="70" y="316"/>
                    </a:lnTo>
                    <a:lnTo>
                      <a:pt x="70" y="316"/>
                    </a:lnTo>
                    <a:lnTo>
                      <a:pt x="75" y="306"/>
                    </a:lnTo>
                    <a:lnTo>
                      <a:pt x="75" y="306"/>
                    </a:lnTo>
                    <a:lnTo>
                      <a:pt x="87" y="289"/>
                    </a:lnTo>
                    <a:lnTo>
                      <a:pt x="87" y="289"/>
                    </a:lnTo>
                    <a:lnTo>
                      <a:pt x="84" y="296"/>
                    </a:lnTo>
                    <a:lnTo>
                      <a:pt x="80" y="301"/>
                    </a:lnTo>
                    <a:lnTo>
                      <a:pt x="80" y="301"/>
                    </a:lnTo>
                    <a:lnTo>
                      <a:pt x="81" y="301"/>
                    </a:lnTo>
                    <a:lnTo>
                      <a:pt x="82" y="300"/>
                    </a:lnTo>
                    <a:lnTo>
                      <a:pt x="85" y="294"/>
                    </a:lnTo>
                    <a:lnTo>
                      <a:pt x="85" y="294"/>
                    </a:lnTo>
                    <a:lnTo>
                      <a:pt x="82" y="303"/>
                    </a:lnTo>
                    <a:lnTo>
                      <a:pt x="82" y="303"/>
                    </a:lnTo>
                    <a:lnTo>
                      <a:pt x="81" y="303"/>
                    </a:lnTo>
                    <a:lnTo>
                      <a:pt x="80" y="304"/>
                    </a:lnTo>
                    <a:lnTo>
                      <a:pt x="80" y="304"/>
                    </a:lnTo>
                    <a:lnTo>
                      <a:pt x="77" y="310"/>
                    </a:lnTo>
                    <a:lnTo>
                      <a:pt x="77" y="314"/>
                    </a:lnTo>
                    <a:lnTo>
                      <a:pt x="77" y="314"/>
                    </a:lnTo>
                    <a:lnTo>
                      <a:pt x="74" y="319"/>
                    </a:lnTo>
                    <a:lnTo>
                      <a:pt x="71" y="324"/>
                    </a:lnTo>
                    <a:lnTo>
                      <a:pt x="71" y="324"/>
                    </a:lnTo>
                    <a:lnTo>
                      <a:pt x="71" y="323"/>
                    </a:lnTo>
                    <a:lnTo>
                      <a:pt x="72" y="320"/>
                    </a:lnTo>
                    <a:lnTo>
                      <a:pt x="72" y="320"/>
                    </a:lnTo>
                    <a:lnTo>
                      <a:pt x="74" y="317"/>
                    </a:lnTo>
                    <a:lnTo>
                      <a:pt x="74" y="317"/>
                    </a:lnTo>
                    <a:lnTo>
                      <a:pt x="74" y="313"/>
                    </a:lnTo>
                    <a:lnTo>
                      <a:pt x="74" y="313"/>
                    </a:lnTo>
                    <a:lnTo>
                      <a:pt x="72" y="314"/>
                    </a:lnTo>
                    <a:lnTo>
                      <a:pt x="72" y="314"/>
                    </a:lnTo>
                    <a:lnTo>
                      <a:pt x="72" y="313"/>
                    </a:lnTo>
                    <a:lnTo>
                      <a:pt x="72" y="313"/>
                    </a:lnTo>
                    <a:lnTo>
                      <a:pt x="71" y="320"/>
                    </a:lnTo>
                    <a:lnTo>
                      <a:pt x="70" y="326"/>
                    </a:lnTo>
                    <a:lnTo>
                      <a:pt x="65" y="330"/>
                    </a:lnTo>
                    <a:lnTo>
                      <a:pt x="65" y="330"/>
                    </a:lnTo>
                    <a:lnTo>
                      <a:pt x="65" y="331"/>
                    </a:lnTo>
                    <a:lnTo>
                      <a:pt x="65" y="330"/>
                    </a:lnTo>
                    <a:lnTo>
                      <a:pt x="65" y="327"/>
                    </a:lnTo>
                    <a:lnTo>
                      <a:pt x="65" y="327"/>
                    </a:lnTo>
                    <a:lnTo>
                      <a:pt x="64" y="330"/>
                    </a:lnTo>
                    <a:lnTo>
                      <a:pt x="63" y="334"/>
                    </a:lnTo>
                    <a:lnTo>
                      <a:pt x="61" y="339"/>
                    </a:lnTo>
                    <a:lnTo>
                      <a:pt x="60" y="343"/>
                    </a:lnTo>
                    <a:lnTo>
                      <a:pt x="60" y="343"/>
                    </a:lnTo>
                    <a:lnTo>
                      <a:pt x="58" y="344"/>
                    </a:lnTo>
                    <a:lnTo>
                      <a:pt x="58" y="343"/>
                    </a:lnTo>
                    <a:lnTo>
                      <a:pt x="57" y="343"/>
                    </a:lnTo>
                    <a:lnTo>
                      <a:pt x="55" y="344"/>
                    </a:lnTo>
                    <a:lnTo>
                      <a:pt x="55" y="344"/>
                    </a:lnTo>
                    <a:lnTo>
                      <a:pt x="55" y="344"/>
                    </a:lnTo>
                    <a:lnTo>
                      <a:pt x="57" y="344"/>
                    </a:lnTo>
                    <a:lnTo>
                      <a:pt x="57" y="344"/>
                    </a:lnTo>
                    <a:lnTo>
                      <a:pt x="55" y="347"/>
                    </a:lnTo>
                    <a:lnTo>
                      <a:pt x="55" y="349"/>
                    </a:lnTo>
                    <a:lnTo>
                      <a:pt x="55" y="350"/>
                    </a:lnTo>
                    <a:lnTo>
                      <a:pt x="55" y="350"/>
                    </a:lnTo>
                    <a:lnTo>
                      <a:pt x="54" y="354"/>
                    </a:lnTo>
                    <a:lnTo>
                      <a:pt x="53" y="357"/>
                    </a:lnTo>
                    <a:lnTo>
                      <a:pt x="53" y="357"/>
                    </a:lnTo>
                    <a:lnTo>
                      <a:pt x="53" y="357"/>
                    </a:lnTo>
                    <a:lnTo>
                      <a:pt x="51" y="361"/>
                    </a:lnTo>
                    <a:lnTo>
                      <a:pt x="50" y="364"/>
                    </a:lnTo>
                    <a:lnTo>
                      <a:pt x="50" y="364"/>
                    </a:lnTo>
                    <a:lnTo>
                      <a:pt x="50" y="360"/>
                    </a:lnTo>
                    <a:lnTo>
                      <a:pt x="50" y="359"/>
                    </a:lnTo>
                    <a:lnTo>
                      <a:pt x="48" y="357"/>
                    </a:lnTo>
                    <a:lnTo>
                      <a:pt x="48" y="357"/>
                    </a:lnTo>
                    <a:lnTo>
                      <a:pt x="45" y="369"/>
                    </a:lnTo>
                    <a:lnTo>
                      <a:pt x="45" y="369"/>
                    </a:lnTo>
                    <a:lnTo>
                      <a:pt x="44" y="370"/>
                    </a:lnTo>
                    <a:lnTo>
                      <a:pt x="43" y="371"/>
                    </a:lnTo>
                    <a:lnTo>
                      <a:pt x="43" y="371"/>
                    </a:lnTo>
                    <a:lnTo>
                      <a:pt x="34" y="391"/>
                    </a:lnTo>
                    <a:lnTo>
                      <a:pt x="34" y="391"/>
                    </a:lnTo>
                    <a:lnTo>
                      <a:pt x="33" y="391"/>
                    </a:lnTo>
                    <a:lnTo>
                      <a:pt x="34" y="390"/>
                    </a:lnTo>
                    <a:lnTo>
                      <a:pt x="34" y="384"/>
                    </a:lnTo>
                    <a:lnTo>
                      <a:pt x="34" y="384"/>
                    </a:lnTo>
                    <a:lnTo>
                      <a:pt x="33" y="390"/>
                    </a:lnTo>
                    <a:lnTo>
                      <a:pt x="31" y="394"/>
                    </a:lnTo>
                    <a:lnTo>
                      <a:pt x="31" y="399"/>
                    </a:lnTo>
                    <a:lnTo>
                      <a:pt x="28" y="404"/>
                    </a:lnTo>
                    <a:lnTo>
                      <a:pt x="28" y="404"/>
                    </a:lnTo>
                    <a:lnTo>
                      <a:pt x="27" y="409"/>
                    </a:lnTo>
                    <a:lnTo>
                      <a:pt x="27" y="411"/>
                    </a:lnTo>
                    <a:lnTo>
                      <a:pt x="27" y="411"/>
                    </a:lnTo>
                    <a:lnTo>
                      <a:pt x="27" y="413"/>
                    </a:lnTo>
                    <a:lnTo>
                      <a:pt x="27" y="411"/>
                    </a:lnTo>
                    <a:lnTo>
                      <a:pt x="30" y="407"/>
                    </a:lnTo>
                    <a:lnTo>
                      <a:pt x="30" y="407"/>
                    </a:lnTo>
                    <a:lnTo>
                      <a:pt x="28" y="411"/>
                    </a:lnTo>
                    <a:lnTo>
                      <a:pt x="28" y="411"/>
                    </a:lnTo>
                    <a:lnTo>
                      <a:pt x="24" y="421"/>
                    </a:lnTo>
                    <a:lnTo>
                      <a:pt x="24" y="421"/>
                    </a:lnTo>
                    <a:lnTo>
                      <a:pt x="23" y="426"/>
                    </a:lnTo>
                    <a:lnTo>
                      <a:pt x="23" y="426"/>
                    </a:lnTo>
                    <a:lnTo>
                      <a:pt x="21" y="431"/>
                    </a:lnTo>
                    <a:lnTo>
                      <a:pt x="21" y="431"/>
                    </a:lnTo>
                    <a:lnTo>
                      <a:pt x="20" y="429"/>
                    </a:lnTo>
                    <a:lnTo>
                      <a:pt x="21" y="426"/>
                    </a:lnTo>
                    <a:lnTo>
                      <a:pt x="21" y="426"/>
                    </a:lnTo>
                    <a:lnTo>
                      <a:pt x="24" y="419"/>
                    </a:lnTo>
                    <a:lnTo>
                      <a:pt x="24" y="419"/>
                    </a:lnTo>
                    <a:lnTo>
                      <a:pt x="27" y="409"/>
                    </a:lnTo>
                    <a:lnTo>
                      <a:pt x="27" y="409"/>
                    </a:lnTo>
                    <a:lnTo>
                      <a:pt x="23" y="417"/>
                    </a:lnTo>
                    <a:lnTo>
                      <a:pt x="21" y="421"/>
                    </a:lnTo>
                    <a:lnTo>
                      <a:pt x="20" y="427"/>
                    </a:lnTo>
                    <a:lnTo>
                      <a:pt x="20" y="427"/>
                    </a:lnTo>
                    <a:lnTo>
                      <a:pt x="18" y="429"/>
                    </a:lnTo>
                    <a:lnTo>
                      <a:pt x="18" y="429"/>
                    </a:lnTo>
                    <a:lnTo>
                      <a:pt x="18" y="427"/>
                    </a:lnTo>
                    <a:lnTo>
                      <a:pt x="17" y="429"/>
                    </a:lnTo>
                    <a:lnTo>
                      <a:pt x="17" y="429"/>
                    </a:lnTo>
                    <a:lnTo>
                      <a:pt x="17" y="434"/>
                    </a:lnTo>
                    <a:lnTo>
                      <a:pt x="14" y="441"/>
                    </a:lnTo>
                    <a:lnTo>
                      <a:pt x="14" y="441"/>
                    </a:lnTo>
                    <a:lnTo>
                      <a:pt x="13" y="450"/>
                    </a:lnTo>
                    <a:lnTo>
                      <a:pt x="13" y="450"/>
                    </a:lnTo>
                    <a:lnTo>
                      <a:pt x="11" y="454"/>
                    </a:lnTo>
                    <a:lnTo>
                      <a:pt x="11" y="454"/>
                    </a:lnTo>
                    <a:lnTo>
                      <a:pt x="10" y="458"/>
                    </a:lnTo>
                    <a:lnTo>
                      <a:pt x="10" y="458"/>
                    </a:lnTo>
                    <a:lnTo>
                      <a:pt x="10" y="458"/>
                    </a:lnTo>
                    <a:lnTo>
                      <a:pt x="10" y="457"/>
                    </a:lnTo>
                    <a:lnTo>
                      <a:pt x="10" y="453"/>
                    </a:lnTo>
                    <a:lnTo>
                      <a:pt x="10" y="453"/>
                    </a:lnTo>
                    <a:lnTo>
                      <a:pt x="8" y="457"/>
                    </a:lnTo>
                    <a:lnTo>
                      <a:pt x="7" y="460"/>
                    </a:lnTo>
                    <a:lnTo>
                      <a:pt x="7" y="460"/>
                    </a:lnTo>
                    <a:lnTo>
                      <a:pt x="4" y="468"/>
                    </a:lnTo>
                    <a:lnTo>
                      <a:pt x="3" y="478"/>
                    </a:lnTo>
                    <a:lnTo>
                      <a:pt x="3" y="478"/>
                    </a:lnTo>
                    <a:lnTo>
                      <a:pt x="1" y="483"/>
                    </a:lnTo>
                    <a:lnTo>
                      <a:pt x="0" y="487"/>
                    </a:lnTo>
                    <a:lnTo>
                      <a:pt x="0" y="487"/>
                    </a:lnTo>
                    <a:lnTo>
                      <a:pt x="0" y="501"/>
                    </a:lnTo>
                    <a:lnTo>
                      <a:pt x="0" y="501"/>
                    </a:lnTo>
                    <a:lnTo>
                      <a:pt x="1" y="493"/>
                    </a:lnTo>
                    <a:lnTo>
                      <a:pt x="3" y="486"/>
                    </a:lnTo>
                    <a:lnTo>
                      <a:pt x="3" y="486"/>
                    </a:lnTo>
                    <a:lnTo>
                      <a:pt x="3" y="484"/>
                    </a:lnTo>
                    <a:lnTo>
                      <a:pt x="3" y="484"/>
                    </a:lnTo>
                    <a:lnTo>
                      <a:pt x="3" y="484"/>
                    </a:lnTo>
                    <a:lnTo>
                      <a:pt x="3" y="480"/>
                    </a:lnTo>
                    <a:lnTo>
                      <a:pt x="4" y="476"/>
                    </a:lnTo>
                    <a:lnTo>
                      <a:pt x="4" y="476"/>
                    </a:lnTo>
                    <a:lnTo>
                      <a:pt x="5" y="476"/>
                    </a:lnTo>
                    <a:lnTo>
                      <a:pt x="4" y="477"/>
                    </a:lnTo>
                    <a:lnTo>
                      <a:pt x="4" y="480"/>
                    </a:lnTo>
                    <a:lnTo>
                      <a:pt x="4" y="480"/>
                    </a:lnTo>
                    <a:lnTo>
                      <a:pt x="8" y="473"/>
                    </a:lnTo>
                    <a:lnTo>
                      <a:pt x="10" y="468"/>
                    </a:lnTo>
                    <a:lnTo>
                      <a:pt x="10" y="463"/>
                    </a:lnTo>
                    <a:lnTo>
                      <a:pt x="10" y="463"/>
                    </a:lnTo>
                    <a:lnTo>
                      <a:pt x="13" y="458"/>
                    </a:lnTo>
                    <a:lnTo>
                      <a:pt x="14" y="453"/>
                    </a:lnTo>
                    <a:lnTo>
                      <a:pt x="14" y="453"/>
                    </a:lnTo>
                    <a:lnTo>
                      <a:pt x="18" y="439"/>
                    </a:lnTo>
                    <a:lnTo>
                      <a:pt x="18" y="439"/>
                    </a:lnTo>
                    <a:lnTo>
                      <a:pt x="20" y="437"/>
                    </a:lnTo>
                    <a:lnTo>
                      <a:pt x="21" y="434"/>
                    </a:lnTo>
                    <a:lnTo>
                      <a:pt x="21" y="434"/>
                    </a:lnTo>
                    <a:lnTo>
                      <a:pt x="24" y="426"/>
                    </a:lnTo>
                    <a:lnTo>
                      <a:pt x="24" y="426"/>
                    </a:lnTo>
                    <a:lnTo>
                      <a:pt x="28" y="417"/>
                    </a:lnTo>
                    <a:lnTo>
                      <a:pt x="28" y="417"/>
                    </a:lnTo>
                    <a:lnTo>
                      <a:pt x="34" y="400"/>
                    </a:lnTo>
                    <a:lnTo>
                      <a:pt x="34" y="400"/>
                    </a:lnTo>
                    <a:lnTo>
                      <a:pt x="35" y="399"/>
                    </a:lnTo>
                    <a:lnTo>
                      <a:pt x="38" y="394"/>
                    </a:lnTo>
                    <a:lnTo>
                      <a:pt x="40" y="391"/>
                    </a:lnTo>
                    <a:lnTo>
                      <a:pt x="40" y="391"/>
                    </a:lnTo>
                    <a:lnTo>
                      <a:pt x="40" y="393"/>
                    </a:lnTo>
                    <a:lnTo>
                      <a:pt x="40" y="393"/>
                    </a:lnTo>
                    <a:lnTo>
                      <a:pt x="44" y="381"/>
                    </a:lnTo>
                    <a:lnTo>
                      <a:pt x="44" y="381"/>
                    </a:lnTo>
                    <a:lnTo>
                      <a:pt x="40" y="387"/>
                    </a:lnTo>
                    <a:lnTo>
                      <a:pt x="40" y="387"/>
                    </a:lnTo>
                    <a:lnTo>
                      <a:pt x="43" y="380"/>
                    </a:lnTo>
                    <a:lnTo>
                      <a:pt x="43" y="380"/>
                    </a:lnTo>
                    <a:lnTo>
                      <a:pt x="44" y="380"/>
                    </a:lnTo>
                    <a:lnTo>
                      <a:pt x="44" y="381"/>
                    </a:lnTo>
                    <a:lnTo>
                      <a:pt x="44" y="381"/>
                    </a:lnTo>
                    <a:lnTo>
                      <a:pt x="45" y="379"/>
                    </a:lnTo>
                    <a:lnTo>
                      <a:pt x="48" y="374"/>
                    </a:lnTo>
                    <a:lnTo>
                      <a:pt x="48" y="374"/>
                    </a:lnTo>
                    <a:lnTo>
                      <a:pt x="48" y="373"/>
                    </a:lnTo>
                    <a:lnTo>
                      <a:pt x="48" y="371"/>
                    </a:lnTo>
                    <a:lnTo>
                      <a:pt x="48" y="371"/>
                    </a:lnTo>
                    <a:lnTo>
                      <a:pt x="51" y="369"/>
                    </a:lnTo>
                    <a:lnTo>
                      <a:pt x="53" y="364"/>
                    </a:lnTo>
                    <a:lnTo>
                      <a:pt x="53" y="364"/>
                    </a:lnTo>
                    <a:lnTo>
                      <a:pt x="54" y="361"/>
                    </a:lnTo>
                    <a:lnTo>
                      <a:pt x="55" y="359"/>
                    </a:lnTo>
                    <a:lnTo>
                      <a:pt x="55" y="359"/>
                    </a:lnTo>
                    <a:lnTo>
                      <a:pt x="55" y="359"/>
                    </a:lnTo>
                    <a:lnTo>
                      <a:pt x="55" y="360"/>
                    </a:lnTo>
                    <a:lnTo>
                      <a:pt x="55" y="361"/>
                    </a:lnTo>
                    <a:lnTo>
                      <a:pt x="57" y="360"/>
                    </a:lnTo>
                    <a:lnTo>
                      <a:pt x="57" y="360"/>
                    </a:lnTo>
                    <a:lnTo>
                      <a:pt x="58" y="354"/>
                    </a:lnTo>
                    <a:lnTo>
                      <a:pt x="63" y="346"/>
                    </a:lnTo>
                    <a:lnTo>
                      <a:pt x="63" y="346"/>
                    </a:lnTo>
                    <a:lnTo>
                      <a:pt x="67" y="339"/>
                    </a:lnTo>
                    <a:lnTo>
                      <a:pt x="71" y="334"/>
                    </a:lnTo>
                    <a:lnTo>
                      <a:pt x="71" y="334"/>
                    </a:lnTo>
                    <a:lnTo>
                      <a:pt x="71" y="331"/>
                    </a:lnTo>
                    <a:lnTo>
                      <a:pt x="71" y="331"/>
                    </a:lnTo>
                    <a:lnTo>
                      <a:pt x="71" y="329"/>
                    </a:lnTo>
                    <a:lnTo>
                      <a:pt x="71" y="329"/>
                    </a:lnTo>
                    <a:lnTo>
                      <a:pt x="72" y="326"/>
                    </a:lnTo>
                    <a:lnTo>
                      <a:pt x="72" y="326"/>
                    </a:lnTo>
                    <a:lnTo>
                      <a:pt x="75" y="324"/>
                    </a:lnTo>
                    <a:lnTo>
                      <a:pt x="78" y="323"/>
                    </a:lnTo>
                    <a:lnTo>
                      <a:pt x="78" y="323"/>
                    </a:lnTo>
                    <a:lnTo>
                      <a:pt x="78" y="319"/>
                    </a:lnTo>
                    <a:lnTo>
                      <a:pt x="78" y="319"/>
                    </a:lnTo>
                    <a:lnTo>
                      <a:pt x="81" y="316"/>
                    </a:lnTo>
                    <a:lnTo>
                      <a:pt x="81" y="316"/>
                    </a:lnTo>
                    <a:lnTo>
                      <a:pt x="85" y="309"/>
                    </a:lnTo>
                    <a:lnTo>
                      <a:pt x="85" y="309"/>
                    </a:lnTo>
                    <a:lnTo>
                      <a:pt x="95" y="293"/>
                    </a:lnTo>
                    <a:lnTo>
                      <a:pt x="95" y="293"/>
                    </a:lnTo>
                    <a:lnTo>
                      <a:pt x="97" y="289"/>
                    </a:lnTo>
                    <a:lnTo>
                      <a:pt x="98" y="286"/>
                    </a:lnTo>
                    <a:lnTo>
                      <a:pt x="98" y="286"/>
                    </a:lnTo>
                    <a:lnTo>
                      <a:pt x="97" y="287"/>
                    </a:lnTo>
                    <a:lnTo>
                      <a:pt x="95" y="290"/>
                    </a:lnTo>
                    <a:lnTo>
                      <a:pt x="95" y="292"/>
                    </a:lnTo>
                    <a:lnTo>
                      <a:pt x="94" y="294"/>
                    </a:lnTo>
                    <a:lnTo>
                      <a:pt x="94" y="294"/>
                    </a:lnTo>
                    <a:lnTo>
                      <a:pt x="94" y="293"/>
                    </a:lnTo>
                    <a:lnTo>
                      <a:pt x="91" y="294"/>
                    </a:lnTo>
                    <a:lnTo>
                      <a:pt x="91" y="294"/>
                    </a:lnTo>
                    <a:lnTo>
                      <a:pt x="92" y="289"/>
                    </a:lnTo>
                    <a:lnTo>
                      <a:pt x="95" y="284"/>
                    </a:lnTo>
                    <a:lnTo>
                      <a:pt x="98" y="282"/>
                    </a:lnTo>
                    <a:lnTo>
                      <a:pt x="101" y="280"/>
                    </a:lnTo>
                    <a:lnTo>
                      <a:pt x="101" y="280"/>
                    </a:lnTo>
                    <a:lnTo>
                      <a:pt x="100" y="283"/>
                    </a:lnTo>
                    <a:lnTo>
                      <a:pt x="98" y="284"/>
                    </a:lnTo>
                    <a:lnTo>
                      <a:pt x="97" y="286"/>
                    </a:lnTo>
                    <a:lnTo>
                      <a:pt x="95" y="289"/>
                    </a:lnTo>
                    <a:lnTo>
                      <a:pt x="95" y="289"/>
                    </a:lnTo>
                    <a:lnTo>
                      <a:pt x="100" y="284"/>
                    </a:lnTo>
                    <a:lnTo>
                      <a:pt x="100" y="286"/>
                    </a:lnTo>
                    <a:lnTo>
                      <a:pt x="100" y="287"/>
                    </a:lnTo>
                    <a:lnTo>
                      <a:pt x="100" y="287"/>
                    </a:lnTo>
                    <a:lnTo>
                      <a:pt x="112" y="270"/>
                    </a:lnTo>
                    <a:lnTo>
                      <a:pt x="112" y="270"/>
                    </a:lnTo>
                    <a:lnTo>
                      <a:pt x="112" y="272"/>
                    </a:lnTo>
                    <a:lnTo>
                      <a:pt x="112" y="272"/>
                    </a:lnTo>
                    <a:lnTo>
                      <a:pt x="117" y="267"/>
                    </a:lnTo>
                    <a:lnTo>
                      <a:pt x="117" y="267"/>
                    </a:lnTo>
                    <a:lnTo>
                      <a:pt x="114" y="272"/>
                    </a:lnTo>
                    <a:lnTo>
                      <a:pt x="110" y="276"/>
                    </a:lnTo>
                    <a:lnTo>
                      <a:pt x="110" y="276"/>
                    </a:lnTo>
                    <a:lnTo>
                      <a:pt x="110" y="277"/>
                    </a:lnTo>
                    <a:lnTo>
                      <a:pt x="110" y="276"/>
                    </a:lnTo>
                    <a:lnTo>
                      <a:pt x="111" y="276"/>
                    </a:lnTo>
                    <a:lnTo>
                      <a:pt x="111" y="277"/>
                    </a:lnTo>
                    <a:lnTo>
                      <a:pt x="111" y="277"/>
                    </a:lnTo>
                    <a:lnTo>
                      <a:pt x="114" y="272"/>
                    </a:lnTo>
                    <a:lnTo>
                      <a:pt x="118" y="267"/>
                    </a:lnTo>
                    <a:lnTo>
                      <a:pt x="118" y="267"/>
                    </a:lnTo>
                    <a:lnTo>
                      <a:pt x="118" y="266"/>
                    </a:lnTo>
                    <a:lnTo>
                      <a:pt x="117" y="266"/>
                    </a:lnTo>
                    <a:lnTo>
                      <a:pt x="114" y="269"/>
                    </a:lnTo>
                    <a:lnTo>
                      <a:pt x="114" y="269"/>
                    </a:lnTo>
                    <a:lnTo>
                      <a:pt x="120" y="262"/>
                    </a:lnTo>
                    <a:lnTo>
                      <a:pt x="125" y="253"/>
                    </a:lnTo>
                    <a:lnTo>
                      <a:pt x="125" y="253"/>
                    </a:lnTo>
                    <a:lnTo>
                      <a:pt x="124" y="252"/>
                    </a:lnTo>
                    <a:lnTo>
                      <a:pt x="122" y="252"/>
                    </a:lnTo>
                    <a:lnTo>
                      <a:pt x="122" y="250"/>
                    </a:lnTo>
                    <a:lnTo>
                      <a:pt x="122" y="250"/>
                    </a:lnTo>
                    <a:lnTo>
                      <a:pt x="125" y="249"/>
                    </a:lnTo>
                    <a:lnTo>
                      <a:pt x="125" y="249"/>
                    </a:lnTo>
                    <a:lnTo>
                      <a:pt x="127" y="249"/>
                    </a:lnTo>
                    <a:lnTo>
                      <a:pt x="128" y="247"/>
                    </a:lnTo>
                    <a:lnTo>
                      <a:pt x="128" y="247"/>
                    </a:lnTo>
                    <a:lnTo>
                      <a:pt x="128" y="249"/>
                    </a:lnTo>
                    <a:lnTo>
                      <a:pt x="127" y="252"/>
                    </a:lnTo>
                    <a:lnTo>
                      <a:pt x="127" y="252"/>
                    </a:lnTo>
                    <a:lnTo>
                      <a:pt x="131" y="247"/>
                    </a:lnTo>
                    <a:lnTo>
                      <a:pt x="131" y="247"/>
                    </a:lnTo>
                    <a:lnTo>
                      <a:pt x="137" y="240"/>
                    </a:lnTo>
                    <a:lnTo>
                      <a:pt x="137" y="240"/>
                    </a:lnTo>
                    <a:lnTo>
                      <a:pt x="142" y="234"/>
                    </a:lnTo>
                    <a:lnTo>
                      <a:pt x="148" y="230"/>
                    </a:lnTo>
                    <a:lnTo>
                      <a:pt x="148" y="230"/>
                    </a:lnTo>
                    <a:lnTo>
                      <a:pt x="151" y="224"/>
                    </a:lnTo>
                    <a:lnTo>
                      <a:pt x="151" y="224"/>
                    </a:lnTo>
                    <a:lnTo>
                      <a:pt x="157" y="219"/>
                    </a:lnTo>
                    <a:lnTo>
                      <a:pt x="157" y="21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7" y="209"/>
                    </a:lnTo>
                    <a:lnTo>
                      <a:pt x="165" y="212"/>
                    </a:lnTo>
                    <a:lnTo>
                      <a:pt x="164" y="214"/>
                    </a:lnTo>
                    <a:lnTo>
                      <a:pt x="164" y="216"/>
                    </a:lnTo>
                    <a:lnTo>
                      <a:pt x="164" y="216"/>
                    </a:lnTo>
                    <a:lnTo>
                      <a:pt x="167" y="213"/>
                    </a:lnTo>
                    <a:lnTo>
                      <a:pt x="168" y="210"/>
                    </a:lnTo>
                    <a:lnTo>
                      <a:pt x="169" y="209"/>
                    </a:lnTo>
                    <a:lnTo>
                      <a:pt x="171" y="209"/>
                    </a:lnTo>
                    <a:lnTo>
                      <a:pt x="171" y="209"/>
                    </a:lnTo>
                    <a:lnTo>
                      <a:pt x="171" y="207"/>
                    </a:lnTo>
                    <a:lnTo>
                      <a:pt x="169" y="207"/>
                    </a:lnTo>
                    <a:lnTo>
                      <a:pt x="169" y="207"/>
                    </a:lnTo>
                    <a:lnTo>
                      <a:pt x="172" y="202"/>
                    </a:lnTo>
                    <a:lnTo>
                      <a:pt x="172" y="202"/>
                    </a:lnTo>
                    <a:lnTo>
                      <a:pt x="177" y="197"/>
                    </a:lnTo>
                    <a:lnTo>
                      <a:pt x="177" y="197"/>
                    </a:lnTo>
                    <a:lnTo>
                      <a:pt x="187" y="190"/>
                    </a:lnTo>
                    <a:lnTo>
                      <a:pt x="187" y="190"/>
                    </a:lnTo>
                    <a:lnTo>
                      <a:pt x="188" y="187"/>
                    </a:lnTo>
                    <a:lnTo>
                      <a:pt x="189" y="183"/>
                    </a:lnTo>
                    <a:lnTo>
                      <a:pt x="189" y="183"/>
                    </a:lnTo>
                    <a:lnTo>
                      <a:pt x="194" y="180"/>
                    </a:lnTo>
                    <a:lnTo>
                      <a:pt x="194" y="180"/>
                    </a:lnTo>
                    <a:lnTo>
                      <a:pt x="197" y="177"/>
                    </a:lnTo>
                    <a:lnTo>
                      <a:pt x="197" y="177"/>
                    </a:lnTo>
                    <a:lnTo>
                      <a:pt x="198" y="177"/>
                    </a:lnTo>
                    <a:lnTo>
                      <a:pt x="198" y="179"/>
                    </a:lnTo>
                    <a:lnTo>
                      <a:pt x="197" y="180"/>
                    </a:lnTo>
                    <a:lnTo>
                      <a:pt x="197" y="180"/>
                    </a:lnTo>
                    <a:lnTo>
                      <a:pt x="191" y="183"/>
                    </a:lnTo>
                    <a:lnTo>
                      <a:pt x="191" y="183"/>
                    </a:lnTo>
                    <a:lnTo>
                      <a:pt x="191" y="184"/>
                    </a:lnTo>
                    <a:lnTo>
                      <a:pt x="191" y="184"/>
                    </a:lnTo>
                    <a:lnTo>
                      <a:pt x="191" y="184"/>
                    </a:lnTo>
                    <a:lnTo>
                      <a:pt x="189" y="187"/>
                    </a:lnTo>
                    <a:lnTo>
                      <a:pt x="189" y="187"/>
                    </a:lnTo>
                    <a:lnTo>
                      <a:pt x="194" y="183"/>
                    </a:lnTo>
                    <a:lnTo>
                      <a:pt x="197" y="180"/>
                    </a:lnTo>
                    <a:lnTo>
                      <a:pt x="199" y="179"/>
                    </a:lnTo>
                    <a:lnTo>
                      <a:pt x="199" y="179"/>
                    </a:lnTo>
                    <a:lnTo>
                      <a:pt x="197" y="182"/>
                    </a:lnTo>
                    <a:lnTo>
                      <a:pt x="197" y="182"/>
                    </a:lnTo>
                    <a:lnTo>
                      <a:pt x="194" y="184"/>
                    </a:lnTo>
                    <a:lnTo>
                      <a:pt x="194" y="184"/>
                    </a:lnTo>
                    <a:lnTo>
                      <a:pt x="195" y="186"/>
                    </a:lnTo>
                    <a:lnTo>
                      <a:pt x="197" y="183"/>
                    </a:lnTo>
                    <a:lnTo>
                      <a:pt x="197" y="183"/>
                    </a:lnTo>
                    <a:lnTo>
                      <a:pt x="201" y="180"/>
                    </a:lnTo>
                    <a:lnTo>
                      <a:pt x="201" y="180"/>
                    </a:lnTo>
                    <a:lnTo>
                      <a:pt x="201" y="182"/>
                    </a:lnTo>
                    <a:lnTo>
                      <a:pt x="204" y="179"/>
                    </a:lnTo>
                    <a:lnTo>
                      <a:pt x="214" y="172"/>
                    </a:lnTo>
                    <a:lnTo>
                      <a:pt x="214" y="172"/>
                    </a:lnTo>
                    <a:lnTo>
                      <a:pt x="214" y="169"/>
                    </a:lnTo>
                    <a:lnTo>
                      <a:pt x="217" y="164"/>
                    </a:lnTo>
                    <a:lnTo>
                      <a:pt x="217" y="164"/>
                    </a:lnTo>
                    <a:lnTo>
                      <a:pt x="217" y="166"/>
                    </a:lnTo>
                    <a:lnTo>
                      <a:pt x="218" y="166"/>
                    </a:lnTo>
                    <a:lnTo>
                      <a:pt x="219" y="166"/>
                    </a:lnTo>
                    <a:lnTo>
                      <a:pt x="221" y="166"/>
                    </a:lnTo>
                    <a:lnTo>
                      <a:pt x="221" y="166"/>
                    </a:lnTo>
                    <a:lnTo>
                      <a:pt x="224" y="163"/>
                    </a:lnTo>
                    <a:lnTo>
                      <a:pt x="224" y="163"/>
                    </a:lnTo>
                    <a:lnTo>
                      <a:pt x="222" y="162"/>
                    </a:lnTo>
                    <a:lnTo>
                      <a:pt x="224" y="160"/>
                    </a:lnTo>
                    <a:lnTo>
                      <a:pt x="227" y="156"/>
                    </a:lnTo>
                    <a:lnTo>
                      <a:pt x="227" y="156"/>
                    </a:lnTo>
                    <a:lnTo>
                      <a:pt x="234" y="152"/>
                    </a:lnTo>
                    <a:lnTo>
                      <a:pt x="238" y="147"/>
                    </a:lnTo>
                    <a:lnTo>
                      <a:pt x="242" y="144"/>
                    </a:lnTo>
                    <a:lnTo>
                      <a:pt x="242" y="144"/>
                    </a:lnTo>
                    <a:lnTo>
                      <a:pt x="244" y="143"/>
                    </a:lnTo>
                    <a:lnTo>
                      <a:pt x="244" y="144"/>
                    </a:lnTo>
                    <a:lnTo>
                      <a:pt x="244" y="146"/>
                    </a:lnTo>
                    <a:lnTo>
                      <a:pt x="244" y="146"/>
                    </a:lnTo>
                    <a:lnTo>
                      <a:pt x="251" y="142"/>
                    </a:lnTo>
                    <a:lnTo>
                      <a:pt x="258" y="139"/>
                    </a:lnTo>
                    <a:lnTo>
                      <a:pt x="258" y="139"/>
                    </a:lnTo>
                    <a:lnTo>
                      <a:pt x="261" y="13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54" y="139"/>
                    </a:lnTo>
                    <a:lnTo>
                      <a:pt x="251" y="140"/>
                    </a:lnTo>
                    <a:lnTo>
                      <a:pt x="247" y="143"/>
                    </a:lnTo>
                    <a:lnTo>
                      <a:pt x="247" y="143"/>
                    </a:lnTo>
                    <a:lnTo>
                      <a:pt x="249" y="140"/>
                    </a:lnTo>
                    <a:lnTo>
                      <a:pt x="252" y="139"/>
                    </a:lnTo>
                    <a:lnTo>
                      <a:pt x="258" y="133"/>
                    </a:lnTo>
                    <a:lnTo>
                      <a:pt x="258" y="133"/>
                    </a:lnTo>
                    <a:lnTo>
                      <a:pt x="259" y="135"/>
                    </a:lnTo>
                    <a:lnTo>
                      <a:pt x="261" y="133"/>
                    </a:lnTo>
                    <a:lnTo>
                      <a:pt x="265" y="132"/>
                    </a:lnTo>
                    <a:lnTo>
                      <a:pt x="265" y="132"/>
                    </a:lnTo>
                    <a:lnTo>
                      <a:pt x="272" y="127"/>
                    </a:lnTo>
                    <a:lnTo>
                      <a:pt x="272" y="127"/>
                    </a:lnTo>
                    <a:lnTo>
                      <a:pt x="278" y="125"/>
                    </a:lnTo>
                    <a:lnTo>
                      <a:pt x="278" y="125"/>
                    </a:lnTo>
                    <a:lnTo>
                      <a:pt x="269" y="129"/>
                    </a:lnTo>
                    <a:lnTo>
                      <a:pt x="269" y="129"/>
                    </a:lnTo>
                    <a:lnTo>
                      <a:pt x="271" y="129"/>
                    </a:lnTo>
                    <a:lnTo>
                      <a:pt x="274" y="127"/>
                    </a:lnTo>
                    <a:lnTo>
                      <a:pt x="281" y="123"/>
                    </a:lnTo>
                    <a:lnTo>
                      <a:pt x="281" y="123"/>
                    </a:lnTo>
                    <a:lnTo>
                      <a:pt x="281" y="122"/>
                    </a:lnTo>
                    <a:lnTo>
                      <a:pt x="281" y="120"/>
                    </a:lnTo>
                    <a:lnTo>
                      <a:pt x="281" y="120"/>
                    </a:lnTo>
                    <a:lnTo>
                      <a:pt x="284" y="117"/>
                    </a:lnTo>
                    <a:lnTo>
                      <a:pt x="285" y="117"/>
                    </a:lnTo>
                    <a:lnTo>
                      <a:pt x="285" y="119"/>
                    </a:lnTo>
                    <a:lnTo>
                      <a:pt x="286" y="119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91" y="116"/>
                    </a:lnTo>
                    <a:lnTo>
                      <a:pt x="291" y="116"/>
                    </a:lnTo>
                    <a:lnTo>
                      <a:pt x="291" y="115"/>
                    </a:lnTo>
                    <a:lnTo>
                      <a:pt x="294" y="113"/>
                    </a:lnTo>
                    <a:lnTo>
                      <a:pt x="294" y="113"/>
                    </a:lnTo>
                    <a:lnTo>
                      <a:pt x="301" y="110"/>
                    </a:lnTo>
                    <a:lnTo>
                      <a:pt x="301" y="110"/>
                    </a:lnTo>
                    <a:lnTo>
                      <a:pt x="299" y="110"/>
                    </a:lnTo>
                    <a:lnTo>
                      <a:pt x="299" y="109"/>
                    </a:lnTo>
                    <a:lnTo>
                      <a:pt x="305" y="105"/>
                    </a:lnTo>
                    <a:lnTo>
                      <a:pt x="305" y="105"/>
                    </a:lnTo>
                    <a:lnTo>
                      <a:pt x="306" y="105"/>
                    </a:lnTo>
                    <a:lnTo>
                      <a:pt x="305" y="106"/>
                    </a:lnTo>
                    <a:lnTo>
                      <a:pt x="304" y="107"/>
                    </a:lnTo>
                    <a:lnTo>
                      <a:pt x="306" y="107"/>
                    </a:lnTo>
                    <a:lnTo>
                      <a:pt x="306" y="107"/>
                    </a:lnTo>
                    <a:lnTo>
                      <a:pt x="308" y="105"/>
                    </a:lnTo>
                    <a:lnTo>
                      <a:pt x="309" y="103"/>
                    </a:lnTo>
                    <a:lnTo>
                      <a:pt x="314" y="100"/>
                    </a:lnTo>
                    <a:lnTo>
                      <a:pt x="314" y="100"/>
                    </a:lnTo>
                    <a:lnTo>
                      <a:pt x="315" y="100"/>
                    </a:lnTo>
                    <a:lnTo>
                      <a:pt x="312" y="102"/>
                    </a:lnTo>
                    <a:lnTo>
                      <a:pt x="311" y="103"/>
                    </a:lnTo>
                    <a:lnTo>
                      <a:pt x="311" y="105"/>
                    </a:lnTo>
                    <a:lnTo>
                      <a:pt x="311" y="105"/>
                    </a:lnTo>
                    <a:lnTo>
                      <a:pt x="315" y="102"/>
                    </a:lnTo>
                    <a:lnTo>
                      <a:pt x="318" y="97"/>
                    </a:lnTo>
                    <a:lnTo>
                      <a:pt x="318" y="97"/>
                    </a:lnTo>
                    <a:lnTo>
                      <a:pt x="321" y="97"/>
                    </a:lnTo>
                    <a:lnTo>
                      <a:pt x="319" y="99"/>
                    </a:lnTo>
                    <a:lnTo>
                      <a:pt x="318" y="100"/>
                    </a:lnTo>
                    <a:lnTo>
                      <a:pt x="316" y="100"/>
                    </a:lnTo>
                    <a:lnTo>
                      <a:pt x="316" y="100"/>
                    </a:lnTo>
                    <a:lnTo>
                      <a:pt x="324" y="99"/>
                    </a:lnTo>
                    <a:lnTo>
                      <a:pt x="328" y="96"/>
                    </a:lnTo>
                    <a:lnTo>
                      <a:pt x="336" y="89"/>
                    </a:lnTo>
                    <a:lnTo>
                      <a:pt x="336" y="89"/>
                    </a:lnTo>
                    <a:lnTo>
                      <a:pt x="339" y="89"/>
                    </a:lnTo>
                    <a:lnTo>
                      <a:pt x="342" y="89"/>
                    </a:lnTo>
                    <a:lnTo>
                      <a:pt x="342" y="89"/>
                    </a:lnTo>
                    <a:lnTo>
                      <a:pt x="349" y="85"/>
                    </a:lnTo>
                    <a:lnTo>
                      <a:pt x="355" y="80"/>
                    </a:lnTo>
                    <a:lnTo>
                      <a:pt x="355" y="80"/>
                    </a:lnTo>
                    <a:lnTo>
                      <a:pt x="356" y="82"/>
                    </a:lnTo>
                    <a:lnTo>
                      <a:pt x="356" y="82"/>
                    </a:lnTo>
                    <a:lnTo>
                      <a:pt x="356" y="83"/>
                    </a:lnTo>
                    <a:lnTo>
                      <a:pt x="356" y="83"/>
                    </a:lnTo>
                    <a:lnTo>
                      <a:pt x="352" y="86"/>
                    </a:lnTo>
                    <a:lnTo>
                      <a:pt x="352" y="86"/>
                    </a:lnTo>
                    <a:lnTo>
                      <a:pt x="351" y="86"/>
                    </a:lnTo>
                    <a:lnTo>
                      <a:pt x="351" y="86"/>
                    </a:lnTo>
                    <a:lnTo>
                      <a:pt x="352" y="85"/>
                    </a:lnTo>
                    <a:lnTo>
                      <a:pt x="352" y="85"/>
                    </a:lnTo>
                    <a:lnTo>
                      <a:pt x="345" y="89"/>
                    </a:lnTo>
                    <a:lnTo>
                      <a:pt x="336" y="93"/>
                    </a:lnTo>
                    <a:lnTo>
                      <a:pt x="336" y="93"/>
                    </a:lnTo>
                    <a:lnTo>
                      <a:pt x="343" y="90"/>
                    </a:lnTo>
                    <a:lnTo>
                      <a:pt x="351" y="87"/>
                    </a:lnTo>
                    <a:lnTo>
                      <a:pt x="351" y="87"/>
                    </a:lnTo>
                    <a:lnTo>
                      <a:pt x="351" y="87"/>
                    </a:lnTo>
                    <a:lnTo>
                      <a:pt x="349" y="87"/>
                    </a:lnTo>
                    <a:lnTo>
                      <a:pt x="348" y="89"/>
                    </a:lnTo>
                    <a:lnTo>
                      <a:pt x="349" y="89"/>
                    </a:lnTo>
                    <a:lnTo>
                      <a:pt x="349" y="89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6"/>
                    </a:lnTo>
                    <a:lnTo>
                      <a:pt x="335" y="97"/>
                    </a:lnTo>
                    <a:lnTo>
                      <a:pt x="335" y="97"/>
                    </a:lnTo>
                    <a:lnTo>
                      <a:pt x="334" y="97"/>
                    </a:lnTo>
                    <a:lnTo>
                      <a:pt x="332" y="97"/>
                    </a:lnTo>
                    <a:lnTo>
                      <a:pt x="331" y="97"/>
                    </a:lnTo>
                    <a:lnTo>
                      <a:pt x="329" y="97"/>
                    </a:lnTo>
                    <a:lnTo>
                      <a:pt x="329" y="97"/>
                    </a:lnTo>
                    <a:lnTo>
                      <a:pt x="325" y="100"/>
                    </a:lnTo>
                    <a:lnTo>
                      <a:pt x="325" y="100"/>
                    </a:lnTo>
                    <a:lnTo>
                      <a:pt x="324" y="102"/>
                    </a:lnTo>
                    <a:lnTo>
                      <a:pt x="324" y="103"/>
                    </a:lnTo>
                    <a:lnTo>
                      <a:pt x="319" y="106"/>
                    </a:lnTo>
                    <a:lnTo>
                      <a:pt x="315" y="107"/>
                    </a:lnTo>
                    <a:lnTo>
                      <a:pt x="311" y="112"/>
                    </a:lnTo>
                    <a:lnTo>
                      <a:pt x="311" y="112"/>
                    </a:lnTo>
                    <a:lnTo>
                      <a:pt x="308" y="112"/>
                    </a:lnTo>
                    <a:lnTo>
                      <a:pt x="308" y="110"/>
                    </a:lnTo>
                    <a:lnTo>
                      <a:pt x="308" y="110"/>
                    </a:lnTo>
                    <a:lnTo>
                      <a:pt x="305" y="112"/>
                    </a:lnTo>
                    <a:lnTo>
                      <a:pt x="305" y="112"/>
                    </a:lnTo>
                    <a:lnTo>
                      <a:pt x="305" y="113"/>
                    </a:lnTo>
                    <a:lnTo>
                      <a:pt x="305" y="113"/>
                    </a:lnTo>
                    <a:lnTo>
                      <a:pt x="306" y="115"/>
                    </a:lnTo>
                    <a:lnTo>
                      <a:pt x="305" y="116"/>
                    </a:lnTo>
                    <a:lnTo>
                      <a:pt x="305" y="116"/>
                    </a:lnTo>
                    <a:lnTo>
                      <a:pt x="309" y="115"/>
                    </a:lnTo>
                    <a:lnTo>
                      <a:pt x="314" y="112"/>
                    </a:lnTo>
                    <a:lnTo>
                      <a:pt x="314" y="112"/>
                    </a:lnTo>
                    <a:lnTo>
                      <a:pt x="314" y="112"/>
                    </a:lnTo>
                    <a:lnTo>
                      <a:pt x="312" y="112"/>
                    </a:lnTo>
                    <a:lnTo>
                      <a:pt x="311" y="112"/>
                    </a:lnTo>
                    <a:lnTo>
                      <a:pt x="311" y="112"/>
                    </a:lnTo>
                    <a:lnTo>
                      <a:pt x="315" y="109"/>
                    </a:lnTo>
                    <a:lnTo>
                      <a:pt x="321" y="106"/>
                    </a:lnTo>
                    <a:lnTo>
                      <a:pt x="321" y="106"/>
                    </a:lnTo>
                    <a:lnTo>
                      <a:pt x="321" y="107"/>
                    </a:lnTo>
                    <a:lnTo>
                      <a:pt x="319" y="109"/>
                    </a:lnTo>
                    <a:lnTo>
                      <a:pt x="318" y="110"/>
                    </a:lnTo>
                    <a:lnTo>
                      <a:pt x="318" y="110"/>
                    </a:lnTo>
                    <a:lnTo>
                      <a:pt x="311" y="115"/>
                    </a:lnTo>
                    <a:lnTo>
                      <a:pt x="306" y="117"/>
                    </a:lnTo>
                    <a:lnTo>
                      <a:pt x="306" y="117"/>
                    </a:lnTo>
                    <a:lnTo>
                      <a:pt x="304" y="119"/>
                    </a:lnTo>
                    <a:lnTo>
                      <a:pt x="304" y="117"/>
                    </a:lnTo>
                    <a:lnTo>
                      <a:pt x="304" y="117"/>
                    </a:lnTo>
                    <a:lnTo>
                      <a:pt x="301" y="119"/>
                    </a:lnTo>
                    <a:lnTo>
                      <a:pt x="301" y="119"/>
                    </a:lnTo>
                    <a:lnTo>
                      <a:pt x="299" y="122"/>
                    </a:lnTo>
                    <a:lnTo>
                      <a:pt x="295" y="125"/>
                    </a:lnTo>
                    <a:lnTo>
                      <a:pt x="285" y="132"/>
                    </a:lnTo>
                    <a:lnTo>
                      <a:pt x="274" y="139"/>
                    </a:lnTo>
                    <a:lnTo>
                      <a:pt x="264" y="146"/>
                    </a:lnTo>
                    <a:lnTo>
                      <a:pt x="264" y="146"/>
                    </a:lnTo>
                    <a:lnTo>
                      <a:pt x="265" y="143"/>
                    </a:lnTo>
                    <a:lnTo>
                      <a:pt x="265" y="143"/>
                    </a:lnTo>
                    <a:lnTo>
                      <a:pt x="264" y="142"/>
                    </a:lnTo>
                    <a:lnTo>
                      <a:pt x="264" y="142"/>
                    </a:lnTo>
                    <a:lnTo>
                      <a:pt x="281" y="132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8" y="120"/>
                    </a:lnTo>
                    <a:lnTo>
                      <a:pt x="296" y="120"/>
                    </a:lnTo>
                    <a:lnTo>
                      <a:pt x="292" y="125"/>
                    </a:lnTo>
                    <a:lnTo>
                      <a:pt x="292" y="125"/>
                    </a:lnTo>
                    <a:lnTo>
                      <a:pt x="288" y="126"/>
                    </a:lnTo>
                    <a:lnTo>
                      <a:pt x="288" y="126"/>
                    </a:lnTo>
                    <a:lnTo>
                      <a:pt x="289" y="125"/>
                    </a:lnTo>
                    <a:lnTo>
                      <a:pt x="289" y="125"/>
                    </a:lnTo>
                    <a:lnTo>
                      <a:pt x="279" y="130"/>
                    </a:lnTo>
                    <a:lnTo>
                      <a:pt x="279" y="130"/>
                    </a:lnTo>
                    <a:lnTo>
                      <a:pt x="279" y="130"/>
                    </a:lnTo>
                    <a:lnTo>
                      <a:pt x="279" y="129"/>
                    </a:lnTo>
                    <a:lnTo>
                      <a:pt x="279" y="129"/>
                    </a:lnTo>
                    <a:lnTo>
                      <a:pt x="276" y="130"/>
                    </a:lnTo>
                    <a:lnTo>
                      <a:pt x="276" y="130"/>
                    </a:lnTo>
                    <a:lnTo>
                      <a:pt x="274" y="133"/>
                    </a:lnTo>
                    <a:lnTo>
                      <a:pt x="269" y="136"/>
                    </a:lnTo>
                    <a:lnTo>
                      <a:pt x="269" y="136"/>
                    </a:lnTo>
                    <a:lnTo>
                      <a:pt x="268" y="137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5" y="136"/>
                    </a:lnTo>
                    <a:lnTo>
                      <a:pt x="265" y="136"/>
                    </a:lnTo>
                    <a:lnTo>
                      <a:pt x="255" y="144"/>
                    </a:lnTo>
                    <a:lnTo>
                      <a:pt x="248" y="152"/>
                    </a:lnTo>
                    <a:lnTo>
                      <a:pt x="248" y="152"/>
                    </a:lnTo>
                    <a:lnTo>
                      <a:pt x="247" y="152"/>
                    </a:lnTo>
                    <a:lnTo>
                      <a:pt x="247" y="152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47" y="150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49" y="147"/>
                    </a:lnTo>
                    <a:lnTo>
                      <a:pt x="249" y="147"/>
                    </a:lnTo>
                    <a:lnTo>
                      <a:pt x="241" y="153"/>
                    </a:lnTo>
                    <a:lnTo>
                      <a:pt x="234" y="160"/>
                    </a:lnTo>
                    <a:lnTo>
                      <a:pt x="234" y="160"/>
                    </a:lnTo>
                    <a:lnTo>
                      <a:pt x="228" y="166"/>
                    </a:lnTo>
                    <a:lnTo>
                      <a:pt x="228" y="166"/>
                    </a:lnTo>
                    <a:lnTo>
                      <a:pt x="225" y="167"/>
                    </a:lnTo>
                    <a:lnTo>
                      <a:pt x="221" y="169"/>
                    </a:lnTo>
                    <a:lnTo>
                      <a:pt x="221" y="169"/>
                    </a:lnTo>
                    <a:lnTo>
                      <a:pt x="221" y="170"/>
                    </a:lnTo>
                    <a:lnTo>
                      <a:pt x="222" y="170"/>
                    </a:lnTo>
                    <a:lnTo>
                      <a:pt x="227" y="169"/>
                    </a:lnTo>
                    <a:lnTo>
                      <a:pt x="227" y="169"/>
                    </a:lnTo>
                    <a:lnTo>
                      <a:pt x="224" y="170"/>
                    </a:lnTo>
                    <a:lnTo>
                      <a:pt x="222" y="172"/>
                    </a:lnTo>
                    <a:lnTo>
                      <a:pt x="219" y="174"/>
                    </a:lnTo>
                    <a:lnTo>
                      <a:pt x="217" y="176"/>
                    </a:lnTo>
                    <a:lnTo>
                      <a:pt x="217" y="176"/>
                    </a:lnTo>
                    <a:lnTo>
                      <a:pt x="215" y="177"/>
                    </a:lnTo>
                    <a:lnTo>
                      <a:pt x="215" y="176"/>
                    </a:lnTo>
                    <a:lnTo>
                      <a:pt x="215" y="174"/>
                    </a:lnTo>
                    <a:lnTo>
                      <a:pt x="214" y="174"/>
                    </a:lnTo>
                    <a:lnTo>
                      <a:pt x="214" y="174"/>
                    </a:lnTo>
                    <a:lnTo>
                      <a:pt x="214" y="176"/>
                    </a:lnTo>
                    <a:lnTo>
                      <a:pt x="215" y="174"/>
                    </a:lnTo>
                    <a:lnTo>
                      <a:pt x="215" y="174"/>
                    </a:lnTo>
                    <a:lnTo>
                      <a:pt x="205" y="184"/>
                    </a:lnTo>
                    <a:lnTo>
                      <a:pt x="195" y="193"/>
                    </a:lnTo>
                    <a:lnTo>
                      <a:pt x="195" y="193"/>
                    </a:lnTo>
                    <a:lnTo>
                      <a:pt x="195" y="194"/>
                    </a:lnTo>
                    <a:lnTo>
                      <a:pt x="197" y="194"/>
                    </a:lnTo>
                    <a:lnTo>
                      <a:pt x="201" y="190"/>
                    </a:lnTo>
                    <a:lnTo>
                      <a:pt x="201" y="190"/>
                    </a:lnTo>
                    <a:lnTo>
                      <a:pt x="198" y="196"/>
                    </a:lnTo>
                    <a:lnTo>
                      <a:pt x="197" y="199"/>
                    </a:lnTo>
                    <a:lnTo>
                      <a:pt x="194" y="200"/>
                    </a:lnTo>
                    <a:lnTo>
                      <a:pt x="194" y="200"/>
                    </a:lnTo>
                    <a:lnTo>
                      <a:pt x="194" y="200"/>
                    </a:lnTo>
                    <a:lnTo>
                      <a:pt x="194" y="199"/>
                    </a:lnTo>
                    <a:lnTo>
                      <a:pt x="195" y="197"/>
                    </a:lnTo>
                    <a:lnTo>
                      <a:pt x="195" y="197"/>
                    </a:lnTo>
                    <a:lnTo>
                      <a:pt x="195" y="197"/>
                    </a:lnTo>
                    <a:lnTo>
                      <a:pt x="194" y="197"/>
                    </a:lnTo>
                    <a:lnTo>
                      <a:pt x="192" y="199"/>
                    </a:lnTo>
                    <a:lnTo>
                      <a:pt x="191" y="200"/>
                    </a:lnTo>
                    <a:lnTo>
                      <a:pt x="189" y="202"/>
                    </a:lnTo>
                    <a:lnTo>
                      <a:pt x="189" y="202"/>
                    </a:lnTo>
                    <a:lnTo>
                      <a:pt x="189" y="203"/>
                    </a:lnTo>
                    <a:lnTo>
                      <a:pt x="187" y="207"/>
                    </a:lnTo>
                    <a:lnTo>
                      <a:pt x="187" y="207"/>
                    </a:lnTo>
                    <a:lnTo>
                      <a:pt x="185" y="207"/>
                    </a:lnTo>
                    <a:lnTo>
                      <a:pt x="187" y="206"/>
                    </a:lnTo>
                    <a:lnTo>
                      <a:pt x="187" y="206"/>
                    </a:lnTo>
                    <a:lnTo>
                      <a:pt x="184" y="207"/>
                    </a:lnTo>
                    <a:lnTo>
                      <a:pt x="182" y="210"/>
                    </a:lnTo>
                    <a:lnTo>
                      <a:pt x="181" y="212"/>
                    </a:lnTo>
                    <a:lnTo>
                      <a:pt x="179" y="214"/>
                    </a:lnTo>
                    <a:lnTo>
                      <a:pt x="179" y="214"/>
                    </a:lnTo>
                    <a:lnTo>
                      <a:pt x="178" y="213"/>
                    </a:lnTo>
                    <a:lnTo>
                      <a:pt x="179" y="212"/>
                    </a:lnTo>
                    <a:lnTo>
                      <a:pt x="179" y="210"/>
                    </a:lnTo>
                    <a:lnTo>
                      <a:pt x="178" y="212"/>
                    </a:lnTo>
                    <a:lnTo>
                      <a:pt x="178" y="212"/>
                    </a:lnTo>
                    <a:lnTo>
                      <a:pt x="177" y="214"/>
                    </a:lnTo>
                    <a:lnTo>
                      <a:pt x="175" y="217"/>
                    </a:lnTo>
                    <a:lnTo>
                      <a:pt x="175" y="217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74" y="217"/>
                    </a:lnTo>
                    <a:lnTo>
                      <a:pt x="174" y="216"/>
                    </a:lnTo>
                    <a:lnTo>
                      <a:pt x="174" y="216"/>
                    </a:lnTo>
                    <a:lnTo>
                      <a:pt x="174" y="216"/>
                    </a:lnTo>
                    <a:lnTo>
                      <a:pt x="169" y="219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9" y="227"/>
                    </a:lnTo>
                    <a:lnTo>
                      <a:pt x="155" y="233"/>
                    </a:lnTo>
                    <a:lnTo>
                      <a:pt x="147" y="244"/>
                    </a:lnTo>
                    <a:lnTo>
                      <a:pt x="147" y="244"/>
                    </a:lnTo>
                    <a:lnTo>
                      <a:pt x="147" y="243"/>
                    </a:lnTo>
                    <a:lnTo>
                      <a:pt x="145" y="243"/>
                    </a:lnTo>
                    <a:lnTo>
                      <a:pt x="141" y="249"/>
                    </a:lnTo>
                    <a:lnTo>
                      <a:pt x="141" y="249"/>
                    </a:lnTo>
                    <a:lnTo>
                      <a:pt x="134" y="257"/>
                    </a:lnTo>
                    <a:lnTo>
                      <a:pt x="134" y="257"/>
                    </a:lnTo>
                    <a:lnTo>
                      <a:pt x="128" y="263"/>
                    </a:lnTo>
                    <a:lnTo>
                      <a:pt x="128" y="263"/>
                    </a:lnTo>
                    <a:lnTo>
                      <a:pt x="130" y="262"/>
                    </a:lnTo>
                    <a:lnTo>
                      <a:pt x="132" y="257"/>
                    </a:lnTo>
                    <a:lnTo>
                      <a:pt x="135" y="254"/>
                    </a:lnTo>
                    <a:lnTo>
                      <a:pt x="137" y="250"/>
                    </a:lnTo>
                    <a:lnTo>
                      <a:pt x="137" y="250"/>
                    </a:lnTo>
                    <a:lnTo>
                      <a:pt x="132" y="256"/>
                    </a:lnTo>
                    <a:lnTo>
                      <a:pt x="128" y="260"/>
                    </a:lnTo>
                    <a:lnTo>
                      <a:pt x="125" y="266"/>
                    </a:lnTo>
                    <a:lnTo>
                      <a:pt x="122" y="269"/>
                    </a:lnTo>
                    <a:lnTo>
                      <a:pt x="122" y="269"/>
                    </a:lnTo>
                    <a:lnTo>
                      <a:pt x="122" y="270"/>
                    </a:lnTo>
                    <a:lnTo>
                      <a:pt x="122" y="270"/>
                    </a:lnTo>
                    <a:lnTo>
                      <a:pt x="124" y="269"/>
                    </a:lnTo>
                    <a:lnTo>
                      <a:pt x="124" y="269"/>
                    </a:lnTo>
                    <a:lnTo>
                      <a:pt x="122" y="273"/>
                    </a:lnTo>
                    <a:lnTo>
                      <a:pt x="120" y="277"/>
                    </a:lnTo>
                    <a:lnTo>
                      <a:pt x="120" y="277"/>
                    </a:lnTo>
                    <a:lnTo>
                      <a:pt x="115" y="282"/>
                    </a:lnTo>
                    <a:lnTo>
                      <a:pt x="111" y="287"/>
                    </a:lnTo>
                    <a:lnTo>
                      <a:pt x="107" y="293"/>
                    </a:lnTo>
                    <a:lnTo>
                      <a:pt x="104" y="296"/>
                    </a:lnTo>
                    <a:lnTo>
                      <a:pt x="104" y="296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97" y="307"/>
                    </a:lnTo>
                    <a:lnTo>
                      <a:pt x="97" y="307"/>
                    </a:lnTo>
                    <a:lnTo>
                      <a:pt x="94" y="313"/>
                    </a:lnTo>
                    <a:lnTo>
                      <a:pt x="91" y="319"/>
                    </a:lnTo>
                    <a:lnTo>
                      <a:pt x="91" y="319"/>
                    </a:lnTo>
                    <a:lnTo>
                      <a:pt x="94" y="317"/>
                    </a:lnTo>
                    <a:lnTo>
                      <a:pt x="95" y="316"/>
                    </a:lnTo>
                    <a:lnTo>
                      <a:pt x="95" y="316"/>
                    </a:lnTo>
                    <a:lnTo>
                      <a:pt x="91" y="323"/>
                    </a:lnTo>
                    <a:lnTo>
                      <a:pt x="88" y="327"/>
                    </a:lnTo>
                    <a:lnTo>
                      <a:pt x="85" y="329"/>
                    </a:lnTo>
                    <a:lnTo>
                      <a:pt x="82" y="329"/>
                    </a:lnTo>
                    <a:lnTo>
                      <a:pt x="82" y="329"/>
                    </a:lnTo>
                    <a:lnTo>
                      <a:pt x="82" y="330"/>
                    </a:lnTo>
                    <a:lnTo>
                      <a:pt x="84" y="330"/>
                    </a:lnTo>
                    <a:lnTo>
                      <a:pt x="84" y="331"/>
                    </a:lnTo>
                    <a:lnTo>
                      <a:pt x="85" y="333"/>
                    </a:lnTo>
                    <a:lnTo>
                      <a:pt x="85" y="333"/>
                    </a:lnTo>
                    <a:lnTo>
                      <a:pt x="77" y="344"/>
                    </a:lnTo>
                    <a:lnTo>
                      <a:pt x="77" y="344"/>
                    </a:lnTo>
                    <a:lnTo>
                      <a:pt x="77" y="344"/>
                    </a:lnTo>
                    <a:lnTo>
                      <a:pt x="78" y="343"/>
                    </a:lnTo>
                    <a:lnTo>
                      <a:pt x="80" y="337"/>
                    </a:lnTo>
                    <a:lnTo>
                      <a:pt x="80" y="337"/>
                    </a:lnTo>
                    <a:lnTo>
                      <a:pt x="75" y="344"/>
                    </a:lnTo>
                    <a:lnTo>
                      <a:pt x="70" y="354"/>
                    </a:lnTo>
                    <a:lnTo>
                      <a:pt x="70" y="354"/>
                    </a:lnTo>
                    <a:lnTo>
                      <a:pt x="68" y="356"/>
                    </a:lnTo>
                    <a:lnTo>
                      <a:pt x="68" y="354"/>
                    </a:lnTo>
                    <a:lnTo>
                      <a:pt x="68" y="354"/>
                    </a:lnTo>
                    <a:lnTo>
                      <a:pt x="67" y="354"/>
                    </a:lnTo>
                    <a:lnTo>
                      <a:pt x="67" y="356"/>
                    </a:lnTo>
                    <a:lnTo>
                      <a:pt x="65" y="360"/>
                    </a:lnTo>
                    <a:lnTo>
                      <a:pt x="65" y="360"/>
                    </a:lnTo>
                    <a:lnTo>
                      <a:pt x="65" y="361"/>
                    </a:lnTo>
                    <a:lnTo>
                      <a:pt x="65" y="360"/>
                    </a:lnTo>
                    <a:lnTo>
                      <a:pt x="67" y="359"/>
                    </a:lnTo>
                    <a:lnTo>
                      <a:pt x="67" y="359"/>
                    </a:lnTo>
                    <a:lnTo>
                      <a:pt x="58" y="374"/>
                    </a:lnTo>
                    <a:lnTo>
                      <a:pt x="58" y="374"/>
                    </a:lnTo>
                    <a:lnTo>
                      <a:pt x="54" y="383"/>
                    </a:lnTo>
                    <a:lnTo>
                      <a:pt x="50" y="391"/>
                    </a:lnTo>
                    <a:lnTo>
                      <a:pt x="50" y="391"/>
                    </a:lnTo>
                    <a:lnTo>
                      <a:pt x="47" y="396"/>
                    </a:lnTo>
                    <a:lnTo>
                      <a:pt x="47" y="396"/>
                    </a:lnTo>
                    <a:lnTo>
                      <a:pt x="45" y="400"/>
                    </a:lnTo>
                    <a:lnTo>
                      <a:pt x="44" y="403"/>
                    </a:lnTo>
                    <a:lnTo>
                      <a:pt x="44" y="403"/>
                    </a:lnTo>
                    <a:lnTo>
                      <a:pt x="41" y="410"/>
                    </a:lnTo>
                    <a:lnTo>
                      <a:pt x="38" y="417"/>
                    </a:lnTo>
                    <a:lnTo>
                      <a:pt x="35" y="424"/>
                    </a:lnTo>
                    <a:lnTo>
                      <a:pt x="31" y="430"/>
                    </a:lnTo>
                    <a:lnTo>
                      <a:pt x="31" y="430"/>
                    </a:lnTo>
                    <a:lnTo>
                      <a:pt x="30" y="439"/>
                    </a:lnTo>
                    <a:lnTo>
                      <a:pt x="27" y="446"/>
                    </a:lnTo>
                    <a:lnTo>
                      <a:pt x="27" y="446"/>
                    </a:lnTo>
                    <a:lnTo>
                      <a:pt x="24" y="453"/>
                    </a:lnTo>
                    <a:lnTo>
                      <a:pt x="24" y="453"/>
                    </a:lnTo>
                    <a:lnTo>
                      <a:pt x="21" y="460"/>
                    </a:lnTo>
                    <a:lnTo>
                      <a:pt x="21" y="460"/>
                    </a:lnTo>
                    <a:lnTo>
                      <a:pt x="21" y="453"/>
                    </a:lnTo>
                    <a:lnTo>
                      <a:pt x="21" y="453"/>
                    </a:lnTo>
                    <a:lnTo>
                      <a:pt x="21" y="447"/>
                    </a:lnTo>
                    <a:lnTo>
                      <a:pt x="21" y="447"/>
                    </a:lnTo>
                    <a:lnTo>
                      <a:pt x="20" y="456"/>
                    </a:lnTo>
                    <a:lnTo>
                      <a:pt x="20" y="456"/>
                    </a:lnTo>
                    <a:lnTo>
                      <a:pt x="18" y="464"/>
                    </a:lnTo>
                    <a:lnTo>
                      <a:pt x="18" y="464"/>
                    </a:lnTo>
                    <a:lnTo>
                      <a:pt x="15" y="471"/>
                    </a:lnTo>
                    <a:lnTo>
                      <a:pt x="14" y="476"/>
                    </a:lnTo>
                    <a:lnTo>
                      <a:pt x="14" y="476"/>
                    </a:lnTo>
                    <a:lnTo>
                      <a:pt x="15" y="477"/>
                    </a:lnTo>
                    <a:lnTo>
                      <a:pt x="17" y="480"/>
                    </a:lnTo>
                    <a:lnTo>
                      <a:pt x="17" y="483"/>
                    </a:lnTo>
                    <a:lnTo>
                      <a:pt x="18" y="483"/>
                    </a:lnTo>
                    <a:lnTo>
                      <a:pt x="20" y="483"/>
                    </a:lnTo>
                    <a:lnTo>
                      <a:pt x="20" y="483"/>
                    </a:lnTo>
                    <a:lnTo>
                      <a:pt x="17" y="491"/>
                    </a:lnTo>
                    <a:lnTo>
                      <a:pt x="17" y="491"/>
                    </a:lnTo>
                    <a:lnTo>
                      <a:pt x="14" y="500"/>
                    </a:lnTo>
                    <a:lnTo>
                      <a:pt x="14" y="500"/>
                    </a:lnTo>
                    <a:lnTo>
                      <a:pt x="15" y="498"/>
                    </a:lnTo>
                    <a:lnTo>
                      <a:pt x="15" y="497"/>
                    </a:lnTo>
                    <a:lnTo>
                      <a:pt x="18" y="490"/>
                    </a:lnTo>
                    <a:lnTo>
                      <a:pt x="18" y="490"/>
                    </a:lnTo>
                    <a:lnTo>
                      <a:pt x="21" y="483"/>
                    </a:lnTo>
                    <a:lnTo>
                      <a:pt x="21" y="483"/>
                    </a:lnTo>
                    <a:lnTo>
                      <a:pt x="21" y="481"/>
                    </a:lnTo>
                    <a:lnTo>
                      <a:pt x="23" y="481"/>
                    </a:lnTo>
                    <a:lnTo>
                      <a:pt x="23" y="481"/>
                    </a:lnTo>
                    <a:lnTo>
                      <a:pt x="21" y="484"/>
                    </a:lnTo>
                    <a:lnTo>
                      <a:pt x="20" y="487"/>
                    </a:lnTo>
                    <a:lnTo>
                      <a:pt x="20" y="487"/>
                    </a:lnTo>
                    <a:lnTo>
                      <a:pt x="20" y="490"/>
                    </a:lnTo>
                    <a:lnTo>
                      <a:pt x="20" y="493"/>
                    </a:lnTo>
                    <a:lnTo>
                      <a:pt x="18" y="497"/>
                    </a:lnTo>
                    <a:lnTo>
                      <a:pt x="18" y="501"/>
                    </a:lnTo>
                    <a:lnTo>
                      <a:pt x="18" y="501"/>
                    </a:lnTo>
                    <a:lnTo>
                      <a:pt x="17" y="501"/>
                    </a:lnTo>
                    <a:lnTo>
                      <a:pt x="15" y="506"/>
                    </a:lnTo>
                    <a:lnTo>
                      <a:pt x="15" y="506"/>
                    </a:lnTo>
                    <a:lnTo>
                      <a:pt x="15" y="506"/>
                    </a:lnTo>
                    <a:lnTo>
                      <a:pt x="15" y="507"/>
                    </a:lnTo>
                    <a:lnTo>
                      <a:pt x="15" y="514"/>
                    </a:lnTo>
                    <a:lnTo>
                      <a:pt x="15" y="514"/>
                    </a:lnTo>
                    <a:lnTo>
                      <a:pt x="13" y="520"/>
                    </a:lnTo>
                    <a:lnTo>
                      <a:pt x="13" y="523"/>
                    </a:lnTo>
                    <a:lnTo>
                      <a:pt x="13" y="524"/>
                    </a:lnTo>
                    <a:lnTo>
                      <a:pt x="13" y="524"/>
                    </a:lnTo>
                    <a:lnTo>
                      <a:pt x="11" y="527"/>
                    </a:lnTo>
                    <a:lnTo>
                      <a:pt x="10" y="530"/>
                    </a:lnTo>
                    <a:lnTo>
                      <a:pt x="10" y="530"/>
                    </a:lnTo>
                    <a:lnTo>
                      <a:pt x="10" y="531"/>
                    </a:lnTo>
                    <a:lnTo>
                      <a:pt x="10" y="530"/>
                    </a:lnTo>
                    <a:lnTo>
                      <a:pt x="10" y="526"/>
                    </a:lnTo>
                    <a:lnTo>
                      <a:pt x="10" y="526"/>
                    </a:lnTo>
                    <a:lnTo>
                      <a:pt x="8" y="534"/>
                    </a:lnTo>
                    <a:lnTo>
                      <a:pt x="7" y="541"/>
                    </a:lnTo>
                    <a:lnTo>
                      <a:pt x="7" y="541"/>
                    </a:lnTo>
                    <a:lnTo>
                      <a:pt x="5" y="543"/>
                    </a:lnTo>
                    <a:lnTo>
                      <a:pt x="5" y="541"/>
                    </a:lnTo>
                    <a:lnTo>
                      <a:pt x="5" y="540"/>
                    </a:lnTo>
                    <a:lnTo>
                      <a:pt x="4" y="540"/>
                    </a:lnTo>
                    <a:lnTo>
                      <a:pt x="4" y="540"/>
                    </a:lnTo>
                    <a:lnTo>
                      <a:pt x="5" y="544"/>
                    </a:lnTo>
                    <a:lnTo>
                      <a:pt x="5" y="546"/>
                    </a:lnTo>
                    <a:lnTo>
                      <a:pt x="4" y="548"/>
                    </a:lnTo>
                    <a:lnTo>
                      <a:pt x="4" y="548"/>
                    </a:lnTo>
                    <a:lnTo>
                      <a:pt x="5" y="551"/>
                    </a:lnTo>
                    <a:lnTo>
                      <a:pt x="5" y="551"/>
                    </a:lnTo>
                    <a:lnTo>
                      <a:pt x="7" y="548"/>
                    </a:lnTo>
                    <a:lnTo>
                      <a:pt x="7" y="548"/>
                    </a:lnTo>
                    <a:lnTo>
                      <a:pt x="7" y="554"/>
                    </a:lnTo>
                    <a:lnTo>
                      <a:pt x="8" y="557"/>
                    </a:lnTo>
                    <a:lnTo>
                      <a:pt x="8" y="557"/>
                    </a:lnTo>
                    <a:lnTo>
                      <a:pt x="8" y="558"/>
                    </a:lnTo>
                    <a:lnTo>
                      <a:pt x="7" y="561"/>
                    </a:lnTo>
                    <a:lnTo>
                      <a:pt x="7" y="563"/>
                    </a:lnTo>
                    <a:lnTo>
                      <a:pt x="7" y="564"/>
                    </a:lnTo>
                    <a:lnTo>
                      <a:pt x="7" y="564"/>
                    </a:lnTo>
                    <a:lnTo>
                      <a:pt x="7" y="566"/>
                    </a:lnTo>
                    <a:lnTo>
                      <a:pt x="8" y="564"/>
                    </a:lnTo>
                    <a:lnTo>
                      <a:pt x="8" y="560"/>
                    </a:lnTo>
                    <a:lnTo>
                      <a:pt x="8" y="560"/>
                    </a:lnTo>
                    <a:lnTo>
                      <a:pt x="8" y="564"/>
                    </a:lnTo>
                    <a:lnTo>
                      <a:pt x="8" y="570"/>
                    </a:lnTo>
                    <a:lnTo>
                      <a:pt x="8" y="570"/>
                    </a:lnTo>
                    <a:lnTo>
                      <a:pt x="7" y="570"/>
                    </a:lnTo>
                    <a:lnTo>
                      <a:pt x="7" y="568"/>
                    </a:lnTo>
                    <a:lnTo>
                      <a:pt x="7" y="567"/>
                    </a:lnTo>
                    <a:lnTo>
                      <a:pt x="5" y="568"/>
                    </a:lnTo>
                    <a:lnTo>
                      <a:pt x="5" y="568"/>
                    </a:lnTo>
                    <a:lnTo>
                      <a:pt x="5" y="573"/>
                    </a:lnTo>
                    <a:lnTo>
                      <a:pt x="5" y="574"/>
                    </a:lnTo>
                    <a:lnTo>
                      <a:pt x="4" y="574"/>
                    </a:lnTo>
                    <a:lnTo>
                      <a:pt x="4" y="574"/>
                    </a:lnTo>
                    <a:lnTo>
                      <a:pt x="5" y="581"/>
                    </a:lnTo>
                    <a:lnTo>
                      <a:pt x="5" y="588"/>
                    </a:lnTo>
                    <a:lnTo>
                      <a:pt x="1" y="603"/>
                    </a:lnTo>
                    <a:lnTo>
                      <a:pt x="1" y="603"/>
                    </a:lnTo>
                    <a:lnTo>
                      <a:pt x="4" y="607"/>
                    </a:lnTo>
                    <a:lnTo>
                      <a:pt x="4" y="607"/>
                    </a:lnTo>
                    <a:lnTo>
                      <a:pt x="4" y="604"/>
                    </a:lnTo>
                    <a:lnTo>
                      <a:pt x="5" y="601"/>
                    </a:lnTo>
                    <a:lnTo>
                      <a:pt x="5" y="601"/>
                    </a:lnTo>
                    <a:lnTo>
                      <a:pt x="5" y="600"/>
                    </a:lnTo>
                    <a:lnTo>
                      <a:pt x="5" y="600"/>
                    </a:lnTo>
                    <a:lnTo>
                      <a:pt x="4" y="601"/>
                    </a:lnTo>
                    <a:lnTo>
                      <a:pt x="4" y="601"/>
                    </a:lnTo>
                    <a:lnTo>
                      <a:pt x="5" y="587"/>
                    </a:lnTo>
                    <a:lnTo>
                      <a:pt x="8" y="573"/>
                    </a:lnTo>
                    <a:lnTo>
                      <a:pt x="8" y="573"/>
                    </a:lnTo>
                    <a:lnTo>
                      <a:pt x="8" y="578"/>
                    </a:lnTo>
                    <a:lnTo>
                      <a:pt x="7" y="586"/>
                    </a:lnTo>
                    <a:lnTo>
                      <a:pt x="7" y="591"/>
                    </a:lnTo>
                    <a:lnTo>
                      <a:pt x="7" y="597"/>
                    </a:lnTo>
                    <a:lnTo>
                      <a:pt x="7" y="597"/>
                    </a:lnTo>
                    <a:lnTo>
                      <a:pt x="8" y="584"/>
                    </a:lnTo>
                    <a:lnTo>
                      <a:pt x="8" y="584"/>
                    </a:lnTo>
                    <a:lnTo>
                      <a:pt x="8" y="591"/>
                    </a:lnTo>
                    <a:lnTo>
                      <a:pt x="8" y="596"/>
                    </a:lnTo>
                    <a:lnTo>
                      <a:pt x="10" y="598"/>
                    </a:lnTo>
                    <a:lnTo>
                      <a:pt x="10" y="598"/>
                    </a:lnTo>
                    <a:lnTo>
                      <a:pt x="8" y="600"/>
                    </a:lnTo>
                    <a:lnTo>
                      <a:pt x="8" y="600"/>
                    </a:lnTo>
                    <a:lnTo>
                      <a:pt x="7" y="598"/>
                    </a:lnTo>
                    <a:lnTo>
                      <a:pt x="7" y="601"/>
                    </a:lnTo>
                    <a:lnTo>
                      <a:pt x="7" y="601"/>
                    </a:lnTo>
                    <a:lnTo>
                      <a:pt x="7" y="607"/>
                    </a:lnTo>
                    <a:lnTo>
                      <a:pt x="7" y="607"/>
                    </a:lnTo>
                    <a:lnTo>
                      <a:pt x="7" y="608"/>
                    </a:lnTo>
                    <a:lnTo>
                      <a:pt x="7" y="608"/>
                    </a:lnTo>
                    <a:lnTo>
                      <a:pt x="5" y="606"/>
                    </a:lnTo>
                    <a:lnTo>
                      <a:pt x="5" y="606"/>
                    </a:lnTo>
                    <a:lnTo>
                      <a:pt x="5" y="608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4"/>
                    </a:lnTo>
                    <a:lnTo>
                      <a:pt x="5" y="617"/>
                    </a:lnTo>
                    <a:lnTo>
                      <a:pt x="7" y="620"/>
                    </a:lnTo>
                    <a:lnTo>
                      <a:pt x="7" y="621"/>
                    </a:lnTo>
                    <a:lnTo>
                      <a:pt x="7" y="621"/>
                    </a:lnTo>
                    <a:lnTo>
                      <a:pt x="7" y="624"/>
                    </a:lnTo>
                    <a:lnTo>
                      <a:pt x="5" y="624"/>
                    </a:lnTo>
                    <a:lnTo>
                      <a:pt x="4" y="624"/>
                    </a:lnTo>
                    <a:lnTo>
                      <a:pt x="4" y="625"/>
                    </a:lnTo>
                    <a:lnTo>
                      <a:pt x="4" y="625"/>
                    </a:lnTo>
                    <a:lnTo>
                      <a:pt x="4" y="635"/>
                    </a:lnTo>
                    <a:lnTo>
                      <a:pt x="4" y="635"/>
                    </a:lnTo>
                    <a:lnTo>
                      <a:pt x="3" y="643"/>
                    </a:lnTo>
                    <a:lnTo>
                      <a:pt x="3" y="643"/>
                    </a:lnTo>
                    <a:lnTo>
                      <a:pt x="3" y="650"/>
                    </a:lnTo>
                    <a:lnTo>
                      <a:pt x="3" y="655"/>
                    </a:lnTo>
                    <a:lnTo>
                      <a:pt x="3" y="655"/>
                    </a:lnTo>
                    <a:lnTo>
                      <a:pt x="3" y="657"/>
                    </a:lnTo>
                    <a:lnTo>
                      <a:pt x="3" y="655"/>
                    </a:lnTo>
                    <a:lnTo>
                      <a:pt x="1" y="651"/>
                    </a:lnTo>
                    <a:lnTo>
                      <a:pt x="1" y="651"/>
                    </a:lnTo>
                    <a:lnTo>
                      <a:pt x="1" y="661"/>
                    </a:lnTo>
                    <a:lnTo>
                      <a:pt x="1" y="671"/>
                    </a:lnTo>
                    <a:lnTo>
                      <a:pt x="1" y="671"/>
                    </a:lnTo>
                    <a:lnTo>
                      <a:pt x="3" y="674"/>
                    </a:lnTo>
                    <a:lnTo>
                      <a:pt x="5" y="675"/>
                    </a:lnTo>
                    <a:lnTo>
                      <a:pt x="5" y="675"/>
                    </a:lnTo>
                    <a:lnTo>
                      <a:pt x="5" y="683"/>
                    </a:lnTo>
                    <a:lnTo>
                      <a:pt x="7" y="685"/>
                    </a:lnTo>
                    <a:lnTo>
                      <a:pt x="8" y="687"/>
                    </a:lnTo>
                    <a:lnTo>
                      <a:pt x="8" y="687"/>
                    </a:lnTo>
                    <a:lnTo>
                      <a:pt x="7" y="688"/>
                    </a:lnTo>
                    <a:lnTo>
                      <a:pt x="7" y="688"/>
                    </a:lnTo>
                    <a:lnTo>
                      <a:pt x="7" y="687"/>
                    </a:lnTo>
                    <a:lnTo>
                      <a:pt x="5" y="688"/>
                    </a:lnTo>
                    <a:lnTo>
                      <a:pt x="5" y="688"/>
                    </a:lnTo>
                    <a:lnTo>
                      <a:pt x="7" y="694"/>
                    </a:lnTo>
                    <a:lnTo>
                      <a:pt x="7" y="694"/>
                    </a:lnTo>
                    <a:lnTo>
                      <a:pt x="7" y="700"/>
                    </a:lnTo>
                    <a:lnTo>
                      <a:pt x="7" y="700"/>
                    </a:lnTo>
                    <a:lnTo>
                      <a:pt x="8" y="703"/>
                    </a:lnTo>
                    <a:lnTo>
                      <a:pt x="10" y="705"/>
                    </a:lnTo>
                    <a:lnTo>
                      <a:pt x="10" y="705"/>
                    </a:lnTo>
                    <a:lnTo>
                      <a:pt x="8" y="705"/>
                    </a:lnTo>
                    <a:lnTo>
                      <a:pt x="7" y="704"/>
                    </a:lnTo>
                    <a:lnTo>
                      <a:pt x="7" y="701"/>
                    </a:lnTo>
                    <a:lnTo>
                      <a:pt x="5" y="701"/>
                    </a:lnTo>
                    <a:lnTo>
                      <a:pt x="5" y="701"/>
                    </a:lnTo>
                    <a:lnTo>
                      <a:pt x="5" y="698"/>
                    </a:lnTo>
                    <a:lnTo>
                      <a:pt x="5" y="697"/>
                    </a:lnTo>
                    <a:lnTo>
                      <a:pt x="5" y="694"/>
                    </a:lnTo>
                    <a:lnTo>
                      <a:pt x="4" y="693"/>
                    </a:lnTo>
                    <a:lnTo>
                      <a:pt x="4" y="693"/>
                    </a:lnTo>
                    <a:lnTo>
                      <a:pt x="4" y="694"/>
                    </a:lnTo>
                    <a:lnTo>
                      <a:pt x="4" y="698"/>
                    </a:lnTo>
                    <a:lnTo>
                      <a:pt x="5" y="707"/>
                    </a:lnTo>
                    <a:lnTo>
                      <a:pt x="5" y="707"/>
                    </a:lnTo>
                    <a:lnTo>
                      <a:pt x="5" y="710"/>
                    </a:lnTo>
                    <a:lnTo>
                      <a:pt x="5" y="713"/>
                    </a:lnTo>
                    <a:lnTo>
                      <a:pt x="5" y="713"/>
                    </a:lnTo>
                    <a:lnTo>
                      <a:pt x="8" y="724"/>
                    </a:lnTo>
                    <a:lnTo>
                      <a:pt x="8" y="724"/>
                    </a:lnTo>
                    <a:lnTo>
                      <a:pt x="8" y="728"/>
                    </a:lnTo>
                    <a:lnTo>
                      <a:pt x="8" y="733"/>
                    </a:lnTo>
                    <a:lnTo>
                      <a:pt x="8" y="733"/>
                    </a:lnTo>
                    <a:lnTo>
                      <a:pt x="10" y="734"/>
                    </a:lnTo>
                    <a:lnTo>
                      <a:pt x="10" y="733"/>
                    </a:lnTo>
                    <a:lnTo>
                      <a:pt x="10" y="733"/>
                    </a:lnTo>
                    <a:lnTo>
                      <a:pt x="11" y="740"/>
                    </a:lnTo>
                    <a:lnTo>
                      <a:pt x="11" y="745"/>
                    </a:lnTo>
                    <a:lnTo>
                      <a:pt x="11" y="745"/>
                    </a:lnTo>
                    <a:lnTo>
                      <a:pt x="13" y="750"/>
                    </a:lnTo>
                    <a:lnTo>
                      <a:pt x="14" y="754"/>
                    </a:lnTo>
                    <a:lnTo>
                      <a:pt x="14" y="754"/>
                    </a:lnTo>
                    <a:lnTo>
                      <a:pt x="14" y="750"/>
                    </a:lnTo>
                    <a:lnTo>
                      <a:pt x="14" y="747"/>
                    </a:lnTo>
                    <a:lnTo>
                      <a:pt x="13" y="743"/>
                    </a:lnTo>
                    <a:lnTo>
                      <a:pt x="13" y="738"/>
                    </a:lnTo>
                    <a:lnTo>
                      <a:pt x="13" y="738"/>
                    </a:lnTo>
                    <a:lnTo>
                      <a:pt x="13" y="737"/>
                    </a:lnTo>
                    <a:lnTo>
                      <a:pt x="14" y="737"/>
                    </a:lnTo>
                    <a:lnTo>
                      <a:pt x="14" y="735"/>
                    </a:lnTo>
                    <a:lnTo>
                      <a:pt x="14" y="733"/>
                    </a:lnTo>
                    <a:lnTo>
                      <a:pt x="14" y="733"/>
                    </a:lnTo>
                    <a:lnTo>
                      <a:pt x="15" y="735"/>
                    </a:lnTo>
                    <a:lnTo>
                      <a:pt x="15" y="738"/>
                    </a:lnTo>
                    <a:lnTo>
                      <a:pt x="15" y="743"/>
                    </a:lnTo>
                    <a:lnTo>
                      <a:pt x="15" y="743"/>
                    </a:lnTo>
                    <a:lnTo>
                      <a:pt x="17" y="744"/>
                    </a:lnTo>
                    <a:lnTo>
                      <a:pt x="17" y="741"/>
                    </a:lnTo>
                    <a:lnTo>
                      <a:pt x="17" y="738"/>
                    </a:lnTo>
                    <a:lnTo>
                      <a:pt x="17" y="738"/>
                    </a:lnTo>
                    <a:lnTo>
                      <a:pt x="17" y="738"/>
                    </a:lnTo>
                    <a:lnTo>
                      <a:pt x="15" y="734"/>
                    </a:lnTo>
                    <a:lnTo>
                      <a:pt x="15" y="731"/>
                    </a:lnTo>
                    <a:lnTo>
                      <a:pt x="15" y="731"/>
                    </a:lnTo>
                    <a:lnTo>
                      <a:pt x="14" y="727"/>
                    </a:lnTo>
                    <a:lnTo>
                      <a:pt x="14" y="725"/>
                    </a:lnTo>
                    <a:lnTo>
                      <a:pt x="14" y="725"/>
                    </a:lnTo>
                    <a:lnTo>
                      <a:pt x="14" y="730"/>
                    </a:lnTo>
                    <a:lnTo>
                      <a:pt x="14" y="731"/>
                    </a:lnTo>
                    <a:lnTo>
                      <a:pt x="13" y="731"/>
                    </a:lnTo>
                    <a:lnTo>
                      <a:pt x="13" y="731"/>
                    </a:lnTo>
                    <a:lnTo>
                      <a:pt x="13" y="727"/>
                    </a:lnTo>
                    <a:lnTo>
                      <a:pt x="11" y="723"/>
                    </a:lnTo>
                    <a:lnTo>
                      <a:pt x="11" y="723"/>
                    </a:lnTo>
                    <a:lnTo>
                      <a:pt x="13" y="723"/>
                    </a:lnTo>
                    <a:lnTo>
                      <a:pt x="13" y="723"/>
                    </a:lnTo>
                    <a:lnTo>
                      <a:pt x="14" y="720"/>
                    </a:lnTo>
                    <a:lnTo>
                      <a:pt x="14" y="720"/>
                    </a:lnTo>
                    <a:lnTo>
                      <a:pt x="13" y="720"/>
                    </a:lnTo>
                    <a:lnTo>
                      <a:pt x="13" y="717"/>
                    </a:lnTo>
                    <a:lnTo>
                      <a:pt x="13" y="710"/>
                    </a:lnTo>
                    <a:lnTo>
                      <a:pt x="13" y="710"/>
                    </a:lnTo>
                    <a:lnTo>
                      <a:pt x="14" y="710"/>
                    </a:lnTo>
                    <a:lnTo>
                      <a:pt x="14" y="714"/>
                    </a:lnTo>
                    <a:lnTo>
                      <a:pt x="14" y="714"/>
                    </a:lnTo>
                    <a:lnTo>
                      <a:pt x="14" y="707"/>
                    </a:lnTo>
                    <a:lnTo>
                      <a:pt x="14" y="697"/>
                    </a:lnTo>
                    <a:lnTo>
                      <a:pt x="14" y="697"/>
                    </a:lnTo>
                    <a:lnTo>
                      <a:pt x="14" y="694"/>
                    </a:lnTo>
                    <a:lnTo>
                      <a:pt x="14" y="690"/>
                    </a:lnTo>
                    <a:lnTo>
                      <a:pt x="15" y="685"/>
                    </a:lnTo>
                    <a:lnTo>
                      <a:pt x="15" y="683"/>
                    </a:lnTo>
                    <a:lnTo>
                      <a:pt x="15" y="683"/>
                    </a:lnTo>
                    <a:lnTo>
                      <a:pt x="14" y="677"/>
                    </a:lnTo>
                    <a:lnTo>
                      <a:pt x="13" y="671"/>
                    </a:lnTo>
                    <a:lnTo>
                      <a:pt x="13" y="671"/>
                    </a:lnTo>
                    <a:lnTo>
                      <a:pt x="14" y="671"/>
                    </a:lnTo>
                    <a:lnTo>
                      <a:pt x="14" y="671"/>
                    </a:lnTo>
                    <a:lnTo>
                      <a:pt x="15" y="674"/>
                    </a:lnTo>
                    <a:lnTo>
                      <a:pt x="15" y="674"/>
                    </a:lnTo>
                    <a:lnTo>
                      <a:pt x="15" y="671"/>
                    </a:lnTo>
                    <a:lnTo>
                      <a:pt x="15" y="667"/>
                    </a:lnTo>
                    <a:lnTo>
                      <a:pt x="15" y="667"/>
                    </a:lnTo>
                    <a:lnTo>
                      <a:pt x="15" y="660"/>
                    </a:lnTo>
                    <a:lnTo>
                      <a:pt x="15" y="660"/>
                    </a:lnTo>
                    <a:lnTo>
                      <a:pt x="14" y="660"/>
                    </a:lnTo>
                    <a:lnTo>
                      <a:pt x="14" y="663"/>
                    </a:lnTo>
                    <a:lnTo>
                      <a:pt x="14" y="663"/>
                    </a:lnTo>
                    <a:lnTo>
                      <a:pt x="13" y="657"/>
                    </a:lnTo>
                    <a:lnTo>
                      <a:pt x="13" y="654"/>
                    </a:lnTo>
                    <a:lnTo>
                      <a:pt x="13" y="654"/>
                    </a:lnTo>
                    <a:lnTo>
                      <a:pt x="13" y="654"/>
                    </a:lnTo>
                    <a:lnTo>
                      <a:pt x="14" y="653"/>
                    </a:lnTo>
                    <a:lnTo>
                      <a:pt x="14" y="650"/>
                    </a:lnTo>
                    <a:lnTo>
                      <a:pt x="14" y="650"/>
                    </a:lnTo>
                    <a:lnTo>
                      <a:pt x="14" y="648"/>
                    </a:lnTo>
                    <a:lnTo>
                      <a:pt x="14" y="650"/>
                    </a:lnTo>
                    <a:lnTo>
                      <a:pt x="15" y="653"/>
                    </a:lnTo>
                    <a:lnTo>
                      <a:pt x="15" y="653"/>
                    </a:lnTo>
                    <a:lnTo>
                      <a:pt x="15" y="644"/>
                    </a:lnTo>
                    <a:lnTo>
                      <a:pt x="15" y="640"/>
                    </a:lnTo>
                    <a:lnTo>
                      <a:pt x="17" y="635"/>
                    </a:lnTo>
                    <a:lnTo>
                      <a:pt x="17" y="635"/>
                    </a:lnTo>
                    <a:lnTo>
                      <a:pt x="15" y="633"/>
                    </a:lnTo>
                    <a:lnTo>
                      <a:pt x="15" y="630"/>
                    </a:lnTo>
                    <a:lnTo>
                      <a:pt x="17" y="625"/>
                    </a:lnTo>
                    <a:lnTo>
                      <a:pt x="15" y="621"/>
                    </a:lnTo>
                    <a:lnTo>
                      <a:pt x="15" y="621"/>
                    </a:lnTo>
                    <a:lnTo>
                      <a:pt x="17" y="621"/>
                    </a:lnTo>
                    <a:lnTo>
                      <a:pt x="17" y="620"/>
                    </a:lnTo>
                    <a:lnTo>
                      <a:pt x="17" y="617"/>
                    </a:lnTo>
                    <a:lnTo>
                      <a:pt x="18" y="615"/>
                    </a:lnTo>
                    <a:lnTo>
                      <a:pt x="18" y="615"/>
                    </a:lnTo>
                    <a:lnTo>
                      <a:pt x="18" y="623"/>
                    </a:lnTo>
                    <a:lnTo>
                      <a:pt x="17" y="628"/>
                    </a:lnTo>
                    <a:lnTo>
                      <a:pt x="17" y="628"/>
                    </a:lnTo>
                    <a:lnTo>
                      <a:pt x="18" y="633"/>
                    </a:lnTo>
                    <a:lnTo>
                      <a:pt x="18" y="638"/>
                    </a:lnTo>
                    <a:lnTo>
                      <a:pt x="15" y="650"/>
                    </a:lnTo>
                    <a:lnTo>
                      <a:pt x="15" y="650"/>
                    </a:lnTo>
                    <a:lnTo>
                      <a:pt x="18" y="651"/>
                    </a:lnTo>
                    <a:lnTo>
                      <a:pt x="20" y="655"/>
                    </a:lnTo>
                    <a:lnTo>
                      <a:pt x="20" y="655"/>
                    </a:lnTo>
                    <a:lnTo>
                      <a:pt x="18" y="651"/>
                    </a:lnTo>
                    <a:lnTo>
                      <a:pt x="18" y="645"/>
                    </a:lnTo>
                    <a:lnTo>
                      <a:pt x="18" y="634"/>
                    </a:lnTo>
                    <a:lnTo>
                      <a:pt x="18" y="634"/>
                    </a:lnTo>
                    <a:lnTo>
                      <a:pt x="20" y="623"/>
                    </a:lnTo>
                    <a:lnTo>
                      <a:pt x="20" y="617"/>
                    </a:lnTo>
                    <a:lnTo>
                      <a:pt x="18" y="613"/>
                    </a:lnTo>
                    <a:lnTo>
                      <a:pt x="18" y="613"/>
                    </a:lnTo>
                    <a:lnTo>
                      <a:pt x="18" y="601"/>
                    </a:lnTo>
                    <a:lnTo>
                      <a:pt x="20" y="591"/>
                    </a:lnTo>
                    <a:lnTo>
                      <a:pt x="20" y="591"/>
                    </a:lnTo>
                    <a:lnTo>
                      <a:pt x="18" y="590"/>
                    </a:lnTo>
                    <a:lnTo>
                      <a:pt x="18" y="593"/>
                    </a:lnTo>
                    <a:lnTo>
                      <a:pt x="18" y="593"/>
                    </a:lnTo>
                    <a:lnTo>
                      <a:pt x="17" y="586"/>
                    </a:lnTo>
                    <a:lnTo>
                      <a:pt x="17" y="586"/>
                    </a:lnTo>
                    <a:lnTo>
                      <a:pt x="18" y="578"/>
                    </a:lnTo>
                    <a:lnTo>
                      <a:pt x="18" y="578"/>
                    </a:lnTo>
                    <a:lnTo>
                      <a:pt x="18" y="584"/>
                    </a:lnTo>
                    <a:lnTo>
                      <a:pt x="18" y="590"/>
                    </a:lnTo>
                    <a:lnTo>
                      <a:pt x="18" y="590"/>
                    </a:lnTo>
                    <a:lnTo>
                      <a:pt x="21" y="580"/>
                    </a:lnTo>
                    <a:lnTo>
                      <a:pt x="21" y="580"/>
                    </a:lnTo>
                    <a:lnTo>
                      <a:pt x="20" y="574"/>
                    </a:lnTo>
                    <a:lnTo>
                      <a:pt x="20" y="574"/>
                    </a:lnTo>
                    <a:lnTo>
                      <a:pt x="21" y="570"/>
                    </a:lnTo>
                    <a:lnTo>
                      <a:pt x="21" y="570"/>
                    </a:lnTo>
                    <a:lnTo>
                      <a:pt x="21" y="568"/>
                    </a:lnTo>
                    <a:lnTo>
                      <a:pt x="23" y="570"/>
                    </a:lnTo>
                    <a:lnTo>
                      <a:pt x="23" y="573"/>
                    </a:lnTo>
                    <a:lnTo>
                      <a:pt x="23" y="573"/>
                    </a:lnTo>
                    <a:lnTo>
                      <a:pt x="23" y="568"/>
                    </a:lnTo>
                    <a:lnTo>
                      <a:pt x="23" y="567"/>
                    </a:lnTo>
                    <a:lnTo>
                      <a:pt x="23" y="564"/>
                    </a:lnTo>
                    <a:lnTo>
                      <a:pt x="23" y="558"/>
                    </a:lnTo>
                    <a:lnTo>
                      <a:pt x="23" y="558"/>
                    </a:lnTo>
                    <a:lnTo>
                      <a:pt x="23" y="558"/>
                    </a:lnTo>
                    <a:lnTo>
                      <a:pt x="21" y="560"/>
                    </a:lnTo>
                    <a:lnTo>
                      <a:pt x="21" y="560"/>
                    </a:lnTo>
                    <a:lnTo>
                      <a:pt x="21" y="553"/>
                    </a:lnTo>
                    <a:lnTo>
                      <a:pt x="21" y="553"/>
                    </a:lnTo>
                    <a:lnTo>
                      <a:pt x="23" y="554"/>
                    </a:lnTo>
                    <a:lnTo>
                      <a:pt x="23" y="553"/>
                    </a:lnTo>
                    <a:lnTo>
                      <a:pt x="24" y="548"/>
                    </a:lnTo>
                    <a:lnTo>
                      <a:pt x="24" y="548"/>
                    </a:lnTo>
                    <a:lnTo>
                      <a:pt x="28" y="536"/>
                    </a:lnTo>
                    <a:lnTo>
                      <a:pt x="28" y="536"/>
                    </a:lnTo>
                    <a:lnTo>
                      <a:pt x="27" y="548"/>
                    </a:lnTo>
                    <a:lnTo>
                      <a:pt x="27" y="548"/>
                    </a:lnTo>
                    <a:lnTo>
                      <a:pt x="25" y="556"/>
                    </a:lnTo>
                    <a:lnTo>
                      <a:pt x="25" y="557"/>
                    </a:lnTo>
                    <a:lnTo>
                      <a:pt x="27" y="558"/>
                    </a:lnTo>
                    <a:lnTo>
                      <a:pt x="27" y="558"/>
                    </a:lnTo>
                    <a:lnTo>
                      <a:pt x="25" y="568"/>
                    </a:lnTo>
                    <a:lnTo>
                      <a:pt x="24" y="578"/>
                    </a:lnTo>
                    <a:lnTo>
                      <a:pt x="24" y="578"/>
                    </a:lnTo>
                    <a:lnTo>
                      <a:pt x="24" y="577"/>
                    </a:lnTo>
                    <a:lnTo>
                      <a:pt x="25" y="574"/>
                    </a:lnTo>
                    <a:lnTo>
                      <a:pt x="25" y="574"/>
                    </a:lnTo>
                    <a:lnTo>
                      <a:pt x="27" y="567"/>
                    </a:lnTo>
                    <a:lnTo>
                      <a:pt x="27" y="567"/>
                    </a:lnTo>
                    <a:lnTo>
                      <a:pt x="27" y="573"/>
                    </a:lnTo>
                    <a:lnTo>
                      <a:pt x="27" y="577"/>
                    </a:lnTo>
                    <a:lnTo>
                      <a:pt x="27" y="577"/>
                    </a:lnTo>
                    <a:lnTo>
                      <a:pt x="25" y="578"/>
                    </a:lnTo>
                    <a:lnTo>
                      <a:pt x="25" y="581"/>
                    </a:lnTo>
                    <a:lnTo>
                      <a:pt x="25" y="583"/>
                    </a:lnTo>
                    <a:lnTo>
                      <a:pt x="24" y="584"/>
                    </a:lnTo>
                    <a:lnTo>
                      <a:pt x="24" y="584"/>
                    </a:lnTo>
                    <a:lnTo>
                      <a:pt x="24" y="588"/>
                    </a:lnTo>
                    <a:lnTo>
                      <a:pt x="25" y="588"/>
                    </a:lnTo>
                    <a:lnTo>
                      <a:pt x="27" y="587"/>
                    </a:lnTo>
                    <a:lnTo>
                      <a:pt x="27" y="587"/>
                    </a:lnTo>
                    <a:lnTo>
                      <a:pt x="27" y="590"/>
                    </a:lnTo>
                    <a:lnTo>
                      <a:pt x="25" y="591"/>
                    </a:lnTo>
                    <a:lnTo>
                      <a:pt x="24" y="593"/>
                    </a:lnTo>
                    <a:lnTo>
                      <a:pt x="24" y="593"/>
                    </a:lnTo>
                    <a:lnTo>
                      <a:pt x="25" y="597"/>
                    </a:lnTo>
                    <a:lnTo>
                      <a:pt x="25" y="601"/>
                    </a:lnTo>
                    <a:lnTo>
                      <a:pt x="25" y="601"/>
                    </a:lnTo>
                    <a:lnTo>
                      <a:pt x="24" y="604"/>
                    </a:lnTo>
                    <a:lnTo>
                      <a:pt x="23" y="606"/>
                    </a:lnTo>
                    <a:lnTo>
                      <a:pt x="23" y="606"/>
                    </a:lnTo>
                    <a:lnTo>
                      <a:pt x="24" y="610"/>
                    </a:lnTo>
                    <a:lnTo>
                      <a:pt x="23" y="613"/>
                    </a:lnTo>
                    <a:lnTo>
                      <a:pt x="23" y="613"/>
                    </a:lnTo>
                    <a:lnTo>
                      <a:pt x="23" y="621"/>
                    </a:lnTo>
                    <a:lnTo>
                      <a:pt x="24" y="630"/>
                    </a:lnTo>
                    <a:lnTo>
                      <a:pt x="24" y="630"/>
                    </a:lnTo>
                    <a:lnTo>
                      <a:pt x="23" y="631"/>
                    </a:lnTo>
                    <a:lnTo>
                      <a:pt x="23" y="631"/>
                    </a:lnTo>
                    <a:lnTo>
                      <a:pt x="23" y="630"/>
                    </a:lnTo>
                    <a:lnTo>
                      <a:pt x="21" y="630"/>
                    </a:lnTo>
                    <a:lnTo>
                      <a:pt x="21" y="630"/>
                    </a:lnTo>
                    <a:lnTo>
                      <a:pt x="21" y="620"/>
                    </a:lnTo>
                    <a:lnTo>
                      <a:pt x="21" y="617"/>
                    </a:lnTo>
                    <a:lnTo>
                      <a:pt x="20" y="615"/>
                    </a:lnTo>
                    <a:lnTo>
                      <a:pt x="20" y="615"/>
                    </a:lnTo>
                    <a:lnTo>
                      <a:pt x="21" y="620"/>
                    </a:lnTo>
                    <a:lnTo>
                      <a:pt x="21" y="624"/>
                    </a:lnTo>
                    <a:lnTo>
                      <a:pt x="21" y="624"/>
                    </a:lnTo>
                    <a:lnTo>
                      <a:pt x="20" y="627"/>
                    </a:lnTo>
                    <a:lnTo>
                      <a:pt x="20" y="627"/>
                    </a:lnTo>
                    <a:lnTo>
                      <a:pt x="21" y="631"/>
                    </a:lnTo>
                    <a:lnTo>
                      <a:pt x="20" y="637"/>
                    </a:lnTo>
                    <a:lnTo>
                      <a:pt x="20" y="637"/>
                    </a:lnTo>
                    <a:lnTo>
                      <a:pt x="21" y="640"/>
                    </a:lnTo>
                    <a:lnTo>
                      <a:pt x="23" y="640"/>
                    </a:lnTo>
                    <a:lnTo>
                      <a:pt x="23" y="640"/>
                    </a:lnTo>
                    <a:lnTo>
                      <a:pt x="24" y="643"/>
                    </a:lnTo>
                    <a:lnTo>
                      <a:pt x="24" y="643"/>
                    </a:lnTo>
                    <a:lnTo>
                      <a:pt x="24" y="647"/>
                    </a:lnTo>
                    <a:lnTo>
                      <a:pt x="24" y="647"/>
                    </a:lnTo>
                    <a:lnTo>
                      <a:pt x="24" y="648"/>
                    </a:lnTo>
                    <a:lnTo>
                      <a:pt x="23" y="648"/>
                    </a:lnTo>
                    <a:lnTo>
                      <a:pt x="21" y="645"/>
                    </a:lnTo>
                    <a:lnTo>
                      <a:pt x="21" y="645"/>
                    </a:lnTo>
                    <a:lnTo>
                      <a:pt x="21" y="650"/>
                    </a:lnTo>
                    <a:lnTo>
                      <a:pt x="21" y="655"/>
                    </a:lnTo>
                    <a:lnTo>
                      <a:pt x="21" y="655"/>
                    </a:lnTo>
                    <a:lnTo>
                      <a:pt x="21" y="657"/>
                    </a:lnTo>
                    <a:lnTo>
                      <a:pt x="23" y="655"/>
                    </a:lnTo>
                    <a:lnTo>
                      <a:pt x="23" y="655"/>
                    </a:lnTo>
                    <a:lnTo>
                      <a:pt x="23" y="665"/>
                    </a:lnTo>
                    <a:lnTo>
                      <a:pt x="23" y="670"/>
                    </a:lnTo>
                    <a:lnTo>
                      <a:pt x="24" y="675"/>
                    </a:lnTo>
                    <a:lnTo>
                      <a:pt x="24" y="675"/>
                    </a:lnTo>
                    <a:lnTo>
                      <a:pt x="25" y="693"/>
                    </a:lnTo>
                    <a:lnTo>
                      <a:pt x="25" y="693"/>
                    </a:lnTo>
                    <a:lnTo>
                      <a:pt x="25" y="700"/>
                    </a:lnTo>
                    <a:lnTo>
                      <a:pt x="25" y="707"/>
                    </a:lnTo>
                    <a:lnTo>
                      <a:pt x="25" y="707"/>
                    </a:lnTo>
                    <a:lnTo>
                      <a:pt x="27" y="713"/>
                    </a:lnTo>
                    <a:lnTo>
                      <a:pt x="27" y="718"/>
                    </a:lnTo>
                    <a:lnTo>
                      <a:pt x="27" y="718"/>
                    </a:lnTo>
                    <a:lnTo>
                      <a:pt x="30" y="720"/>
                    </a:lnTo>
                    <a:lnTo>
                      <a:pt x="31" y="721"/>
                    </a:lnTo>
                    <a:lnTo>
                      <a:pt x="31" y="721"/>
                    </a:lnTo>
                    <a:lnTo>
                      <a:pt x="33" y="713"/>
                    </a:lnTo>
                    <a:lnTo>
                      <a:pt x="33" y="713"/>
                    </a:lnTo>
                    <a:lnTo>
                      <a:pt x="31" y="711"/>
                    </a:lnTo>
                    <a:lnTo>
                      <a:pt x="28" y="708"/>
                    </a:lnTo>
                    <a:lnTo>
                      <a:pt x="28" y="708"/>
                    </a:lnTo>
                    <a:lnTo>
                      <a:pt x="28" y="701"/>
                    </a:lnTo>
                    <a:lnTo>
                      <a:pt x="25" y="694"/>
                    </a:lnTo>
                    <a:lnTo>
                      <a:pt x="25" y="694"/>
                    </a:lnTo>
                    <a:lnTo>
                      <a:pt x="27" y="693"/>
                    </a:lnTo>
                    <a:lnTo>
                      <a:pt x="28" y="695"/>
                    </a:lnTo>
                    <a:lnTo>
                      <a:pt x="30" y="700"/>
                    </a:lnTo>
                    <a:lnTo>
                      <a:pt x="30" y="700"/>
                    </a:lnTo>
                    <a:lnTo>
                      <a:pt x="30" y="693"/>
                    </a:lnTo>
                    <a:lnTo>
                      <a:pt x="30" y="690"/>
                    </a:lnTo>
                    <a:lnTo>
                      <a:pt x="31" y="690"/>
                    </a:lnTo>
                    <a:lnTo>
                      <a:pt x="31" y="690"/>
                    </a:lnTo>
                    <a:lnTo>
                      <a:pt x="30" y="678"/>
                    </a:lnTo>
                    <a:lnTo>
                      <a:pt x="30" y="673"/>
                    </a:lnTo>
                    <a:lnTo>
                      <a:pt x="30" y="667"/>
                    </a:lnTo>
                    <a:lnTo>
                      <a:pt x="30" y="667"/>
                    </a:lnTo>
                    <a:lnTo>
                      <a:pt x="33" y="681"/>
                    </a:lnTo>
                    <a:lnTo>
                      <a:pt x="33" y="681"/>
                    </a:lnTo>
                    <a:lnTo>
                      <a:pt x="33" y="675"/>
                    </a:lnTo>
                    <a:lnTo>
                      <a:pt x="33" y="671"/>
                    </a:lnTo>
                    <a:lnTo>
                      <a:pt x="33" y="671"/>
                    </a:lnTo>
                    <a:lnTo>
                      <a:pt x="31" y="670"/>
                    </a:lnTo>
                    <a:lnTo>
                      <a:pt x="33" y="667"/>
                    </a:lnTo>
                    <a:lnTo>
                      <a:pt x="33" y="667"/>
                    </a:lnTo>
                    <a:lnTo>
                      <a:pt x="31" y="661"/>
                    </a:lnTo>
                    <a:lnTo>
                      <a:pt x="31" y="661"/>
                    </a:lnTo>
                    <a:lnTo>
                      <a:pt x="31" y="654"/>
                    </a:lnTo>
                    <a:lnTo>
                      <a:pt x="31" y="654"/>
                    </a:lnTo>
                    <a:lnTo>
                      <a:pt x="31" y="648"/>
                    </a:lnTo>
                    <a:lnTo>
                      <a:pt x="31" y="641"/>
                    </a:lnTo>
                    <a:lnTo>
                      <a:pt x="31" y="641"/>
                    </a:lnTo>
                    <a:lnTo>
                      <a:pt x="33" y="640"/>
                    </a:lnTo>
                    <a:lnTo>
                      <a:pt x="33" y="641"/>
                    </a:lnTo>
                    <a:lnTo>
                      <a:pt x="34" y="644"/>
                    </a:lnTo>
                    <a:lnTo>
                      <a:pt x="34" y="644"/>
                    </a:lnTo>
                    <a:lnTo>
                      <a:pt x="34" y="640"/>
                    </a:lnTo>
                    <a:lnTo>
                      <a:pt x="34" y="635"/>
                    </a:lnTo>
                    <a:lnTo>
                      <a:pt x="34" y="635"/>
                    </a:lnTo>
                    <a:lnTo>
                      <a:pt x="33" y="637"/>
                    </a:lnTo>
                    <a:lnTo>
                      <a:pt x="31" y="643"/>
                    </a:lnTo>
                    <a:lnTo>
                      <a:pt x="31" y="643"/>
                    </a:lnTo>
                    <a:lnTo>
                      <a:pt x="30" y="641"/>
                    </a:lnTo>
                    <a:lnTo>
                      <a:pt x="30" y="641"/>
                    </a:lnTo>
                    <a:lnTo>
                      <a:pt x="30" y="634"/>
                    </a:lnTo>
                    <a:lnTo>
                      <a:pt x="30" y="634"/>
                    </a:lnTo>
                    <a:lnTo>
                      <a:pt x="30" y="633"/>
                    </a:lnTo>
                    <a:lnTo>
                      <a:pt x="30" y="634"/>
                    </a:lnTo>
                    <a:lnTo>
                      <a:pt x="31" y="634"/>
                    </a:lnTo>
                    <a:lnTo>
                      <a:pt x="31" y="631"/>
                    </a:lnTo>
                    <a:lnTo>
                      <a:pt x="31" y="631"/>
                    </a:lnTo>
                    <a:lnTo>
                      <a:pt x="30" y="630"/>
                    </a:lnTo>
                    <a:lnTo>
                      <a:pt x="30" y="628"/>
                    </a:lnTo>
                    <a:lnTo>
                      <a:pt x="30" y="628"/>
                    </a:lnTo>
                    <a:lnTo>
                      <a:pt x="30" y="624"/>
                    </a:lnTo>
                    <a:lnTo>
                      <a:pt x="30" y="624"/>
                    </a:lnTo>
                    <a:lnTo>
                      <a:pt x="30" y="623"/>
                    </a:lnTo>
                    <a:lnTo>
                      <a:pt x="31" y="624"/>
                    </a:lnTo>
                    <a:lnTo>
                      <a:pt x="31" y="625"/>
                    </a:lnTo>
                    <a:lnTo>
                      <a:pt x="31" y="625"/>
                    </a:lnTo>
                    <a:lnTo>
                      <a:pt x="31" y="631"/>
                    </a:lnTo>
                    <a:lnTo>
                      <a:pt x="31" y="634"/>
                    </a:lnTo>
                    <a:lnTo>
                      <a:pt x="31" y="635"/>
                    </a:lnTo>
                    <a:lnTo>
                      <a:pt x="31" y="635"/>
                    </a:lnTo>
                    <a:lnTo>
                      <a:pt x="33" y="610"/>
                    </a:lnTo>
                    <a:lnTo>
                      <a:pt x="35" y="584"/>
                    </a:lnTo>
                    <a:lnTo>
                      <a:pt x="38" y="560"/>
                    </a:lnTo>
                    <a:lnTo>
                      <a:pt x="44" y="534"/>
                    </a:lnTo>
                    <a:lnTo>
                      <a:pt x="44" y="534"/>
                    </a:lnTo>
                    <a:lnTo>
                      <a:pt x="43" y="531"/>
                    </a:lnTo>
                    <a:lnTo>
                      <a:pt x="44" y="526"/>
                    </a:lnTo>
                    <a:lnTo>
                      <a:pt x="45" y="521"/>
                    </a:lnTo>
                    <a:lnTo>
                      <a:pt x="47" y="518"/>
                    </a:lnTo>
                    <a:lnTo>
                      <a:pt x="47" y="518"/>
                    </a:lnTo>
                    <a:lnTo>
                      <a:pt x="45" y="518"/>
                    </a:lnTo>
                    <a:lnTo>
                      <a:pt x="45" y="518"/>
                    </a:lnTo>
                    <a:lnTo>
                      <a:pt x="44" y="518"/>
                    </a:lnTo>
                    <a:lnTo>
                      <a:pt x="43" y="517"/>
                    </a:lnTo>
                    <a:lnTo>
                      <a:pt x="43" y="517"/>
                    </a:lnTo>
                    <a:lnTo>
                      <a:pt x="44" y="513"/>
                    </a:lnTo>
                    <a:lnTo>
                      <a:pt x="45" y="511"/>
                    </a:lnTo>
                    <a:lnTo>
                      <a:pt x="45" y="508"/>
                    </a:lnTo>
                    <a:lnTo>
                      <a:pt x="47" y="506"/>
                    </a:lnTo>
                    <a:lnTo>
                      <a:pt x="47" y="506"/>
                    </a:lnTo>
                    <a:lnTo>
                      <a:pt x="47" y="506"/>
                    </a:lnTo>
                    <a:lnTo>
                      <a:pt x="47" y="507"/>
                    </a:lnTo>
                    <a:lnTo>
                      <a:pt x="47" y="507"/>
                    </a:lnTo>
                    <a:lnTo>
                      <a:pt x="48" y="500"/>
                    </a:lnTo>
                    <a:lnTo>
                      <a:pt x="50" y="491"/>
                    </a:lnTo>
                    <a:lnTo>
                      <a:pt x="50" y="491"/>
                    </a:lnTo>
                    <a:lnTo>
                      <a:pt x="51" y="493"/>
                    </a:lnTo>
                    <a:lnTo>
                      <a:pt x="53" y="493"/>
                    </a:lnTo>
                    <a:lnTo>
                      <a:pt x="54" y="487"/>
                    </a:lnTo>
                    <a:lnTo>
                      <a:pt x="57" y="478"/>
                    </a:lnTo>
                    <a:lnTo>
                      <a:pt x="60" y="471"/>
                    </a:lnTo>
                    <a:lnTo>
                      <a:pt x="60" y="471"/>
                    </a:lnTo>
                    <a:lnTo>
                      <a:pt x="60" y="470"/>
                    </a:lnTo>
                    <a:lnTo>
                      <a:pt x="60" y="470"/>
                    </a:lnTo>
                    <a:lnTo>
                      <a:pt x="58" y="473"/>
                    </a:lnTo>
                    <a:lnTo>
                      <a:pt x="58" y="473"/>
                    </a:lnTo>
                    <a:lnTo>
                      <a:pt x="60" y="467"/>
                    </a:lnTo>
                    <a:lnTo>
                      <a:pt x="63" y="461"/>
                    </a:lnTo>
                    <a:lnTo>
                      <a:pt x="63" y="461"/>
                    </a:lnTo>
                    <a:lnTo>
                      <a:pt x="63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1" y="461"/>
                    </a:lnTo>
                    <a:lnTo>
                      <a:pt x="64" y="456"/>
                    </a:lnTo>
                    <a:lnTo>
                      <a:pt x="64" y="456"/>
                    </a:lnTo>
                    <a:lnTo>
                      <a:pt x="63" y="450"/>
                    </a:lnTo>
                    <a:lnTo>
                      <a:pt x="63" y="450"/>
                    </a:lnTo>
                    <a:lnTo>
                      <a:pt x="64" y="447"/>
                    </a:lnTo>
                    <a:lnTo>
                      <a:pt x="64" y="447"/>
                    </a:lnTo>
                    <a:lnTo>
                      <a:pt x="65" y="446"/>
                    </a:lnTo>
                    <a:lnTo>
                      <a:pt x="65" y="441"/>
                    </a:lnTo>
                    <a:lnTo>
                      <a:pt x="65" y="441"/>
                    </a:lnTo>
                    <a:lnTo>
                      <a:pt x="67" y="441"/>
                    </a:lnTo>
                    <a:lnTo>
                      <a:pt x="67" y="441"/>
                    </a:lnTo>
                    <a:lnTo>
                      <a:pt x="67" y="444"/>
                    </a:lnTo>
                    <a:lnTo>
                      <a:pt x="67" y="444"/>
                    </a:lnTo>
                    <a:lnTo>
                      <a:pt x="68" y="441"/>
                    </a:lnTo>
                    <a:lnTo>
                      <a:pt x="68" y="441"/>
                    </a:lnTo>
                    <a:lnTo>
                      <a:pt x="70" y="439"/>
                    </a:lnTo>
                    <a:lnTo>
                      <a:pt x="70" y="439"/>
                    </a:lnTo>
                    <a:lnTo>
                      <a:pt x="72" y="434"/>
                    </a:lnTo>
                    <a:lnTo>
                      <a:pt x="72" y="434"/>
                    </a:lnTo>
                    <a:lnTo>
                      <a:pt x="77" y="420"/>
                    </a:lnTo>
                    <a:lnTo>
                      <a:pt x="77" y="420"/>
                    </a:lnTo>
                    <a:lnTo>
                      <a:pt x="78" y="420"/>
                    </a:lnTo>
                    <a:lnTo>
                      <a:pt x="78" y="421"/>
                    </a:lnTo>
                    <a:lnTo>
                      <a:pt x="78" y="421"/>
                    </a:lnTo>
                    <a:lnTo>
                      <a:pt x="80" y="414"/>
                    </a:lnTo>
                    <a:lnTo>
                      <a:pt x="80" y="414"/>
                    </a:lnTo>
                    <a:lnTo>
                      <a:pt x="82" y="407"/>
                    </a:lnTo>
                    <a:lnTo>
                      <a:pt x="82" y="407"/>
                    </a:lnTo>
                    <a:lnTo>
                      <a:pt x="88" y="393"/>
                    </a:lnTo>
                    <a:lnTo>
                      <a:pt x="88" y="393"/>
                    </a:lnTo>
                    <a:lnTo>
                      <a:pt x="90" y="393"/>
                    </a:lnTo>
                    <a:lnTo>
                      <a:pt x="90" y="393"/>
                    </a:lnTo>
                    <a:lnTo>
                      <a:pt x="90" y="393"/>
                    </a:lnTo>
                    <a:lnTo>
                      <a:pt x="92" y="381"/>
                    </a:lnTo>
                    <a:lnTo>
                      <a:pt x="92" y="381"/>
                    </a:lnTo>
                    <a:lnTo>
                      <a:pt x="95" y="379"/>
                    </a:lnTo>
                    <a:lnTo>
                      <a:pt x="94" y="381"/>
                    </a:lnTo>
                    <a:lnTo>
                      <a:pt x="94" y="381"/>
                    </a:lnTo>
                    <a:lnTo>
                      <a:pt x="98" y="373"/>
                    </a:lnTo>
                    <a:lnTo>
                      <a:pt x="104" y="364"/>
                    </a:lnTo>
                    <a:lnTo>
                      <a:pt x="104" y="364"/>
                    </a:lnTo>
                    <a:lnTo>
                      <a:pt x="108" y="356"/>
                    </a:lnTo>
                    <a:lnTo>
                      <a:pt x="112" y="347"/>
                    </a:lnTo>
                    <a:lnTo>
                      <a:pt x="112" y="347"/>
                    </a:lnTo>
                    <a:lnTo>
                      <a:pt x="114" y="346"/>
                    </a:lnTo>
                    <a:lnTo>
                      <a:pt x="114" y="346"/>
                    </a:lnTo>
                    <a:lnTo>
                      <a:pt x="114" y="346"/>
                    </a:lnTo>
                    <a:lnTo>
                      <a:pt x="115" y="346"/>
                    </a:lnTo>
                    <a:lnTo>
                      <a:pt x="115" y="346"/>
                    </a:lnTo>
                    <a:lnTo>
                      <a:pt x="114" y="349"/>
                    </a:lnTo>
                    <a:lnTo>
                      <a:pt x="112" y="351"/>
                    </a:lnTo>
                    <a:lnTo>
                      <a:pt x="112" y="351"/>
                    </a:lnTo>
                    <a:lnTo>
                      <a:pt x="120" y="336"/>
                    </a:lnTo>
                    <a:lnTo>
                      <a:pt x="125" y="327"/>
                    </a:lnTo>
                    <a:lnTo>
                      <a:pt x="130" y="320"/>
                    </a:lnTo>
                    <a:lnTo>
                      <a:pt x="130" y="320"/>
                    </a:lnTo>
                    <a:lnTo>
                      <a:pt x="130" y="319"/>
                    </a:lnTo>
                    <a:lnTo>
                      <a:pt x="130" y="320"/>
                    </a:lnTo>
                    <a:lnTo>
                      <a:pt x="128" y="321"/>
                    </a:lnTo>
                    <a:lnTo>
                      <a:pt x="127" y="321"/>
                    </a:lnTo>
                    <a:lnTo>
                      <a:pt x="127" y="320"/>
                    </a:lnTo>
                    <a:lnTo>
                      <a:pt x="127" y="320"/>
                    </a:lnTo>
                    <a:lnTo>
                      <a:pt x="132" y="314"/>
                    </a:lnTo>
                    <a:lnTo>
                      <a:pt x="137" y="309"/>
                    </a:lnTo>
                    <a:lnTo>
                      <a:pt x="137" y="309"/>
                    </a:lnTo>
                    <a:lnTo>
                      <a:pt x="137" y="307"/>
                    </a:lnTo>
                    <a:lnTo>
                      <a:pt x="135" y="309"/>
                    </a:lnTo>
                    <a:lnTo>
                      <a:pt x="132" y="314"/>
                    </a:lnTo>
                    <a:lnTo>
                      <a:pt x="132" y="314"/>
                    </a:lnTo>
                    <a:lnTo>
                      <a:pt x="135" y="309"/>
                    </a:lnTo>
                    <a:lnTo>
                      <a:pt x="138" y="303"/>
                    </a:lnTo>
                    <a:lnTo>
                      <a:pt x="138" y="303"/>
                    </a:lnTo>
                    <a:lnTo>
                      <a:pt x="138" y="304"/>
                    </a:lnTo>
                    <a:lnTo>
                      <a:pt x="140" y="307"/>
                    </a:lnTo>
                    <a:lnTo>
                      <a:pt x="140" y="307"/>
                    </a:lnTo>
                    <a:lnTo>
                      <a:pt x="147" y="294"/>
                    </a:lnTo>
                    <a:lnTo>
                      <a:pt x="147" y="294"/>
                    </a:lnTo>
                    <a:lnTo>
                      <a:pt x="151" y="287"/>
                    </a:lnTo>
                    <a:lnTo>
                      <a:pt x="157" y="280"/>
                    </a:lnTo>
                    <a:lnTo>
                      <a:pt x="157" y="280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57" y="282"/>
                    </a:lnTo>
                    <a:lnTo>
                      <a:pt x="161" y="277"/>
                    </a:lnTo>
                    <a:lnTo>
                      <a:pt x="161" y="277"/>
                    </a:lnTo>
                    <a:lnTo>
                      <a:pt x="162" y="274"/>
                    </a:lnTo>
                    <a:lnTo>
                      <a:pt x="164" y="272"/>
                    </a:lnTo>
                    <a:lnTo>
                      <a:pt x="164" y="272"/>
                    </a:lnTo>
                    <a:lnTo>
                      <a:pt x="165" y="272"/>
                    </a:lnTo>
                    <a:lnTo>
                      <a:pt x="168" y="269"/>
                    </a:lnTo>
                    <a:lnTo>
                      <a:pt x="168" y="269"/>
                    </a:lnTo>
                    <a:lnTo>
                      <a:pt x="172" y="263"/>
                    </a:lnTo>
                    <a:lnTo>
                      <a:pt x="178" y="256"/>
                    </a:lnTo>
                    <a:lnTo>
                      <a:pt x="178" y="256"/>
                    </a:lnTo>
                    <a:lnTo>
                      <a:pt x="178" y="256"/>
                    </a:lnTo>
                    <a:lnTo>
                      <a:pt x="178" y="257"/>
                    </a:lnTo>
                    <a:lnTo>
                      <a:pt x="175" y="260"/>
                    </a:lnTo>
                    <a:lnTo>
                      <a:pt x="175" y="260"/>
                    </a:lnTo>
                    <a:lnTo>
                      <a:pt x="178" y="257"/>
                    </a:lnTo>
                    <a:lnTo>
                      <a:pt x="181" y="254"/>
                    </a:lnTo>
                    <a:lnTo>
                      <a:pt x="185" y="246"/>
                    </a:lnTo>
                    <a:lnTo>
                      <a:pt x="185" y="246"/>
                    </a:lnTo>
                    <a:lnTo>
                      <a:pt x="187" y="244"/>
                    </a:lnTo>
                    <a:lnTo>
                      <a:pt x="187" y="246"/>
                    </a:lnTo>
                    <a:lnTo>
                      <a:pt x="185" y="250"/>
                    </a:lnTo>
                    <a:lnTo>
                      <a:pt x="185" y="250"/>
                    </a:lnTo>
                    <a:lnTo>
                      <a:pt x="192" y="240"/>
                    </a:lnTo>
                    <a:lnTo>
                      <a:pt x="195" y="236"/>
                    </a:lnTo>
                    <a:lnTo>
                      <a:pt x="199" y="232"/>
                    </a:lnTo>
                    <a:lnTo>
                      <a:pt x="199" y="232"/>
                    </a:lnTo>
                    <a:lnTo>
                      <a:pt x="199" y="232"/>
                    </a:lnTo>
                    <a:lnTo>
                      <a:pt x="199" y="233"/>
                    </a:lnTo>
                    <a:lnTo>
                      <a:pt x="198" y="234"/>
                    </a:lnTo>
                    <a:lnTo>
                      <a:pt x="197" y="236"/>
                    </a:lnTo>
                    <a:lnTo>
                      <a:pt x="197" y="236"/>
                    </a:lnTo>
                    <a:lnTo>
                      <a:pt x="201" y="233"/>
                    </a:lnTo>
                    <a:lnTo>
                      <a:pt x="205" y="229"/>
                    </a:lnTo>
                    <a:lnTo>
                      <a:pt x="205" y="229"/>
                    </a:lnTo>
                    <a:lnTo>
                      <a:pt x="204" y="232"/>
                    </a:lnTo>
                    <a:lnTo>
                      <a:pt x="204" y="233"/>
                    </a:lnTo>
                    <a:lnTo>
                      <a:pt x="205" y="232"/>
                    </a:lnTo>
                    <a:lnTo>
                      <a:pt x="205" y="232"/>
                    </a:lnTo>
                    <a:lnTo>
                      <a:pt x="202" y="234"/>
                    </a:lnTo>
                    <a:lnTo>
                      <a:pt x="201" y="237"/>
                    </a:lnTo>
                    <a:lnTo>
                      <a:pt x="201" y="237"/>
                    </a:lnTo>
                    <a:lnTo>
                      <a:pt x="205" y="233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8" y="229"/>
                    </a:lnTo>
                    <a:lnTo>
                      <a:pt x="208" y="227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11" y="224"/>
                    </a:lnTo>
                    <a:lnTo>
                      <a:pt x="208" y="226"/>
                    </a:lnTo>
                    <a:lnTo>
                      <a:pt x="208" y="226"/>
                    </a:lnTo>
                    <a:lnTo>
                      <a:pt x="212" y="220"/>
                    </a:lnTo>
                    <a:lnTo>
                      <a:pt x="217" y="214"/>
                    </a:lnTo>
                    <a:lnTo>
                      <a:pt x="217" y="214"/>
                    </a:lnTo>
                    <a:lnTo>
                      <a:pt x="218" y="214"/>
                    </a:lnTo>
                    <a:lnTo>
                      <a:pt x="218" y="214"/>
                    </a:lnTo>
                    <a:lnTo>
                      <a:pt x="218" y="216"/>
                    </a:lnTo>
                    <a:lnTo>
                      <a:pt x="219" y="216"/>
                    </a:lnTo>
                    <a:lnTo>
                      <a:pt x="219" y="216"/>
                    </a:lnTo>
                    <a:lnTo>
                      <a:pt x="222" y="210"/>
                    </a:lnTo>
                    <a:lnTo>
                      <a:pt x="222" y="210"/>
                    </a:lnTo>
                    <a:lnTo>
                      <a:pt x="224" y="209"/>
                    </a:lnTo>
                    <a:lnTo>
                      <a:pt x="224" y="207"/>
                    </a:lnTo>
                    <a:lnTo>
                      <a:pt x="224" y="207"/>
                    </a:lnTo>
                    <a:lnTo>
                      <a:pt x="235" y="199"/>
                    </a:lnTo>
                    <a:lnTo>
                      <a:pt x="244" y="190"/>
                    </a:lnTo>
                    <a:lnTo>
                      <a:pt x="244" y="190"/>
                    </a:lnTo>
                    <a:lnTo>
                      <a:pt x="244" y="190"/>
                    </a:lnTo>
                    <a:lnTo>
                      <a:pt x="245" y="186"/>
                    </a:lnTo>
                    <a:lnTo>
                      <a:pt x="245" y="186"/>
                    </a:lnTo>
                    <a:lnTo>
                      <a:pt x="247" y="187"/>
                    </a:lnTo>
                    <a:lnTo>
                      <a:pt x="247" y="187"/>
                    </a:lnTo>
                    <a:lnTo>
                      <a:pt x="248" y="187"/>
                    </a:lnTo>
                    <a:lnTo>
                      <a:pt x="252" y="186"/>
                    </a:lnTo>
                    <a:lnTo>
                      <a:pt x="252" y="186"/>
                    </a:lnTo>
                    <a:lnTo>
                      <a:pt x="249" y="189"/>
                    </a:lnTo>
                    <a:lnTo>
                      <a:pt x="245" y="192"/>
                    </a:lnTo>
                    <a:lnTo>
                      <a:pt x="245" y="192"/>
                    </a:lnTo>
                    <a:lnTo>
                      <a:pt x="248" y="190"/>
                    </a:lnTo>
                    <a:lnTo>
                      <a:pt x="251" y="189"/>
                    </a:lnTo>
                    <a:lnTo>
                      <a:pt x="256" y="183"/>
                    </a:lnTo>
                    <a:lnTo>
                      <a:pt x="256" y="183"/>
                    </a:lnTo>
                    <a:lnTo>
                      <a:pt x="256" y="182"/>
                    </a:lnTo>
                    <a:lnTo>
                      <a:pt x="256" y="180"/>
                    </a:lnTo>
                    <a:lnTo>
                      <a:pt x="256" y="180"/>
                    </a:lnTo>
                    <a:lnTo>
                      <a:pt x="261" y="179"/>
                    </a:lnTo>
                    <a:lnTo>
                      <a:pt x="264" y="177"/>
                    </a:lnTo>
                    <a:lnTo>
                      <a:pt x="264" y="177"/>
                    </a:lnTo>
                    <a:lnTo>
                      <a:pt x="266" y="174"/>
                    </a:lnTo>
                    <a:lnTo>
                      <a:pt x="268" y="172"/>
                    </a:lnTo>
                    <a:lnTo>
                      <a:pt x="268" y="172"/>
                    </a:lnTo>
                    <a:lnTo>
                      <a:pt x="272" y="170"/>
                    </a:lnTo>
                    <a:lnTo>
                      <a:pt x="275" y="167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79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79" y="167"/>
                    </a:lnTo>
                    <a:lnTo>
                      <a:pt x="275" y="169"/>
                    </a:lnTo>
                    <a:lnTo>
                      <a:pt x="275" y="169"/>
                    </a:lnTo>
                    <a:lnTo>
                      <a:pt x="288" y="162"/>
                    </a:lnTo>
                    <a:lnTo>
                      <a:pt x="288" y="162"/>
                    </a:lnTo>
                    <a:lnTo>
                      <a:pt x="294" y="157"/>
                    </a:lnTo>
                    <a:lnTo>
                      <a:pt x="294" y="157"/>
                    </a:lnTo>
                    <a:lnTo>
                      <a:pt x="301" y="153"/>
                    </a:lnTo>
                    <a:lnTo>
                      <a:pt x="301" y="153"/>
                    </a:lnTo>
                    <a:lnTo>
                      <a:pt x="314" y="144"/>
                    </a:lnTo>
                    <a:lnTo>
                      <a:pt x="314" y="144"/>
                    </a:lnTo>
                    <a:lnTo>
                      <a:pt x="321" y="140"/>
                    </a:lnTo>
                    <a:lnTo>
                      <a:pt x="321" y="140"/>
                    </a:lnTo>
                    <a:lnTo>
                      <a:pt x="328" y="136"/>
                    </a:lnTo>
                    <a:lnTo>
                      <a:pt x="328" y="136"/>
                    </a:lnTo>
                    <a:lnTo>
                      <a:pt x="326" y="137"/>
                    </a:lnTo>
                    <a:lnTo>
                      <a:pt x="325" y="140"/>
                    </a:lnTo>
                    <a:lnTo>
                      <a:pt x="325" y="140"/>
                    </a:lnTo>
                    <a:lnTo>
                      <a:pt x="329" y="137"/>
                    </a:lnTo>
                    <a:lnTo>
                      <a:pt x="335" y="135"/>
                    </a:lnTo>
                    <a:lnTo>
                      <a:pt x="335" y="135"/>
                    </a:lnTo>
                    <a:lnTo>
                      <a:pt x="336" y="133"/>
                    </a:lnTo>
                    <a:lnTo>
                      <a:pt x="335" y="132"/>
                    </a:lnTo>
                    <a:lnTo>
                      <a:pt x="335" y="132"/>
                    </a:lnTo>
                    <a:lnTo>
                      <a:pt x="342" y="129"/>
                    </a:lnTo>
                    <a:lnTo>
                      <a:pt x="342" y="129"/>
                    </a:lnTo>
                    <a:lnTo>
                      <a:pt x="351" y="125"/>
                    </a:lnTo>
                    <a:lnTo>
                      <a:pt x="351" y="125"/>
                    </a:lnTo>
                    <a:lnTo>
                      <a:pt x="359" y="120"/>
                    </a:lnTo>
                    <a:lnTo>
                      <a:pt x="366" y="115"/>
                    </a:lnTo>
                    <a:lnTo>
                      <a:pt x="366" y="115"/>
                    </a:lnTo>
                    <a:lnTo>
                      <a:pt x="368" y="115"/>
                    </a:lnTo>
                    <a:lnTo>
                      <a:pt x="366" y="116"/>
                    </a:lnTo>
                    <a:lnTo>
                      <a:pt x="365" y="117"/>
                    </a:lnTo>
                    <a:lnTo>
                      <a:pt x="365" y="117"/>
                    </a:lnTo>
                    <a:lnTo>
                      <a:pt x="365" y="117"/>
                    </a:lnTo>
                    <a:lnTo>
                      <a:pt x="368" y="116"/>
                    </a:lnTo>
                    <a:lnTo>
                      <a:pt x="368" y="116"/>
                    </a:lnTo>
                    <a:lnTo>
                      <a:pt x="371" y="115"/>
                    </a:lnTo>
                    <a:lnTo>
                      <a:pt x="371" y="115"/>
                    </a:lnTo>
                    <a:lnTo>
                      <a:pt x="378" y="112"/>
                    </a:lnTo>
                    <a:lnTo>
                      <a:pt x="378" y="112"/>
                    </a:lnTo>
                    <a:lnTo>
                      <a:pt x="378" y="112"/>
                    </a:lnTo>
                    <a:lnTo>
                      <a:pt x="378" y="110"/>
                    </a:lnTo>
                    <a:lnTo>
                      <a:pt x="378" y="110"/>
                    </a:lnTo>
                    <a:lnTo>
                      <a:pt x="389" y="106"/>
                    </a:lnTo>
                    <a:lnTo>
                      <a:pt x="395" y="105"/>
                    </a:lnTo>
                    <a:lnTo>
                      <a:pt x="398" y="102"/>
                    </a:lnTo>
                    <a:lnTo>
                      <a:pt x="398" y="102"/>
                    </a:lnTo>
                    <a:lnTo>
                      <a:pt x="401" y="102"/>
                    </a:lnTo>
                    <a:lnTo>
                      <a:pt x="403" y="102"/>
                    </a:lnTo>
                    <a:lnTo>
                      <a:pt x="403" y="102"/>
                    </a:lnTo>
                    <a:lnTo>
                      <a:pt x="408" y="99"/>
                    </a:lnTo>
                    <a:lnTo>
                      <a:pt x="411" y="97"/>
                    </a:lnTo>
                    <a:lnTo>
                      <a:pt x="413" y="97"/>
                    </a:lnTo>
                    <a:lnTo>
                      <a:pt x="413" y="97"/>
                    </a:lnTo>
                    <a:lnTo>
                      <a:pt x="418" y="95"/>
                    </a:lnTo>
                    <a:lnTo>
                      <a:pt x="418" y="95"/>
                    </a:lnTo>
                    <a:lnTo>
                      <a:pt x="421" y="93"/>
                    </a:lnTo>
                    <a:lnTo>
                      <a:pt x="421" y="93"/>
                    </a:lnTo>
                    <a:lnTo>
                      <a:pt x="423" y="93"/>
                    </a:lnTo>
                    <a:lnTo>
                      <a:pt x="423" y="93"/>
                    </a:lnTo>
                    <a:lnTo>
                      <a:pt x="431" y="90"/>
                    </a:lnTo>
                    <a:lnTo>
                      <a:pt x="438" y="87"/>
                    </a:lnTo>
                    <a:lnTo>
                      <a:pt x="438" y="87"/>
                    </a:lnTo>
                    <a:lnTo>
                      <a:pt x="439" y="87"/>
                    </a:lnTo>
                    <a:lnTo>
                      <a:pt x="440" y="87"/>
                    </a:lnTo>
                    <a:lnTo>
                      <a:pt x="440" y="89"/>
                    </a:lnTo>
                    <a:lnTo>
                      <a:pt x="440" y="89"/>
                    </a:lnTo>
                    <a:lnTo>
                      <a:pt x="448" y="85"/>
                    </a:lnTo>
                    <a:lnTo>
                      <a:pt x="448" y="85"/>
                    </a:lnTo>
                    <a:lnTo>
                      <a:pt x="452" y="85"/>
                    </a:lnTo>
                    <a:lnTo>
                      <a:pt x="455" y="85"/>
                    </a:lnTo>
                    <a:lnTo>
                      <a:pt x="455" y="85"/>
                    </a:lnTo>
                    <a:lnTo>
                      <a:pt x="462" y="82"/>
                    </a:lnTo>
                    <a:lnTo>
                      <a:pt x="462" y="82"/>
                    </a:lnTo>
                    <a:lnTo>
                      <a:pt x="463" y="82"/>
                    </a:lnTo>
                    <a:lnTo>
                      <a:pt x="463" y="82"/>
                    </a:lnTo>
                    <a:lnTo>
                      <a:pt x="466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68" y="80"/>
                    </a:lnTo>
                    <a:lnTo>
                      <a:pt x="473" y="79"/>
                    </a:lnTo>
                    <a:lnTo>
                      <a:pt x="473" y="79"/>
                    </a:lnTo>
                    <a:lnTo>
                      <a:pt x="482" y="77"/>
                    </a:lnTo>
                    <a:lnTo>
                      <a:pt x="482" y="77"/>
                    </a:lnTo>
                    <a:lnTo>
                      <a:pt x="482" y="76"/>
                    </a:lnTo>
                    <a:lnTo>
                      <a:pt x="482" y="76"/>
                    </a:lnTo>
                    <a:lnTo>
                      <a:pt x="488" y="75"/>
                    </a:lnTo>
                    <a:lnTo>
                      <a:pt x="488" y="75"/>
                    </a:lnTo>
                    <a:lnTo>
                      <a:pt x="486" y="75"/>
                    </a:lnTo>
                    <a:lnTo>
                      <a:pt x="485" y="76"/>
                    </a:lnTo>
                    <a:lnTo>
                      <a:pt x="485" y="76"/>
                    </a:lnTo>
                    <a:lnTo>
                      <a:pt x="500" y="73"/>
                    </a:lnTo>
                    <a:lnTo>
                      <a:pt x="500" y="73"/>
                    </a:lnTo>
                    <a:lnTo>
                      <a:pt x="496" y="75"/>
                    </a:lnTo>
                    <a:lnTo>
                      <a:pt x="495" y="75"/>
                    </a:lnTo>
                    <a:lnTo>
                      <a:pt x="493" y="76"/>
                    </a:lnTo>
                    <a:lnTo>
                      <a:pt x="493" y="76"/>
                    </a:lnTo>
                    <a:lnTo>
                      <a:pt x="503" y="75"/>
                    </a:lnTo>
                    <a:lnTo>
                      <a:pt x="503" y="75"/>
                    </a:lnTo>
                    <a:lnTo>
                      <a:pt x="502" y="76"/>
                    </a:lnTo>
                    <a:lnTo>
                      <a:pt x="500" y="77"/>
                    </a:lnTo>
                    <a:lnTo>
                      <a:pt x="500" y="77"/>
                    </a:lnTo>
                    <a:lnTo>
                      <a:pt x="495" y="77"/>
                    </a:lnTo>
                    <a:lnTo>
                      <a:pt x="492" y="77"/>
                    </a:lnTo>
                    <a:lnTo>
                      <a:pt x="489" y="79"/>
                    </a:lnTo>
                    <a:lnTo>
                      <a:pt x="489" y="79"/>
                    </a:lnTo>
                    <a:lnTo>
                      <a:pt x="490" y="79"/>
                    </a:lnTo>
                    <a:lnTo>
                      <a:pt x="492" y="79"/>
                    </a:lnTo>
                    <a:lnTo>
                      <a:pt x="493" y="79"/>
                    </a:lnTo>
                    <a:lnTo>
                      <a:pt x="496" y="79"/>
                    </a:lnTo>
                    <a:lnTo>
                      <a:pt x="496" y="79"/>
                    </a:lnTo>
                    <a:lnTo>
                      <a:pt x="496" y="80"/>
                    </a:lnTo>
                    <a:lnTo>
                      <a:pt x="495" y="80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89" y="82"/>
                    </a:lnTo>
                    <a:lnTo>
                      <a:pt x="490" y="80"/>
                    </a:lnTo>
                    <a:lnTo>
                      <a:pt x="490" y="80"/>
                    </a:lnTo>
                    <a:lnTo>
                      <a:pt x="486" y="82"/>
                    </a:lnTo>
                    <a:lnTo>
                      <a:pt x="483" y="83"/>
                    </a:lnTo>
                    <a:lnTo>
                      <a:pt x="483" y="83"/>
                    </a:lnTo>
                    <a:lnTo>
                      <a:pt x="479" y="85"/>
                    </a:lnTo>
                    <a:lnTo>
                      <a:pt x="479" y="85"/>
                    </a:lnTo>
                    <a:lnTo>
                      <a:pt x="476" y="85"/>
                    </a:lnTo>
                    <a:lnTo>
                      <a:pt x="476" y="85"/>
                    </a:lnTo>
                    <a:lnTo>
                      <a:pt x="473" y="85"/>
                    </a:lnTo>
                    <a:lnTo>
                      <a:pt x="473" y="85"/>
                    </a:lnTo>
                    <a:lnTo>
                      <a:pt x="478" y="83"/>
                    </a:lnTo>
                    <a:lnTo>
                      <a:pt x="478" y="83"/>
                    </a:lnTo>
                    <a:lnTo>
                      <a:pt x="479" y="83"/>
                    </a:lnTo>
                    <a:lnTo>
                      <a:pt x="479" y="83"/>
                    </a:lnTo>
                    <a:lnTo>
                      <a:pt x="482" y="82"/>
                    </a:lnTo>
                    <a:lnTo>
                      <a:pt x="485" y="80"/>
                    </a:lnTo>
                    <a:lnTo>
                      <a:pt x="485" y="80"/>
                    </a:lnTo>
                    <a:lnTo>
                      <a:pt x="485" y="80"/>
                    </a:lnTo>
                    <a:lnTo>
                      <a:pt x="482" y="80"/>
                    </a:lnTo>
                    <a:lnTo>
                      <a:pt x="482" y="80"/>
                    </a:lnTo>
                    <a:lnTo>
                      <a:pt x="485" y="79"/>
                    </a:lnTo>
                    <a:lnTo>
                      <a:pt x="485" y="79"/>
                    </a:lnTo>
                    <a:lnTo>
                      <a:pt x="486" y="79"/>
                    </a:lnTo>
                    <a:lnTo>
                      <a:pt x="486" y="79"/>
                    </a:lnTo>
                    <a:lnTo>
                      <a:pt x="486" y="79"/>
                    </a:lnTo>
                    <a:lnTo>
                      <a:pt x="488" y="79"/>
                    </a:lnTo>
                    <a:lnTo>
                      <a:pt x="488" y="79"/>
                    </a:lnTo>
                    <a:lnTo>
                      <a:pt x="489" y="77"/>
                    </a:lnTo>
                    <a:lnTo>
                      <a:pt x="489" y="77"/>
                    </a:lnTo>
                    <a:lnTo>
                      <a:pt x="485" y="77"/>
                    </a:lnTo>
                    <a:lnTo>
                      <a:pt x="485" y="77"/>
                    </a:lnTo>
                    <a:lnTo>
                      <a:pt x="489" y="76"/>
                    </a:lnTo>
                    <a:lnTo>
                      <a:pt x="489" y="76"/>
                    </a:lnTo>
                    <a:lnTo>
                      <a:pt x="478" y="79"/>
                    </a:lnTo>
                    <a:lnTo>
                      <a:pt x="478" y="79"/>
                    </a:lnTo>
                    <a:lnTo>
                      <a:pt x="470" y="82"/>
                    </a:lnTo>
                    <a:lnTo>
                      <a:pt x="470" y="82"/>
                    </a:lnTo>
                    <a:lnTo>
                      <a:pt x="463" y="83"/>
                    </a:lnTo>
                    <a:lnTo>
                      <a:pt x="463" y="83"/>
                    </a:lnTo>
                    <a:lnTo>
                      <a:pt x="463" y="83"/>
                    </a:lnTo>
                    <a:lnTo>
                      <a:pt x="462" y="85"/>
                    </a:lnTo>
                    <a:lnTo>
                      <a:pt x="460" y="85"/>
                    </a:lnTo>
                    <a:lnTo>
                      <a:pt x="459" y="86"/>
                    </a:lnTo>
                    <a:lnTo>
                      <a:pt x="459" y="86"/>
                    </a:lnTo>
                    <a:lnTo>
                      <a:pt x="473" y="80"/>
                    </a:lnTo>
                    <a:lnTo>
                      <a:pt x="473" y="80"/>
                    </a:lnTo>
                    <a:lnTo>
                      <a:pt x="475" y="82"/>
                    </a:lnTo>
                    <a:lnTo>
                      <a:pt x="473" y="83"/>
                    </a:lnTo>
                    <a:lnTo>
                      <a:pt x="468" y="86"/>
                    </a:lnTo>
                    <a:lnTo>
                      <a:pt x="455" y="90"/>
                    </a:lnTo>
                    <a:lnTo>
                      <a:pt x="455" y="90"/>
                    </a:lnTo>
                    <a:lnTo>
                      <a:pt x="452" y="90"/>
                    </a:lnTo>
                    <a:lnTo>
                      <a:pt x="450" y="89"/>
                    </a:lnTo>
                    <a:lnTo>
                      <a:pt x="450" y="87"/>
                    </a:lnTo>
                    <a:lnTo>
                      <a:pt x="449" y="86"/>
                    </a:lnTo>
                    <a:lnTo>
                      <a:pt x="449" y="86"/>
                    </a:lnTo>
                    <a:lnTo>
                      <a:pt x="448" y="87"/>
                    </a:lnTo>
                    <a:lnTo>
                      <a:pt x="445" y="89"/>
                    </a:lnTo>
                    <a:lnTo>
                      <a:pt x="442" y="89"/>
                    </a:lnTo>
                    <a:lnTo>
                      <a:pt x="439" y="92"/>
                    </a:lnTo>
                    <a:lnTo>
                      <a:pt x="439" y="92"/>
                    </a:lnTo>
                    <a:lnTo>
                      <a:pt x="446" y="89"/>
                    </a:lnTo>
                    <a:lnTo>
                      <a:pt x="449" y="89"/>
                    </a:lnTo>
                    <a:lnTo>
                      <a:pt x="449" y="90"/>
                    </a:lnTo>
                    <a:lnTo>
                      <a:pt x="449" y="90"/>
                    </a:lnTo>
                    <a:lnTo>
                      <a:pt x="449" y="90"/>
                    </a:lnTo>
                    <a:lnTo>
                      <a:pt x="445" y="90"/>
                    </a:lnTo>
                    <a:lnTo>
                      <a:pt x="443" y="92"/>
                    </a:lnTo>
                    <a:lnTo>
                      <a:pt x="440" y="93"/>
                    </a:lnTo>
                    <a:lnTo>
                      <a:pt x="436" y="95"/>
                    </a:lnTo>
                    <a:lnTo>
                      <a:pt x="436" y="95"/>
                    </a:lnTo>
                    <a:lnTo>
                      <a:pt x="433" y="95"/>
                    </a:lnTo>
                    <a:lnTo>
                      <a:pt x="433" y="93"/>
                    </a:lnTo>
                    <a:lnTo>
                      <a:pt x="433" y="93"/>
                    </a:lnTo>
                    <a:lnTo>
                      <a:pt x="432" y="93"/>
                    </a:lnTo>
                    <a:lnTo>
                      <a:pt x="428" y="96"/>
                    </a:lnTo>
                    <a:lnTo>
                      <a:pt x="428" y="96"/>
                    </a:lnTo>
                    <a:lnTo>
                      <a:pt x="429" y="96"/>
                    </a:lnTo>
                    <a:lnTo>
                      <a:pt x="429" y="96"/>
                    </a:lnTo>
                    <a:lnTo>
                      <a:pt x="429" y="96"/>
                    </a:lnTo>
                    <a:lnTo>
                      <a:pt x="423" y="100"/>
                    </a:lnTo>
                    <a:lnTo>
                      <a:pt x="423" y="100"/>
                    </a:lnTo>
                    <a:lnTo>
                      <a:pt x="416" y="103"/>
                    </a:lnTo>
                    <a:lnTo>
                      <a:pt x="416" y="103"/>
                    </a:lnTo>
                    <a:lnTo>
                      <a:pt x="402" y="109"/>
                    </a:lnTo>
                    <a:lnTo>
                      <a:pt x="402" y="109"/>
                    </a:lnTo>
                    <a:lnTo>
                      <a:pt x="408" y="107"/>
                    </a:lnTo>
                    <a:lnTo>
                      <a:pt x="412" y="106"/>
                    </a:lnTo>
                    <a:lnTo>
                      <a:pt x="412" y="106"/>
                    </a:lnTo>
                    <a:lnTo>
                      <a:pt x="402" y="112"/>
                    </a:lnTo>
                    <a:lnTo>
                      <a:pt x="396" y="113"/>
                    </a:lnTo>
                    <a:lnTo>
                      <a:pt x="393" y="113"/>
                    </a:lnTo>
                    <a:lnTo>
                      <a:pt x="393" y="113"/>
                    </a:lnTo>
                    <a:lnTo>
                      <a:pt x="398" y="112"/>
                    </a:lnTo>
                    <a:lnTo>
                      <a:pt x="398" y="112"/>
                    </a:lnTo>
                    <a:lnTo>
                      <a:pt x="401" y="109"/>
                    </a:lnTo>
                    <a:lnTo>
                      <a:pt x="401" y="109"/>
                    </a:lnTo>
                    <a:lnTo>
                      <a:pt x="401" y="107"/>
                    </a:lnTo>
                    <a:lnTo>
                      <a:pt x="399" y="109"/>
                    </a:lnTo>
                    <a:lnTo>
                      <a:pt x="398" y="109"/>
                    </a:lnTo>
                    <a:lnTo>
                      <a:pt x="398" y="107"/>
                    </a:lnTo>
                    <a:lnTo>
                      <a:pt x="398" y="107"/>
                    </a:lnTo>
                    <a:lnTo>
                      <a:pt x="389" y="113"/>
                    </a:lnTo>
                    <a:lnTo>
                      <a:pt x="386" y="115"/>
                    </a:lnTo>
                    <a:lnTo>
                      <a:pt x="382" y="115"/>
                    </a:lnTo>
                    <a:lnTo>
                      <a:pt x="382" y="115"/>
                    </a:lnTo>
                    <a:lnTo>
                      <a:pt x="379" y="117"/>
                    </a:lnTo>
                    <a:lnTo>
                      <a:pt x="376" y="119"/>
                    </a:lnTo>
                    <a:lnTo>
                      <a:pt x="376" y="119"/>
                    </a:lnTo>
                    <a:lnTo>
                      <a:pt x="375" y="119"/>
                    </a:lnTo>
                    <a:lnTo>
                      <a:pt x="375" y="120"/>
                    </a:lnTo>
                    <a:lnTo>
                      <a:pt x="375" y="120"/>
                    </a:lnTo>
                    <a:lnTo>
                      <a:pt x="375" y="120"/>
                    </a:lnTo>
                    <a:lnTo>
                      <a:pt x="369" y="123"/>
                    </a:lnTo>
                    <a:lnTo>
                      <a:pt x="362" y="126"/>
                    </a:lnTo>
                    <a:lnTo>
                      <a:pt x="362" y="126"/>
                    </a:lnTo>
                    <a:lnTo>
                      <a:pt x="356" y="129"/>
                    </a:lnTo>
                    <a:lnTo>
                      <a:pt x="352" y="130"/>
                    </a:lnTo>
                    <a:lnTo>
                      <a:pt x="352" y="130"/>
                    </a:lnTo>
                    <a:lnTo>
                      <a:pt x="346" y="135"/>
                    </a:lnTo>
                    <a:lnTo>
                      <a:pt x="341" y="137"/>
                    </a:lnTo>
                    <a:lnTo>
                      <a:pt x="341" y="137"/>
                    </a:lnTo>
                    <a:lnTo>
                      <a:pt x="341" y="136"/>
                    </a:lnTo>
                    <a:lnTo>
                      <a:pt x="341" y="136"/>
                    </a:lnTo>
                    <a:lnTo>
                      <a:pt x="339" y="137"/>
                    </a:lnTo>
                    <a:lnTo>
                      <a:pt x="338" y="137"/>
                    </a:lnTo>
                    <a:lnTo>
                      <a:pt x="336" y="140"/>
                    </a:lnTo>
                    <a:lnTo>
                      <a:pt x="336" y="140"/>
                    </a:lnTo>
                    <a:lnTo>
                      <a:pt x="335" y="140"/>
                    </a:lnTo>
                    <a:lnTo>
                      <a:pt x="334" y="139"/>
                    </a:lnTo>
                    <a:lnTo>
                      <a:pt x="335" y="137"/>
                    </a:lnTo>
                    <a:lnTo>
                      <a:pt x="335" y="137"/>
                    </a:lnTo>
                    <a:lnTo>
                      <a:pt x="329" y="140"/>
                    </a:lnTo>
                    <a:lnTo>
                      <a:pt x="326" y="142"/>
                    </a:lnTo>
                    <a:lnTo>
                      <a:pt x="324" y="142"/>
                    </a:lnTo>
                    <a:lnTo>
                      <a:pt x="324" y="142"/>
                    </a:lnTo>
                    <a:lnTo>
                      <a:pt x="324" y="143"/>
                    </a:lnTo>
                    <a:lnTo>
                      <a:pt x="325" y="143"/>
                    </a:lnTo>
                    <a:lnTo>
                      <a:pt x="325" y="144"/>
                    </a:lnTo>
                    <a:lnTo>
                      <a:pt x="324" y="146"/>
                    </a:lnTo>
                    <a:lnTo>
                      <a:pt x="324" y="146"/>
                    </a:lnTo>
                    <a:lnTo>
                      <a:pt x="326" y="144"/>
                    </a:lnTo>
                    <a:lnTo>
                      <a:pt x="328" y="143"/>
                    </a:lnTo>
                    <a:lnTo>
                      <a:pt x="328" y="142"/>
                    </a:lnTo>
                    <a:lnTo>
                      <a:pt x="332" y="140"/>
                    </a:lnTo>
                    <a:lnTo>
                      <a:pt x="332" y="140"/>
                    </a:lnTo>
                    <a:lnTo>
                      <a:pt x="332" y="140"/>
                    </a:lnTo>
                    <a:lnTo>
                      <a:pt x="332" y="142"/>
                    </a:lnTo>
                    <a:lnTo>
                      <a:pt x="329" y="144"/>
                    </a:lnTo>
                    <a:lnTo>
                      <a:pt x="329" y="144"/>
                    </a:lnTo>
                    <a:lnTo>
                      <a:pt x="324" y="147"/>
                    </a:lnTo>
                    <a:lnTo>
                      <a:pt x="318" y="149"/>
                    </a:lnTo>
                    <a:lnTo>
                      <a:pt x="318" y="149"/>
                    </a:lnTo>
                    <a:lnTo>
                      <a:pt x="314" y="152"/>
                    </a:lnTo>
                    <a:lnTo>
                      <a:pt x="308" y="156"/>
                    </a:lnTo>
                    <a:lnTo>
                      <a:pt x="308" y="156"/>
                    </a:lnTo>
                    <a:lnTo>
                      <a:pt x="306" y="154"/>
                    </a:lnTo>
                    <a:lnTo>
                      <a:pt x="308" y="153"/>
                    </a:lnTo>
                    <a:lnTo>
                      <a:pt x="312" y="150"/>
                    </a:lnTo>
                    <a:lnTo>
                      <a:pt x="312" y="150"/>
                    </a:lnTo>
                    <a:lnTo>
                      <a:pt x="308" y="153"/>
                    </a:lnTo>
                    <a:lnTo>
                      <a:pt x="304" y="156"/>
                    </a:lnTo>
                    <a:lnTo>
                      <a:pt x="304" y="156"/>
                    </a:lnTo>
                    <a:lnTo>
                      <a:pt x="306" y="156"/>
                    </a:lnTo>
                    <a:lnTo>
                      <a:pt x="306" y="156"/>
                    </a:lnTo>
                    <a:lnTo>
                      <a:pt x="304" y="159"/>
                    </a:lnTo>
                    <a:lnTo>
                      <a:pt x="304" y="160"/>
                    </a:lnTo>
                    <a:lnTo>
                      <a:pt x="304" y="160"/>
                    </a:lnTo>
                    <a:lnTo>
                      <a:pt x="299" y="162"/>
                    </a:lnTo>
                    <a:lnTo>
                      <a:pt x="295" y="164"/>
                    </a:lnTo>
                    <a:lnTo>
                      <a:pt x="295" y="164"/>
                    </a:lnTo>
                    <a:lnTo>
                      <a:pt x="292" y="167"/>
                    </a:lnTo>
                    <a:lnTo>
                      <a:pt x="288" y="169"/>
                    </a:lnTo>
                    <a:lnTo>
                      <a:pt x="288" y="169"/>
                    </a:lnTo>
                    <a:lnTo>
                      <a:pt x="286" y="170"/>
                    </a:lnTo>
                    <a:lnTo>
                      <a:pt x="284" y="173"/>
                    </a:lnTo>
                    <a:lnTo>
                      <a:pt x="281" y="174"/>
                    </a:lnTo>
                    <a:lnTo>
                      <a:pt x="279" y="174"/>
                    </a:lnTo>
                    <a:lnTo>
                      <a:pt x="279" y="174"/>
                    </a:lnTo>
                    <a:lnTo>
                      <a:pt x="276" y="179"/>
                    </a:lnTo>
                    <a:lnTo>
                      <a:pt x="274" y="183"/>
                    </a:lnTo>
                    <a:lnTo>
                      <a:pt x="274" y="183"/>
                    </a:lnTo>
                    <a:lnTo>
                      <a:pt x="264" y="189"/>
                    </a:lnTo>
                    <a:lnTo>
                      <a:pt x="264" y="189"/>
                    </a:lnTo>
                    <a:lnTo>
                      <a:pt x="264" y="190"/>
                    </a:lnTo>
                    <a:lnTo>
                      <a:pt x="262" y="192"/>
                    </a:lnTo>
                    <a:lnTo>
                      <a:pt x="262" y="192"/>
                    </a:lnTo>
                    <a:lnTo>
                      <a:pt x="256" y="196"/>
                    </a:lnTo>
                    <a:lnTo>
                      <a:pt x="254" y="197"/>
                    </a:lnTo>
                    <a:lnTo>
                      <a:pt x="252" y="197"/>
                    </a:lnTo>
                    <a:lnTo>
                      <a:pt x="252" y="197"/>
                    </a:lnTo>
                    <a:lnTo>
                      <a:pt x="248" y="203"/>
                    </a:lnTo>
                    <a:lnTo>
                      <a:pt x="248" y="203"/>
                    </a:lnTo>
                    <a:lnTo>
                      <a:pt x="245" y="204"/>
                    </a:lnTo>
                    <a:lnTo>
                      <a:pt x="245" y="203"/>
                    </a:lnTo>
                    <a:lnTo>
                      <a:pt x="247" y="202"/>
                    </a:lnTo>
                    <a:lnTo>
                      <a:pt x="245" y="202"/>
                    </a:lnTo>
                    <a:lnTo>
                      <a:pt x="245" y="202"/>
                    </a:lnTo>
                    <a:lnTo>
                      <a:pt x="241" y="207"/>
                    </a:lnTo>
                    <a:lnTo>
                      <a:pt x="235" y="212"/>
                    </a:lnTo>
                    <a:lnTo>
                      <a:pt x="235" y="212"/>
                    </a:lnTo>
                    <a:lnTo>
                      <a:pt x="234" y="214"/>
                    </a:lnTo>
                    <a:lnTo>
                      <a:pt x="232" y="219"/>
                    </a:lnTo>
                    <a:lnTo>
                      <a:pt x="232" y="219"/>
                    </a:lnTo>
                    <a:lnTo>
                      <a:pt x="231" y="219"/>
                    </a:lnTo>
                    <a:lnTo>
                      <a:pt x="231" y="216"/>
                    </a:lnTo>
                    <a:lnTo>
                      <a:pt x="231" y="214"/>
                    </a:lnTo>
                    <a:lnTo>
                      <a:pt x="229" y="216"/>
                    </a:lnTo>
                    <a:lnTo>
                      <a:pt x="229" y="216"/>
                    </a:lnTo>
                    <a:lnTo>
                      <a:pt x="229" y="219"/>
                    </a:lnTo>
                    <a:lnTo>
                      <a:pt x="225" y="223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4" y="236"/>
                    </a:lnTo>
                    <a:lnTo>
                      <a:pt x="214" y="236"/>
                    </a:lnTo>
                    <a:lnTo>
                      <a:pt x="209" y="240"/>
                    </a:lnTo>
                    <a:lnTo>
                      <a:pt x="209" y="240"/>
                    </a:lnTo>
                    <a:lnTo>
                      <a:pt x="209" y="237"/>
                    </a:lnTo>
                    <a:lnTo>
                      <a:pt x="209" y="237"/>
                    </a:lnTo>
                    <a:lnTo>
                      <a:pt x="207" y="240"/>
                    </a:lnTo>
                    <a:lnTo>
                      <a:pt x="207" y="240"/>
                    </a:lnTo>
                    <a:lnTo>
                      <a:pt x="207" y="240"/>
                    </a:lnTo>
                    <a:lnTo>
                      <a:pt x="207" y="239"/>
                    </a:lnTo>
                    <a:lnTo>
                      <a:pt x="209" y="234"/>
                    </a:lnTo>
                    <a:lnTo>
                      <a:pt x="209" y="234"/>
                    </a:lnTo>
                    <a:lnTo>
                      <a:pt x="208" y="236"/>
                    </a:lnTo>
                    <a:lnTo>
                      <a:pt x="208" y="236"/>
                    </a:lnTo>
                    <a:lnTo>
                      <a:pt x="205" y="236"/>
                    </a:lnTo>
                    <a:lnTo>
                      <a:pt x="205" y="236"/>
                    </a:lnTo>
                    <a:lnTo>
                      <a:pt x="205" y="239"/>
                    </a:lnTo>
                    <a:lnTo>
                      <a:pt x="204" y="242"/>
                    </a:lnTo>
                    <a:lnTo>
                      <a:pt x="204" y="242"/>
                    </a:lnTo>
                    <a:lnTo>
                      <a:pt x="202" y="244"/>
                    </a:lnTo>
                    <a:lnTo>
                      <a:pt x="201" y="244"/>
                    </a:lnTo>
                    <a:lnTo>
                      <a:pt x="198" y="246"/>
                    </a:lnTo>
                    <a:lnTo>
                      <a:pt x="195" y="247"/>
                    </a:lnTo>
                    <a:lnTo>
                      <a:pt x="195" y="247"/>
                    </a:lnTo>
                    <a:lnTo>
                      <a:pt x="192" y="252"/>
                    </a:lnTo>
                    <a:lnTo>
                      <a:pt x="188" y="256"/>
                    </a:lnTo>
                    <a:lnTo>
                      <a:pt x="188" y="256"/>
                    </a:lnTo>
                    <a:lnTo>
                      <a:pt x="192" y="253"/>
                    </a:lnTo>
                    <a:lnTo>
                      <a:pt x="197" y="247"/>
                    </a:lnTo>
                    <a:lnTo>
                      <a:pt x="197" y="247"/>
                    </a:lnTo>
                    <a:lnTo>
                      <a:pt x="198" y="247"/>
                    </a:lnTo>
                    <a:lnTo>
                      <a:pt x="202" y="246"/>
                    </a:lnTo>
                    <a:lnTo>
                      <a:pt x="202" y="246"/>
                    </a:lnTo>
                    <a:lnTo>
                      <a:pt x="199" y="249"/>
                    </a:lnTo>
                    <a:lnTo>
                      <a:pt x="195" y="252"/>
                    </a:lnTo>
                    <a:lnTo>
                      <a:pt x="195" y="252"/>
                    </a:lnTo>
                    <a:lnTo>
                      <a:pt x="194" y="253"/>
                    </a:lnTo>
                    <a:lnTo>
                      <a:pt x="195" y="253"/>
                    </a:lnTo>
                    <a:lnTo>
                      <a:pt x="195" y="253"/>
                    </a:lnTo>
                    <a:lnTo>
                      <a:pt x="195" y="254"/>
                    </a:lnTo>
                    <a:lnTo>
                      <a:pt x="195" y="254"/>
                    </a:lnTo>
                    <a:lnTo>
                      <a:pt x="191" y="257"/>
                    </a:lnTo>
                    <a:lnTo>
                      <a:pt x="191" y="257"/>
                    </a:lnTo>
                    <a:lnTo>
                      <a:pt x="188" y="262"/>
                    </a:lnTo>
                    <a:lnTo>
                      <a:pt x="188" y="262"/>
                    </a:lnTo>
                    <a:lnTo>
                      <a:pt x="179" y="272"/>
                    </a:lnTo>
                    <a:lnTo>
                      <a:pt x="179" y="272"/>
                    </a:lnTo>
                    <a:lnTo>
                      <a:pt x="179" y="272"/>
                    </a:lnTo>
                    <a:lnTo>
                      <a:pt x="182" y="269"/>
                    </a:lnTo>
                    <a:lnTo>
                      <a:pt x="185" y="264"/>
                    </a:lnTo>
                    <a:lnTo>
                      <a:pt x="185" y="264"/>
                    </a:lnTo>
                    <a:lnTo>
                      <a:pt x="185" y="266"/>
                    </a:lnTo>
                    <a:lnTo>
                      <a:pt x="185" y="266"/>
                    </a:lnTo>
                    <a:lnTo>
                      <a:pt x="184" y="270"/>
                    </a:lnTo>
                    <a:lnTo>
                      <a:pt x="178" y="277"/>
                    </a:lnTo>
                    <a:lnTo>
                      <a:pt x="178" y="277"/>
                    </a:lnTo>
                    <a:lnTo>
                      <a:pt x="177" y="277"/>
                    </a:lnTo>
                    <a:lnTo>
                      <a:pt x="177" y="276"/>
                    </a:lnTo>
                    <a:lnTo>
                      <a:pt x="178" y="274"/>
                    </a:lnTo>
                    <a:lnTo>
                      <a:pt x="179" y="273"/>
                    </a:lnTo>
                    <a:lnTo>
                      <a:pt x="179" y="272"/>
                    </a:lnTo>
                    <a:lnTo>
                      <a:pt x="179" y="273"/>
                    </a:lnTo>
                    <a:lnTo>
                      <a:pt x="179" y="273"/>
                    </a:lnTo>
                    <a:lnTo>
                      <a:pt x="177" y="274"/>
                    </a:lnTo>
                    <a:lnTo>
                      <a:pt x="177" y="276"/>
                    </a:lnTo>
                    <a:lnTo>
                      <a:pt x="175" y="277"/>
                    </a:lnTo>
                    <a:lnTo>
                      <a:pt x="174" y="280"/>
                    </a:lnTo>
                    <a:lnTo>
                      <a:pt x="174" y="280"/>
                    </a:lnTo>
                    <a:lnTo>
                      <a:pt x="174" y="279"/>
                    </a:lnTo>
                    <a:lnTo>
                      <a:pt x="172" y="279"/>
                    </a:lnTo>
                    <a:lnTo>
                      <a:pt x="168" y="284"/>
                    </a:lnTo>
                    <a:lnTo>
                      <a:pt x="162" y="292"/>
                    </a:lnTo>
                    <a:lnTo>
                      <a:pt x="158" y="297"/>
                    </a:lnTo>
                    <a:lnTo>
                      <a:pt x="158" y="297"/>
                    </a:lnTo>
                    <a:lnTo>
                      <a:pt x="151" y="313"/>
                    </a:lnTo>
                    <a:lnTo>
                      <a:pt x="151" y="313"/>
                    </a:lnTo>
                    <a:lnTo>
                      <a:pt x="150" y="313"/>
                    </a:lnTo>
                    <a:lnTo>
                      <a:pt x="150" y="314"/>
                    </a:lnTo>
                    <a:lnTo>
                      <a:pt x="145" y="319"/>
                    </a:lnTo>
                    <a:lnTo>
                      <a:pt x="141" y="329"/>
                    </a:lnTo>
                    <a:lnTo>
                      <a:pt x="141" y="329"/>
                    </a:lnTo>
                    <a:lnTo>
                      <a:pt x="140" y="330"/>
                    </a:lnTo>
                    <a:lnTo>
                      <a:pt x="140" y="330"/>
                    </a:lnTo>
                    <a:lnTo>
                      <a:pt x="140" y="330"/>
                    </a:lnTo>
                    <a:lnTo>
                      <a:pt x="137" y="334"/>
                    </a:lnTo>
                    <a:lnTo>
                      <a:pt x="134" y="340"/>
                    </a:lnTo>
                    <a:lnTo>
                      <a:pt x="134" y="340"/>
                    </a:lnTo>
                    <a:lnTo>
                      <a:pt x="132" y="341"/>
                    </a:lnTo>
                    <a:lnTo>
                      <a:pt x="131" y="344"/>
                    </a:lnTo>
                    <a:lnTo>
                      <a:pt x="131" y="344"/>
                    </a:lnTo>
                    <a:lnTo>
                      <a:pt x="128" y="353"/>
                    </a:lnTo>
                    <a:lnTo>
                      <a:pt x="128" y="353"/>
                    </a:lnTo>
                    <a:lnTo>
                      <a:pt x="127" y="353"/>
                    </a:lnTo>
                    <a:lnTo>
                      <a:pt x="124" y="354"/>
                    </a:lnTo>
                    <a:lnTo>
                      <a:pt x="124" y="354"/>
                    </a:lnTo>
                    <a:lnTo>
                      <a:pt x="117" y="370"/>
                    </a:lnTo>
                    <a:lnTo>
                      <a:pt x="117" y="370"/>
                    </a:lnTo>
                    <a:lnTo>
                      <a:pt x="110" y="386"/>
                    </a:lnTo>
                    <a:lnTo>
                      <a:pt x="110" y="386"/>
                    </a:lnTo>
                    <a:lnTo>
                      <a:pt x="108" y="386"/>
                    </a:lnTo>
                    <a:lnTo>
                      <a:pt x="107" y="387"/>
                    </a:lnTo>
                    <a:lnTo>
                      <a:pt x="107" y="387"/>
                    </a:lnTo>
                    <a:lnTo>
                      <a:pt x="107" y="390"/>
                    </a:lnTo>
                    <a:lnTo>
                      <a:pt x="107" y="391"/>
                    </a:lnTo>
                    <a:lnTo>
                      <a:pt x="101" y="397"/>
                    </a:lnTo>
                    <a:lnTo>
                      <a:pt x="101" y="397"/>
                    </a:lnTo>
                    <a:lnTo>
                      <a:pt x="102" y="397"/>
                    </a:lnTo>
                    <a:lnTo>
                      <a:pt x="102" y="400"/>
                    </a:lnTo>
                    <a:lnTo>
                      <a:pt x="100" y="409"/>
                    </a:lnTo>
                    <a:lnTo>
                      <a:pt x="100" y="409"/>
                    </a:lnTo>
                    <a:lnTo>
                      <a:pt x="100" y="407"/>
                    </a:lnTo>
                    <a:lnTo>
                      <a:pt x="100" y="406"/>
                    </a:lnTo>
                    <a:lnTo>
                      <a:pt x="101" y="403"/>
                    </a:lnTo>
                    <a:lnTo>
                      <a:pt x="101" y="403"/>
                    </a:lnTo>
                    <a:lnTo>
                      <a:pt x="101" y="403"/>
                    </a:lnTo>
                    <a:lnTo>
                      <a:pt x="98" y="407"/>
                    </a:lnTo>
                    <a:lnTo>
                      <a:pt x="98" y="407"/>
                    </a:lnTo>
                    <a:lnTo>
                      <a:pt x="98" y="409"/>
                    </a:lnTo>
                    <a:lnTo>
                      <a:pt x="98" y="410"/>
                    </a:lnTo>
                    <a:lnTo>
                      <a:pt x="98" y="410"/>
                    </a:lnTo>
                    <a:lnTo>
                      <a:pt x="97" y="410"/>
                    </a:lnTo>
                    <a:lnTo>
                      <a:pt x="97" y="410"/>
                    </a:lnTo>
                    <a:lnTo>
                      <a:pt x="97" y="409"/>
                    </a:lnTo>
                    <a:lnTo>
                      <a:pt x="97" y="409"/>
                    </a:lnTo>
                    <a:lnTo>
                      <a:pt x="97" y="409"/>
                    </a:lnTo>
                    <a:lnTo>
                      <a:pt x="94" y="416"/>
                    </a:lnTo>
                    <a:lnTo>
                      <a:pt x="94" y="417"/>
                    </a:lnTo>
                    <a:lnTo>
                      <a:pt x="94" y="417"/>
                    </a:lnTo>
                    <a:lnTo>
                      <a:pt x="94" y="417"/>
                    </a:lnTo>
                    <a:lnTo>
                      <a:pt x="94" y="420"/>
                    </a:lnTo>
                    <a:lnTo>
                      <a:pt x="92" y="420"/>
                    </a:lnTo>
                    <a:lnTo>
                      <a:pt x="92" y="420"/>
                    </a:lnTo>
                    <a:lnTo>
                      <a:pt x="91" y="421"/>
                    </a:lnTo>
                    <a:lnTo>
                      <a:pt x="91" y="421"/>
                    </a:lnTo>
                    <a:lnTo>
                      <a:pt x="92" y="423"/>
                    </a:lnTo>
                    <a:lnTo>
                      <a:pt x="91" y="424"/>
                    </a:lnTo>
                    <a:lnTo>
                      <a:pt x="90" y="431"/>
                    </a:lnTo>
                    <a:lnTo>
                      <a:pt x="90" y="431"/>
                    </a:lnTo>
                    <a:lnTo>
                      <a:pt x="90" y="431"/>
                    </a:lnTo>
                    <a:lnTo>
                      <a:pt x="88" y="433"/>
                    </a:lnTo>
                    <a:lnTo>
                      <a:pt x="87" y="437"/>
                    </a:lnTo>
                    <a:lnTo>
                      <a:pt x="87" y="437"/>
                    </a:lnTo>
                    <a:lnTo>
                      <a:pt x="87" y="439"/>
                    </a:lnTo>
                    <a:lnTo>
                      <a:pt x="87" y="440"/>
                    </a:lnTo>
                    <a:lnTo>
                      <a:pt x="84" y="446"/>
                    </a:lnTo>
                    <a:lnTo>
                      <a:pt x="84" y="446"/>
                    </a:lnTo>
                    <a:lnTo>
                      <a:pt x="84" y="444"/>
                    </a:lnTo>
                    <a:lnTo>
                      <a:pt x="84" y="444"/>
                    </a:lnTo>
                    <a:lnTo>
                      <a:pt x="82" y="443"/>
                    </a:lnTo>
                    <a:lnTo>
                      <a:pt x="82" y="443"/>
                    </a:lnTo>
                    <a:lnTo>
                      <a:pt x="82" y="447"/>
                    </a:lnTo>
                    <a:lnTo>
                      <a:pt x="81" y="453"/>
                    </a:lnTo>
                    <a:lnTo>
                      <a:pt x="80" y="458"/>
                    </a:lnTo>
                    <a:lnTo>
                      <a:pt x="80" y="460"/>
                    </a:lnTo>
                    <a:lnTo>
                      <a:pt x="81" y="460"/>
                    </a:lnTo>
                    <a:lnTo>
                      <a:pt x="81" y="460"/>
                    </a:lnTo>
                    <a:lnTo>
                      <a:pt x="80" y="463"/>
                    </a:lnTo>
                    <a:lnTo>
                      <a:pt x="80" y="466"/>
                    </a:lnTo>
                    <a:lnTo>
                      <a:pt x="78" y="468"/>
                    </a:lnTo>
                    <a:lnTo>
                      <a:pt x="78" y="471"/>
                    </a:lnTo>
                    <a:lnTo>
                      <a:pt x="78" y="471"/>
                    </a:lnTo>
                    <a:lnTo>
                      <a:pt x="77" y="471"/>
                    </a:lnTo>
                    <a:lnTo>
                      <a:pt x="77" y="470"/>
                    </a:lnTo>
                    <a:lnTo>
                      <a:pt x="77" y="464"/>
                    </a:lnTo>
                    <a:lnTo>
                      <a:pt x="77" y="464"/>
                    </a:lnTo>
                    <a:lnTo>
                      <a:pt x="74" y="476"/>
                    </a:lnTo>
                    <a:lnTo>
                      <a:pt x="74" y="476"/>
                    </a:lnTo>
                    <a:lnTo>
                      <a:pt x="75" y="477"/>
                    </a:lnTo>
                    <a:lnTo>
                      <a:pt x="75" y="480"/>
                    </a:lnTo>
                    <a:lnTo>
                      <a:pt x="74" y="486"/>
                    </a:lnTo>
                    <a:lnTo>
                      <a:pt x="71" y="497"/>
                    </a:lnTo>
                    <a:lnTo>
                      <a:pt x="71" y="497"/>
                    </a:lnTo>
                    <a:lnTo>
                      <a:pt x="71" y="493"/>
                    </a:lnTo>
                    <a:lnTo>
                      <a:pt x="71" y="488"/>
                    </a:lnTo>
                    <a:lnTo>
                      <a:pt x="71" y="488"/>
                    </a:lnTo>
                    <a:lnTo>
                      <a:pt x="72" y="487"/>
                    </a:lnTo>
                    <a:lnTo>
                      <a:pt x="72" y="488"/>
                    </a:lnTo>
                    <a:lnTo>
                      <a:pt x="72" y="488"/>
                    </a:lnTo>
                    <a:lnTo>
                      <a:pt x="72" y="484"/>
                    </a:lnTo>
                    <a:lnTo>
                      <a:pt x="74" y="480"/>
                    </a:lnTo>
                    <a:lnTo>
                      <a:pt x="74" y="480"/>
                    </a:lnTo>
                    <a:lnTo>
                      <a:pt x="71" y="487"/>
                    </a:lnTo>
                    <a:lnTo>
                      <a:pt x="67" y="494"/>
                    </a:lnTo>
                    <a:lnTo>
                      <a:pt x="67" y="494"/>
                    </a:lnTo>
                    <a:lnTo>
                      <a:pt x="67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8" y="496"/>
                    </a:lnTo>
                    <a:lnTo>
                      <a:pt x="67" y="503"/>
                    </a:lnTo>
                    <a:lnTo>
                      <a:pt x="67" y="503"/>
                    </a:lnTo>
                    <a:lnTo>
                      <a:pt x="64" y="514"/>
                    </a:lnTo>
                    <a:lnTo>
                      <a:pt x="64" y="514"/>
                    </a:lnTo>
                    <a:lnTo>
                      <a:pt x="61" y="526"/>
                    </a:lnTo>
                    <a:lnTo>
                      <a:pt x="61" y="526"/>
                    </a:lnTo>
                    <a:lnTo>
                      <a:pt x="60" y="536"/>
                    </a:lnTo>
                    <a:lnTo>
                      <a:pt x="60" y="536"/>
                    </a:lnTo>
                    <a:lnTo>
                      <a:pt x="60" y="540"/>
                    </a:lnTo>
                    <a:lnTo>
                      <a:pt x="61" y="541"/>
                    </a:lnTo>
                    <a:lnTo>
                      <a:pt x="61" y="541"/>
                    </a:lnTo>
                    <a:lnTo>
                      <a:pt x="61" y="541"/>
                    </a:lnTo>
                    <a:lnTo>
                      <a:pt x="61" y="546"/>
                    </a:lnTo>
                    <a:lnTo>
                      <a:pt x="61" y="548"/>
                    </a:lnTo>
                    <a:lnTo>
                      <a:pt x="60" y="551"/>
                    </a:lnTo>
                    <a:lnTo>
                      <a:pt x="61" y="553"/>
                    </a:lnTo>
                    <a:lnTo>
                      <a:pt x="61" y="553"/>
                    </a:lnTo>
                    <a:lnTo>
                      <a:pt x="60" y="553"/>
                    </a:lnTo>
                    <a:lnTo>
                      <a:pt x="60" y="553"/>
                    </a:lnTo>
                    <a:lnTo>
                      <a:pt x="58" y="551"/>
                    </a:lnTo>
                    <a:lnTo>
                      <a:pt x="58" y="551"/>
                    </a:lnTo>
                    <a:lnTo>
                      <a:pt x="60" y="548"/>
                    </a:lnTo>
                    <a:lnTo>
                      <a:pt x="60" y="546"/>
                    </a:lnTo>
                    <a:lnTo>
                      <a:pt x="60" y="546"/>
                    </a:lnTo>
                    <a:lnTo>
                      <a:pt x="60" y="546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8" y="541"/>
                    </a:lnTo>
                    <a:lnTo>
                      <a:pt x="58" y="541"/>
                    </a:lnTo>
                    <a:lnTo>
                      <a:pt x="58" y="547"/>
                    </a:lnTo>
                    <a:lnTo>
                      <a:pt x="58" y="547"/>
                    </a:lnTo>
                    <a:lnTo>
                      <a:pt x="58" y="554"/>
                    </a:lnTo>
                    <a:lnTo>
                      <a:pt x="58" y="554"/>
                    </a:lnTo>
                    <a:lnTo>
                      <a:pt x="57" y="557"/>
                    </a:lnTo>
                    <a:lnTo>
                      <a:pt x="57" y="557"/>
                    </a:lnTo>
                    <a:lnTo>
                      <a:pt x="57" y="557"/>
                    </a:lnTo>
                    <a:lnTo>
                      <a:pt x="58" y="557"/>
                    </a:lnTo>
                    <a:lnTo>
                      <a:pt x="58" y="556"/>
                    </a:lnTo>
                    <a:lnTo>
                      <a:pt x="60" y="556"/>
                    </a:lnTo>
                    <a:lnTo>
                      <a:pt x="60" y="556"/>
                    </a:lnTo>
                    <a:lnTo>
                      <a:pt x="58" y="561"/>
                    </a:lnTo>
                    <a:lnTo>
                      <a:pt x="60" y="566"/>
                    </a:lnTo>
                    <a:lnTo>
                      <a:pt x="60" y="566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64" y="541"/>
                    </a:lnTo>
                    <a:lnTo>
                      <a:pt x="64" y="541"/>
                    </a:lnTo>
                    <a:lnTo>
                      <a:pt x="68" y="518"/>
                    </a:lnTo>
                    <a:lnTo>
                      <a:pt x="68" y="518"/>
                    </a:lnTo>
                    <a:lnTo>
                      <a:pt x="70" y="517"/>
                    </a:lnTo>
                    <a:lnTo>
                      <a:pt x="70" y="517"/>
                    </a:lnTo>
                    <a:lnTo>
                      <a:pt x="70" y="518"/>
                    </a:lnTo>
                    <a:lnTo>
                      <a:pt x="71" y="517"/>
                    </a:lnTo>
                    <a:lnTo>
                      <a:pt x="71" y="517"/>
                    </a:lnTo>
                    <a:lnTo>
                      <a:pt x="71" y="513"/>
                    </a:lnTo>
                    <a:lnTo>
                      <a:pt x="71" y="511"/>
                    </a:lnTo>
                    <a:lnTo>
                      <a:pt x="71" y="511"/>
                    </a:lnTo>
                    <a:lnTo>
                      <a:pt x="71" y="510"/>
                    </a:lnTo>
                    <a:lnTo>
                      <a:pt x="72" y="511"/>
                    </a:lnTo>
                    <a:lnTo>
                      <a:pt x="72" y="518"/>
                    </a:lnTo>
                    <a:lnTo>
                      <a:pt x="72" y="518"/>
                    </a:lnTo>
                    <a:lnTo>
                      <a:pt x="71" y="526"/>
                    </a:lnTo>
                    <a:lnTo>
                      <a:pt x="71" y="526"/>
                    </a:lnTo>
                    <a:lnTo>
                      <a:pt x="68" y="531"/>
                    </a:lnTo>
                    <a:lnTo>
                      <a:pt x="68" y="531"/>
                    </a:lnTo>
                    <a:lnTo>
                      <a:pt x="67" y="540"/>
                    </a:lnTo>
                    <a:lnTo>
                      <a:pt x="67" y="548"/>
                    </a:lnTo>
                    <a:lnTo>
                      <a:pt x="67" y="548"/>
                    </a:lnTo>
                    <a:lnTo>
                      <a:pt x="65" y="553"/>
                    </a:lnTo>
                    <a:lnTo>
                      <a:pt x="65" y="553"/>
                    </a:lnTo>
                    <a:lnTo>
                      <a:pt x="64" y="557"/>
                    </a:lnTo>
                    <a:lnTo>
                      <a:pt x="64" y="557"/>
                    </a:lnTo>
                    <a:lnTo>
                      <a:pt x="65" y="556"/>
                    </a:lnTo>
                    <a:lnTo>
                      <a:pt x="64" y="561"/>
                    </a:lnTo>
                    <a:lnTo>
                      <a:pt x="64" y="561"/>
                    </a:lnTo>
                    <a:lnTo>
                      <a:pt x="65" y="563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5" y="564"/>
                    </a:lnTo>
                    <a:lnTo>
                      <a:pt x="64" y="568"/>
                    </a:lnTo>
                    <a:lnTo>
                      <a:pt x="64" y="573"/>
                    </a:lnTo>
                    <a:lnTo>
                      <a:pt x="64" y="581"/>
                    </a:lnTo>
                    <a:lnTo>
                      <a:pt x="64" y="581"/>
                    </a:lnTo>
                    <a:lnTo>
                      <a:pt x="63" y="583"/>
                    </a:lnTo>
                    <a:lnTo>
                      <a:pt x="61" y="584"/>
                    </a:lnTo>
                    <a:lnTo>
                      <a:pt x="61" y="584"/>
                    </a:lnTo>
                    <a:lnTo>
                      <a:pt x="63" y="586"/>
                    </a:lnTo>
                    <a:lnTo>
                      <a:pt x="63" y="587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1" y="591"/>
                    </a:lnTo>
                    <a:lnTo>
                      <a:pt x="61" y="590"/>
                    </a:lnTo>
                    <a:lnTo>
                      <a:pt x="61" y="593"/>
                    </a:lnTo>
                    <a:lnTo>
                      <a:pt x="61" y="593"/>
                    </a:lnTo>
                    <a:lnTo>
                      <a:pt x="61" y="594"/>
                    </a:lnTo>
                    <a:lnTo>
                      <a:pt x="60" y="597"/>
                    </a:lnTo>
                    <a:lnTo>
                      <a:pt x="60" y="597"/>
                    </a:lnTo>
                    <a:lnTo>
                      <a:pt x="61" y="600"/>
                    </a:lnTo>
                    <a:lnTo>
                      <a:pt x="61" y="600"/>
                    </a:lnTo>
                    <a:lnTo>
                      <a:pt x="61" y="606"/>
                    </a:lnTo>
                    <a:lnTo>
                      <a:pt x="61" y="606"/>
                    </a:lnTo>
                    <a:lnTo>
                      <a:pt x="60" y="611"/>
                    </a:lnTo>
                    <a:lnTo>
                      <a:pt x="60" y="611"/>
                    </a:lnTo>
                    <a:lnTo>
                      <a:pt x="58" y="621"/>
                    </a:lnTo>
                    <a:lnTo>
                      <a:pt x="58" y="621"/>
                    </a:lnTo>
                    <a:lnTo>
                      <a:pt x="60" y="623"/>
                    </a:lnTo>
                    <a:lnTo>
                      <a:pt x="60" y="625"/>
                    </a:lnTo>
                    <a:lnTo>
                      <a:pt x="58" y="628"/>
                    </a:lnTo>
                    <a:lnTo>
                      <a:pt x="60" y="633"/>
                    </a:lnTo>
                    <a:lnTo>
                      <a:pt x="60" y="633"/>
                    </a:lnTo>
                    <a:lnTo>
                      <a:pt x="58" y="633"/>
                    </a:lnTo>
                    <a:lnTo>
                      <a:pt x="58" y="631"/>
                    </a:lnTo>
                    <a:lnTo>
                      <a:pt x="58" y="627"/>
                    </a:lnTo>
                    <a:lnTo>
                      <a:pt x="58" y="627"/>
                    </a:lnTo>
                    <a:lnTo>
                      <a:pt x="58" y="633"/>
                    </a:lnTo>
                    <a:lnTo>
                      <a:pt x="58" y="633"/>
                    </a:lnTo>
                    <a:lnTo>
                      <a:pt x="57" y="638"/>
                    </a:lnTo>
                    <a:lnTo>
                      <a:pt x="57" y="638"/>
                    </a:lnTo>
                    <a:lnTo>
                      <a:pt x="58" y="641"/>
                    </a:lnTo>
                    <a:lnTo>
                      <a:pt x="58" y="645"/>
                    </a:lnTo>
                    <a:lnTo>
                      <a:pt x="58" y="645"/>
                    </a:lnTo>
                    <a:lnTo>
                      <a:pt x="60" y="644"/>
                    </a:lnTo>
                    <a:lnTo>
                      <a:pt x="60" y="645"/>
                    </a:lnTo>
                    <a:lnTo>
                      <a:pt x="61" y="651"/>
                    </a:lnTo>
                    <a:lnTo>
                      <a:pt x="61" y="651"/>
                    </a:lnTo>
                    <a:lnTo>
                      <a:pt x="63" y="641"/>
                    </a:lnTo>
                    <a:lnTo>
                      <a:pt x="63" y="637"/>
                    </a:lnTo>
                    <a:lnTo>
                      <a:pt x="61" y="633"/>
                    </a:lnTo>
                    <a:lnTo>
                      <a:pt x="61" y="633"/>
                    </a:lnTo>
                    <a:lnTo>
                      <a:pt x="63" y="631"/>
                    </a:lnTo>
                    <a:lnTo>
                      <a:pt x="63" y="633"/>
                    </a:lnTo>
                    <a:lnTo>
                      <a:pt x="64" y="633"/>
                    </a:lnTo>
                    <a:lnTo>
                      <a:pt x="64" y="633"/>
                    </a:lnTo>
                    <a:lnTo>
                      <a:pt x="64" y="633"/>
                    </a:lnTo>
                    <a:lnTo>
                      <a:pt x="63" y="628"/>
                    </a:lnTo>
                    <a:lnTo>
                      <a:pt x="61" y="628"/>
                    </a:lnTo>
                    <a:lnTo>
                      <a:pt x="61" y="628"/>
                    </a:lnTo>
                    <a:lnTo>
                      <a:pt x="61" y="628"/>
                    </a:lnTo>
                    <a:lnTo>
                      <a:pt x="60" y="621"/>
                    </a:lnTo>
                    <a:lnTo>
                      <a:pt x="60" y="621"/>
                    </a:lnTo>
                    <a:lnTo>
                      <a:pt x="61" y="620"/>
                    </a:lnTo>
                    <a:lnTo>
                      <a:pt x="61" y="617"/>
                    </a:lnTo>
                    <a:lnTo>
                      <a:pt x="61" y="610"/>
                    </a:lnTo>
                    <a:lnTo>
                      <a:pt x="61" y="610"/>
                    </a:lnTo>
                    <a:lnTo>
                      <a:pt x="63" y="610"/>
                    </a:lnTo>
                    <a:lnTo>
                      <a:pt x="63" y="611"/>
                    </a:lnTo>
                    <a:lnTo>
                      <a:pt x="63" y="614"/>
                    </a:lnTo>
                    <a:lnTo>
                      <a:pt x="64" y="615"/>
                    </a:lnTo>
                    <a:lnTo>
                      <a:pt x="64" y="615"/>
                    </a:lnTo>
                    <a:lnTo>
                      <a:pt x="64" y="613"/>
                    </a:lnTo>
                    <a:lnTo>
                      <a:pt x="63" y="610"/>
                    </a:lnTo>
                    <a:lnTo>
                      <a:pt x="63" y="610"/>
                    </a:lnTo>
                    <a:lnTo>
                      <a:pt x="64" y="607"/>
                    </a:lnTo>
                    <a:lnTo>
                      <a:pt x="64" y="607"/>
                    </a:lnTo>
                    <a:lnTo>
                      <a:pt x="65" y="600"/>
                    </a:lnTo>
                    <a:lnTo>
                      <a:pt x="65" y="600"/>
                    </a:lnTo>
                    <a:lnTo>
                      <a:pt x="64" y="597"/>
                    </a:lnTo>
                    <a:lnTo>
                      <a:pt x="63" y="593"/>
                    </a:lnTo>
                    <a:lnTo>
                      <a:pt x="63" y="593"/>
                    </a:lnTo>
                    <a:lnTo>
                      <a:pt x="65" y="593"/>
                    </a:lnTo>
                    <a:lnTo>
                      <a:pt x="67" y="588"/>
                    </a:lnTo>
                    <a:lnTo>
                      <a:pt x="67" y="588"/>
                    </a:lnTo>
                    <a:lnTo>
                      <a:pt x="67" y="584"/>
                    </a:lnTo>
                    <a:lnTo>
                      <a:pt x="67" y="581"/>
                    </a:lnTo>
                    <a:lnTo>
                      <a:pt x="67" y="581"/>
                    </a:lnTo>
                    <a:lnTo>
                      <a:pt x="68" y="581"/>
                    </a:lnTo>
                    <a:lnTo>
                      <a:pt x="68" y="581"/>
                    </a:lnTo>
                    <a:lnTo>
                      <a:pt x="70" y="580"/>
                    </a:lnTo>
                    <a:lnTo>
                      <a:pt x="70" y="580"/>
                    </a:lnTo>
                    <a:lnTo>
                      <a:pt x="71" y="564"/>
                    </a:lnTo>
                    <a:lnTo>
                      <a:pt x="71" y="564"/>
                    </a:lnTo>
                    <a:lnTo>
                      <a:pt x="74" y="547"/>
                    </a:lnTo>
                    <a:lnTo>
                      <a:pt x="74" y="547"/>
                    </a:lnTo>
                    <a:lnTo>
                      <a:pt x="74" y="543"/>
                    </a:lnTo>
                    <a:lnTo>
                      <a:pt x="75" y="538"/>
                    </a:lnTo>
                    <a:lnTo>
                      <a:pt x="77" y="533"/>
                    </a:lnTo>
                    <a:lnTo>
                      <a:pt x="77" y="528"/>
                    </a:lnTo>
                    <a:lnTo>
                      <a:pt x="77" y="528"/>
                    </a:lnTo>
                    <a:lnTo>
                      <a:pt x="80" y="520"/>
                    </a:lnTo>
                    <a:lnTo>
                      <a:pt x="81" y="511"/>
                    </a:lnTo>
                    <a:lnTo>
                      <a:pt x="81" y="511"/>
                    </a:lnTo>
                    <a:lnTo>
                      <a:pt x="82" y="501"/>
                    </a:lnTo>
                    <a:lnTo>
                      <a:pt x="82" y="501"/>
                    </a:lnTo>
                    <a:lnTo>
                      <a:pt x="84" y="498"/>
                    </a:lnTo>
                    <a:lnTo>
                      <a:pt x="87" y="496"/>
                    </a:lnTo>
                    <a:lnTo>
                      <a:pt x="87" y="496"/>
                    </a:lnTo>
                    <a:lnTo>
                      <a:pt x="87" y="493"/>
                    </a:lnTo>
                    <a:lnTo>
                      <a:pt x="87" y="488"/>
                    </a:lnTo>
                    <a:lnTo>
                      <a:pt x="87" y="488"/>
                    </a:lnTo>
                    <a:lnTo>
                      <a:pt x="88" y="486"/>
                    </a:lnTo>
                    <a:lnTo>
                      <a:pt x="91" y="481"/>
                    </a:lnTo>
                    <a:lnTo>
                      <a:pt x="91" y="481"/>
                    </a:lnTo>
                    <a:lnTo>
                      <a:pt x="90" y="487"/>
                    </a:lnTo>
                    <a:lnTo>
                      <a:pt x="90" y="490"/>
                    </a:lnTo>
                    <a:lnTo>
                      <a:pt x="90" y="491"/>
                    </a:lnTo>
                    <a:lnTo>
                      <a:pt x="90" y="491"/>
                    </a:lnTo>
                    <a:lnTo>
                      <a:pt x="88" y="491"/>
                    </a:lnTo>
                    <a:lnTo>
                      <a:pt x="88" y="493"/>
                    </a:lnTo>
                    <a:lnTo>
                      <a:pt x="87" y="497"/>
                    </a:lnTo>
                    <a:lnTo>
                      <a:pt x="87" y="497"/>
                    </a:lnTo>
                    <a:lnTo>
                      <a:pt x="87" y="498"/>
                    </a:lnTo>
                    <a:lnTo>
                      <a:pt x="88" y="497"/>
                    </a:lnTo>
                    <a:lnTo>
                      <a:pt x="90" y="494"/>
                    </a:lnTo>
                    <a:lnTo>
                      <a:pt x="90" y="494"/>
                    </a:lnTo>
                    <a:lnTo>
                      <a:pt x="88" y="501"/>
                    </a:lnTo>
                    <a:lnTo>
                      <a:pt x="88" y="501"/>
                    </a:lnTo>
                    <a:lnTo>
                      <a:pt x="87" y="508"/>
                    </a:lnTo>
                    <a:lnTo>
                      <a:pt x="87" y="508"/>
                    </a:lnTo>
                    <a:lnTo>
                      <a:pt x="85" y="507"/>
                    </a:lnTo>
                    <a:lnTo>
                      <a:pt x="85" y="506"/>
                    </a:lnTo>
                    <a:lnTo>
                      <a:pt x="87" y="501"/>
                    </a:lnTo>
                    <a:lnTo>
                      <a:pt x="87" y="501"/>
                    </a:lnTo>
                    <a:lnTo>
                      <a:pt x="85" y="504"/>
                    </a:lnTo>
                    <a:lnTo>
                      <a:pt x="85" y="508"/>
                    </a:lnTo>
                    <a:lnTo>
                      <a:pt x="82" y="518"/>
                    </a:lnTo>
                    <a:lnTo>
                      <a:pt x="82" y="518"/>
                    </a:lnTo>
                    <a:lnTo>
                      <a:pt x="84" y="516"/>
                    </a:lnTo>
                    <a:lnTo>
                      <a:pt x="85" y="511"/>
                    </a:lnTo>
                    <a:lnTo>
                      <a:pt x="85" y="511"/>
                    </a:lnTo>
                    <a:lnTo>
                      <a:pt x="84" y="523"/>
                    </a:lnTo>
                    <a:lnTo>
                      <a:pt x="84" y="523"/>
                    </a:lnTo>
                    <a:lnTo>
                      <a:pt x="82" y="528"/>
                    </a:lnTo>
                    <a:lnTo>
                      <a:pt x="82" y="528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2" y="534"/>
                    </a:lnTo>
                    <a:lnTo>
                      <a:pt x="81" y="531"/>
                    </a:lnTo>
                    <a:lnTo>
                      <a:pt x="81" y="530"/>
                    </a:lnTo>
                    <a:lnTo>
                      <a:pt x="81" y="531"/>
                    </a:lnTo>
                    <a:lnTo>
                      <a:pt x="81" y="531"/>
                    </a:lnTo>
                    <a:lnTo>
                      <a:pt x="81" y="537"/>
                    </a:lnTo>
                    <a:lnTo>
                      <a:pt x="81" y="537"/>
                    </a:lnTo>
                    <a:lnTo>
                      <a:pt x="78" y="550"/>
                    </a:lnTo>
                    <a:lnTo>
                      <a:pt x="78" y="550"/>
                    </a:lnTo>
                    <a:lnTo>
                      <a:pt x="78" y="554"/>
                    </a:lnTo>
                    <a:lnTo>
                      <a:pt x="78" y="554"/>
                    </a:lnTo>
                    <a:lnTo>
                      <a:pt x="78" y="557"/>
                    </a:lnTo>
                    <a:lnTo>
                      <a:pt x="78" y="557"/>
                    </a:lnTo>
                    <a:lnTo>
                      <a:pt x="78" y="563"/>
                    </a:lnTo>
                    <a:lnTo>
                      <a:pt x="78" y="563"/>
                    </a:lnTo>
                    <a:lnTo>
                      <a:pt x="77" y="560"/>
                    </a:lnTo>
                    <a:lnTo>
                      <a:pt x="77" y="563"/>
                    </a:lnTo>
                    <a:lnTo>
                      <a:pt x="75" y="571"/>
                    </a:lnTo>
                    <a:lnTo>
                      <a:pt x="75" y="571"/>
                    </a:lnTo>
                    <a:lnTo>
                      <a:pt x="77" y="573"/>
                    </a:lnTo>
                    <a:lnTo>
                      <a:pt x="77" y="570"/>
                    </a:lnTo>
                    <a:lnTo>
                      <a:pt x="77" y="570"/>
                    </a:lnTo>
                    <a:lnTo>
                      <a:pt x="78" y="576"/>
                    </a:lnTo>
                    <a:lnTo>
                      <a:pt x="77" y="578"/>
                    </a:lnTo>
                    <a:lnTo>
                      <a:pt x="77" y="581"/>
                    </a:lnTo>
                    <a:lnTo>
                      <a:pt x="77" y="586"/>
                    </a:lnTo>
                    <a:lnTo>
                      <a:pt x="77" y="586"/>
                    </a:lnTo>
                    <a:lnTo>
                      <a:pt x="75" y="587"/>
                    </a:lnTo>
                    <a:lnTo>
                      <a:pt x="75" y="587"/>
                    </a:lnTo>
                    <a:lnTo>
                      <a:pt x="74" y="586"/>
                    </a:lnTo>
                    <a:lnTo>
                      <a:pt x="74" y="586"/>
                    </a:lnTo>
                    <a:lnTo>
                      <a:pt x="74" y="590"/>
                    </a:lnTo>
                    <a:lnTo>
                      <a:pt x="75" y="593"/>
                    </a:lnTo>
                    <a:lnTo>
                      <a:pt x="75" y="593"/>
                    </a:lnTo>
                    <a:lnTo>
                      <a:pt x="74" y="601"/>
                    </a:lnTo>
                    <a:lnTo>
                      <a:pt x="74" y="604"/>
                    </a:lnTo>
                    <a:lnTo>
                      <a:pt x="75" y="607"/>
                    </a:lnTo>
                    <a:lnTo>
                      <a:pt x="75" y="607"/>
                    </a:lnTo>
                    <a:lnTo>
                      <a:pt x="74" y="611"/>
                    </a:lnTo>
                    <a:lnTo>
                      <a:pt x="74" y="614"/>
                    </a:lnTo>
                    <a:lnTo>
                      <a:pt x="72" y="614"/>
                    </a:lnTo>
                    <a:lnTo>
                      <a:pt x="72" y="614"/>
                    </a:lnTo>
                    <a:lnTo>
                      <a:pt x="74" y="624"/>
                    </a:lnTo>
                    <a:lnTo>
                      <a:pt x="74" y="624"/>
                    </a:lnTo>
                    <a:lnTo>
                      <a:pt x="74" y="631"/>
                    </a:lnTo>
                    <a:lnTo>
                      <a:pt x="74" y="631"/>
                    </a:lnTo>
                    <a:lnTo>
                      <a:pt x="74" y="638"/>
                    </a:lnTo>
                    <a:lnTo>
                      <a:pt x="74" y="638"/>
                    </a:lnTo>
                    <a:lnTo>
                      <a:pt x="71" y="628"/>
                    </a:lnTo>
                    <a:lnTo>
                      <a:pt x="71" y="628"/>
                    </a:lnTo>
                    <a:lnTo>
                      <a:pt x="70" y="638"/>
                    </a:lnTo>
                    <a:lnTo>
                      <a:pt x="70" y="638"/>
                    </a:lnTo>
                    <a:lnTo>
                      <a:pt x="70" y="640"/>
                    </a:lnTo>
                    <a:lnTo>
                      <a:pt x="71" y="640"/>
                    </a:lnTo>
                    <a:lnTo>
                      <a:pt x="71" y="638"/>
                    </a:lnTo>
                    <a:lnTo>
                      <a:pt x="71" y="640"/>
                    </a:lnTo>
                    <a:lnTo>
                      <a:pt x="71" y="640"/>
                    </a:lnTo>
                    <a:lnTo>
                      <a:pt x="71" y="640"/>
                    </a:lnTo>
                    <a:lnTo>
                      <a:pt x="71" y="638"/>
                    </a:lnTo>
                    <a:lnTo>
                      <a:pt x="71" y="634"/>
                    </a:lnTo>
                    <a:lnTo>
                      <a:pt x="71" y="634"/>
                    </a:lnTo>
                    <a:lnTo>
                      <a:pt x="72" y="635"/>
                    </a:lnTo>
                    <a:lnTo>
                      <a:pt x="72" y="640"/>
                    </a:lnTo>
                    <a:lnTo>
                      <a:pt x="74" y="645"/>
                    </a:lnTo>
                    <a:lnTo>
                      <a:pt x="72" y="651"/>
                    </a:lnTo>
                    <a:lnTo>
                      <a:pt x="72" y="651"/>
                    </a:lnTo>
                    <a:lnTo>
                      <a:pt x="72" y="655"/>
                    </a:lnTo>
                    <a:lnTo>
                      <a:pt x="72" y="655"/>
                    </a:lnTo>
                    <a:lnTo>
                      <a:pt x="74" y="661"/>
                    </a:lnTo>
                    <a:lnTo>
                      <a:pt x="74" y="661"/>
                    </a:lnTo>
                    <a:lnTo>
                      <a:pt x="75" y="667"/>
                    </a:lnTo>
                    <a:lnTo>
                      <a:pt x="75" y="671"/>
                    </a:lnTo>
                    <a:lnTo>
                      <a:pt x="75" y="671"/>
                    </a:lnTo>
                    <a:lnTo>
                      <a:pt x="77" y="675"/>
                    </a:lnTo>
                    <a:lnTo>
                      <a:pt x="77" y="675"/>
                    </a:lnTo>
                    <a:lnTo>
                      <a:pt x="77" y="677"/>
                    </a:lnTo>
                    <a:lnTo>
                      <a:pt x="77" y="677"/>
                    </a:lnTo>
                    <a:lnTo>
                      <a:pt x="75" y="675"/>
                    </a:lnTo>
                    <a:lnTo>
                      <a:pt x="75" y="675"/>
                    </a:lnTo>
                    <a:lnTo>
                      <a:pt x="77" y="683"/>
                    </a:lnTo>
                    <a:lnTo>
                      <a:pt x="77" y="683"/>
                    </a:lnTo>
                    <a:lnTo>
                      <a:pt x="77" y="685"/>
                    </a:lnTo>
                    <a:lnTo>
                      <a:pt x="77" y="685"/>
                    </a:lnTo>
                    <a:lnTo>
                      <a:pt x="77" y="688"/>
                    </a:lnTo>
                    <a:lnTo>
                      <a:pt x="77" y="688"/>
                    </a:lnTo>
                    <a:lnTo>
                      <a:pt x="77" y="688"/>
                    </a:lnTo>
                    <a:lnTo>
                      <a:pt x="75" y="687"/>
                    </a:lnTo>
                    <a:lnTo>
                      <a:pt x="75" y="683"/>
                    </a:lnTo>
                    <a:lnTo>
                      <a:pt x="75" y="683"/>
                    </a:lnTo>
                    <a:lnTo>
                      <a:pt x="77" y="691"/>
                    </a:lnTo>
                    <a:lnTo>
                      <a:pt x="77" y="691"/>
                    </a:lnTo>
                    <a:lnTo>
                      <a:pt x="78" y="700"/>
                    </a:lnTo>
                    <a:lnTo>
                      <a:pt x="78" y="700"/>
                    </a:lnTo>
                    <a:lnTo>
                      <a:pt x="78" y="707"/>
                    </a:lnTo>
                    <a:lnTo>
                      <a:pt x="78" y="713"/>
                    </a:lnTo>
                    <a:lnTo>
                      <a:pt x="78" y="713"/>
                    </a:lnTo>
                    <a:lnTo>
                      <a:pt x="80" y="718"/>
                    </a:lnTo>
                    <a:lnTo>
                      <a:pt x="81" y="723"/>
                    </a:lnTo>
                    <a:lnTo>
                      <a:pt x="81" y="723"/>
                    </a:lnTo>
                    <a:lnTo>
                      <a:pt x="81" y="721"/>
                    </a:lnTo>
                    <a:lnTo>
                      <a:pt x="82" y="723"/>
                    </a:lnTo>
                    <a:lnTo>
                      <a:pt x="82" y="723"/>
                    </a:lnTo>
                    <a:lnTo>
                      <a:pt x="82" y="727"/>
                    </a:lnTo>
                    <a:lnTo>
                      <a:pt x="84" y="733"/>
                    </a:lnTo>
                    <a:lnTo>
                      <a:pt x="84" y="733"/>
                    </a:lnTo>
                    <a:lnTo>
                      <a:pt x="85" y="738"/>
                    </a:lnTo>
                    <a:lnTo>
                      <a:pt x="85" y="738"/>
                    </a:lnTo>
                    <a:lnTo>
                      <a:pt x="85" y="744"/>
                    </a:lnTo>
                    <a:lnTo>
                      <a:pt x="85" y="744"/>
                    </a:lnTo>
                    <a:lnTo>
                      <a:pt x="84" y="741"/>
                    </a:lnTo>
                    <a:lnTo>
                      <a:pt x="82" y="737"/>
                    </a:lnTo>
                    <a:lnTo>
                      <a:pt x="82" y="737"/>
                    </a:lnTo>
                    <a:lnTo>
                      <a:pt x="84" y="745"/>
                    </a:lnTo>
                    <a:lnTo>
                      <a:pt x="85" y="755"/>
                    </a:lnTo>
                    <a:lnTo>
                      <a:pt x="85" y="755"/>
                    </a:lnTo>
                    <a:lnTo>
                      <a:pt x="87" y="757"/>
                    </a:lnTo>
                    <a:lnTo>
                      <a:pt x="87" y="755"/>
                    </a:lnTo>
                    <a:lnTo>
                      <a:pt x="87" y="753"/>
                    </a:lnTo>
                    <a:lnTo>
                      <a:pt x="87" y="751"/>
                    </a:lnTo>
                    <a:lnTo>
                      <a:pt x="87" y="751"/>
                    </a:lnTo>
                    <a:lnTo>
                      <a:pt x="88" y="755"/>
                    </a:lnTo>
                    <a:lnTo>
                      <a:pt x="90" y="761"/>
                    </a:lnTo>
                    <a:lnTo>
                      <a:pt x="90" y="761"/>
                    </a:lnTo>
                    <a:lnTo>
                      <a:pt x="91" y="760"/>
                    </a:lnTo>
                    <a:lnTo>
                      <a:pt x="92" y="761"/>
                    </a:lnTo>
                    <a:lnTo>
                      <a:pt x="92" y="761"/>
                    </a:lnTo>
                    <a:lnTo>
                      <a:pt x="91" y="758"/>
                    </a:lnTo>
                    <a:lnTo>
                      <a:pt x="92" y="757"/>
                    </a:lnTo>
                    <a:lnTo>
                      <a:pt x="92" y="757"/>
                    </a:lnTo>
                    <a:lnTo>
                      <a:pt x="94" y="761"/>
                    </a:lnTo>
                    <a:lnTo>
                      <a:pt x="94" y="761"/>
                    </a:lnTo>
                    <a:lnTo>
                      <a:pt x="94" y="767"/>
                    </a:lnTo>
                    <a:lnTo>
                      <a:pt x="94" y="774"/>
                    </a:lnTo>
                    <a:lnTo>
                      <a:pt x="94" y="774"/>
                    </a:lnTo>
                    <a:lnTo>
                      <a:pt x="92" y="772"/>
                    </a:lnTo>
                    <a:lnTo>
                      <a:pt x="92" y="770"/>
                    </a:lnTo>
                    <a:lnTo>
                      <a:pt x="92" y="767"/>
                    </a:lnTo>
                    <a:lnTo>
                      <a:pt x="91" y="764"/>
                    </a:lnTo>
                    <a:lnTo>
                      <a:pt x="91" y="764"/>
                    </a:lnTo>
                    <a:lnTo>
                      <a:pt x="91" y="768"/>
                    </a:lnTo>
                    <a:lnTo>
                      <a:pt x="91" y="772"/>
                    </a:lnTo>
                    <a:lnTo>
                      <a:pt x="91" y="772"/>
                    </a:lnTo>
                    <a:lnTo>
                      <a:pt x="91" y="771"/>
                    </a:lnTo>
                    <a:lnTo>
                      <a:pt x="92" y="772"/>
                    </a:lnTo>
                    <a:lnTo>
                      <a:pt x="94" y="775"/>
                    </a:lnTo>
                    <a:lnTo>
                      <a:pt x="97" y="782"/>
                    </a:lnTo>
                    <a:lnTo>
                      <a:pt x="97" y="782"/>
                    </a:lnTo>
                    <a:lnTo>
                      <a:pt x="95" y="782"/>
                    </a:lnTo>
                    <a:lnTo>
                      <a:pt x="95" y="781"/>
                    </a:lnTo>
                    <a:lnTo>
                      <a:pt x="95" y="781"/>
                    </a:lnTo>
                    <a:lnTo>
                      <a:pt x="95" y="785"/>
                    </a:lnTo>
                    <a:lnTo>
                      <a:pt x="95" y="790"/>
                    </a:lnTo>
                    <a:lnTo>
                      <a:pt x="95" y="790"/>
                    </a:lnTo>
                    <a:lnTo>
                      <a:pt x="97" y="790"/>
                    </a:lnTo>
                    <a:lnTo>
                      <a:pt x="97" y="788"/>
                    </a:lnTo>
                    <a:lnTo>
                      <a:pt x="97" y="787"/>
                    </a:lnTo>
                    <a:lnTo>
                      <a:pt x="97" y="787"/>
                    </a:lnTo>
                    <a:lnTo>
                      <a:pt x="101" y="797"/>
                    </a:lnTo>
                    <a:lnTo>
                      <a:pt x="101" y="797"/>
                    </a:lnTo>
                    <a:lnTo>
                      <a:pt x="104" y="807"/>
                    </a:lnTo>
                    <a:lnTo>
                      <a:pt x="104" y="807"/>
                    </a:lnTo>
                    <a:lnTo>
                      <a:pt x="104" y="807"/>
                    </a:lnTo>
                    <a:lnTo>
                      <a:pt x="104" y="804"/>
                    </a:lnTo>
                    <a:lnTo>
                      <a:pt x="102" y="800"/>
                    </a:lnTo>
                    <a:lnTo>
                      <a:pt x="102" y="800"/>
                    </a:lnTo>
                    <a:lnTo>
                      <a:pt x="102" y="798"/>
                    </a:lnTo>
                    <a:lnTo>
                      <a:pt x="102" y="798"/>
                    </a:lnTo>
                    <a:lnTo>
                      <a:pt x="105" y="804"/>
                    </a:lnTo>
                    <a:lnTo>
                      <a:pt x="108" y="810"/>
                    </a:lnTo>
                    <a:lnTo>
                      <a:pt x="108" y="810"/>
                    </a:lnTo>
                    <a:lnTo>
                      <a:pt x="108" y="808"/>
                    </a:lnTo>
                    <a:lnTo>
                      <a:pt x="108" y="807"/>
                    </a:lnTo>
                    <a:lnTo>
                      <a:pt x="105" y="802"/>
                    </a:lnTo>
                    <a:lnTo>
                      <a:pt x="105" y="802"/>
                    </a:lnTo>
                    <a:lnTo>
                      <a:pt x="105" y="801"/>
                    </a:lnTo>
                    <a:lnTo>
                      <a:pt x="107" y="802"/>
                    </a:lnTo>
                    <a:lnTo>
                      <a:pt x="107" y="802"/>
                    </a:lnTo>
                    <a:lnTo>
                      <a:pt x="107" y="801"/>
                    </a:lnTo>
                    <a:lnTo>
                      <a:pt x="107" y="801"/>
                    </a:lnTo>
                    <a:lnTo>
                      <a:pt x="110" y="805"/>
                    </a:lnTo>
                    <a:lnTo>
                      <a:pt x="111" y="807"/>
                    </a:lnTo>
                    <a:lnTo>
                      <a:pt x="111" y="80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5" name="ïš1iḍè">
                <a:extLst>
                  <a:ext uri="{FF2B5EF4-FFF2-40B4-BE49-F238E27FC236}">
                    <a16:creationId xmlns:a16="http://schemas.microsoft.com/office/drawing/2014/main" xmlns="" id="{E74F4C24-1A97-466E-BB28-522C17FFD0EA}"/>
                  </a:ext>
                </a:extLst>
              </p:cNvPr>
              <p:cNvSpPr/>
              <p:nvPr/>
            </p:nvSpPr>
            <p:spPr bwMode="auto">
              <a:xfrm>
                <a:off x="2059697" y="2842307"/>
                <a:ext cx="12287" cy="30720"/>
              </a:xfrm>
              <a:custGeom>
                <a:avLst/>
                <a:gdLst>
                  <a:gd name="T0" fmla="*/ 0 w 4"/>
                  <a:gd name="T1" fmla="*/ 10 h 10"/>
                  <a:gd name="T2" fmla="*/ 0 w 4"/>
                  <a:gd name="T3" fmla="*/ 10 h 10"/>
                  <a:gd name="T4" fmla="*/ 1 w 4"/>
                  <a:gd name="T5" fmla="*/ 6 h 10"/>
                  <a:gd name="T6" fmla="*/ 4 w 4"/>
                  <a:gd name="T7" fmla="*/ 0 h 10"/>
                  <a:gd name="T8" fmla="*/ 4 w 4"/>
                  <a:gd name="T9" fmla="*/ 0 h 10"/>
                  <a:gd name="T10" fmla="*/ 3 w 4"/>
                  <a:gd name="T11" fmla="*/ 6 h 10"/>
                  <a:gd name="T12" fmla="*/ 0 w 4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0">
                    <a:moveTo>
                      <a:pt x="0" y="10"/>
                    </a:moveTo>
                    <a:lnTo>
                      <a:pt x="0" y="10"/>
                    </a:lnTo>
                    <a:lnTo>
                      <a:pt x="1" y="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6"/>
                    </a:lnTo>
                    <a:lnTo>
                      <a:pt x="0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6" name="ísliḋè">
                <a:extLst>
                  <a:ext uri="{FF2B5EF4-FFF2-40B4-BE49-F238E27FC236}">
                    <a16:creationId xmlns:a16="http://schemas.microsoft.com/office/drawing/2014/main" xmlns="" id="{BCB1EC51-0415-4345-90A5-09724A3ACD15}"/>
                  </a:ext>
                </a:extLst>
              </p:cNvPr>
              <p:cNvSpPr/>
              <p:nvPr/>
            </p:nvSpPr>
            <p:spPr bwMode="auto">
              <a:xfrm>
                <a:off x="2594187" y="2197234"/>
                <a:ext cx="49148" cy="43007"/>
              </a:xfrm>
              <a:custGeom>
                <a:avLst/>
                <a:gdLst>
                  <a:gd name="T0" fmla="*/ 15 w 15"/>
                  <a:gd name="T1" fmla="*/ 0 h 14"/>
                  <a:gd name="T2" fmla="*/ 15 w 15"/>
                  <a:gd name="T3" fmla="*/ 0 h 14"/>
                  <a:gd name="T4" fmla="*/ 11 w 15"/>
                  <a:gd name="T5" fmla="*/ 4 h 14"/>
                  <a:gd name="T6" fmla="*/ 11 w 15"/>
                  <a:gd name="T7" fmla="*/ 6 h 14"/>
                  <a:gd name="T8" fmla="*/ 13 w 15"/>
                  <a:gd name="T9" fmla="*/ 6 h 14"/>
                  <a:gd name="T10" fmla="*/ 13 w 15"/>
                  <a:gd name="T11" fmla="*/ 6 h 14"/>
                  <a:gd name="T12" fmla="*/ 7 w 15"/>
                  <a:gd name="T13" fmla="*/ 10 h 14"/>
                  <a:gd name="T14" fmla="*/ 0 w 15"/>
                  <a:gd name="T15" fmla="*/ 14 h 14"/>
                  <a:gd name="T16" fmla="*/ 0 w 15"/>
                  <a:gd name="T17" fmla="*/ 14 h 14"/>
                  <a:gd name="T18" fmla="*/ 1 w 15"/>
                  <a:gd name="T19" fmla="*/ 11 h 14"/>
                  <a:gd name="T20" fmla="*/ 3 w 15"/>
                  <a:gd name="T21" fmla="*/ 9 h 14"/>
                  <a:gd name="T22" fmla="*/ 3 w 15"/>
                  <a:gd name="T23" fmla="*/ 9 h 14"/>
                  <a:gd name="T24" fmla="*/ 5 w 15"/>
                  <a:gd name="T25" fmla="*/ 7 h 14"/>
                  <a:gd name="T26" fmla="*/ 7 w 15"/>
                  <a:gd name="T27" fmla="*/ 7 h 14"/>
                  <a:gd name="T28" fmla="*/ 7 w 15"/>
                  <a:gd name="T29" fmla="*/ 7 h 14"/>
                  <a:gd name="T30" fmla="*/ 7 w 15"/>
                  <a:gd name="T31" fmla="*/ 6 h 14"/>
                  <a:gd name="T32" fmla="*/ 7 w 15"/>
                  <a:gd name="T33" fmla="*/ 6 h 14"/>
                  <a:gd name="T34" fmla="*/ 7 w 15"/>
                  <a:gd name="T35" fmla="*/ 6 h 14"/>
                  <a:gd name="T36" fmla="*/ 11 w 15"/>
                  <a:gd name="T37" fmla="*/ 3 h 14"/>
                  <a:gd name="T38" fmla="*/ 13 w 15"/>
                  <a:gd name="T39" fmla="*/ 1 h 14"/>
                  <a:gd name="T40" fmla="*/ 15 w 15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15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7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7" name="ï$ḷïḓê">
                <a:extLst>
                  <a:ext uri="{FF2B5EF4-FFF2-40B4-BE49-F238E27FC236}">
                    <a16:creationId xmlns:a16="http://schemas.microsoft.com/office/drawing/2014/main" xmlns="" id="{F116EBE3-D3BD-4916-BEB9-74FFE2335F40}"/>
                  </a:ext>
                </a:extLst>
              </p:cNvPr>
              <p:cNvSpPr/>
              <p:nvPr/>
            </p:nvSpPr>
            <p:spPr bwMode="auto">
              <a:xfrm>
                <a:off x="2600329" y="4974109"/>
                <a:ext cx="18433" cy="12287"/>
              </a:xfrm>
              <a:custGeom>
                <a:avLst/>
                <a:gdLst>
                  <a:gd name="T0" fmla="*/ 7 w 7"/>
                  <a:gd name="T1" fmla="*/ 3 h 3"/>
                  <a:gd name="T2" fmla="*/ 7 w 7"/>
                  <a:gd name="T3" fmla="*/ 3 h 3"/>
                  <a:gd name="T4" fmla="*/ 3 w 7"/>
                  <a:gd name="T5" fmla="*/ 3 h 3"/>
                  <a:gd name="T6" fmla="*/ 0 w 7"/>
                  <a:gd name="T7" fmla="*/ 0 h 3"/>
                  <a:gd name="T8" fmla="*/ 0 w 7"/>
                  <a:gd name="T9" fmla="*/ 0 h 3"/>
                  <a:gd name="T10" fmla="*/ 3 w 7"/>
                  <a:gd name="T11" fmla="*/ 0 h 3"/>
                  <a:gd name="T12" fmla="*/ 7 w 7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7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7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8" name="îšļïḋe">
                <a:extLst>
                  <a:ext uri="{FF2B5EF4-FFF2-40B4-BE49-F238E27FC236}">
                    <a16:creationId xmlns:a16="http://schemas.microsoft.com/office/drawing/2014/main" xmlns="" id="{B1DB3DC0-720E-423C-8B65-AD70F0FC826C}"/>
                  </a:ext>
                </a:extLst>
              </p:cNvPr>
              <p:cNvSpPr/>
              <p:nvPr/>
            </p:nvSpPr>
            <p:spPr bwMode="auto">
              <a:xfrm>
                <a:off x="4658411" y="4931106"/>
                <a:ext cx="30720" cy="18433"/>
              </a:xfrm>
              <a:custGeom>
                <a:avLst/>
                <a:gdLst>
                  <a:gd name="T0" fmla="*/ 0 w 10"/>
                  <a:gd name="T1" fmla="*/ 7 h 7"/>
                  <a:gd name="T2" fmla="*/ 0 w 10"/>
                  <a:gd name="T3" fmla="*/ 7 h 7"/>
                  <a:gd name="T4" fmla="*/ 5 w 10"/>
                  <a:gd name="T5" fmla="*/ 3 h 7"/>
                  <a:gd name="T6" fmla="*/ 10 w 10"/>
                  <a:gd name="T7" fmla="*/ 0 h 7"/>
                  <a:gd name="T8" fmla="*/ 10 w 10"/>
                  <a:gd name="T9" fmla="*/ 0 h 7"/>
                  <a:gd name="T10" fmla="*/ 5 w 10"/>
                  <a:gd name="T11" fmla="*/ 4 h 7"/>
                  <a:gd name="T12" fmla="*/ 0 w 10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lnTo>
                      <a:pt x="0" y="7"/>
                    </a:lnTo>
                    <a:lnTo>
                      <a:pt x="5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5" y="4"/>
                    </a:lnTo>
                    <a:lnTo>
                      <a:pt x="0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9" name="ïṧḻïdé">
                <a:extLst>
                  <a:ext uri="{FF2B5EF4-FFF2-40B4-BE49-F238E27FC236}">
                    <a16:creationId xmlns:a16="http://schemas.microsoft.com/office/drawing/2014/main" xmlns="" id="{F45D6261-30D2-4E7A-AA81-537895649855}"/>
                  </a:ext>
                </a:extLst>
              </p:cNvPr>
              <p:cNvSpPr/>
              <p:nvPr/>
            </p:nvSpPr>
            <p:spPr bwMode="auto">
              <a:xfrm>
                <a:off x="5297338" y="4040293"/>
                <a:ext cx="12287" cy="30720"/>
              </a:xfrm>
              <a:custGeom>
                <a:avLst/>
                <a:gdLst>
                  <a:gd name="T0" fmla="*/ 0 w 4"/>
                  <a:gd name="T1" fmla="*/ 7 h 8"/>
                  <a:gd name="T2" fmla="*/ 0 w 4"/>
                  <a:gd name="T3" fmla="*/ 7 h 8"/>
                  <a:gd name="T4" fmla="*/ 3 w 4"/>
                  <a:gd name="T5" fmla="*/ 3 h 8"/>
                  <a:gd name="T6" fmla="*/ 4 w 4"/>
                  <a:gd name="T7" fmla="*/ 0 h 8"/>
                  <a:gd name="T8" fmla="*/ 4 w 4"/>
                  <a:gd name="T9" fmla="*/ 1 h 8"/>
                  <a:gd name="T10" fmla="*/ 4 w 4"/>
                  <a:gd name="T11" fmla="*/ 1 h 8"/>
                  <a:gd name="T12" fmla="*/ 1 w 4"/>
                  <a:gd name="T13" fmla="*/ 7 h 8"/>
                  <a:gd name="T14" fmla="*/ 1 w 4"/>
                  <a:gd name="T15" fmla="*/ 8 h 8"/>
                  <a:gd name="T16" fmla="*/ 0 w 4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7"/>
                    </a:moveTo>
                    <a:lnTo>
                      <a:pt x="0" y="7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0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0" name="îṣḷïḋe">
                <a:extLst>
                  <a:ext uri="{FF2B5EF4-FFF2-40B4-BE49-F238E27FC236}">
                    <a16:creationId xmlns:a16="http://schemas.microsoft.com/office/drawing/2014/main" xmlns="" id="{6E0456BF-84FF-4C1F-9123-AA8E2B8DC051}"/>
                  </a:ext>
                </a:extLst>
              </p:cNvPr>
              <p:cNvSpPr/>
              <p:nvPr/>
            </p:nvSpPr>
            <p:spPr bwMode="auto">
              <a:xfrm>
                <a:off x="5395633" y="3241633"/>
                <a:ext cx="6145" cy="24574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0 h 8"/>
                  <a:gd name="T4" fmla="*/ 1 w 1"/>
                  <a:gd name="T5" fmla="*/ 4 h 8"/>
                  <a:gd name="T6" fmla="*/ 0 w 1"/>
                  <a:gd name="T7" fmla="*/ 8 h 8"/>
                  <a:gd name="T8" fmla="*/ 0 w 1"/>
                  <a:gd name="T9" fmla="*/ 8 h 8"/>
                  <a:gd name="T10" fmla="*/ 0 w 1"/>
                  <a:gd name="T11" fmla="*/ 3 h 8"/>
                  <a:gd name="T12" fmla="*/ 0 w 1"/>
                  <a:gd name="T13" fmla="*/ 0 h 8"/>
                  <a:gd name="T14" fmla="*/ 0 w 1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1" name="í$ľidê">
                <a:extLst>
                  <a:ext uri="{FF2B5EF4-FFF2-40B4-BE49-F238E27FC236}">
                    <a16:creationId xmlns:a16="http://schemas.microsoft.com/office/drawing/2014/main" xmlns="" id="{5E8D7525-CFA5-43F4-87CA-9B1837F6B61B}"/>
                  </a:ext>
                </a:extLst>
              </p:cNvPr>
              <p:cNvSpPr/>
              <p:nvPr/>
            </p:nvSpPr>
            <p:spPr bwMode="auto">
              <a:xfrm>
                <a:off x="1734094" y="2725578"/>
                <a:ext cx="24574" cy="43007"/>
              </a:xfrm>
              <a:custGeom>
                <a:avLst/>
                <a:gdLst>
                  <a:gd name="T0" fmla="*/ 7 w 7"/>
                  <a:gd name="T1" fmla="*/ 0 h 14"/>
                  <a:gd name="T2" fmla="*/ 7 w 7"/>
                  <a:gd name="T3" fmla="*/ 0 h 14"/>
                  <a:gd name="T4" fmla="*/ 4 w 7"/>
                  <a:gd name="T5" fmla="*/ 7 h 14"/>
                  <a:gd name="T6" fmla="*/ 0 w 7"/>
                  <a:gd name="T7" fmla="*/ 14 h 14"/>
                  <a:gd name="T8" fmla="*/ 0 w 7"/>
                  <a:gd name="T9" fmla="*/ 14 h 14"/>
                  <a:gd name="T10" fmla="*/ 4 w 7"/>
                  <a:gd name="T11" fmla="*/ 5 h 14"/>
                  <a:gd name="T12" fmla="*/ 6 w 7"/>
                  <a:gd name="T13" fmla="*/ 1 h 14"/>
                  <a:gd name="T14" fmla="*/ 7 w 7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4">
                    <a:moveTo>
                      <a:pt x="7" y="0"/>
                    </a:moveTo>
                    <a:lnTo>
                      <a:pt x="7" y="0"/>
                    </a:lnTo>
                    <a:lnTo>
                      <a:pt x="4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5"/>
                    </a:lnTo>
                    <a:lnTo>
                      <a:pt x="6" y="1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2" name="ïšļîḍè">
                <a:extLst>
                  <a:ext uri="{FF2B5EF4-FFF2-40B4-BE49-F238E27FC236}">
                    <a16:creationId xmlns:a16="http://schemas.microsoft.com/office/drawing/2014/main" xmlns="" id="{12150A77-7DC2-45AA-9878-2D7E3FC9F991}"/>
                  </a:ext>
                </a:extLst>
              </p:cNvPr>
              <p:cNvSpPr/>
              <p:nvPr/>
            </p:nvSpPr>
            <p:spPr bwMode="auto">
              <a:xfrm>
                <a:off x="1918399" y="2498269"/>
                <a:ext cx="30720" cy="43007"/>
              </a:xfrm>
              <a:custGeom>
                <a:avLst/>
                <a:gdLst>
                  <a:gd name="T0" fmla="*/ 10 w 10"/>
                  <a:gd name="T1" fmla="*/ 0 h 14"/>
                  <a:gd name="T2" fmla="*/ 10 w 10"/>
                  <a:gd name="T3" fmla="*/ 0 h 14"/>
                  <a:gd name="T4" fmla="*/ 9 w 10"/>
                  <a:gd name="T5" fmla="*/ 3 h 14"/>
                  <a:gd name="T6" fmla="*/ 4 w 10"/>
                  <a:gd name="T7" fmla="*/ 9 h 14"/>
                  <a:gd name="T8" fmla="*/ 1 w 10"/>
                  <a:gd name="T9" fmla="*/ 14 h 14"/>
                  <a:gd name="T10" fmla="*/ 0 w 10"/>
                  <a:gd name="T11" fmla="*/ 14 h 14"/>
                  <a:gd name="T12" fmla="*/ 0 w 10"/>
                  <a:gd name="T13" fmla="*/ 14 h 14"/>
                  <a:gd name="T14" fmla="*/ 0 w 10"/>
                  <a:gd name="T15" fmla="*/ 14 h 14"/>
                  <a:gd name="T16" fmla="*/ 3 w 10"/>
                  <a:gd name="T17" fmla="*/ 10 h 14"/>
                  <a:gd name="T18" fmla="*/ 4 w 10"/>
                  <a:gd name="T19" fmla="*/ 7 h 14"/>
                  <a:gd name="T20" fmla="*/ 7 w 10"/>
                  <a:gd name="T21" fmla="*/ 3 h 14"/>
                  <a:gd name="T22" fmla="*/ 10 w 10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lnTo>
                      <a:pt x="10" y="0"/>
                    </a:lnTo>
                    <a:lnTo>
                      <a:pt x="9" y="3"/>
                    </a:lnTo>
                    <a:lnTo>
                      <a:pt x="4" y="9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4" y="7"/>
                    </a:lnTo>
                    <a:lnTo>
                      <a:pt x="7" y="3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3" name="îṩlíḑe">
                <a:extLst>
                  <a:ext uri="{FF2B5EF4-FFF2-40B4-BE49-F238E27FC236}">
                    <a16:creationId xmlns:a16="http://schemas.microsoft.com/office/drawing/2014/main" xmlns="" id="{F79F7392-2CB4-40E5-A18D-367BF09BFE95}"/>
                  </a:ext>
                </a:extLst>
              </p:cNvPr>
              <p:cNvSpPr/>
              <p:nvPr/>
            </p:nvSpPr>
            <p:spPr bwMode="auto">
              <a:xfrm>
                <a:off x="1660371" y="3659393"/>
                <a:ext cx="6145" cy="30720"/>
              </a:xfrm>
              <a:custGeom>
                <a:avLst/>
                <a:gdLst>
                  <a:gd name="T0" fmla="*/ 1 w 1"/>
                  <a:gd name="T1" fmla="*/ 10 h 10"/>
                  <a:gd name="T2" fmla="*/ 1 w 1"/>
                  <a:gd name="T3" fmla="*/ 10 h 10"/>
                  <a:gd name="T4" fmla="*/ 1 w 1"/>
                  <a:gd name="T5" fmla="*/ 9 h 10"/>
                  <a:gd name="T6" fmla="*/ 0 w 1"/>
                  <a:gd name="T7" fmla="*/ 7 h 10"/>
                  <a:gd name="T8" fmla="*/ 0 w 1"/>
                  <a:gd name="T9" fmla="*/ 7 h 10"/>
                  <a:gd name="T10" fmla="*/ 0 w 1"/>
                  <a:gd name="T11" fmla="*/ 0 h 10"/>
                  <a:gd name="T12" fmla="*/ 0 w 1"/>
                  <a:gd name="T13" fmla="*/ 0 h 10"/>
                  <a:gd name="T14" fmla="*/ 1 w 1"/>
                  <a:gd name="T15" fmla="*/ 6 h 10"/>
                  <a:gd name="T16" fmla="*/ 1 w 1"/>
                  <a:gd name="T17" fmla="*/ 6 h 10"/>
                  <a:gd name="T18" fmla="*/ 1 w 1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0">
                    <a:moveTo>
                      <a:pt x="1" y="10"/>
                    </a:moveTo>
                    <a:lnTo>
                      <a:pt x="1" y="10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4" name="íSļïdé">
                <a:extLst>
                  <a:ext uri="{FF2B5EF4-FFF2-40B4-BE49-F238E27FC236}">
                    <a16:creationId xmlns:a16="http://schemas.microsoft.com/office/drawing/2014/main" xmlns="" id="{3426EC03-9C32-4702-BD3F-90851BE7D370}"/>
                  </a:ext>
                </a:extLst>
              </p:cNvPr>
              <p:cNvSpPr/>
              <p:nvPr/>
            </p:nvSpPr>
            <p:spPr bwMode="auto">
              <a:xfrm>
                <a:off x="2231716" y="2283243"/>
                <a:ext cx="43007" cy="55293"/>
              </a:xfrm>
              <a:custGeom>
                <a:avLst/>
                <a:gdLst>
                  <a:gd name="T0" fmla="*/ 14 w 14"/>
                  <a:gd name="T1" fmla="*/ 0 h 17"/>
                  <a:gd name="T2" fmla="*/ 14 w 14"/>
                  <a:gd name="T3" fmla="*/ 0 h 17"/>
                  <a:gd name="T4" fmla="*/ 0 w 14"/>
                  <a:gd name="T5" fmla="*/ 17 h 17"/>
                  <a:gd name="T6" fmla="*/ 0 w 14"/>
                  <a:gd name="T7" fmla="*/ 17 h 17"/>
                  <a:gd name="T8" fmla="*/ 7 w 14"/>
                  <a:gd name="T9" fmla="*/ 7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14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7" y="7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5" name="îṩ1îḍé">
                <a:extLst>
                  <a:ext uri="{FF2B5EF4-FFF2-40B4-BE49-F238E27FC236}">
                    <a16:creationId xmlns:a16="http://schemas.microsoft.com/office/drawing/2014/main" xmlns="" id="{0E34E7C0-89A9-43AE-9A35-76E70F393104}"/>
                  </a:ext>
                </a:extLst>
              </p:cNvPr>
              <p:cNvSpPr/>
              <p:nvPr/>
            </p:nvSpPr>
            <p:spPr bwMode="auto">
              <a:xfrm>
                <a:off x="1924541" y="2811586"/>
                <a:ext cx="18433" cy="30720"/>
              </a:xfrm>
              <a:custGeom>
                <a:avLst/>
                <a:gdLst>
                  <a:gd name="T0" fmla="*/ 6 w 6"/>
                  <a:gd name="T1" fmla="*/ 0 h 10"/>
                  <a:gd name="T2" fmla="*/ 6 w 6"/>
                  <a:gd name="T3" fmla="*/ 0 h 10"/>
                  <a:gd name="T4" fmla="*/ 3 w 6"/>
                  <a:gd name="T5" fmla="*/ 7 h 10"/>
                  <a:gd name="T6" fmla="*/ 3 w 6"/>
                  <a:gd name="T7" fmla="*/ 7 h 10"/>
                  <a:gd name="T8" fmla="*/ 2 w 6"/>
                  <a:gd name="T9" fmla="*/ 10 h 10"/>
                  <a:gd name="T10" fmla="*/ 0 w 6"/>
                  <a:gd name="T11" fmla="*/ 10 h 10"/>
                  <a:gd name="T12" fmla="*/ 0 w 6"/>
                  <a:gd name="T13" fmla="*/ 10 h 10"/>
                  <a:gd name="T14" fmla="*/ 2 w 6"/>
                  <a:gd name="T15" fmla="*/ 7 h 10"/>
                  <a:gd name="T16" fmla="*/ 2 w 6"/>
                  <a:gd name="T17" fmla="*/ 7 h 10"/>
                  <a:gd name="T18" fmla="*/ 3 w 6"/>
                  <a:gd name="T19" fmla="*/ 4 h 10"/>
                  <a:gd name="T20" fmla="*/ 3 w 6"/>
                  <a:gd name="T21" fmla="*/ 4 h 10"/>
                  <a:gd name="T22" fmla="*/ 5 w 6"/>
                  <a:gd name="T23" fmla="*/ 1 h 10"/>
                  <a:gd name="T24" fmla="*/ 6 w 6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6" y="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6" name="îšḻîḍé">
                <a:extLst>
                  <a:ext uri="{FF2B5EF4-FFF2-40B4-BE49-F238E27FC236}">
                    <a16:creationId xmlns:a16="http://schemas.microsoft.com/office/drawing/2014/main" xmlns="" id="{C982D08B-2449-4D29-9651-D73BF3948CFA}"/>
                  </a:ext>
                </a:extLst>
              </p:cNvPr>
              <p:cNvSpPr/>
              <p:nvPr/>
            </p:nvSpPr>
            <p:spPr bwMode="auto">
              <a:xfrm>
                <a:off x="1832390" y="3118763"/>
                <a:ext cx="6145" cy="18433"/>
              </a:xfrm>
              <a:custGeom>
                <a:avLst/>
                <a:gdLst>
                  <a:gd name="T0" fmla="*/ 1 w 1"/>
                  <a:gd name="T1" fmla="*/ 0 h 7"/>
                  <a:gd name="T2" fmla="*/ 1 w 1"/>
                  <a:gd name="T3" fmla="*/ 0 h 7"/>
                  <a:gd name="T4" fmla="*/ 1 w 1"/>
                  <a:gd name="T5" fmla="*/ 3 h 7"/>
                  <a:gd name="T6" fmla="*/ 1 w 1"/>
                  <a:gd name="T7" fmla="*/ 5 h 7"/>
                  <a:gd name="T8" fmla="*/ 0 w 1"/>
                  <a:gd name="T9" fmla="*/ 7 h 7"/>
                  <a:gd name="T10" fmla="*/ 0 w 1"/>
                  <a:gd name="T11" fmla="*/ 7 h 7"/>
                  <a:gd name="T12" fmla="*/ 0 w 1"/>
                  <a:gd name="T13" fmla="*/ 7 h 7"/>
                  <a:gd name="T14" fmla="*/ 0 w 1"/>
                  <a:gd name="T15" fmla="*/ 4 h 7"/>
                  <a:gd name="T16" fmla="*/ 1 w 1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7" name="íṩḷîďè">
                <a:extLst>
                  <a:ext uri="{FF2B5EF4-FFF2-40B4-BE49-F238E27FC236}">
                    <a16:creationId xmlns:a16="http://schemas.microsoft.com/office/drawing/2014/main" xmlns="" id="{F02652C8-0800-4438-B4F7-C6E47E57B28C}"/>
                  </a:ext>
                </a:extLst>
              </p:cNvPr>
              <p:cNvSpPr/>
              <p:nvPr/>
            </p:nvSpPr>
            <p:spPr bwMode="auto">
              <a:xfrm>
                <a:off x="1930686" y="3917421"/>
                <a:ext cx="12287" cy="3072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0 h 12"/>
                  <a:gd name="T4" fmla="*/ 2 w 5"/>
                  <a:gd name="T5" fmla="*/ 2 h 12"/>
                  <a:gd name="T6" fmla="*/ 3 w 5"/>
                  <a:gd name="T7" fmla="*/ 3 h 12"/>
                  <a:gd name="T8" fmla="*/ 3 w 5"/>
                  <a:gd name="T9" fmla="*/ 3 h 12"/>
                  <a:gd name="T10" fmla="*/ 2 w 5"/>
                  <a:gd name="T11" fmla="*/ 5 h 12"/>
                  <a:gd name="T12" fmla="*/ 3 w 5"/>
                  <a:gd name="T13" fmla="*/ 8 h 12"/>
                  <a:gd name="T14" fmla="*/ 5 w 5"/>
                  <a:gd name="T15" fmla="*/ 10 h 12"/>
                  <a:gd name="T16" fmla="*/ 5 w 5"/>
                  <a:gd name="T17" fmla="*/ 12 h 12"/>
                  <a:gd name="T18" fmla="*/ 5 w 5"/>
                  <a:gd name="T19" fmla="*/ 12 h 12"/>
                  <a:gd name="T20" fmla="*/ 2 w 5"/>
                  <a:gd name="T21" fmla="*/ 9 h 12"/>
                  <a:gd name="T22" fmla="*/ 0 w 5"/>
                  <a:gd name="T23" fmla="*/ 5 h 12"/>
                  <a:gd name="T24" fmla="*/ 0 w 5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" y="5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9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8" name="íṡľîḋé">
                <a:extLst>
                  <a:ext uri="{FF2B5EF4-FFF2-40B4-BE49-F238E27FC236}">
                    <a16:creationId xmlns:a16="http://schemas.microsoft.com/office/drawing/2014/main" xmlns="" id="{0338801F-85D7-45DE-89BF-F5DA9CC08307}"/>
                  </a:ext>
                </a:extLst>
              </p:cNvPr>
              <p:cNvSpPr/>
              <p:nvPr/>
            </p:nvSpPr>
            <p:spPr bwMode="auto">
              <a:xfrm>
                <a:off x="1893825" y="3475087"/>
                <a:ext cx="6145" cy="30720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0 h 8"/>
                  <a:gd name="T4" fmla="*/ 1 w 1"/>
                  <a:gd name="T5" fmla="*/ 4 h 8"/>
                  <a:gd name="T6" fmla="*/ 1 w 1"/>
                  <a:gd name="T7" fmla="*/ 8 h 8"/>
                  <a:gd name="T8" fmla="*/ 1 w 1"/>
                  <a:gd name="T9" fmla="*/ 8 h 8"/>
                  <a:gd name="T10" fmla="*/ 0 w 1"/>
                  <a:gd name="T11" fmla="*/ 3 h 8"/>
                  <a:gd name="T12" fmla="*/ 0 w 1"/>
                  <a:gd name="T13" fmla="*/ 3 h 8"/>
                  <a:gd name="T14" fmla="*/ 1 w 1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lnTo>
                      <a:pt x="1" y="0"/>
                    </a:lnTo>
                    <a:lnTo>
                      <a:pt x="1" y="4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9" name="íṩ1íḍe">
                <a:extLst>
                  <a:ext uri="{FF2B5EF4-FFF2-40B4-BE49-F238E27FC236}">
                    <a16:creationId xmlns:a16="http://schemas.microsoft.com/office/drawing/2014/main" xmlns="" id="{500042D7-0FAE-4C65-813D-D6D103613361}"/>
                  </a:ext>
                </a:extLst>
              </p:cNvPr>
              <p:cNvSpPr/>
              <p:nvPr/>
            </p:nvSpPr>
            <p:spPr bwMode="auto">
              <a:xfrm>
                <a:off x="1973689" y="3063474"/>
                <a:ext cx="12287" cy="30720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0 h 10"/>
                  <a:gd name="T4" fmla="*/ 2 w 2"/>
                  <a:gd name="T5" fmla="*/ 4 h 10"/>
                  <a:gd name="T6" fmla="*/ 0 w 2"/>
                  <a:gd name="T7" fmla="*/ 10 h 10"/>
                  <a:gd name="T8" fmla="*/ 0 w 2"/>
                  <a:gd name="T9" fmla="*/ 10 h 10"/>
                  <a:gd name="T10" fmla="*/ 1 w 2"/>
                  <a:gd name="T11" fmla="*/ 4 h 10"/>
                  <a:gd name="T12" fmla="*/ 2 w 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0" name="îṩ1ïḑé">
                <a:extLst>
                  <a:ext uri="{FF2B5EF4-FFF2-40B4-BE49-F238E27FC236}">
                    <a16:creationId xmlns:a16="http://schemas.microsoft.com/office/drawing/2014/main" xmlns="" id="{876970E7-116B-4D5A-BEAA-B5ABE3CA3CD6}"/>
                  </a:ext>
                </a:extLst>
              </p:cNvPr>
              <p:cNvSpPr/>
              <p:nvPr/>
            </p:nvSpPr>
            <p:spPr bwMode="auto">
              <a:xfrm>
                <a:off x="1998263" y="2983606"/>
                <a:ext cx="12287" cy="30720"/>
              </a:xfrm>
              <a:custGeom>
                <a:avLst/>
                <a:gdLst>
                  <a:gd name="T0" fmla="*/ 4 w 4"/>
                  <a:gd name="T1" fmla="*/ 0 h 10"/>
                  <a:gd name="T2" fmla="*/ 4 w 4"/>
                  <a:gd name="T3" fmla="*/ 0 h 10"/>
                  <a:gd name="T4" fmla="*/ 3 w 4"/>
                  <a:gd name="T5" fmla="*/ 8 h 10"/>
                  <a:gd name="T6" fmla="*/ 1 w 4"/>
                  <a:gd name="T7" fmla="*/ 10 h 10"/>
                  <a:gd name="T8" fmla="*/ 0 w 4"/>
                  <a:gd name="T9" fmla="*/ 10 h 10"/>
                  <a:gd name="T10" fmla="*/ 0 w 4"/>
                  <a:gd name="T11" fmla="*/ 10 h 10"/>
                  <a:gd name="T12" fmla="*/ 1 w 4"/>
                  <a:gd name="T13" fmla="*/ 6 h 10"/>
                  <a:gd name="T14" fmla="*/ 4 w 4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3" y="8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1" name="îśľiḓè">
                <a:extLst>
                  <a:ext uri="{FF2B5EF4-FFF2-40B4-BE49-F238E27FC236}">
                    <a16:creationId xmlns:a16="http://schemas.microsoft.com/office/drawing/2014/main" xmlns="" id="{F08F1D28-8037-4195-B968-DC8AD6E0F6A7}"/>
                  </a:ext>
                </a:extLst>
              </p:cNvPr>
              <p:cNvSpPr/>
              <p:nvPr/>
            </p:nvSpPr>
            <p:spPr bwMode="auto">
              <a:xfrm>
                <a:off x="1727948" y="3524235"/>
                <a:ext cx="6145" cy="61435"/>
              </a:xfrm>
              <a:custGeom>
                <a:avLst/>
                <a:gdLst>
                  <a:gd name="T0" fmla="*/ 0 w 1"/>
                  <a:gd name="T1" fmla="*/ 21 h 21"/>
                  <a:gd name="T2" fmla="*/ 0 w 1"/>
                  <a:gd name="T3" fmla="*/ 21 h 21"/>
                  <a:gd name="T4" fmla="*/ 0 w 1"/>
                  <a:gd name="T5" fmla="*/ 10 h 21"/>
                  <a:gd name="T6" fmla="*/ 0 w 1"/>
                  <a:gd name="T7" fmla="*/ 10 h 21"/>
                  <a:gd name="T8" fmla="*/ 0 w 1"/>
                  <a:gd name="T9" fmla="*/ 0 h 21"/>
                  <a:gd name="T10" fmla="*/ 0 w 1"/>
                  <a:gd name="T11" fmla="*/ 0 h 21"/>
                  <a:gd name="T12" fmla="*/ 1 w 1"/>
                  <a:gd name="T13" fmla="*/ 11 h 21"/>
                  <a:gd name="T14" fmla="*/ 1 w 1"/>
                  <a:gd name="T15" fmla="*/ 11 h 21"/>
                  <a:gd name="T16" fmla="*/ 0 w 1"/>
                  <a:gd name="T17" fmla="*/ 19 h 21"/>
                  <a:gd name="T18" fmla="*/ 0 w 1"/>
                  <a:gd name="T19" fmla="*/ 19 h 21"/>
                  <a:gd name="T20" fmla="*/ 0 w 1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21">
                    <a:moveTo>
                      <a:pt x="0" y="21"/>
                    </a:moveTo>
                    <a:lnTo>
                      <a:pt x="0" y="2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2" name="ísḻîďe">
                <a:extLst>
                  <a:ext uri="{FF2B5EF4-FFF2-40B4-BE49-F238E27FC236}">
                    <a16:creationId xmlns:a16="http://schemas.microsoft.com/office/drawing/2014/main" xmlns="" id="{7C54D8CD-6896-4F8A-B050-9EF64AE286F1}"/>
                  </a:ext>
                </a:extLst>
              </p:cNvPr>
              <p:cNvSpPr/>
              <p:nvPr/>
            </p:nvSpPr>
            <p:spPr bwMode="auto">
              <a:xfrm>
                <a:off x="2157994" y="2768584"/>
                <a:ext cx="12287" cy="30720"/>
              </a:xfrm>
              <a:custGeom>
                <a:avLst/>
                <a:gdLst>
                  <a:gd name="T0" fmla="*/ 4 w 4"/>
                  <a:gd name="T1" fmla="*/ 0 h 10"/>
                  <a:gd name="T2" fmla="*/ 4 w 4"/>
                  <a:gd name="T3" fmla="*/ 0 h 10"/>
                  <a:gd name="T4" fmla="*/ 4 w 4"/>
                  <a:gd name="T5" fmla="*/ 3 h 10"/>
                  <a:gd name="T6" fmla="*/ 4 w 4"/>
                  <a:gd name="T7" fmla="*/ 6 h 10"/>
                  <a:gd name="T8" fmla="*/ 0 w 4"/>
                  <a:gd name="T9" fmla="*/ 10 h 10"/>
                  <a:gd name="T10" fmla="*/ 0 w 4"/>
                  <a:gd name="T11" fmla="*/ 10 h 10"/>
                  <a:gd name="T12" fmla="*/ 1 w 4"/>
                  <a:gd name="T13" fmla="*/ 4 h 10"/>
                  <a:gd name="T14" fmla="*/ 4 w 4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4" y="0"/>
                    </a:lnTo>
                    <a:lnTo>
                      <a:pt x="4" y="3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3" name="íŝliḑé">
                <a:extLst>
                  <a:ext uri="{FF2B5EF4-FFF2-40B4-BE49-F238E27FC236}">
                    <a16:creationId xmlns:a16="http://schemas.microsoft.com/office/drawing/2014/main" xmlns="" id="{40658AA7-E005-47B9-AE6D-6C62CCC39844}"/>
                  </a:ext>
                </a:extLst>
              </p:cNvPr>
              <p:cNvSpPr/>
              <p:nvPr/>
            </p:nvSpPr>
            <p:spPr bwMode="auto">
              <a:xfrm>
                <a:off x="1906112" y="3094190"/>
                <a:ext cx="6145" cy="30720"/>
              </a:xfrm>
              <a:custGeom>
                <a:avLst/>
                <a:gdLst>
                  <a:gd name="T0" fmla="*/ 1 w 1"/>
                  <a:gd name="T1" fmla="*/ 0 h 10"/>
                  <a:gd name="T2" fmla="*/ 1 w 1"/>
                  <a:gd name="T3" fmla="*/ 0 h 10"/>
                  <a:gd name="T4" fmla="*/ 1 w 1"/>
                  <a:gd name="T5" fmla="*/ 4 h 10"/>
                  <a:gd name="T6" fmla="*/ 0 w 1"/>
                  <a:gd name="T7" fmla="*/ 10 h 10"/>
                  <a:gd name="T8" fmla="*/ 0 w 1"/>
                  <a:gd name="T9" fmla="*/ 10 h 10"/>
                  <a:gd name="T10" fmla="*/ 0 w 1"/>
                  <a:gd name="T11" fmla="*/ 2 h 10"/>
                  <a:gd name="T12" fmla="*/ 0 w 1"/>
                  <a:gd name="T13" fmla="*/ 0 h 10"/>
                  <a:gd name="T14" fmla="*/ 1 w 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lnTo>
                      <a:pt x="1" y="0"/>
                    </a:lnTo>
                    <a:lnTo>
                      <a:pt x="1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4" name="iSlîḋe">
                <a:extLst>
                  <a:ext uri="{FF2B5EF4-FFF2-40B4-BE49-F238E27FC236}">
                    <a16:creationId xmlns:a16="http://schemas.microsoft.com/office/drawing/2014/main" xmlns="" id="{90D588CD-2D1A-4924-A5EE-06DF421A074B}"/>
                  </a:ext>
                </a:extLst>
              </p:cNvPr>
              <p:cNvSpPr/>
              <p:nvPr/>
            </p:nvSpPr>
            <p:spPr bwMode="auto">
              <a:xfrm>
                <a:off x="1709520" y="3585672"/>
                <a:ext cx="0" cy="24574"/>
              </a:xfrm>
              <a:custGeom>
                <a:avLst/>
                <a:gdLst>
                  <a:gd name="T0" fmla="*/ 1 w 1"/>
                  <a:gd name="T1" fmla="*/ 1 h 9"/>
                  <a:gd name="T2" fmla="*/ 1 w 1"/>
                  <a:gd name="T3" fmla="*/ 1 h 9"/>
                  <a:gd name="T4" fmla="*/ 1 w 1"/>
                  <a:gd name="T5" fmla="*/ 6 h 9"/>
                  <a:gd name="T6" fmla="*/ 1 w 1"/>
                  <a:gd name="T7" fmla="*/ 9 h 9"/>
                  <a:gd name="T8" fmla="*/ 1 w 1"/>
                  <a:gd name="T9" fmla="*/ 9 h 9"/>
                  <a:gd name="T10" fmla="*/ 1 w 1"/>
                  <a:gd name="T11" fmla="*/ 9 h 9"/>
                  <a:gd name="T12" fmla="*/ 0 w 1"/>
                  <a:gd name="T13" fmla="*/ 3 h 9"/>
                  <a:gd name="T14" fmla="*/ 0 w 1"/>
                  <a:gd name="T15" fmla="*/ 0 h 9"/>
                  <a:gd name="T16" fmla="*/ 1 w 1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9">
                    <a:moveTo>
                      <a:pt x="1" y="1"/>
                    </a:moveTo>
                    <a:lnTo>
                      <a:pt x="1" y="1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5" name="íśļîḓe">
                <a:extLst>
                  <a:ext uri="{FF2B5EF4-FFF2-40B4-BE49-F238E27FC236}">
                    <a16:creationId xmlns:a16="http://schemas.microsoft.com/office/drawing/2014/main" xmlns="" id="{1D847E46-067F-4BA2-8BA1-83FA3338D7E7}"/>
                  </a:ext>
                </a:extLst>
              </p:cNvPr>
              <p:cNvSpPr/>
              <p:nvPr/>
            </p:nvSpPr>
            <p:spPr bwMode="auto">
              <a:xfrm>
                <a:off x="1709520" y="3536524"/>
                <a:ext cx="6145" cy="36861"/>
              </a:xfrm>
              <a:custGeom>
                <a:avLst/>
                <a:gdLst>
                  <a:gd name="T0" fmla="*/ 0 w 2"/>
                  <a:gd name="T1" fmla="*/ 9 h 13"/>
                  <a:gd name="T2" fmla="*/ 0 w 2"/>
                  <a:gd name="T3" fmla="*/ 9 h 13"/>
                  <a:gd name="T4" fmla="*/ 1 w 2"/>
                  <a:gd name="T5" fmla="*/ 7 h 13"/>
                  <a:gd name="T6" fmla="*/ 1 w 2"/>
                  <a:gd name="T7" fmla="*/ 6 h 13"/>
                  <a:gd name="T8" fmla="*/ 1 w 2"/>
                  <a:gd name="T9" fmla="*/ 2 h 13"/>
                  <a:gd name="T10" fmla="*/ 1 w 2"/>
                  <a:gd name="T11" fmla="*/ 2 h 13"/>
                  <a:gd name="T12" fmla="*/ 1 w 2"/>
                  <a:gd name="T13" fmla="*/ 2 h 13"/>
                  <a:gd name="T14" fmla="*/ 1 w 2"/>
                  <a:gd name="T15" fmla="*/ 2 h 13"/>
                  <a:gd name="T16" fmla="*/ 1 w 2"/>
                  <a:gd name="T17" fmla="*/ 0 h 13"/>
                  <a:gd name="T18" fmla="*/ 2 w 2"/>
                  <a:gd name="T19" fmla="*/ 0 h 13"/>
                  <a:gd name="T20" fmla="*/ 2 w 2"/>
                  <a:gd name="T21" fmla="*/ 0 h 13"/>
                  <a:gd name="T22" fmla="*/ 1 w 2"/>
                  <a:gd name="T23" fmla="*/ 5 h 13"/>
                  <a:gd name="T24" fmla="*/ 2 w 2"/>
                  <a:gd name="T25" fmla="*/ 9 h 13"/>
                  <a:gd name="T26" fmla="*/ 2 w 2"/>
                  <a:gd name="T27" fmla="*/ 9 h 13"/>
                  <a:gd name="T28" fmla="*/ 1 w 2"/>
                  <a:gd name="T29" fmla="*/ 13 h 13"/>
                  <a:gd name="T30" fmla="*/ 1 w 2"/>
                  <a:gd name="T31" fmla="*/ 13 h 13"/>
                  <a:gd name="T32" fmla="*/ 1 w 2"/>
                  <a:gd name="T33" fmla="*/ 12 h 13"/>
                  <a:gd name="T34" fmla="*/ 0 w 2"/>
                  <a:gd name="T3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13">
                    <a:moveTo>
                      <a:pt x="0" y="9"/>
                    </a:move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0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6" name="íṥḻidé">
                <a:extLst>
                  <a:ext uri="{FF2B5EF4-FFF2-40B4-BE49-F238E27FC236}">
                    <a16:creationId xmlns:a16="http://schemas.microsoft.com/office/drawing/2014/main" xmlns="" id="{01C9186E-F18C-4B35-A4E2-38CC7F42F376}"/>
                  </a:ext>
                </a:extLst>
              </p:cNvPr>
              <p:cNvSpPr/>
              <p:nvPr/>
            </p:nvSpPr>
            <p:spPr bwMode="auto">
              <a:xfrm>
                <a:off x="1715661" y="3499661"/>
                <a:ext cx="6145" cy="36861"/>
              </a:xfrm>
              <a:custGeom>
                <a:avLst/>
                <a:gdLst>
                  <a:gd name="T0" fmla="*/ 2 w 2"/>
                  <a:gd name="T1" fmla="*/ 0 h 11"/>
                  <a:gd name="T2" fmla="*/ 2 w 2"/>
                  <a:gd name="T3" fmla="*/ 0 h 11"/>
                  <a:gd name="T4" fmla="*/ 2 w 2"/>
                  <a:gd name="T5" fmla="*/ 6 h 11"/>
                  <a:gd name="T6" fmla="*/ 2 w 2"/>
                  <a:gd name="T7" fmla="*/ 11 h 11"/>
                  <a:gd name="T8" fmla="*/ 2 w 2"/>
                  <a:gd name="T9" fmla="*/ 11 h 11"/>
                  <a:gd name="T10" fmla="*/ 0 w 2"/>
                  <a:gd name="T11" fmla="*/ 4 h 11"/>
                  <a:gd name="T12" fmla="*/ 2 w 2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2" y="0"/>
                    </a:moveTo>
                    <a:lnTo>
                      <a:pt x="2" y="0"/>
                    </a:lnTo>
                    <a:lnTo>
                      <a:pt x="2" y="6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7" name="iṡļïde">
                <a:extLst>
                  <a:ext uri="{FF2B5EF4-FFF2-40B4-BE49-F238E27FC236}">
                    <a16:creationId xmlns:a16="http://schemas.microsoft.com/office/drawing/2014/main" xmlns="" id="{1D4948D6-095D-43CD-AFA8-9CDE0A6CD096}"/>
                  </a:ext>
                </a:extLst>
              </p:cNvPr>
              <p:cNvSpPr/>
              <p:nvPr/>
            </p:nvSpPr>
            <p:spPr bwMode="auto">
              <a:xfrm>
                <a:off x="1863106" y="3075761"/>
                <a:ext cx="6145" cy="30720"/>
              </a:xfrm>
              <a:custGeom>
                <a:avLst/>
                <a:gdLst>
                  <a:gd name="T0" fmla="*/ 0 w 3"/>
                  <a:gd name="T1" fmla="*/ 6 h 8"/>
                  <a:gd name="T2" fmla="*/ 0 w 3"/>
                  <a:gd name="T3" fmla="*/ 6 h 8"/>
                  <a:gd name="T4" fmla="*/ 0 w 3"/>
                  <a:gd name="T5" fmla="*/ 0 h 8"/>
                  <a:gd name="T6" fmla="*/ 0 w 3"/>
                  <a:gd name="T7" fmla="*/ 0 h 8"/>
                  <a:gd name="T8" fmla="*/ 2 w 3"/>
                  <a:gd name="T9" fmla="*/ 3 h 8"/>
                  <a:gd name="T10" fmla="*/ 3 w 3"/>
                  <a:gd name="T11" fmla="*/ 4 h 8"/>
                  <a:gd name="T12" fmla="*/ 3 w 3"/>
                  <a:gd name="T13" fmla="*/ 6 h 8"/>
                  <a:gd name="T14" fmla="*/ 2 w 3"/>
                  <a:gd name="T15" fmla="*/ 8 h 8"/>
                  <a:gd name="T16" fmla="*/ 2 w 3"/>
                  <a:gd name="T17" fmla="*/ 8 h 8"/>
                  <a:gd name="T18" fmla="*/ 2 w 3"/>
                  <a:gd name="T19" fmla="*/ 8 h 8"/>
                  <a:gd name="T20" fmla="*/ 2 w 3"/>
                  <a:gd name="T21" fmla="*/ 7 h 8"/>
                  <a:gd name="T22" fmla="*/ 2 w 3"/>
                  <a:gd name="T23" fmla="*/ 6 h 8"/>
                  <a:gd name="T24" fmla="*/ 0 w 3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8">
                    <a:moveTo>
                      <a:pt x="0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0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8" name="îṣľidé">
                <a:extLst>
                  <a:ext uri="{FF2B5EF4-FFF2-40B4-BE49-F238E27FC236}">
                    <a16:creationId xmlns:a16="http://schemas.microsoft.com/office/drawing/2014/main" xmlns="" id="{C32D0BCA-E488-4DE2-8667-75339C42B38E}"/>
                  </a:ext>
                </a:extLst>
              </p:cNvPr>
              <p:cNvSpPr/>
              <p:nvPr/>
            </p:nvSpPr>
            <p:spPr bwMode="auto">
              <a:xfrm>
                <a:off x="1715661" y="3389079"/>
                <a:ext cx="6145" cy="24574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0 h 9"/>
                  <a:gd name="T4" fmla="*/ 2 w 2"/>
                  <a:gd name="T5" fmla="*/ 5 h 9"/>
                  <a:gd name="T6" fmla="*/ 2 w 2"/>
                  <a:gd name="T7" fmla="*/ 5 h 9"/>
                  <a:gd name="T8" fmla="*/ 0 w 2"/>
                  <a:gd name="T9" fmla="*/ 9 h 9"/>
                  <a:gd name="T10" fmla="*/ 0 w 2"/>
                  <a:gd name="T11" fmla="*/ 9 h 9"/>
                  <a:gd name="T12" fmla="*/ 0 w 2"/>
                  <a:gd name="T13" fmla="*/ 5 h 9"/>
                  <a:gd name="T14" fmla="*/ 0 w 2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9" name="iṣḻíḑé">
                <a:extLst>
                  <a:ext uri="{FF2B5EF4-FFF2-40B4-BE49-F238E27FC236}">
                    <a16:creationId xmlns:a16="http://schemas.microsoft.com/office/drawing/2014/main" xmlns="" id="{BA929A66-A00E-4DC1-A5CD-75E82C6ED0D6}"/>
                  </a:ext>
                </a:extLst>
              </p:cNvPr>
              <p:cNvSpPr/>
              <p:nvPr/>
            </p:nvSpPr>
            <p:spPr bwMode="auto">
              <a:xfrm>
                <a:off x="1654226" y="3591817"/>
                <a:ext cx="6145" cy="30720"/>
              </a:xfrm>
              <a:custGeom>
                <a:avLst/>
                <a:gdLst>
                  <a:gd name="T0" fmla="*/ 2 w 2"/>
                  <a:gd name="T1" fmla="*/ 1 h 10"/>
                  <a:gd name="T2" fmla="*/ 2 w 2"/>
                  <a:gd name="T3" fmla="*/ 1 h 10"/>
                  <a:gd name="T4" fmla="*/ 0 w 2"/>
                  <a:gd name="T5" fmla="*/ 3 h 10"/>
                  <a:gd name="T6" fmla="*/ 2 w 2"/>
                  <a:gd name="T7" fmla="*/ 4 h 10"/>
                  <a:gd name="T8" fmla="*/ 2 w 2"/>
                  <a:gd name="T9" fmla="*/ 10 h 10"/>
                  <a:gd name="T10" fmla="*/ 2 w 2"/>
                  <a:gd name="T11" fmla="*/ 10 h 10"/>
                  <a:gd name="T12" fmla="*/ 0 w 2"/>
                  <a:gd name="T13" fmla="*/ 8 h 10"/>
                  <a:gd name="T14" fmla="*/ 0 w 2"/>
                  <a:gd name="T15" fmla="*/ 3 h 10"/>
                  <a:gd name="T16" fmla="*/ 0 w 2"/>
                  <a:gd name="T17" fmla="*/ 0 h 10"/>
                  <a:gd name="T18" fmla="*/ 0 w 2"/>
                  <a:gd name="T19" fmla="*/ 0 h 10"/>
                  <a:gd name="T20" fmla="*/ 2 w 2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0">
                    <a:moveTo>
                      <a:pt x="2" y="1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íSḻíḓé">
                <a:extLst>
                  <a:ext uri="{FF2B5EF4-FFF2-40B4-BE49-F238E27FC236}">
                    <a16:creationId xmlns:a16="http://schemas.microsoft.com/office/drawing/2014/main" xmlns="" id="{1959389F-9414-43C5-86E3-5DE23BD2F803}"/>
                  </a:ext>
                </a:extLst>
              </p:cNvPr>
              <p:cNvSpPr/>
              <p:nvPr/>
            </p:nvSpPr>
            <p:spPr bwMode="auto">
              <a:xfrm>
                <a:off x="1863106" y="2940602"/>
                <a:ext cx="43007" cy="141303"/>
              </a:xfrm>
              <a:custGeom>
                <a:avLst/>
                <a:gdLst>
                  <a:gd name="T0" fmla="*/ 4 w 13"/>
                  <a:gd name="T1" fmla="*/ 29 h 47"/>
                  <a:gd name="T2" fmla="*/ 4 w 13"/>
                  <a:gd name="T3" fmla="*/ 29 h 47"/>
                  <a:gd name="T4" fmla="*/ 6 w 13"/>
                  <a:gd name="T5" fmla="*/ 24 h 47"/>
                  <a:gd name="T6" fmla="*/ 6 w 13"/>
                  <a:gd name="T7" fmla="*/ 19 h 47"/>
                  <a:gd name="T8" fmla="*/ 6 w 13"/>
                  <a:gd name="T9" fmla="*/ 19 h 47"/>
                  <a:gd name="T10" fmla="*/ 7 w 13"/>
                  <a:gd name="T11" fmla="*/ 14 h 47"/>
                  <a:gd name="T12" fmla="*/ 10 w 13"/>
                  <a:gd name="T13" fmla="*/ 12 h 47"/>
                  <a:gd name="T14" fmla="*/ 10 w 13"/>
                  <a:gd name="T15" fmla="*/ 12 h 47"/>
                  <a:gd name="T16" fmla="*/ 10 w 13"/>
                  <a:gd name="T17" fmla="*/ 9 h 47"/>
                  <a:gd name="T18" fmla="*/ 10 w 13"/>
                  <a:gd name="T19" fmla="*/ 6 h 47"/>
                  <a:gd name="T20" fmla="*/ 13 w 13"/>
                  <a:gd name="T21" fmla="*/ 0 h 47"/>
                  <a:gd name="T22" fmla="*/ 13 w 13"/>
                  <a:gd name="T23" fmla="*/ 0 h 47"/>
                  <a:gd name="T24" fmla="*/ 11 w 13"/>
                  <a:gd name="T25" fmla="*/ 6 h 47"/>
                  <a:gd name="T26" fmla="*/ 11 w 13"/>
                  <a:gd name="T27" fmla="*/ 9 h 47"/>
                  <a:gd name="T28" fmla="*/ 11 w 13"/>
                  <a:gd name="T29" fmla="*/ 13 h 47"/>
                  <a:gd name="T30" fmla="*/ 11 w 13"/>
                  <a:gd name="T31" fmla="*/ 19 h 47"/>
                  <a:gd name="T32" fmla="*/ 11 w 13"/>
                  <a:gd name="T33" fmla="*/ 19 h 47"/>
                  <a:gd name="T34" fmla="*/ 10 w 13"/>
                  <a:gd name="T35" fmla="*/ 20 h 47"/>
                  <a:gd name="T36" fmla="*/ 8 w 13"/>
                  <a:gd name="T37" fmla="*/ 22 h 47"/>
                  <a:gd name="T38" fmla="*/ 8 w 13"/>
                  <a:gd name="T39" fmla="*/ 23 h 47"/>
                  <a:gd name="T40" fmla="*/ 7 w 13"/>
                  <a:gd name="T41" fmla="*/ 24 h 47"/>
                  <a:gd name="T42" fmla="*/ 7 w 13"/>
                  <a:gd name="T43" fmla="*/ 24 h 47"/>
                  <a:gd name="T44" fmla="*/ 6 w 13"/>
                  <a:gd name="T45" fmla="*/ 34 h 47"/>
                  <a:gd name="T46" fmla="*/ 4 w 13"/>
                  <a:gd name="T47" fmla="*/ 39 h 47"/>
                  <a:gd name="T48" fmla="*/ 3 w 13"/>
                  <a:gd name="T49" fmla="*/ 42 h 47"/>
                  <a:gd name="T50" fmla="*/ 3 w 13"/>
                  <a:gd name="T51" fmla="*/ 42 h 47"/>
                  <a:gd name="T52" fmla="*/ 4 w 13"/>
                  <a:gd name="T53" fmla="*/ 39 h 47"/>
                  <a:gd name="T54" fmla="*/ 4 w 13"/>
                  <a:gd name="T55" fmla="*/ 37 h 47"/>
                  <a:gd name="T56" fmla="*/ 4 w 13"/>
                  <a:gd name="T57" fmla="*/ 37 h 47"/>
                  <a:gd name="T58" fmla="*/ 4 w 13"/>
                  <a:gd name="T59" fmla="*/ 37 h 47"/>
                  <a:gd name="T60" fmla="*/ 3 w 13"/>
                  <a:gd name="T61" fmla="*/ 42 h 47"/>
                  <a:gd name="T62" fmla="*/ 0 w 13"/>
                  <a:gd name="T63" fmla="*/ 47 h 47"/>
                  <a:gd name="T64" fmla="*/ 0 w 13"/>
                  <a:gd name="T65" fmla="*/ 47 h 47"/>
                  <a:gd name="T66" fmla="*/ 1 w 13"/>
                  <a:gd name="T67" fmla="*/ 43 h 47"/>
                  <a:gd name="T68" fmla="*/ 3 w 13"/>
                  <a:gd name="T69" fmla="*/ 39 h 47"/>
                  <a:gd name="T70" fmla="*/ 3 w 13"/>
                  <a:gd name="T71" fmla="*/ 39 h 47"/>
                  <a:gd name="T72" fmla="*/ 4 w 13"/>
                  <a:gd name="T73" fmla="*/ 33 h 47"/>
                  <a:gd name="T74" fmla="*/ 4 w 13"/>
                  <a:gd name="T75" fmla="*/ 30 h 47"/>
                  <a:gd name="T76" fmla="*/ 4 w 13"/>
                  <a:gd name="T77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" h="47">
                    <a:moveTo>
                      <a:pt x="4" y="29"/>
                    </a:moveTo>
                    <a:lnTo>
                      <a:pt x="4" y="29"/>
                    </a:lnTo>
                    <a:lnTo>
                      <a:pt x="6" y="24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7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9"/>
                    </a:lnTo>
                    <a:lnTo>
                      <a:pt x="10" y="6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11" y="13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8" y="23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6" y="34"/>
                    </a:lnTo>
                    <a:lnTo>
                      <a:pt x="4" y="39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4" y="39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7"/>
                    </a:lnTo>
                    <a:lnTo>
                      <a:pt x="1" y="43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4" y="2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ïŝlïḋè">
                <a:extLst>
                  <a:ext uri="{FF2B5EF4-FFF2-40B4-BE49-F238E27FC236}">
                    <a16:creationId xmlns:a16="http://schemas.microsoft.com/office/drawing/2014/main" xmlns="" id="{18CDC468-9E8F-4A04-B933-3E26D76C1B84}"/>
                  </a:ext>
                </a:extLst>
              </p:cNvPr>
              <p:cNvSpPr/>
              <p:nvPr/>
            </p:nvSpPr>
            <p:spPr bwMode="auto">
              <a:xfrm>
                <a:off x="2096560" y="2762438"/>
                <a:ext cx="6145" cy="24574"/>
              </a:xfrm>
              <a:custGeom>
                <a:avLst/>
                <a:gdLst>
                  <a:gd name="T0" fmla="*/ 3 w 3"/>
                  <a:gd name="T1" fmla="*/ 0 h 9"/>
                  <a:gd name="T2" fmla="*/ 3 w 3"/>
                  <a:gd name="T3" fmla="*/ 0 h 9"/>
                  <a:gd name="T4" fmla="*/ 3 w 3"/>
                  <a:gd name="T5" fmla="*/ 2 h 9"/>
                  <a:gd name="T6" fmla="*/ 3 w 3"/>
                  <a:gd name="T7" fmla="*/ 3 h 9"/>
                  <a:gd name="T8" fmla="*/ 0 w 3"/>
                  <a:gd name="T9" fmla="*/ 9 h 9"/>
                  <a:gd name="T10" fmla="*/ 0 w 3"/>
                  <a:gd name="T11" fmla="*/ 9 h 9"/>
                  <a:gd name="T12" fmla="*/ 0 w 3"/>
                  <a:gd name="T13" fmla="*/ 4 h 9"/>
                  <a:gd name="T14" fmla="*/ 3 w 3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iśļîde">
                <a:extLst>
                  <a:ext uri="{FF2B5EF4-FFF2-40B4-BE49-F238E27FC236}">
                    <a16:creationId xmlns:a16="http://schemas.microsoft.com/office/drawing/2014/main" xmlns="" id="{3DB919B9-875B-45BB-A746-62968C80E269}"/>
                  </a:ext>
                </a:extLst>
              </p:cNvPr>
              <p:cNvSpPr/>
              <p:nvPr/>
            </p:nvSpPr>
            <p:spPr bwMode="auto">
              <a:xfrm>
                <a:off x="1850819" y="3075761"/>
                <a:ext cx="0" cy="24574"/>
              </a:xfrm>
              <a:custGeom>
                <a:avLst/>
                <a:gdLst>
                  <a:gd name="T0" fmla="*/ 0 w 2"/>
                  <a:gd name="T1" fmla="*/ 4 h 7"/>
                  <a:gd name="T2" fmla="*/ 0 w 2"/>
                  <a:gd name="T3" fmla="*/ 4 h 7"/>
                  <a:gd name="T4" fmla="*/ 2 w 2"/>
                  <a:gd name="T5" fmla="*/ 0 h 7"/>
                  <a:gd name="T6" fmla="*/ 2 w 2"/>
                  <a:gd name="T7" fmla="*/ 0 h 7"/>
                  <a:gd name="T8" fmla="*/ 2 w 2"/>
                  <a:gd name="T9" fmla="*/ 4 h 7"/>
                  <a:gd name="T10" fmla="*/ 2 w 2"/>
                  <a:gd name="T11" fmla="*/ 7 h 7"/>
                  <a:gd name="T12" fmla="*/ 2 w 2"/>
                  <a:gd name="T13" fmla="*/ 7 h 7"/>
                  <a:gd name="T14" fmla="*/ 0 w 2"/>
                  <a:gd name="T15" fmla="*/ 6 h 7"/>
                  <a:gd name="T16" fmla="*/ 0 w 2"/>
                  <a:gd name="T17" fmla="*/ 6 h 7"/>
                  <a:gd name="T18" fmla="*/ 0 w 2"/>
                  <a:gd name="T19" fmla="*/ 6 h 7"/>
                  <a:gd name="T20" fmla="*/ 0 w 2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7">
                    <a:moveTo>
                      <a:pt x="0" y="4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iśḻidé">
                <a:extLst>
                  <a:ext uri="{FF2B5EF4-FFF2-40B4-BE49-F238E27FC236}">
                    <a16:creationId xmlns:a16="http://schemas.microsoft.com/office/drawing/2014/main" xmlns="" id="{292EC14B-D707-45ED-BE81-785F603DF595}"/>
                  </a:ext>
                </a:extLst>
              </p:cNvPr>
              <p:cNvSpPr/>
              <p:nvPr/>
            </p:nvSpPr>
            <p:spPr bwMode="auto">
              <a:xfrm>
                <a:off x="1654226" y="3475087"/>
                <a:ext cx="12287" cy="49148"/>
              </a:xfrm>
              <a:custGeom>
                <a:avLst/>
                <a:gdLst>
                  <a:gd name="T0" fmla="*/ 3 w 5"/>
                  <a:gd name="T1" fmla="*/ 0 h 16"/>
                  <a:gd name="T2" fmla="*/ 3 w 5"/>
                  <a:gd name="T3" fmla="*/ 0 h 16"/>
                  <a:gd name="T4" fmla="*/ 5 w 5"/>
                  <a:gd name="T5" fmla="*/ 3 h 16"/>
                  <a:gd name="T6" fmla="*/ 3 w 5"/>
                  <a:gd name="T7" fmla="*/ 5 h 16"/>
                  <a:gd name="T8" fmla="*/ 3 w 5"/>
                  <a:gd name="T9" fmla="*/ 5 h 16"/>
                  <a:gd name="T10" fmla="*/ 3 w 5"/>
                  <a:gd name="T11" fmla="*/ 7 h 16"/>
                  <a:gd name="T12" fmla="*/ 5 w 5"/>
                  <a:gd name="T13" fmla="*/ 10 h 16"/>
                  <a:gd name="T14" fmla="*/ 5 w 5"/>
                  <a:gd name="T15" fmla="*/ 10 h 16"/>
                  <a:gd name="T16" fmla="*/ 3 w 5"/>
                  <a:gd name="T17" fmla="*/ 12 h 16"/>
                  <a:gd name="T18" fmla="*/ 3 w 5"/>
                  <a:gd name="T19" fmla="*/ 12 h 16"/>
                  <a:gd name="T20" fmla="*/ 2 w 5"/>
                  <a:gd name="T21" fmla="*/ 13 h 16"/>
                  <a:gd name="T22" fmla="*/ 2 w 5"/>
                  <a:gd name="T23" fmla="*/ 16 h 16"/>
                  <a:gd name="T24" fmla="*/ 2 w 5"/>
                  <a:gd name="T25" fmla="*/ 16 h 16"/>
                  <a:gd name="T26" fmla="*/ 0 w 5"/>
                  <a:gd name="T27" fmla="*/ 10 h 16"/>
                  <a:gd name="T28" fmla="*/ 2 w 5"/>
                  <a:gd name="T29" fmla="*/ 7 h 16"/>
                  <a:gd name="T30" fmla="*/ 3 w 5"/>
                  <a:gd name="T31" fmla="*/ 5 h 16"/>
                  <a:gd name="T32" fmla="*/ 3 w 5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16">
                    <a:moveTo>
                      <a:pt x="3" y="0"/>
                    </a:moveTo>
                    <a:lnTo>
                      <a:pt x="3" y="0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3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îṡlïḑe">
                <a:extLst>
                  <a:ext uri="{FF2B5EF4-FFF2-40B4-BE49-F238E27FC236}">
                    <a16:creationId xmlns:a16="http://schemas.microsoft.com/office/drawing/2014/main" xmlns="" id="{709D33F6-214E-4A8A-9975-431544EA88F0}"/>
                  </a:ext>
                </a:extLst>
              </p:cNvPr>
              <p:cNvSpPr/>
              <p:nvPr/>
            </p:nvSpPr>
            <p:spPr bwMode="auto">
              <a:xfrm>
                <a:off x="1727948" y="3278494"/>
                <a:ext cx="6145" cy="30720"/>
              </a:xfrm>
              <a:custGeom>
                <a:avLst/>
                <a:gdLst>
                  <a:gd name="T0" fmla="*/ 1 w 1"/>
                  <a:gd name="T1" fmla="*/ 0 h 12"/>
                  <a:gd name="T2" fmla="*/ 1 w 1"/>
                  <a:gd name="T3" fmla="*/ 0 h 12"/>
                  <a:gd name="T4" fmla="*/ 1 w 1"/>
                  <a:gd name="T5" fmla="*/ 6 h 12"/>
                  <a:gd name="T6" fmla="*/ 1 w 1"/>
                  <a:gd name="T7" fmla="*/ 12 h 12"/>
                  <a:gd name="T8" fmla="*/ 1 w 1"/>
                  <a:gd name="T9" fmla="*/ 12 h 12"/>
                  <a:gd name="T10" fmla="*/ 0 w 1"/>
                  <a:gd name="T11" fmla="*/ 6 h 12"/>
                  <a:gd name="T12" fmla="*/ 0 w 1"/>
                  <a:gd name="T13" fmla="*/ 3 h 12"/>
                  <a:gd name="T14" fmla="*/ 1 w 1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2">
                    <a:moveTo>
                      <a:pt x="1" y="0"/>
                    </a:moveTo>
                    <a:lnTo>
                      <a:pt x="1" y="0"/>
                    </a:lnTo>
                    <a:lnTo>
                      <a:pt x="1" y="6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işḻíḓe">
                <a:extLst>
                  <a:ext uri="{FF2B5EF4-FFF2-40B4-BE49-F238E27FC236}">
                    <a16:creationId xmlns:a16="http://schemas.microsoft.com/office/drawing/2014/main" xmlns="" id="{B7BBD10E-E567-4112-843C-E55FDB13D8EC}"/>
                  </a:ext>
                </a:extLst>
              </p:cNvPr>
              <p:cNvSpPr/>
              <p:nvPr/>
            </p:nvSpPr>
            <p:spPr bwMode="auto">
              <a:xfrm>
                <a:off x="1678801" y="3370650"/>
                <a:ext cx="6145" cy="43007"/>
              </a:xfrm>
              <a:custGeom>
                <a:avLst/>
                <a:gdLst>
                  <a:gd name="T0" fmla="*/ 2 w 2"/>
                  <a:gd name="T1" fmla="*/ 13 h 14"/>
                  <a:gd name="T2" fmla="*/ 2 w 2"/>
                  <a:gd name="T3" fmla="*/ 13 h 14"/>
                  <a:gd name="T4" fmla="*/ 1 w 2"/>
                  <a:gd name="T5" fmla="*/ 14 h 14"/>
                  <a:gd name="T6" fmla="*/ 1 w 2"/>
                  <a:gd name="T7" fmla="*/ 13 h 14"/>
                  <a:gd name="T8" fmla="*/ 0 w 2"/>
                  <a:gd name="T9" fmla="*/ 10 h 14"/>
                  <a:gd name="T10" fmla="*/ 0 w 2"/>
                  <a:gd name="T11" fmla="*/ 10 h 14"/>
                  <a:gd name="T12" fmla="*/ 0 w 2"/>
                  <a:gd name="T13" fmla="*/ 4 h 14"/>
                  <a:gd name="T14" fmla="*/ 0 w 2"/>
                  <a:gd name="T15" fmla="*/ 0 h 14"/>
                  <a:gd name="T16" fmla="*/ 0 w 2"/>
                  <a:gd name="T17" fmla="*/ 0 h 14"/>
                  <a:gd name="T18" fmla="*/ 1 w 2"/>
                  <a:gd name="T19" fmla="*/ 2 h 14"/>
                  <a:gd name="T20" fmla="*/ 2 w 2"/>
                  <a:gd name="T21" fmla="*/ 6 h 14"/>
                  <a:gd name="T22" fmla="*/ 2 w 2"/>
                  <a:gd name="T23" fmla="*/ 6 h 14"/>
                  <a:gd name="T24" fmla="*/ 1 w 2"/>
                  <a:gd name="T25" fmla="*/ 7 h 14"/>
                  <a:gd name="T26" fmla="*/ 1 w 2"/>
                  <a:gd name="T27" fmla="*/ 9 h 14"/>
                  <a:gd name="T28" fmla="*/ 2 w 2"/>
                  <a:gd name="T2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4">
                    <a:moveTo>
                      <a:pt x="2" y="13"/>
                    </a:moveTo>
                    <a:lnTo>
                      <a:pt x="2" y="13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2" y="1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6" name="îṥḷiďè">
                <a:extLst>
                  <a:ext uri="{FF2B5EF4-FFF2-40B4-BE49-F238E27FC236}">
                    <a16:creationId xmlns:a16="http://schemas.microsoft.com/office/drawing/2014/main" xmlns="" id="{FC984F79-BB41-40EE-9AD3-9565E6A52C6D}"/>
                  </a:ext>
                </a:extLst>
              </p:cNvPr>
              <p:cNvSpPr/>
              <p:nvPr/>
            </p:nvSpPr>
            <p:spPr bwMode="auto">
              <a:xfrm>
                <a:off x="1906112" y="2811586"/>
                <a:ext cx="49148" cy="141303"/>
              </a:xfrm>
              <a:custGeom>
                <a:avLst/>
                <a:gdLst>
                  <a:gd name="T0" fmla="*/ 15 w 17"/>
                  <a:gd name="T1" fmla="*/ 10 h 47"/>
                  <a:gd name="T2" fmla="*/ 15 w 17"/>
                  <a:gd name="T3" fmla="*/ 10 h 47"/>
                  <a:gd name="T4" fmla="*/ 14 w 17"/>
                  <a:gd name="T5" fmla="*/ 11 h 47"/>
                  <a:gd name="T6" fmla="*/ 14 w 17"/>
                  <a:gd name="T7" fmla="*/ 13 h 47"/>
                  <a:gd name="T8" fmla="*/ 14 w 17"/>
                  <a:gd name="T9" fmla="*/ 17 h 47"/>
                  <a:gd name="T10" fmla="*/ 14 w 17"/>
                  <a:gd name="T11" fmla="*/ 17 h 47"/>
                  <a:gd name="T12" fmla="*/ 13 w 17"/>
                  <a:gd name="T13" fmla="*/ 20 h 47"/>
                  <a:gd name="T14" fmla="*/ 11 w 17"/>
                  <a:gd name="T15" fmla="*/ 20 h 47"/>
                  <a:gd name="T16" fmla="*/ 11 w 17"/>
                  <a:gd name="T17" fmla="*/ 20 h 47"/>
                  <a:gd name="T18" fmla="*/ 10 w 17"/>
                  <a:gd name="T19" fmla="*/ 26 h 47"/>
                  <a:gd name="T20" fmla="*/ 8 w 17"/>
                  <a:gd name="T21" fmla="*/ 30 h 47"/>
                  <a:gd name="T22" fmla="*/ 8 w 17"/>
                  <a:gd name="T23" fmla="*/ 30 h 47"/>
                  <a:gd name="T24" fmla="*/ 5 w 17"/>
                  <a:gd name="T25" fmla="*/ 36 h 47"/>
                  <a:gd name="T26" fmla="*/ 5 w 17"/>
                  <a:gd name="T27" fmla="*/ 36 h 47"/>
                  <a:gd name="T28" fmla="*/ 5 w 17"/>
                  <a:gd name="T29" fmla="*/ 41 h 47"/>
                  <a:gd name="T30" fmla="*/ 5 w 17"/>
                  <a:gd name="T31" fmla="*/ 41 h 47"/>
                  <a:gd name="T32" fmla="*/ 4 w 17"/>
                  <a:gd name="T33" fmla="*/ 43 h 47"/>
                  <a:gd name="T34" fmla="*/ 3 w 17"/>
                  <a:gd name="T35" fmla="*/ 43 h 47"/>
                  <a:gd name="T36" fmla="*/ 3 w 17"/>
                  <a:gd name="T37" fmla="*/ 45 h 47"/>
                  <a:gd name="T38" fmla="*/ 3 w 17"/>
                  <a:gd name="T39" fmla="*/ 45 h 47"/>
                  <a:gd name="T40" fmla="*/ 1 w 17"/>
                  <a:gd name="T41" fmla="*/ 47 h 47"/>
                  <a:gd name="T42" fmla="*/ 0 w 17"/>
                  <a:gd name="T43" fmla="*/ 47 h 47"/>
                  <a:gd name="T44" fmla="*/ 0 w 17"/>
                  <a:gd name="T45" fmla="*/ 45 h 47"/>
                  <a:gd name="T46" fmla="*/ 1 w 17"/>
                  <a:gd name="T47" fmla="*/ 43 h 47"/>
                  <a:gd name="T48" fmla="*/ 1 w 17"/>
                  <a:gd name="T49" fmla="*/ 43 h 47"/>
                  <a:gd name="T50" fmla="*/ 1 w 17"/>
                  <a:gd name="T51" fmla="*/ 44 h 47"/>
                  <a:gd name="T52" fmla="*/ 1 w 17"/>
                  <a:gd name="T53" fmla="*/ 43 h 47"/>
                  <a:gd name="T54" fmla="*/ 1 w 17"/>
                  <a:gd name="T55" fmla="*/ 43 h 47"/>
                  <a:gd name="T56" fmla="*/ 1 w 17"/>
                  <a:gd name="T57" fmla="*/ 40 h 47"/>
                  <a:gd name="T58" fmla="*/ 1 w 17"/>
                  <a:gd name="T59" fmla="*/ 34 h 47"/>
                  <a:gd name="T60" fmla="*/ 1 w 17"/>
                  <a:gd name="T61" fmla="*/ 34 h 47"/>
                  <a:gd name="T62" fmla="*/ 5 w 17"/>
                  <a:gd name="T63" fmla="*/ 23 h 47"/>
                  <a:gd name="T64" fmla="*/ 5 w 17"/>
                  <a:gd name="T65" fmla="*/ 23 h 47"/>
                  <a:gd name="T66" fmla="*/ 8 w 17"/>
                  <a:gd name="T67" fmla="*/ 18 h 47"/>
                  <a:gd name="T68" fmla="*/ 8 w 17"/>
                  <a:gd name="T69" fmla="*/ 18 h 47"/>
                  <a:gd name="T70" fmla="*/ 10 w 17"/>
                  <a:gd name="T71" fmla="*/ 11 h 47"/>
                  <a:gd name="T72" fmla="*/ 11 w 17"/>
                  <a:gd name="T73" fmla="*/ 8 h 47"/>
                  <a:gd name="T74" fmla="*/ 13 w 17"/>
                  <a:gd name="T75" fmla="*/ 6 h 47"/>
                  <a:gd name="T76" fmla="*/ 13 w 17"/>
                  <a:gd name="T77" fmla="*/ 6 h 47"/>
                  <a:gd name="T78" fmla="*/ 13 w 17"/>
                  <a:gd name="T79" fmla="*/ 10 h 47"/>
                  <a:gd name="T80" fmla="*/ 11 w 17"/>
                  <a:gd name="T81" fmla="*/ 14 h 47"/>
                  <a:gd name="T82" fmla="*/ 8 w 17"/>
                  <a:gd name="T83" fmla="*/ 23 h 47"/>
                  <a:gd name="T84" fmla="*/ 8 w 17"/>
                  <a:gd name="T85" fmla="*/ 23 h 47"/>
                  <a:gd name="T86" fmla="*/ 8 w 17"/>
                  <a:gd name="T87" fmla="*/ 23 h 47"/>
                  <a:gd name="T88" fmla="*/ 8 w 17"/>
                  <a:gd name="T89" fmla="*/ 26 h 47"/>
                  <a:gd name="T90" fmla="*/ 8 w 17"/>
                  <a:gd name="T91" fmla="*/ 26 h 47"/>
                  <a:gd name="T92" fmla="*/ 11 w 17"/>
                  <a:gd name="T93" fmla="*/ 20 h 47"/>
                  <a:gd name="T94" fmla="*/ 13 w 17"/>
                  <a:gd name="T95" fmla="*/ 16 h 47"/>
                  <a:gd name="T96" fmla="*/ 13 w 17"/>
                  <a:gd name="T97" fmla="*/ 16 h 47"/>
                  <a:gd name="T98" fmla="*/ 14 w 17"/>
                  <a:gd name="T99" fmla="*/ 7 h 47"/>
                  <a:gd name="T100" fmla="*/ 15 w 17"/>
                  <a:gd name="T101" fmla="*/ 4 h 47"/>
                  <a:gd name="T102" fmla="*/ 17 w 17"/>
                  <a:gd name="T103" fmla="*/ 0 h 47"/>
                  <a:gd name="T104" fmla="*/ 17 w 17"/>
                  <a:gd name="T105" fmla="*/ 0 h 47"/>
                  <a:gd name="T106" fmla="*/ 15 w 17"/>
                  <a:gd name="T107" fmla="*/ 7 h 47"/>
                  <a:gd name="T108" fmla="*/ 15 w 17"/>
                  <a:gd name="T109" fmla="*/ 1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" h="47">
                    <a:moveTo>
                      <a:pt x="15" y="10"/>
                    </a:moveTo>
                    <a:lnTo>
                      <a:pt x="15" y="10"/>
                    </a:lnTo>
                    <a:lnTo>
                      <a:pt x="14" y="11"/>
                    </a:lnTo>
                    <a:lnTo>
                      <a:pt x="14" y="13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3" y="20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0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4" y="43"/>
                    </a:lnTo>
                    <a:lnTo>
                      <a:pt x="3" y="43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1" y="47"/>
                    </a:lnTo>
                    <a:lnTo>
                      <a:pt x="0" y="47"/>
                    </a:lnTo>
                    <a:lnTo>
                      <a:pt x="0" y="45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4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0"/>
                    </a:lnTo>
                    <a:lnTo>
                      <a:pt x="1" y="34"/>
                    </a:lnTo>
                    <a:lnTo>
                      <a:pt x="1" y="34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11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10"/>
                    </a:lnTo>
                    <a:lnTo>
                      <a:pt x="11" y="14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1" y="20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7"/>
                    </a:lnTo>
                    <a:lnTo>
                      <a:pt x="15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7" name="ïṥliďé">
                <a:extLst>
                  <a:ext uri="{FF2B5EF4-FFF2-40B4-BE49-F238E27FC236}">
                    <a16:creationId xmlns:a16="http://schemas.microsoft.com/office/drawing/2014/main" xmlns="" id="{25AB1072-6311-426E-B0DE-B2C93C76D50A}"/>
                  </a:ext>
                </a:extLst>
              </p:cNvPr>
              <p:cNvSpPr/>
              <p:nvPr/>
            </p:nvSpPr>
            <p:spPr bwMode="auto">
              <a:xfrm>
                <a:off x="1727948" y="3229347"/>
                <a:ext cx="12287" cy="30720"/>
              </a:xfrm>
              <a:custGeom>
                <a:avLst/>
                <a:gdLst>
                  <a:gd name="T0" fmla="*/ 3 w 5"/>
                  <a:gd name="T1" fmla="*/ 7 h 10"/>
                  <a:gd name="T2" fmla="*/ 3 w 5"/>
                  <a:gd name="T3" fmla="*/ 7 h 10"/>
                  <a:gd name="T4" fmla="*/ 2 w 5"/>
                  <a:gd name="T5" fmla="*/ 6 h 10"/>
                  <a:gd name="T6" fmla="*/ 2 w 5"/>
                  <a:gd name="T7" fmla="*/ 7 h 10"/>
                  <a:gd name="T8" fmla="*/ 2 w 5"/>
                  <a:gd name="T9" fmla="*/ 7 h 10"/>
                  <a:gd name="T10" fmla="*/ 0 w 5"/>
                  <a:gd name="T11" fmla="*/ 6 h 10"/>
                  <a:gd name="T12" fmla="*/ 0 w 5"/>
                  <a:gd name="T13" fmla="*/ 6 h 10"/>
                  <a:gd name="T14" fmla="*/ 2 w 5"/>
                  <a:gd name="T15" fmla="*/ 4 h 10"/>
                  <a:gd name="T16" fmla="*/ 2 w 5"/>
                  <a:gd name="T17" fmla="*/ 3 h 10"/>
                  <a:gd name="T18" fmla="*/ 2 w 5"/>
                  <a:gd name="T19" fmla="*/ 1 h 10"/>
                  <a:gd name="T20" fmla="*/ 2 w 5"/>
                  <a:gd name="T21" fmla="*/ 0 h 10"/>
                  <a:gd name="T22" fmla="*/ 2 w 5"/>
                  <a:gd name="T23" fmla="*/ 0 h 10"/>
                  <a:gd name="T24" fmla="*/ 3 w 5"/>
                  <a:gd name="T25" fmla="*/ 3 h 10"/>
                  <a:gd name="T26" fmla="*/ 5 w 5"/>
                  <a:gd name="T27" fmla="*/ 7 h 10"/>
                  <a:gd name="T28" fmla="*/ 5 w 5"/>
                  <a:gd name="T29" fmla="*/ 7 h 10"/>
                  <a:gd name="T30" fmla="*/ 3 w 5"/>
                  <a:gd name="T31" fmla="*/ 10 h 10"/>
                  <a:gd name="T32" fmla="*/ 3 w 5"/>
                  <a:gd name="T33" fmla="*/ 10 h 10"/>
                  <a:gd name="T34" fmla="*/ 3 w 5"/>
                  <a:gd name="T3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0">
                    <a:moveTo>
                      <a:pt x="3" y="7"/>
                    </a:moveTo>
                    <a:lnTo>
                      <a:pt x="3" y="7"/>
                    </a:lnTo>
                    <a:lnTo>
                      <a:pt x="2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8" name="iṥļïḍè">
                <a:extLst>
                  <a:ext uri="{FF2B5EF4-FFF2-40B4-BE49-F238E27FC236}">
                    <a16:creationId xmlns:a16="http://schemas.microsoft.com/office/drawing/2014/main" xmlns="" id="{2DA085E4-1184-4D94-846A-6C2F60F1787E}"/>
                  </a:ext>
                </a:extLst>
              </p:cNvPr>
              <p:cNvSpPr/>
              <p:nvPr/>
            </p:nvSpPr>
            <p:spPr bwMode="auto">
              <a:xfrm>
                <a:off x="2323871" y="2535130"/>
                <a:ext cx="12287" cy="18433"/>
              </a:xfrm>
              <a:custGeom>
                <a:avLst/>
                <a:gdLst>
                  <a:gd name="T0" fmla="*/ 3 w 5"/>
                  <a:gd name="T1" fmla="*/ 0 h 6"/>
                  <a:gd name="T2" fmla="*/ 3 w 5"/>
                  <a:gd name="T3" fmla="*/ 0 h 6"/>
                  <a:gd name="T4" fmla="*/ 5 w 5"/>
                  <a:gd name="T5" fmla="*/ 0 h 6"/>
                  <a:gd name="T6" fmla="*/ 3 w 5"/>
                  <a:gd name="T7" fmla="*/ 1 h 6"/>
                  <a:gd name="T8" fmla="*/ 2 w 5"/>
                  <a:gd name="T9" fmla="*/ 4 h 6"/>
                  <a:gd name="T10" fmla="*/ 0 w 5"/>
                  <a:gd name="T11" fmla="*/ 6 h 6"/>
                  <a:gd name="T12" fmla="*/ 0 w 5"/>
                  <a:gd name="T13" fmla="*/ 6 h 6"/>
                  <a:gd name="T14" fmla="*/ 2 w 5"/>
                  <a:gd name="T15" fmla="*/ 1 h 6"/>
                  <a:gd name="T16" fmla="*/ 2 w 5"/>
                  <a:gd name="T17" fmla="*/ 0 h 6"/>
                  <a:gd name="T18" fmla="*/ 3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îṡ1íďè">
                <a:extLst>
                  <a:ext uri="{FF2B5EF4-FFF2-40B4-BE49-F238E27FC236}">
                    <a16:creationId xmlns:a16="http://schemas.microsoft.com/office/drawing/2014/main" xmlns="" id="{787A4A50-D9D0-481F-85F8-D232C6A46B0F}"/>
                  </a:ext>
                </a:extLst>
              </p:cNvPr>
              <p:cNvSpPr/>
              <p:nvPr/>
            </p:nvSpPr>
            <p:spPr bwMode="auto">
              <a:xfrm>
                <a:off x="2188713" y="2602708"/>
                <a:ext cx="12287" cy="24574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0 h 9"/>
                  <a:gd name="T4" fmla="*/ 4 w 6"/>
                  <a:gd name="T5" fmla="*/ 5 h 9"/>
                  <a:gd name="T6" fmla="*/ 4 w 6"/>
                  <a:gd name="T7" fmla="*/ 5 h 9"/>
                  <a:gd name="T8" fmla="*/ 1 w 6"/>
                  <a:gd name="T9" fmla="*/ 7 h 9"/>
                  <a:gd name="T10" fmla="*/ 1 w 6"/>
                  <a:gd name="T11" fmla="*/ 7 h 9"/>
                  <a:gd name="T12" fmla="*/ 0 w 6"/>
                  <a:gd name="T13" fmla="*/ 9 h 9"/>
                  <a:gd name="T14" fmla="*/ 0 w 6"/>
                  <a:gd name="T15" fmla="*/ 9 h 9"/>
                  <a:gd name="T16" fmla="*/ 0 w 6"/>
                  <a:gd name="T17" fmla="*/ 9 h 9"/>
                  <a:gd name="T18" fmla="*/ 3 w 6"/>
                  <a:gd name="T19" fmla="*/ 5 h 9"/>
                  <a:gd name="T20" fmla="*/ 6 w 6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lnTo>
                      <a:pt x="6" y="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ís1iďè">
                <a:extLst>
                  <a:ext uri="{FF2B5EF4-FFF2-40B4-BE49-F238E27FC236}">
                    <a16:creationId xmlns:a16="http://schemas.microsoft.com/office/drawing/2014/main" xmlns="" id="{E2607F2C-5C43-43CB-B9A0-3658B969D930}"/>
                  </a:ext>
                </a:extLst>
              </p:cNvPr>
              <p:cNvSpPr/>
              <p:nvPr/>
            </p:nvSpPr>
            <p:spPr bwMode="auto">
              <a:xfrm>
                <a:off x="1691087" y="3278494"/>
                <a:ext cx="6145" cy="24574"/>
              </a:xfrm>
              <a:custGeom>
                <a:avLst/>
                <a:gdLst>
                  <a:gd name="T0" fmla="*/ 1 w 1"/>
                  <a:gd name="T1" fmla="*/ 0 h 7"/>
                  <a:gd name="T2" fmla="*/ 1 w 1"/>
                  <a:gd name="T3" fmla="*/ 0 h 7"/>
                  <a:gd name="T4" fmla="*/ 1 w 1"/>
                  <a:gd name="T5" fmla="*/ 5 h 7"/>
                  <a:gd name="T6" fmla="*/ 1 w 1"/>
                  <a:gd name="T7" fmla="*/ 5 h 7"/>
                  <a:gd name="T8" fmla="*/ 0 w 1"/>
                  <a:gd name="T9" fmla="*/ 7 h 7"/>
                  <a:gd name="T10" fmla="*/ 0 w 1"/>
                  <a:gd name="T11" fmla="*/ 7 h 7"/>
                  <a:gd name="T12" fmla="*/ 0 w 1"/>
                  <a:gd name="T13" fmla="*/ 7 h 7"/>
                  <a:gd name="T14" fmla="*/ 0 w 1"/>
                  <a:gd name="T15" fmla="*/ 7 h 7"/>
                  <a:gd name="T16" fmla="*/ 0 w 1"/>
                  <a:gd name="T17" fmla="*/ 4 h 7"/>
                  <a:gd name="T18" fmla="*/ 1 w 1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7">
                    <a:moveTo>
                      <a:pt x="1" y="0"/>
                    </a:moveTo>
                    <a:lnTo>
                      <a:pt x="1" y="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íŝļîďé">
                <a:extLst>
                  <a:ext uri="{FF2B5EF4-FFF2-40B4-BE49-F238E27FC236}">
                    <a16:creationId xmlns:a16="http://schemas.microsoft.com/office/drawing/2014/main" xmlns="" id="{6C9F4817-0FDA-4AA3-B9B2-8700F9C6E615}"/>
                  </a:ext>
                </a:extLst>
              </p:cNvPr>
              <p:cNvSpPr/>
              <p:nvPr/>
            </p:nvSpPr>
            <p:spPr bwMode="auto">
              <a:xfrm>
                <a:off x="1727948" y="3155624"/>
                <a:ext cx="12287" cy="43007"/>
              </a:xfrm>
              <a:custGeom>
                <a:avLst/>
                <a:gdLst>
                  <a:gd name="T0" fmla="*/ 1 w 3"/>
                  <a:gd name="T1" fmla="*/ 2 h 16"/>
                  <a:gd name="T2" fmla="*/ 1 w 3"/>
                  <a:gd name="T3" fmla="*/ 2 h 16"/>
                  <a:gd name="T4" fmla="*/ 1 w 3"/>
                  <a:gd name="T5" fmla="*/ 3 h 16"/>
                  <a:gd name="T6" fmla="*/ 3 w 3"/>
                  <a:gd name="T7" fmla="*/ 0 h 16"/>
                  <a:gd name="T8" fmla="*/ 3 w 3"/>
                  <a:gd name="T9" fmla="*/ 0 h 16"/>
                  <a:gd name="T10" fmla="*/ 3 w 3"/>
                  <a:gd name="T11" fmla="*/ 7 h 16"/>
                  <a:gd name="T12" fmla="*/ 3 w 3"/>
                  <a:gd name="T13" fmla="*/ 7 h 16"/>
                  <a:gd name="T14" fmla="*/ 0 w 3"/>
                  <a:gd name="T15" fmla="*/ 16 h 16"/>
                  <a:gd name="T16" fmla="*/ 0 w 3"/>
                  <a:gd name="T17" fmla="*/ 16 h 16"/>
                  <a:gd name="T18" fmla="*/ 1 w 3"/>
                  <a:gd name="T1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6">
                    <a:moveTo>
                      <a:pt x="1" y="2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íşľídè">
                <a:extLst>
                  <a:ext uri="{FF2B5EF4-FFF2-40B4-BE49-F238E27FC236}">
                    <a16:creationId xmlns:a16="http://schemas.microsoft.com/office/drawing/2014/main" xmlns="" id="{B64168C6-CCB4-4D49-B904-D42A00D49DEB}"/>
                  </a:ext>
                </a:extLst>
              </p:cNvPr>
              <p:cNvSpPr/>
              <p:nvPr/>
            </p:nvSpPr>
            <p:spPr bwMode="auto">
              <a:xfrm>
                <a:off x="1684945" y="3229347"/>
                <a:ext cx="12287" cy="49148"/>
              </a:xfrm>
              <a:custGeom>
                <a:avLst/>
                <a:gdLst>
                  <a:gd name="T0" fmla="*/ 3 w 6"/>
                  <a:gd name="T1" fmla="*/ 14 h 16"/>
                  <a:gd name="T2" fmla="*/ 3 w 6"/>
                  <a:gd name="T3" fmla="*/ 14 h 16"/>
                  <a:gd name="T4" fmla="*/ 1 w 6"/>
                  <a:gd name="T5" fmla="*/ 11 h 16"/>
                  <a:gd name="T6" fmla="*/ 0 w 6"/>
                  <a:gd name="T7" fmla="*/ 11 h 16"/>
                  <a:gd name="T8" fmla="*/ 0 w 6"/>
                  <a:gd name="T9" fmla="*/ 11 h 16"/>
                  <a:gd name="T10" fmla="*/ 1 w 6"/>
                  <a:gd name="T11" fmla="*/ 8 h 16"/>
                  <a:gd name="T12" fmla="*/ 1 w 6"/>
                  <a:gd name="T13" fmla="*/ 6 h 16"/>
                  <a:gd name="T14" fmla="*/ 1 w 6"/>
                  <a:gd name="T15" fmla="*/ 6 h 16"/>
                  <a:gd name="T16" fmla="*/ 3 w 6"/>
                  <a:gd name="T17" fmla="*/ 8 h 16"/>
                  <a:gd name="T18" fmla="*/ 4 w 6"/>
                  <a:gd name="T19" fmla="*/ 6 h 16"/>
                  <a:gd name="T20" fmla="*/ 4 w 6"/>
                  <a:gd name="T21" fmla="*/ 1 h 16"/>
                  <a:gd name="T22" fmla="*/ 4 w 6"/>
                  <a:gd name="T23" fmla="*/ 0 h 16"/>
                  <a:gd name="T24" fmla="*/ 6 w 6"/>
                  <a:gd name="T25" fmla="*/ 0 h 16"/>
                  <a:gd name="T26" fmla="*/ 6 w 6"/>
                  <a:gd name="T27" fmla="*/ 0 h 16"/>
                  <a:gd name="T28" fmla="*/ 4 w 6"/>
                  <a:gd name="T29" fmla="*/ 10 h 16"/>
                  <a:gd name="T30" fmla="*/ 4 w 6"/>
                  <a:gd name="T31" fmla="*/ 14 h 16"/>
                  <a:gd name="T32" fmla="*/ 3 w 6"/>
                  <a:gd name="T33" fmla="*/ 16 h 16"/>
                  <a:gd name="T34" fmla="*/ 3 w 6"/>
                  <a:gd name="T35" fmla="*/ 16 h 16"/>
                  <a:gd name="T36" fmla="*/ 3 w 6"/>
                  <a:gd name="T3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6">
                    <a:moveTo>
                      <a:pt x="3" y="14"/>
                    </a:moveTo>
                    <a:lnTo>
                      <a:pt x="3" y="14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3" y="8"/>
                    </a:lnTo>
                    <a:lnTo>
                      <a:pt x="4" y="6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íṡľîḓe">
                <a:extLst>
                  <a:ext uri="{FF2B5EF4-FFF2-40B4-BE49-F238E27FC236}">
                    <a16:creationId xmlns:a16="http://schemas.microsoft.com/office/drawing/2014/main" xmlns="" id="{08A009E8-9CB2-4B90-96C1-5BBFFDD0120D}"/>
                  </a:ext>
                </a:extLst>
              </p:cNvPr>
              <p:cNvSpPr/>
              <p:nvPr/>
            </p:nvSpPr>
            <p:spPr bwMode="auto">
              <a:xfrm>
                <a:off x="1740235" y="3094190"/>
                <a:ext cx="18433" cy="43007"/>
              </a:xfrm>
              <a:custGeom>
                <a:avLst/>
                <a:gdLst>
                  <a:gd name="T0" fmla="*/ 4 w 4"/>
                  <a:gd name="T1" fmla="*/ 1 h 12"/>
                  <a:gd name="T2" fmla="*/ 4 w 4"/>
                  <a:gd name="T3" fmla="*/ 1 h 12"/>
                  <a:gd name="T4" fmla="*/ 3 w 4"/>
                  <a:gd name="T5" fmla="*/ 2 h 12"/>
                  <a:gd name="T6" fmla="*/ 3 w 4"/>
                  <a:gd name="T7" fmla="*/ 5 h 12"/>
                  <a:gd name="T8" fmla="*/ 1 w 4"/>
                  <a:gd name="T9" fmla="*/ 12 h 12"/>
                  <a:gd name="T10" fmla="*/ 1 w 4"/>
                  <a:gd name="T11" fmla="*/ 12 h 12"/>
                  <a:gd name="T12" fmla="*/ 0 w 4"/>
                  <a:gd name="T13" fmla="*/ 8 h 12"/>
                  <a:gd name="T14" fmla="*/ 1 w 4"/>
                  <a:gd name="T15" fmla="*/ 4 h 12"/>
                  <a:gd name="T16" fmla="*/ 3 w 4"/>
                  <a:gd name="T17" fmla="*/ 1 h 12"/>
                  <a:gd name="T18" fmla="*/ 4 w 4"/>
                  <a:gd name="T19" fmla="*/ 0 h 12"/>
                  <a:gd name="T20" fmla="*/ 4 w 4"/>
                  <a:gd name="T2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12">
                    <a:moveTo>
                      <a:pt x="4" y="1"/>
                    </a:moveTo>
                    <a:lnTo>
                      <a:pt x="4" y="1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4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î$ļîḓè">
                <a:extLst>
                  <a:ext uri="{FF2B5EF4-FFF2-40B4-BE49-F238E27FC236}">
                    <a16:creationId xmlns:a16="http://schemas.microsoft.com/office/drawing/2014/main" xmlns="" id="{EBC7CE53-BAE5-405E-B0D8-898C25B4474A}"/>
                  </a:ext>
                </a:extLst>
              </p:cNvPr>
              <p:cNvSpPr/>
              <p:nvPr/>
            </p:nvSpPr>
            <p:spPr bwMode="auto">
              <a:xfrm>
                <a:off x="1764810" y="3045040"/>
                <a:ext cx="12287" cy="49148"/>
              </a:xfrm>
              <a:custGeom>
                <a:avLst/>
                <a:gdLst>
                  <a:gd name="T0" fmla="*/ 0 w 4"/>
                  <a:gd name="T1" fmla="*/ 10 h 16"/>
                  <a:gd name="T2" fmla="*/ 0 w 4"/>
                  <a:gd name="T3" fmla="*/ 10 h 16"/>
                  <a:gd name="T4" fmla="*/ 2 w 4"/>
                  <a:gd name="T5" fmla="*/ 9 h 16"/>
                  <a:gd name="T6" fmla="*/ 2 w 4"/>
                  <a:gd name="T7" fmla="*/ 8 h 16"/>
                  <a:gd name="T8" fmla="*/ 2 w 4"/>
                  <a:gd name="T9" fmla="*/ 8 h 16"/>
                  <a:gd name="T10" fmla="*/ 3 w 4"/>
                  <a:gd name="T11" fmla="*/ 6 h 16"/>
                  <a:gd name="T12" fmla="*/ 3 w 4"/>
                  <a:gd name="T13" fmla="*/ 6 h 16"/>
                  <a:gd name="T14" fmla="*/ 2 w 4"/>
                  <a:gd name="T15" fmla="*/ 6 h 16"/>
                  <a:gd name="T16" fmla="*/ 2 w 4"/>
                  <a:gd name="T17" fmla="*/ 5 h 16"/>
                  <a:gd name="T18" fmla="*/ 2 w 4"/>
                  <a:gd name="T19" fmla="*/ 5 h 16"/>
                  <a:gd name="T20" fmla="*/ 0 w 4"/>
                  <a:gd name="T21" fmla="*/ 5 h 16"/>
                  <a:gd name="T22" fmla="*/ 0 w 4"/>
                  <a:gd name="T23" fmla="*/ 5 h 16"/>
                  <a:gd name="T24" fmla="*/ 3 w 4"/>
                  <a:gd name="T25" fmla="*/ 0 h 16"/>
                  <a:gd name="T26" fmla="*/ 3 w 4"/>
                  <a:gd name="T27" fmla="*/ 0 h 16"/>
                  <a:gd name="T28" fmla="*/ 3 w 4"/>
                  <a:gd name="T29" fmla="*/ 3 h 16"/>
                  <a:gd name="T30" fmla="*/ 3 w 4"/>
                  <a:gd name="T31" fmla="*/ 3 h 16"/>
                  <a:gd name="T32" fmla="*/ 4 w 4"/>
                  <a:gd name="T33" fmla="*/ 2 h 16"/>
                  <a:gd name="T34" fmla="*/ 4 w 4"/>
                  <a:gd name="T35" fmla="*/ 2 h 16"/>
                  <a:gd name="T36" fmla="*/ 4 w 4"/>
                  <a:gd name="T37" fmla="*/ 6 h 16"/>
                  <a:gd name="T38" fmla="*/ 3 w 4"/>
                  <a:gd name="T39" fmla="*/ 10 h 16"/>
                  <a:gd name="T40" fmla="*/ 3 w 4"/>
                  <a:gd name="T41" fmla="*/ 10 h 16"/>
                  <a:gd name="T42" fmla="*/ 3 w 4"/>
                  <a:gd name="T43" fmla="*/ 9 h 16"/>
                  <a:gd name="T44" fmla="*/ 2 w 4"/>
                  <a:gd name="T45" fmla="*/ 10 h 16"/>
                  <a:gd name="T46" fmla="*/ 2 w 4"/>
                  <a:gd name="T47" fmla="*/ 10 h 16"/>
                  <a:gd name="T48" fmla="*/ 3 w 4"/>
                  <a:gd name="T49" fmla="*/ 13 h 16"/>
                  <a:gd name="T50" fmla="*/ 3 w 4"/>
                  <a:gd name="T51" fmla="*/ 15 h 16"/>
                  <a:gd name="T52" fmla="*/ 3 w 4"/>
                  <a:gd name="T53" fmla="*/ 15 h 16"/>
                  <a:gd name="T54" fmla="*/ 2 w 4"/>
                  <a:gd name="T55" fmla="*/ 16 h 16"/>
                  <a:gd name="T56" fmla="*/ 2 w 4"/>
                  <a:gd name="T57" fmla="*/ 15 h 16"/>
                  <a:gd name="T58" fmla="*/ 0 w 4"/>
                  <a:gd name="T5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" h="16">
                    <a:moveTo>
                      <a:pt x="0" y="10"/>
                    </a:moveTo>
                    <a:lnTo>
                      <a:pt x="0" y="10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6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2" y="16"/>
                    </a:lnTo>
                    <a:lnTo>
                      <a:pt x="2" y="15"/>
                    </a:lnTo>
                    <a:lnTo>
                      <a:pt x="0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5" name="iśḷíďê">
                <a:extLst>
                  <a:ext uri="{FF2B5EF4-FFF2-40B4-BE49-F238E27FC236}">
                    <a16:creationId xmlns:a16="http://schemas.microsoft.com/office/drawing/2014/main" xmlns="" id="{85B5EBFB-329D-47A2-9B36-77E8C67F4F86}"/>
                  </a:ext>
                </a:extLst>
              </p:cNvPr>
              <p:cNvSpPr/>
              <p:nvPr/>
            </p:nvSpPr>
            <p:spPr bwMode="auto">
              <a:xfrm>
                <a:off x="1801670" y="2989751"/>
                <a:ext cx="12287" cy="43007"/>
              </a:xfrm>
              <a:custGeom>
                <a:avLst/>
                <a:gdLst>
                  <a:gd name="T0" fmla="*/ 4 w 4"/>
                  <a:gd name="T1" fmla="*/ 0 h 15"/>
                  <a:gd name="T2" fmla="*/ 4 w 4"/>
                  <a:gd name="T3" fmla="*/ 0 h 15"/>
                  <a:gd name="T4" fmla="*/ 2 w 4"/>
                  <a:gd name="T5" fmla="*/ 7 h 15"/>
                  <a:gd name="T6" fmla="*/ 0 w 4"/>
                  <a:gd name="T7" fmla="*/ 15 h 15"/>
                  <a:gd name="T8" fmla="*/ 0 w 4"/>
                  <a:gd name="T9" fmla="*/ 15 h 15"/>
                  <a:gd name="T10" fmla="*/ 1 w 4"/>
                  <a:gd name="T11" fmla="*/ 7 h 15"/>
                  <a:gd name="T12" fmla="*/ 4 w 4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5">
                    <a:moveTo>
                      <a:pt x="4" y="0"/>
                    </a:moveTo>
                    <a:lnTo>
                      <a:pt x="4" y="0"/>
                    </a:lnTo>
                    <a:lnTo>
                      <a:pt x="2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7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6" name="íšļïḓe">
                <a:extLst>
                  <a:ext uri="{FF2B5EF4-FFF2-40B4-BE49-F238E27FC236}">
                    <a16:creationId xmlns:a16="http://schemas.microsoft.com/office/drawing/2014/main" xmlns="" id="{9C0E868E-0E5D-411E-A2AA-E62B24C6D980}"/>
                  </a:ext>
                </a:extLst>
              </p:cNvPr>
              <p:cNvSpPr/>
              <p:nvPr/>
            </p:nvSpPr>
            <p:spPr bwMode="auto">
              <a:xfrm>
                <a:off x="1697232" y="3167911"/>
                <a:ext cx="12287" cy="49148"/>
              </a:xfrm>
              <a:custGeom>
                <a:avLst/>
                <a:gdLst>
                  <a:gd name="T0" fmla="*/ 0 w 5"/>
                  <a:gd name="T1" fmla="*/ 16 h 16"/>
                  <a:gd name="T2" fmla="*/ 0 w 5"/>
                  <a:gd name="T3" fmla="*/ 16 h 16"/>
                  <a:gd name="T4" fmla="*/ 3 w 5"/>
                  <a:gd name="T5" fmla="*/ 8 h 16"/>
                  <a:gd name="T6" fmla="*/ 5 w 5"/>
                  <a:gd name="T7" fmla="*/ 0 h 16"/>
                  <a:gd name="T8" fmla="*/ 5 w 5"/>
                  <a:gd name="T9" fmla="*/ 0 h 16"/>
                  <a:gd name="T10" fmla="*/ 5 w 5"/>
                  <a:gd name="T11" fmla="*/ 6 h 16"/>
                  <a:gd name="T12" fmla="*/ 3 w 5"/>
                  <a:gd name="T13" fmla="*/ 14 h 16"/>
                  <a:gd name="T14" fmla="*/ 3 w 5"/>
                  <a:gd name="T15" fmla="*/ 14 h 16"/>
                  <a:gd name="T16" fmla="*/ 2 w 5"/>
                  <a:gd name="T17" fmla="*/ 14 h 16"/>
                  <a:gd name="T18" fmla="*/ 2 w 5"/>
                  <a:gd name="T19" fmla="*/ 14 h 16"/>
                  <a:gd name="T20" fmla="*/ 0 w 5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lnTo>
                      <a:pt x="0" y="16"/>
                    </a:lnTo>
                    <a:lnTo>
                      <a:pt x="3" y="8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7" name="iṥļiḋè">
                <a:extLst>
                  <a:ext uri="{FF2B5EF4-FFF2-40B4-BE49-F238E27FC236}">
                    <a16:creationId xmlns:a16="http://schemas.microsoft.com/office/drawing/2014/main" xmlns="" id="{82C8FC8A-4E65-4A0C-B5F8-55FA49E82824}"/>
                  </a:ext>
                </a:extLst>
              </p:cNvPr>
              <p:cNvSpPr/>
              <p:nvPr/>
            </p:nvSpPr>
            <p:spPr bwMode="auto">
              <a:xfrm>
                <a:off x="1955260" y="2762438"/>
                <a:ext cx="18433" cy="43007"/>
              </a:xfrm>
              <a:custGeom>
                <a:avLst/>
                <a:gdLst>
                  <a:gd name="T0" fmla="*/ 6 w 6"/>
                  <a:gd name="T1" fmla="*/ 0 h 14"/>
                  <a:gd name="T2" fmla="*/ 6 w 6"/>
                  <a:gd name="T3" fmla="*/ 0 h 14"/>
                  <a:gd name="T4" fmla="*/ 6 w 6"/>
                  <a:gd name="T5" fmla="*/ 4 h 14"/>
                  <a:gd name="T6" fmla="*/ 6 w 6"/>
                  <a:gd name="T7" fmla="*/ 4 h 14"/>
                  <a:gd name="T8" fmla="*/ 3 w 6"/>
                  <a:gd name="T9" fmla="*/ 9 h 14"/>
                  <a:gd name="T10" fmla="*/ 3 w 6"/>
                  <a:gd name="T11" fmla="*/ 13 h 14"/>
                  <a:gd name="T12" fmla="*/ 3 w 6"/>
                  <a:gd name="T13" fmla="*/ 13 h 14"/>
                  <a:gd name="T14" fmla="*/ 0 w 6"/>
                  <a:gd name="T15" fmla="*/ 14 h 14"/>
                  <a:gd name="T16" fmla="*/ 0 w 6"/>
                  <a:gd name="T17" fmla="*/ 14 h 14"/>
                  <a:gd name="T18" fmla="*/ 3 w 6"/>
                  <a:gd name="T19" fmla="*/ 7 h 14"/>
                  <a:gd name="T20" fmla="*/ 6 w 6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14">
                    <a:moveTo>
                      <a:pt x="6" y="0"/>
                    </a:moveTo>
                    <a:lnTo>
                      <a:pt x="6" y="0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3" y="9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7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8" name="ï$lîdè">
                <a:extLst>
                  <a:ext uri="{FF2B5EF4-FFF2-40B4-BE49-F238E27FC236}">
                    <a16:creationId xmlns:a16="http://schemas.microsoft.com/office/drawing/2014/main" xmlns="" id="{A9E0FE15-F69E-4F42-B1E8-5992B6C2FD5D}"/>
                  </a:ext>
                </a:extLst>
              </p:cNvPr>
              <p:cNvSpPr/>
              <p:nvPr/>
            </p:nvSpPr>
            <p:spPr bwMode="auto">
              <a:xfrm>
                <a:off x="1709520" y="3149482"/>
                <a:ext cx="6145" cy="30720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0 h 10"/>
                  <a:gd name="T4" fmla="*/ 1 w 2"/>
                  <a:gd name="T5" fmla="*/ 4 h 10"/>
                  <a:gd name="T6" fmla="*/ 0 w 2"/>
                  <a:gd name="T7" fmla="*/ 10 h 10"/>
                  <a:gd name="T8" fmla="*/ 0 w 2"/>
                  <a:gd name="T9" fmla="*/ 10 h 10"/>
                  <a:gd name="T10" fmla="*/ 1 w 2"/>
                  <a:gd name="T11" fmla="*/ 3 h 10"/>
                  <a:gd name="T12" fmla="*/ 1 w 2"/>
                  <a:gd name="T13" fmla="*/ 0 h 10"/>
                  <a:gd name="T14" fmla="*/ 2 w 2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2" y="0"/>
                    </a:lnTo>
                    <a:lnTo>
                      <a:pt x="1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9" name="ïŝľïḍé">
                <a:extLst>
                  <a:ext uri="{FF2B5EF4-FFF2-40B4-BE49-F238E27FC236}">
                    <a16:creationId xmlns:a16="http://schemas.microsoft.com/office/drawing/2014/main" xmlns="" id="{DF06C2C2-C14E-4561-8EF8-6C60FA05DEB8}"/>
                  </a:ext>
                </a:extLst>
              </p:cNvPr>
              <p:cNvSpPr/>
              <p:nvPr/>
            </p:nvSpPr>
            <p:spPr bwMode="auto">
              <a:xfrm>
                <a:off x="2262436" y="2485981"/>
                <a:ext cx="30720" cy="36861"/>
              </a:xfrm>
              <a:custGeom>
                <a:avLst/>
                <a:gdLst>
                  <a:gd name="T0" fmla="*/ 10 w 10"/>
                  <a:gd name="T1" fmla="*/ 0 h 12"/>
                  <a:gd name="T2" fmla="*/ 10 w 10"/>
                  <a:gd name="T3" fmla="*/ 0 h 12"/>
                  <a:gd name="T4" fmla="*/ 4 w 10"/>
                  <a:gd name="T5" fmla="*/ 6 h 12"/>
                  <a:gd name="T6" fmla="*/ 0 w 10"/>
                  <a:gd name="T7" fmla="*/ 12 h 12"/>
                  <a:gd name="T8" fmla="*/ 0 w 10"/>
                  <a:gd name="T9" fmla="*/ 12 h 12"/>
                  <a:gd name="T10" fmla="*/ 0 w 10"/>
                  <a:gd name="T11" fmla="*/ 10 h 12"/>
                  <a:gd name="T12" fmla="*/ 3 w 10"/>
                  <a:gd name="T13" fmla="*/ 6 h 12"/>
                  <a:gd name="T14" fmla="*/ 10 w 10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2">
                    <a:moveTo>
                      <a:pt x="10" y="0"/>
                    </a:moveTo>
                    <a:lnTo>
                      <a:pt x="10" y="0"/>
                    </a:lnTo>
                    <a:lnTo>
                      <a:pt x="4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3" y="6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0" name="ïŝḻiḍé">
                <a:extLst>
                  <a:ext uri="{FF2B5EF4-FFF2-40B4-BE49-F238E27FC236}">
                    <a16:creationId xmlns:a16="http://schemas.microsoft.com/office/drawing/2014/main" xmlns="" id="{BD6FF0EB-3B8D-4CB7-88EB-FB93B1D7E19A}"/>
                  </a:ext>
                </a:extLst>
              </p:cNvPr>
              <p:cNvSpPr/>
              <p:nvPr/>
            </p:nvSpPr>
            <p:spPr bwMode="auto">
              <a:xfrm>
                <a:off x="1672658" y="3075761"/>
                <a:ext cx="36861" cy="172019"/>
              </a:xfrm>
              <a:custGeom>
                <a:avLst/>
                <a:gdLst>
                  <a:gd name="T0" fmla="*/ 2 w 12"/>
                  <a:gd name="T1" fmla="*/ 44 h 54"/>
                  <a:gd name="T2" fmla="*/ 2 w 12"/>
                  <a:gd name="T3" fmla="*/ 44 h 54"/>
                  <a:gd name="T4" fmla="*/ 0 w 12"/>
                  <a:gd name="T5" fmla="*/ 43 h 54"/>
                  <a:gd name="T6" fmla="*/ 0 w 12"/>
                  <a:gd name="T7" fmla="*/ 40 h 54"/>
                  <a:gd name="T8" fmla="*/ 0 w 12"/>
                  <a:gd name="T9" fmla="*/ 40 h 54"/>
                  <a:gd name="T10" fmla="*/ 2 w 12"/>
                  <a:gd name="T11" fmla="*/ 31 h 54"/>
                  <a:gd name="T12" fmla="*/ 2 w 12"/>
                  <a:gd name="T13" fmla="*/ 31 h 54"/>
                  <a:gd name="T14" fmla="*/ 3 w 12"/>
                  <a:gd name="T15" fmla="*/ 31 h 54"/>
                  <a:gd name="T16" fmla="*/ 3 w 12"/>
                  <a:gd name="T17" fmla="*/ 31 h 54"/>
                  <a:gd name="T18" fmla="*/ 4 w 12"/>
                  <a:gd name="T19" fmla="*/ 33 h 54"/>
                  <a:gd name="T20" fmla="*/ 4 w 12"/>
                  <a:gd name="T21" fmla="*/ 33 h 54"/>
                  <a:gd name="T22" fmla="*/ 4 w 12"/>
                  <a:gd name="T23" fmla="*/ 24 h 54"/>
                  <a:gd name="T24" fmla="*/ 4 w 12"/>
                  <a:gd name="T25" fmla="*/ 17 h 54"/>
                  <a:gd name="T26" fmla="*/ 4 w 12"/>
                  <a:gd name="T27" fmla="*/ 17 h 54"/>
                  <a:gd name="T28" fmla="*/ 9 w 12"/>
                  <a:gd name="T29" fmla="*/ 10 h 54"/>
                  <a:gd name="T30" fmla="*/ 12 w 12"/>
                  <a:gd name="T31" fmla="*/ 0 h 54"/>
                  <a:gd name="T32" fmla="*/ 12 w 12"/>
                  <a:gd name="T33" fmla="*/ 0 h 54"/>
                  <a:gd name="T34" fmla="*/ 12 w 12"/>
                  <a:gd name="T35" fmla="*/ 4 h 54"/>
                  <a:gd name="T36" fmla="*/ 10 w 12"/>
                  <a:gd name="T37" fmla="*/ 11 h 54"/>
                  <a:gd name="T38" fmla="*/ 10 w 12"/>
                  <a:gd name="T39" fmla="*/ 11 h 54"/>
                  <a:gd name="T40" fmla="*/ 9 w 12"/>
                  <a:gd name="T41" fmla="*/ 17 h 54"/>
                  <a:gd name="T42" fmla="*/ 9 w 12"/>
                  <a:gd name="T43" fmla="*/ 17 h 54"/>
                  <a:gd name="T44" fmla="*/ 7 w 12"/>
                  <a:gd name="T45" fmla="*/ 23 h 54"/>
                  <a:gd name="T46" fmla="*/ 7 w 12"/>
                  <a:gd name="T47" fmla="*/ 23 h 54"/>
                  <a:gd name="T48" fmla="*/ 7 w 12"/>
                  <a:gd name="T49" fmla="*/ 21 h 54"/>
                  <a:gd name="T50" fmla="*/ 9 w 12"/>
                  <a:gd name="T51" fmla="*/ 23 h 54"/>
                  <a:gd name="T52" fmla="*/ 9 w 12"/>
                  <a:gd name="T53" fmla="*/ 23 h 54"/>
                  <a:gd name="T54" fmla="*/ 7 w 12"/>
                  <a:gd name="T55" fmla="*/ 28 h 54"/>
                  <a:gd name="T56" fmla="*/ 6 w 12"/>
                  <a:gd name="T57" fmla="*/ 30 h 54"/>
                  <a:gd name="T58" fmla="*/ 6 w 12"/>
                  <a:gd name="T59" fmla="*/ 27 h 54"/>
                  <a:gd name="T60" fmla="*/ 6 w 12"/>
                  <a:gd name="T61" fmla="*/ 27 h 54"/>
                  <a:gd name="T62" fmla="*/ 4 w 12"/>
                  <a:gd name="T63" fmla="*/ 41 h 54"/>
                  <a:gd name="T64" fmla="*/ 4 w 12"/>
                  <a:gd name="T65" fmla="*/ 41 h 54"/>
                  <a:gd name="T66" fmla="*/ 3 w 12"/>
                  <a:gd name="T67" fmla="*/ 48 h 54"/>
                  <a:gd name="T68" fmla="*/ 0 w 12"/>
                  <a:gd name="T69" fmla="*/ 54 h 54"/>
                  <a:gd name="T70" fmla="*/ 0 w 12"/>
                  <a:gd name="T71" fmla="*/ 54 h 54"/>
                  <a:gd name="T72" fmla="*/ 2 w 12"/>
                  <a:gd name="T73" fmla="*/ 48 h 54"/>
                  <a:gd name="T74" fmla="*/ 2 w 12"/>
                  <a:gd name="T75" fmla="*/ 4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" h="54">
                    <a:moveTo>
                      <a:pt x="2" y="44"/>
                    </a:moveTo>
                    <a:lnTo>
                      <a:pt x="2" y="44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4" y="24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1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7" y="28"/>
                    </a:lnTo>
                    <a:lnTo>
                      <a:pt x="6" y="30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3" y="48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2" y="48"/>
                    </a:lnTo>
                    <a:lnTo>
                      <a:pt x="2" y="4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1" name="ïs1îdè">
                <a:extLst>
                  <a:ext uri="{FF2B5EF4-FFF2-40B4-BE49-F238E27FC236}">
                    <a16:creationId xmlns:a16="http://schemas.microsoft.com/office/drawing/2014/main" xmlns="" id="{D3C45051-F6B5-4F28-B679-B1A04D023AB6}"/>
                  </a:ext>
                </a:extLst>
              </p:cNvPr>
              <p:cNvSpPr/>
              <p:nvPr/>
            </p:nvSpPr>
            <p:spPr bwMode="auto">
              <a:xfrm>
                <a:off x="1758668" y="3045040"/>
                <a:ext cx="0" cy="30720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2 w 2"/>
                  <a:gd name="T5" fmla="*/ 4 h 10"/>
                  <a:gd name="T6" fmla="*/ 0 w 2"/>
                  <a:gd name="T7" fmla="*/ 10 h 10"/>
                  <a:gd name="T8" fmla="*/ 0 w 2"/>
                  <a:gd name="T9" fmla="*/ 10 h 10"/>
                  <a:gd name="T10" fmla="*/ 0 w 2"/>
                  <a:gd name="T11" fmla="*/ 7 h 10"/>
                  <a:gd name="T12" fmla="*/ 0 w 2"/>
                  <a:gd name="T13" fmla="*/ 6 h 10"/>
                  <a:gd name="T14" fmla="*/ 0 w 2"/>
                  <a:gd name="T15" fmla="*/ 4 h 10"/>
                  <a:gd name="T16" fmla="*/ 0 w 2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2" name="ïṡḷiḍe">
                <a:extLst>
                  <a:ext uri="{FF2B5EF4-FFF2-40B4-BE49-F238E27FC236}">
                    <a16:creationId xmlns:a16="http://schemas.microsoft.com/office/drawing/2014/main" xmlns="" id="{F2E72002-4054-42A5-AF25-67850A9D5E1F}"/>
                  </a:ext>
                </a:extLst>
              </p:cNvPr>
              <p:cNvSpPr/>
              <p:nvPr/>
            </p:nvSpPr>
            <p:spPr bwMode="auto">
              <a:xfrm>
                <a:off x="1697232" y="3143338"/>
                <a:ext cx="6145" cy="24574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9 h 9"/>
                  <a:gd name="T4" fmla="*/ 1 w 1"/>
                  <a:gd name="T5" fmla="*/ 0 h 9"/>
                  <a:gd name="T6" fmla="*/ 1 w 1"/>
                  <a:gd name="T7" fmla="*/ 0 h 9"/>
                  <a:gd name="T8" fmla="*/ 1 w 1"/>
                  <a:gd name="T9" fmla="*/ 7 h 9"/>
                  <a:gd name="T10" fmla="*/ 0 w 1"/>
                  <a:gd name="T11" fmla="*/ 9 h 9"/>
                  <a:gd name="T12" fmla="*/ 0 w 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3" name="îṣḻiḓé">
                <a:extLst>
                  <a:ext uri="{FF2B5EF4-FFF2-40B4-BE49-F238E27FC236}">
                    <a16:creationId xmlns:a16="http://schemas.microsoft.com/office/drawing/2014/main" xmlns="" id="{89110E8A-3068-4F62-92AA-0727B6E4E3F9}"/>
                  </a:ext>
                </a:extLst>
              </p:cNvPr>
              <p:cNvSpPr/>
              <p:nvPr/>
            </p:nvSpPr>
            <p:spPr bwMode="auto">
              <a:xfrm>
                <a:off x="1998263" y="2651856"/>
                <a:ext cx="36861" cy="73722"/>
              </a:xfrm>
              <a:custGeom>
                <a:avLst/>
                <a:gdLst>
                  <a:gd name="T0" fmla="*/ 0 w 13"/>
                  <a:gd name="T1" fmla="*/ 24 h 24"/>
                  <a:gd name="T2" fmla="*/ 0 w 13"/>
                  <a:gd name="T3" fmla="*/ 24 h 24"/>
                  <a:gd name="T4" fmla="*/ 1 w 13"/>
                  <a:gd name="T5" fmla="*/ 19 h 24"/>
                  <a:gd name="T6" fmla="*/ 1 w 13"/>
                  <a:gd name="T7" fmla="*/ 19 h 24"/>
                  <a:gd name="T8" fmla="*/ 5 w 13"/>
                  <a:gd name="T9" fmla="*/ 16 h 24"/>
                  <a:gd name="T10" fmla="*/ 5 w 13"/>
                  <a:gd name="T11" fmla="*/ 16 h 24"/>
                  <a:gd name="T12" fmla="*/ 8 w 13"/>
                  <a:gd name="T13" fmla="*/ 7 h 24"/>
                  <a:gd name="T14" fmla="*/ 13 w 13"/>
                  <a:gd name="T15" fmla="*/ 0 h 24"/>
                  <a:gd name="T16" fmla="*/ 13 w 13"/>
                  <a:gd name="T17" fmla="*/ 0 h 24"/>
                  <a:gd name="T18" fmla="*/ 13 w 13"/>
                  <a:gd name="T19" fmla="*/ 0 h 24"/>
                  <a:gd name="T20" fmla="*/ 13 w 13"/>
                  <a:gd name="T21" fmla="*/ 0 h 24"/>
                  <a:gd name="T22" fmla="*/ 13 w 13"/>
                  <a:gd name="T23" fmla="*/ 1 h 24"/>
                  <a:gd name="T24" fmla="*/ 13 w 13"/>
                  <a:gd name="T25" fmla="*/ 3 h 24"/>
                  <a:gd name="T26" fmla="*/ 13 w 13"/>
                  <a:gd name="T27" fmla="*/ 3 h 24"/>
                  <a:gd name="T28" fmla="*/ 10 w 13"/>
                  <a:gd name="T29" fmla="*/ 7 h 24"/>
                  <a:gd name="T30" fmla="*/ 7 w 13"/>
                  <a:gd name="T31" fmla="*/ 14 h 24"/>
                  <a:gd name="T32" fmla="*/ 7 w 13"/>
                  <a:gd name="T33" fmla="*/ 14 h 24"/>
                  <a:gd name="T34" fmla="*/ 8 w 13"/>
                  <a:gd name="T35" fmla="*/ 14 h 24"/>
                  <a:gd name="T36" fmla="*/ 8 w 13"/>
                  <a:gd name="T37" fmla="*/ 17 h 24"/>
                  <a:gd name="T38" fmla="*/ 8 w 13"/>
                  <a:gd name="T39" fmla="*/ 17 h 24"/>
                  <a:gd name="T40" fmla="*/ 3 w 13"/>
                  <a:gd name="T41" fmla="*/ 24 h 24"/>
                  <a:gd name="T42" fmla="*/ 3 w 13"/>
                  <a:gd name="T43" fmla="*/ 24 h 24"/>
                  <a:gd name="T44" fmla="*/ 4 w 13"/>
                  <a:gd name="T45" fmla="*/ 20 h 24"/>
                  <a:gd name="T46" fmla="*/ 5 w 13"/>
                  <a:gd name="T47" fmla="*/ 16 h 24"/>
                  <a:gd name="T48" fmla="*/ 5 w 13"/>
                  <a:gd name="T49" fmla="*/ 16 h 24"/>
                  <a:gd name="T50" fmla="*/ 3 w 13"/>
                  <a:gd name="T51" fmla="*/ 20 h 24"/>
                  <a:gd name="T52" fmla="*/ 1 w 13"/>
                  <a:gd name="T53" fmla="*/ 23 h 24"/>
                  <a:gd name="T54" fmla="*/ 0 w 13"/>
                  <a:gd name="T5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24">
                    <a:moveTo>
                      <a:pt x="0" y="24"/>
                    </a:moveTo>
                    <a:lnTo>
                      <a:pt x="0" y="24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8" y="7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0" y="7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4" y="20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3" y="20"/>
                    </a:lnTo>
                    <a:lnTo>
                      <a:pt x="1" y="23"/>
                    </a:lnTo>
                    <a:lnTo>
                      <a:pt x="0" y="2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" name="iṥliḑe">
                <a:extLst>
                  <a:ext uri="{FF2B5EF4-FFF2-40B4-BE49-F238E27FC236}">
                    <a16:creationId xmlns:a16="http://schemas.microsoft.com/office/drawing/2014/main" xmlns="" id="{562FED6D-FB5E-4953-915C-05AFC003E596}"/>
                  </a:ext>
                </a:extLst>
              </p:cNvPr>
              <p:cNvSpPr/>
              <p:nvPr/>
            </p:nvSpPr>
            <p:spPr bwMode="auto">
              <a:xfrm>
                <a:off x="1985976" y="2713290"/>
                <a:ext cx="18433" cy="30720"/>
              </a:xfrm>
              <a:custGeom>
                <a:avLst/>
                <a:gdLst>
                  <a:gd name="T0" fmla="*/ 6 w 6"/>
                  <a:gd name="T1" fmla="*/ 0 h 10"/>
                  <a:gd name="T2" fmla="*/ 6 w 6"/>
                  <a:gd name="T3" fmla="*/ 0 h 10"/>
                  <a:gd name="T4" fmla="*/ 3 w 6"/>
                  <a:gd name="T5" fmla="*/ 6 h 10"/>
                  <a:gd name="T6" fmla="*/ 0 w 6"/>
                  <a:gd name="T7" fmla="*/ 10 h 10"/>
                  <a:gd name="T8" fmla="*/ 0 w 6"/>
                  <a:gd name="T9" fmla="*/ 10 h 10"/>
                  <a:gd name="T10" fmla="*/ 3 w 6"/>
                  <a:gd name="T11" fmla="*/ 5 h 10"/>
                  <a:gd name="T12" fmla="*/ 6 w 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6" y="0"/>
                    </a:moveTo>
                    <a:lnTo>
                      <a:pt x="6" y="0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5" name="íśľïde">
                <a:extLst>
                  <a:ext uri="{FF2B5EF4-FFF2-40B4-BE49-F238E27FC236}">
                    <a16:creationId xmlns:a16="http://schemas.microsoft.com/office/drawing/2014/main" xmlns="" id="{F76A4E75-2FE3-4F9D-B393-2411674B0303}"/>
                  </a:ext>
                </a:extLst>
              </p:cNvPr>
              <p:cNvSpPr/>
              <p:nvPr/>
            </p:nvSpPr>
            <p:spPr bwMode="auto">
              <a:xfrm>
                <a:off x="1721807" y="3075761"/>
                <a:ext cx="6145" cy="30720"/>
              </a:xfrm>
              <a:custGeom>
                <a:avLst/>
                <a:gdLst>
                  <a:gd name="T0" fmla="*/ 0 w 3"/>
                  <a:gd name="T1" fmla="*/ 1 h 8"/>
                  <a:gd name="T2" fmla="*/ 0 w 3"/>
                  <a:gd name="T3" fmla="*/ 1 h 8"/>
                  <a:gd name="T4" fmla="*/ 1 w 3"/>
                  <a:gd name="T5" fmla="*/ 0 h 8"/>
                  <a:gd name="T6" fmla="*/ 1 w 3"/>
                  <a:gd name="T7" fmla="*/ 0 h 8"/>
                  <a:gd name="T8" fmla="*/ 1 w 3"/>
                  <a:gd name="T9" fmla="*/ 1 h 8"/>
                  <a:gd name="T10" fmla="*/ 3 w 3"/>
                  <a:gd name="T11" fmla="*/ 0 h 8"/>
                  <a:gd name="T12" fmla="*/ 3 w 3"/>
                  <a:gd name="T13" fmla="*/ 0 h 8"/>
                  <a:gd name="T14" fmla="*/ 3 w 3"/>
                  <a:gd name="T15" fmla="*/ 4 h 8"/>
                  <a:gd name="T16" fmla="*/ 0 w 3"/>
                  <a:gd name="T17" fmla="*/ 8 h 8"/>
                  <a:gd name="T18" fmla="*/ 0 w 3"/>
                  <a:gd name="T19" fmla="*/ 8 h 8"/>
                  <a:gd name="T20" fmla="*/ 0 w 3"/>
                  <a:gd name="T21" fmla="*/ 6 h 8"/>
                  <a:gd name="T22" fmla="*/ 0 w 3"/>
                  <a:gd name="T2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8">
                    <a:moveTo>
                      <a:pt x="0" y="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6" name="iS1ïḋe">
                <a:extLst>
                  <a:ext uri="{FF2B5EF4-FFF2-40B4-BE49-F238E27FC236}">
                    <a16:creationId xmlns:a16="http://schemas.microsoft.com/office/drawing/2014/main" xmlns="" id="{2EC3405D-2A75-4FC9-B907-A2F8A9E1EBAF}"/>
                  </a:ext>
                </a:extLst>
              </p:cNvPr>
              <p:cNvSpPr/>
              <p:nvPr/>
            </p:nvSpPr>
            <p:spPr bwMode="auto">
              <a:xfrm>
                <a:off x="2379162" y="2406114"/>
                <a:ext cx="18433" cy="24574"/>
              </a:xfrm>
              <a:custGeom>
                <a:avLst/>
                <a:gdLst>
                  <a:gd name="T0" fmla="*/ 6 w 6"/>
                  <a:gd name="T1" fmla="*/ 0 h 7"/>
                  <a:gd name="T2" fmla="*/ 6 w 6"/>
                  <a:gd name="T3" fmla="*/ 0 h 7"/>
                  <a:gd name="T4" fmla="*/ 3 w 6"/>
                  <a:gd name="T5" fmla="*/ 4 h 7"/>
                  <a:gd name="T6" fmla="*/ 0 w 6"/>
                  <a:gd name="T7" fmla="*/ 7 h 7"/>
                  <a:gd name="T8" fmla="*/ 0 w 6"/>
                  <a:gd name="T9" fmla="*/ 7 h 7"/>
                  <a:gd name="T10" fmla="*/ 3 w 6"/>
                  <a:gd name="T11" fmla="*/ 2 h 7"/>
                  <a:gd name="T12" fmla="*/ 6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6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2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7" name="íṡ1ïḓé">
                <a:extLst>
                  <a:ext uri="{FF2B5EF4-FFF2-40B4-BE49-F238E27FC236}">
                    <a16:creationId xmlns:a16="http://schemas.microsoft.com/office/drawing/2014/main" xmlns="" id="{8B90E1E1-CD54-4166-9131-0EE46B925E3C}"/>
                  </a:ext>
                </a:extLst>
              </p:cNvPr>
              <p:cNvSpPr/>
              <p:nvPr/>
            </p:nvSpPr>
            <p:spPr bwMode="auto">
              <a:xfrm>
                <a:off x="1709520" y="3094190"/>
                <a:ext cx="6145" cy="18433"/>
              </a:xfrm>
              <a:custGeom>
                <a:avLst/>
                <a:gdLst>
                  <a:gd name="T0" fmla="*/ 0 w 2"/>
                  <a:gd name="T1" fmla="*/ 3 h 7"/>
                  <a:gd name="T2" fmla="*/ 0 w 2"/>
                  <a:gd name="T3" fmla="*/ 3 h 7"/>
                  <a:gd name="T4" fmla="*/ 1 w 2"/>
                  <a:gd name="T5" fmla="*/ 2 h 7"/>
                  <a:gd name="T6" fmla="*/ 2 w 2"/>
                  <a:gd name="T7" fmla="*/ 0 h 7"/>
                  <a:gd name="T8" fmla="*/ 2 w 2"/>
                  <a:gd name="T9" fmla="*/ 0 h 7"/>
                  <a:gd name="T10" fmla="*/ 2 w 2"/>
                  <a:gd name="T11" fmla="*/ 4 h 7"/>
                  <a:gd name="T12" fmla="*/ 1 w 2"/>
                  <a:gd name="T13" fmla="*/ 7 h 7"/>
                  <a:gd name="T14" fmla="*/ 1 w 2"/>
                  <a:gd name="T15" fmla="*/ 7 h 7"/>
                  <a:gd name="T16" fmla="*/ 0 w 2"/>
                  <a:gd name="T1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7">
                    <a:moveTo>
                      <a:pt x="0" y="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8" name="ïṣľiḍé">
                <a:extLst>
                  <a:ext uri="{FF2B5EF4-FFF2-40B4-BE49-F238E27FC236}">
                    <a16:creationId xmlns:a16="http://schemas.microsoft.com/office/drawing/2014/main" xmlns="" id="{C72C86D1-7CA3-4D40-BCF7-05C010222FB8}"/>
                  </a:ext>
                </a:extLst>
              </p:cNvPr>
              <p:cNvSpPr/>
              <p:nvPr/>
            </p:nvSpPr>
            <p:spPr bwMode="auto">
              <a:xfrm>
                <a:off x="1856964" y="2830020"/>
                <a:ext cx="12287" cy="36861"/>
              </a:xfrm>
              <a:custGeom>
                <a:avLst/>
                <a:gdLst>
                  <a:gd name="T0" fmla="*/ 3 w 4"/>
                  <a:gd name="T1" fmla="*/ 2 h 12"/>
                  <a:gd name="T2" fmla="*/ 3 w 4"/>
                  <a:gd name="T3" fmla="*/ 2 h 12"/>
                  <a:gd name="T4" fmla="*/ 4 w 4"/>
                  <a:gd name="T5" fmla="*/ 0 h 12"/>
                  <a:gd name="T6" fmla="*/ 4 w 4"/>
                  <a:gd name="T7" fmla="*/ 0 h 12"/>
                  <a:gd name="T8" fmla="*/ 3 w 4"/>
                  <a:gd name="T9" fmla="*/ 7 h 12"/>
                  <a:gd name="T10" fmla="*/ 0 w 4"/>
                  <a:gd name="T11" fmla="*/ 12 h 12"/>
                  <a:gd name="T12" fmla="*/ 0 w 4"/>
                  <a:gd name="T13" fmla="*/ 12 h 12"/>
                  <a:gd name="T14" fmla="*/ 1 w 4"/>
                  <a:gd name="T15" fmla="*/ 8 h 12"/>
                  <a:gd name="T16" fmla="*/ 3 w 4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3" y="2"/>
                    </a:moveTo>
                    <a:lnTo>
                      <a:pt x="3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3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9" name="ïšḻídê">
                <a:extLst>
                  <a:ext uri="{FF2B5EF4-FFF2-40B4-BE49-F238E27FC236}">
                    <a16:creationId xmlns:a16="http://schemas.microsoft.com/office/drawing/2014/main" xmlns="" id="{BA7C568E-F72F-4EE5-931D-128184CB1E8A}"/>
                  </a:ext>
                </a:extLst>
              </p:cNvPr>
              <p:cNvSpPr/>
              <p:nvPr/>
            </p:nvSpPr>
            <p:spPr bwMode="auto">
              <a:xfrm>
                <a:off x="1727948" y="2989751"/>
                <a:ext cx="18433" cy="55293"/>
              </a:xfrm>
              <a:custGeom>
                <a:avLst/>
                <a:gdLst>
                  <a:gd name="T0" fmla="*/ 0 w 5"/>
                  <a:gd name="T1" fmla="*/ 17 h 19"/>
                  <a:gd name="T2" fmla="*/ 0 w 5"/>
                  <a:gd name="T3" fmla="*/ 17 h 19"/>
                  <a:gd name="T4" fmla="*/ 3 w 5"/>
                  <a:gd name="T5" fmla="*/ 9 h 19"/>
                  <a:gd name="T6" fmla="*/ 5 w 5"/>
                  <a:gd name="T7" fmla="*/ 0 h 19"/>
                  <a:gd name="T8" fmla="*/ 5 w 5"/>
                  <a:gd name="T9" fmla="*/ 0 h 19"/>
                  <a:gd name="T10" fmla="*/ 4 w 5"/>
                  <a:gd name="T11" fmla="*/ 10 h 19"/>
                  <a:gd name="T12" fmla="*/ 3 w 5"/>
                  <a:gd name="T13" fmla="*/ 15 h 19"/>
                  <a:gd name="T14" fmla="*/ 1 w 5"/>
                  <a:gd name="T15" fmla="*/ 19 h 19"/>
                  <a:gd name="T16" fmla="*/ 1 w 5"/>
                  <a:gd name="T17" fmla="*/ 19 h 19"/>
                  <a:gd name="T18" fmla="*/ 1 w 5"/>
                  <a:gd name="T19" fmla="*/ 17 h 19"/>
                  <a:gd name="T20" fmla="*/ 1 w 5"/>
                  <a:gd name="T21" fmla="*/ 17 h 19"/>
                  <a:gd name="T22" fmla="*/ 0 w 5"/>
                  <a:gd name="T23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9">
                    <a:moveTo>
                      <a:pt x="0" y="17"/>
                    </a:moveTo>
                    <a:lnTo>
                      <a:pt x="0" y="17"/>
                    </a:lnTo>
                    <a:lnTo>
                      <a:pt x="3" y="9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10"/>
                    </a:lnTo>
                    <a:lnTo>
                      <a:pt x="3" y="15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0" y="1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0" name="íŝļïdê">
                <a:extLst>
                  <a:ext uri="{FF2B5EF4-FFF2-40B4-BE49-F238E27FC236}">
                    <a16:creationId xmlns:a16="http://schemas.microsoft.com/office/drawing/2014/main" xmlns="" id="{E69784AE-350D-4F09-93E2-5C4443E52D4A}"/>
                  </a:ext>
                </a:extLst>
              </p:cNvPr>
              <p:cNvSpPr/>
              <p:nvPr/>
            </p:nvSpPr>
            <p:spPr bwMode="auto">
              <a:xfrm>
                <a:off x="1770955" y="2952890"/>
                <a:ext cx="12287" cy="18433"/>
              </a:xfrm>
              <a:custGeom>
                <a:avLst/>
                <a:gdLst>
                  <a:gd name="T0" fmla="*/ 0 w 3"/>
                  <a:gd name="T1" fmla="*/ 8 h 8"/>
                  <a:gd name="T2" fmla="*/ 0 w 3"/>
                  <a:gd name="T3" fmla="*/ 8 h 8"/>
                  <a:gd name="T4" fmla="*/ 0 w 3"/>
                  <a:gd name="T5" fmla="*/ 2 h 8"/>
                  <a:gd name="T6" fmla="*/ 0 w 3"/>
                  <a:gd name="T7" fmla="*/ 2 h 8"/>
                  <a:gd name="T8" fmla="*/ 1 w 3"/>
                  <a:gd name="T9" fmla="*/ 0 h 8"/>
                  <a:gd name="T10" fmla="*/ 3 w 3"/>
                  <a:gd name="T11" fmla="*/ 0 h 8"/>
                  <a:gd name="T12" fmla="*/ 3 w 3"/>
                  <a:gd name="T13" fmla="*/ 0 h 8"/>
                  <a:gd name="T14" fmla="*/ 1 w 3"/>
                  <a:gd name="T15" fmla="*/ 3 h 8"/>
                  <a:gd name="T16" fmla="*/ 0 w 3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3"/>
                    </a:lnTo>
                    <a:lnTo>
                      <a:pt x="0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1" name="ïşlîďè">
                <a:extLst>
                  <a:ext uri="{FF2B5EF4-FFF2-40B4-BE49-F238E27FC236}">
                    <a16:creationId xmlns:a16="http://schemas.microsoft.com/office/drawing/2014/main" xmlns="" id="{F7BBBF49-23FB-4A80-B174-23913C1D02E2}"/>
                  </a:ext>
                </a:extLst>
              </p:cNvPr>
              <p:cNvSpPr/>
              <p:nvPr/>
            </p:nvSpPr>
            <p:spPr bwMode="auto">
              <a:xfrm>
                <a:off x="1709520" y="3045040"/>
                <a:ext cx="12287" cy="36861"/>
              </a:xfrm>
              <a:custGeom>
                <a:avLst/>
                <a:gdLst>
                  <a:gd name="T0" fmla="*/ 2 w 4"/>
                  <a:gd name="T1" fmla="*/ 3 h 11"/>
                  <a:gd name="T2" fmla="*/ 2 w 4"/>
                  <a:gd name="T3" fmla="*/ 3 h 11"/>
                  <a:gd name="T4" fmla="*/ 2 w 4"/>
                  <a:gd name="T5" fmla="*/ 3 h 11"/>
                  <a:gd name="T6" fmla="*/ 1 w 4"/>
                  <a:gd name="T7" fmla="*/ 6 h 11"/>
                  <a:gd name="T8" fmla="*/ 0 w 4"/>
                  <a:gd name="T9" fmla="*/ 7 h 11"/>
                  <a:gd name="T10" fmla="*/ 0 w 4"/>
                  <a:gd name="T11" fmla="*/ 4 h 11"/>
                  <a:gd name="T12" fmla="*/ 0 w 4"/>
                  <a:gd name="T13" fmla="*/ 4 h 11"/>
                  <a:gd name="T14" fmla="*/ 1 w 4"/>
                  <a:gd name="T15" fmla="*/ 3 h 11"/>
                  <a:gd name="T16" fmla="*/ 1 w 4"/>
                  <a:gd name="T17" fmla="*/ 1 h 11"/>
                  <a:gd name="T18" fmla="*/ 2 w 4"/>
                  <a:gd name="T19" fmla="*/ 1 h 11"/>
                  <a:gd name="T20" fmla="*/ 2 w 4"/>
                  <a:gd name="T21" fmla="*/ 0 h 11"/>
                  <a:gd name="T22" fmla="*/ 2 w 4"/>
                  <a:gd name="T23" fmla="*/ 0 h 11"/>
                  <a:gd name="T24" fmla="*/ 4 w 4"/>
                  <a:gd name="T25" fmla="*/ 6 h 11"/>
                  <a:gd name="T26" fmla="*/ 4 w 4"/>
                  <a:gd name="T27" fmla="*/ 6 h 11"/>
                  <a:gd name="T28" fmla="*/ 2 w 4"/>
                  <a:gd name="T29" fmla="*/ 10 h 11"/>
                  <a:gd name="T30" fmla="*/ 1 w 4"/>
                  <a:gd name="T31" fmla="*/ 11 h 11"/>
                  <a:gd name="T32" fmla="*/ 1 w 4"/>
                  <a:gd name="T33" fmla="*/ 11 h 11"/>
                  <a:gd name="T34" fmla="*/ 1 w 4"/>
                  <a:gd name="T35" fmla="*/ 11 h 11"/>
                  <a:gd name="T36" fmla="*/ 2 w 4"/>
                  <a:gd name="T3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11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2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2" name="iṥľîḑè">
                <a:extLst>
                  <a:ext uri="{FF2B5EF4-FFF2-40B4-BE49-F238E27FC236}">
                    <a16:creationId xmlns:a16="http://schemas.microsoft.com/office/drawing/2014/main" xmlns="" id="{E2C5CC01-B33D-4A66-8FF9-2B1C864C8CE2}"/>
                  </a:ext>
                </a:extLst>
              </p:cNvPr>
              <p:cNvSpPr/>
              <p:nvPr/>
            </p:nvSpPr>
            <p:spPr bwMode="auto">
              <a:xfrm>
                <a:off x="2041270" y="2621140"/>
                <a:ext cx="12287" cy="24574"/>
              </a:xfrm>
              <a:custGeom>
                <a:avLst/>
                <a:gdLst>
                  <a:gd name="T0" fmla="*/ 4 w 4"/>
                  <a:gd name="T1" fmla="*/ 0 h 9"/>
                  <a:gd name="T2" fmla="*/ 4 w 4"/>
                  <a:gd name="T3" fmla="*/ 0 h 9"/>
                  <a:gd name="T4" fmla="*/ 3 w 4"/>
                  <a:gd name="T5" fmla="*/ 4 h 9"/>
                  <a:gd name="T6" fmla="*/ 0 w 4"/>
                  <a:gd name="T7" fmla="*/ 9 h 9"/>
                  <a:gd name="T8" fmla="*/ 0 w 4"/>
                  <a:gd name="T9" fmla="*/ 9 h 9"/>
                  <a:gd name="T10" fmla="*/ 3 w 4"/>
                  <a:gd name="T11" fmla="*/ 3 h 9"/>
                  <a:gd name="T12" fmla="*/ 4 w 4"/>
                  <a:gd name="T13" fmla="*/ 0 h 9"/>
                  <a:gd name="T14" fmla="*/ 4 w 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4" y="0"/>
                    </a:lnTo>
                    <a:lnTo>
                      <a:pt x="3" y="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3" name="îsḷíḍê">
                <a:extLst>
                  <a:ext uri="{FF2B5EF4-FFF2-40B4-BE49-F238E27FC236}">
                    <a16:creationId xmlns:a16="http://schemas.microsoft.com/office/drawing/2014/main" xmlns="" id="{26CB2505-B28E-4B29-BBB3-DFF524C3926A}"/>
                  </a:ext>
                </a:extLst>
              </p:cNvPr>
              <p:cNvSpPr/>
              <p:nvPr/>
            </p:nvSpPr>
            <p:spPr bwMode="auto">
              <a:xfrm>
                <a:off x="1789383" y="2885310"/>
                <a:ext cx="12287" cy="36861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0 h 12"/>
                  <a:gd name="T4" fmla="*/ 0 w 4"/>
                  <a:gd name="T5" fmla="*/ 12 h 12"/>
                  <a:gd name="T6" fmla="*/ 0 w 4"/>
                  <a:gd name="T7" fmla="*/ 12 h 12"/>
                  <a:gd name="T8" fmla="*/ 1 w 4"/>
                  <a:gd name="T9" fmla="*/ 6 h 12"/>
                  <a:gd name="T10" fmla="*/ 4 w 4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lnTo>
                      <a:pt x="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6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4" name="î$ḻïde">
                <a:extLst>
                  <a:ext uri="{FF2B5EF4-FFF2-40B4-BE49-F238E27FC236}">
                    <a16:creationId xmlns:a16="http://schemas.microsoft.com/office/drawing/2014/main" xmlns="" id="{10236862-B41C-4D7B-B38E-A335E410977C}"/>
                  </a:ext>
                </a:extLst>
              </p:cNvPr>
              <p:cNvSpPr/>
              <p:nvPr/>
            </p:nvSpPr>
            <p:spPr bwMode="auto">
              <a:xfrm>
                <a:off x="2471317" y="2326250"/>
                <a:ext cx="18433" cy="1228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3 w 5"/>
                  <a:gd name="T5" fmla="*/ 3 h 5"/>
                  <a:gd name="T6" fmla="*/ 0 w 5"/>
                  <a:gd name="T7" fmla="*/ 5 h 5"/>
                  <a:gd name="T8" fmla="*/ 0 w 5"/>
                  <a:gd name="T9" fmla="*/ 5 h 5"/>
                  <a:gd name="T10" fmla="*/ 1 w 5"/>
                  <a:gd name="T11" fmla="*/ 3 h 5"/>
                  <a:gd name="T12" fmla="*/ 5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5" name="iṧḻiḑè">
                <a:extLst>
                  <a:ext uri="{FF2B5EF4-FFF2-40B4-BE49-F238E27FC236}">
                    <a16:creationId xmlns:a16="http://schemas.microsoft.com/office/drawing/2014/main" xmlns="" id="{176C0A2A-C4FB-4A08-A819-E2A620FD185B}"/>
                  </a:ext>
                </a:extLst>
              </p:cNvPr>
              <p:cNvSpPr/>
              <p:nvPr/>
            </p:nvSpPr>
            <p:spPr bwMode="auto">
              <a:xfrm>
                <a:off x="1838532" y="2799299"/>
                <a:ext cx="18433" cy="30720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0 h 11"/>
                  <a:gd name="T4" fmla="*/ 3 w 6"/>
                  <a:gd name="T5" fmla="*/ 5 h 11"/>
                  <a:gd name="T6" fmla="*/ 0 w 6"/>
                  <a:gd name="T7" fmla="*/ 11 h 11"/>
                  <a:gd name="T8" fmla="*/ 0 w 6"/>
                  <a:gd name="T9" fmla="*/ 11 h 11"/>
                  <a:gd name="T10" fmla="*/ 3 w 6"/>
                  <a:gd name="T11" fmla="*/ 2 h 11"/>
                  <a:gd name="T12" fmla="*/ 3 w 6"/>
                  <a:gd name="T13" fmla="*/ 2 h 11"/>
                  <a:gd name="T14" fmla="*/ 5 w 6"/>
                  <a:gd name="T15" fmla="*/ 0 h 11"/>
                  <a:gd name="T16" fmla="*/ 6 w 6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0"/>
                    </a:lnTo>
                    <a:lnTo>
                      <a:pt x="3" y="5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6" name="îṩliḋê">
                <a:extLst>
                  <a:ext uri="{FF2B5EF4-FFF2-40B4-BE49-F238E27FC236}">
                    <a16:creationId xmlns:a16="http://schemas.microsoft.com/office/drawing/2014/main" xmlns="" id="{4C0EF106-4D36-4625-8CF3-CD800FF45D2A}"/>
                  </a:ext>
                </a:extLst>
              </p:cNvPr>
              <p:cNvSpPr/>
              <p:nvPr/>
            </p:nvSpPr>
            <p:spPr bwMode="auto">
              <a:xfrm>
                <a:off x="2096560" y="2522843"/>
                <a:ext cx="24574" cy="36861"/>
              </a:xfrm>
              <a:custGeom>
                <a:avLst/>
                <a:gdLst>
                  <a:gd name="T0" fmla="*/ 0 w 9"/>
                  <a:gd name="T1" fmla="*/ 11 h 12"/>
                  <a:gd name="T2" fmla="*/ 0 w 9"/>
                  <a:gd name="T3" fmla="*/ 11 h 12"/>
                  <a:gd name="T4" fmla="*/ 4 w 9"/>
                  <a:gd name="T5" fmla="*/ 5 h 12"/>
                  <a:gd name="T6" fmla="*/ 4 w 9"/>
                  <a:gd name="T7" fmla="*/ 5 h 12"/>
                  <a:gd name="T8" fmla="*/ 9 w 9"/>
                  <a:gd name="T9" fmla="*/ 0 h 12"/>
                  <a:gd name="T10" fmla="*/ 9 w 9"/>
                  <a:gd name="T11" fmla="*/ 0 h 12"/>
                  <a:gd name="T12" fmla="*/ 4 w 9"/>
                  <a:gd name="T13" fmla="*/ 8 h 12"/>
                  <a:gd name="T14" fmla="*/ 4 w 9"/>
                  <a:gd name="T15" fmla="*/ 8 h 12"/>
                  <a:gd name="T16" fmla="*/ 2 w 9"/>
                  <a:gd name="T17" fmla="*/ 12 h 12"/>
                  <a:gd name="T18" fmla="*/ 0 w 9"/>
                  <a:gd name="T19" fmla="*/ 12 h 12"/>
                  <a:gd name="T20" fmla="*/ 0 w 9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0" y="11"/>
                    </a:moveTo>
                    <a:lnTo>
                      <a:pt x="0" y="11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7" name="ísļidê">
                <a:extLst>
                  <a:ext uri="{FF2B5EF4-FFF2-40B4-BE49-F238E27FC236}">
                    <a16:creationId xmlns:a16="http://schemas.microsoft.com/office/drawing/2014/main" xmlns="" id="{9AA89934-D2F5-4C14-8038-64026D5C7FCA}"/>
                  </a:ext>
                </a:extLst>
              </p:cNvPr>
              <p:cNvSpPr/>
              <p:nvPr/>
            </p:nvSpPr>
            <p:spPr bwMode="auto">
              <a:xfrm>
                <a:off x="1703374" y="2897597"/>
                <a:ext cx="49148" cy="110582"/>
              </a:xfrm>
              <a:custGeom>
                <a:avLst/>
                <a:gdLst>
                  <a:gd name="T0" fmla="*/ 9 w 16"/>
                  <a:gd name="T1" fmla="*/ 5 h 36"/>
                  <a:gd name="T2" fmla="*/ 9 w 16"/>
                  <a:gd name="T3" fmla="*/ 5 h 36"/>
                  <a:gd name="T4" fmla="*/ 9 w 16"/>
                  <a:gd name="T5" fmla="*/ 8 h 36"/>
                  <a:gd name="T6" fmla="*/ 9 w 16"/>
                  <a:gd name="T7" fmla="*/ 8 h 36"/>
                  <a:gd name="T8" fmla="*/ 10 w 16"/>
                  <a:gd name="T9" fmla="*/ 3 h 36"/>
                  <a:gd name="T10" fmla="*/ 10 w 16"/>
                  <a:gd name="T11" fmla="*/ 3 h 36"/>
                  <a:gd name="T12" fmla="*/ 10 w 16"/>
                  <a:gd name="T13" fmla="*/ 8 h 36"/>
                  <a:gd name="T14" fmla="*/ 9 w 16"/>
                  <a:gd name="T15" fmla="*/ 12 h 36"/>
                  <a:gd name="T16" fmla="*/ 9 w 16"/>
                  <a:gd name="T17" fmla="*/ 12 h 36"/>
                  <a:gd name="T18" fmla="*/ 12 w 16"/>
                  <a:gd name="T19" fmla="*/ 6 h 36"/>
                  <a:gd name="T20" fmla="*/ 14 w 16"/>
                  <a:gd name="T21" fmla="*/ 2 h 36"/>
                  <a:gd name="T22" fmla="*/ 14 w 16"/>
                  <a:gd name="T23" fmla="*/ 2 h 36"/>
                  <a:gd name="T24" fmla="*/ 16 w 16"/>
                  <a:gd name="T25" fmla="*/ 0 h 36"/>
                  <a:gd name="T26" fmla="*/ 16 w 16"/>
                  <a:gd name="T27" fmla="*/ 0 h 36"/>
                  <a:gd name="T28" fmla="*/ 16 w 16"/>
                  <a:gd name="T29" fmla="*/ 3 h 36"/>
                  <a:gd name="T30" fmla="*/ 16 w 16"/>
                  <a:gd name="T31" fmla="*/ 3 h 36"/>
                  <a:gd name="T32" fmla="*/ 16 w 16"/>
                  <a:gd name="T33" fmla="*/ 3 h 36"/>
                  <a:gd name="T34" fmla="*/ 14 w 16"/>
                  <a:gd name="T35" fmla="*/ 5 h 36"/>
                  <a:gd name="T36" fmla="*/ 13 w 16"/>
                  <a:gd name="T37" fmla="*/ 9 h 36"/>
                  <a:gd name="T38" fmla="*/ 13 w 16"/>
                  <a:gd name="T39" fmla="*/ 9 h 36"/>
                  <a:gd name="T40" fmla="*/ 12 w 16"/>
                  <a:gd name="T41" fmla="*/ 12 h 36"/>
                  <a:gd name="T42" fmla="*/ 12 w 16"/>
                  <a:gd name="T43" fmla="*/ 15 h 36"/>
                  <a:gd name="T44" fmla="*/ 12 w 16"/>
                  <a:gd name="T45" fmla="*/ 15 h 36"/>
                  <a:gd name="T46" fmla="*/ 10 w 16"/>
                  <a:gd name="T47" fmla="*/ 19 h 36"/>
                  <a:gd name="T48" fmla="*/ 10 w 16"/>
                  <a:gd name="T49" fmla="*/ 19 h 36"/>
                  <a:gd name="T50" fmla="*/ 9 w 16"/>
                  <a:gd name="T51" fmla="*/ 22 h 36"/>
                  <a:gd name="T52" fmla="*/ 9 w 16"/>
                  <a:gd name="T53" fmla="*/ 22 h 36"/>
                  <a:gd name="T54" fmla="*/ 6 w 16"/>
                  <a:gd name="T55" fmla="*/ 26 h 36"/>
                  <a:gd name="T56" fmla="*/ 4 w 16"/>
                  <a:gd name="T57" fmla="*/ 32 h 36"/>
                  <a:gd name="T58" fmla="*/ 4 w 16"/>
                  <a:gd name="T59" fmla="*/ 32 h 36"/>
                  <a:gd name="T60" fmla="*/ 4 w 16"/>
                  <a:gd name="T61" fmla="*/ 33 h 36"/>
                  <a:gd name="T62" fmla="*/ 4 w 16"/>
                  <a:gd name="T63" fmla="*/ 32 h 36"/>
                  <a:gd name="T64" fmla="*/ 6 w 16"/>
                  <a:gd name="T65" fmla="*/ 32 h 36"/>
                  <a:gd name="T66" fmla="*/ 6 w 16"/>
                  <a:gd name="T67" fmla="*/ 32 h 36"/>
                  <a:gd name="T68" fmla="*/ 6 w 16"/>
                  <a:gd name="T69" fmla="*/ 32 h 36"/>
                  <a:gd name="T70" fmla="*/ 3 w 16"/>
                  <a:gd name="T71" fmla="*/ 36 h 36"/>
                  <a:gd name="T72" fmla="*/ 3 w 16"/>
                  <a:gd name="T73" fmla="*/ 36 h 36"/>
                  <a:gd name="T74" fmla="*/ 2 w 16"/>
                  <a:gd name="T75" fmla="*/ 36 h 36"/>
                  <a:gd name="T76" fmla="*/ 0 w 16"/>
                  <a:gd name="T77" fmla="*/ 29 h 36"/>
                  <a:gd name="T78" fmla="*/ 0 w 16"/>
                  <a:gd name="T79" fmla="*/ 29 h 36"/>
                  <a:gd name="T80" fmla="*/ 2 w 16"/>
                  <a:gd name="T81" fmla="*/ 29 h 36"/>
                  <a:gd name="T82" fmla="*/ 3 w 16"/>
                  <a:gd name="T83" fmla="*/ 29 h 36"/>
                  <a:gd name="T84" fmla="*/ 3 w 16"/>
                  <a:gd name="T85" fmla="*/ 29 h 36"/>
                  <a:gd name="T86" fmla="*/ 3 w 16"/>
                  <a:gd name="T87" fmla="*/ 26 h 36"/>
                  <a:gd name="T88" fmla="*/ 4 w 16"/>
                  <a:gd name="T89" fmla="*/ 23 h 36"/>
                  <a:gd name="T90" fmla="*/ 4 w 16"/>
                  <a:gd name="T91" fmla="*/ 23 h 36"/>
                  <a:gd name="T92" fmla="*/ 2 w 16"/>
                  <a:gd name="T93" fmla="*/ 26 h 36"/>
                  <a:gd name="T94" fmla="*/ 2 w 16"/>
                  <a:gd name="T95" fmla="*/ 26 h 36"/>
                  <a:gd name="T96" fmla="*/ 3 w 16"/>
                  <a:gd name="T97" fmla="*/ 20 h 36"/>
                  <a:gd name="T98" fmla="*/ 3 w 16"/>
                  <a:gd name="T99" fmla="*/ 20 h 36"/>
                  <a:gd name="T100" fmla="*/ 2 w 16"/>
                  <a:gd name="T101" fmla="*/ 20 h 36"/>
                  <a:gd name="T102" fmla="*/ 2 w 16"/>
                  <a:gd name="T103" fmla="*/ 20 h 36"/>
                  <a:gd name="T104" fmla="*/ 3 w 16"/>
                  <a:gd name="T105" fmla="*/ 16 h 36"/>
                  <a:gd name="T106" fmla="*/ 4 w 16"/>
                  <a:gd name="T107" fmla="*/ 12 h 36"/>
                  <a:gd name="T108" fmla="*/ 4 w 16"/>
                  <a:gd name="T109" fmla="*/ 12 h 36"/>
                  <a:gd name="T110" fmla="*/ 4 w 16"/>
                  <a:gd name="T111" fmla="*/ 15 h 36"/>
                  <a:gd name="T112" fmla="*/ 4 w 16"/>
                  <a:gd name="T113" fmla="*/ 16 h 36"/>
                  <a:gd name="T114" fmla="*/ 4 w 16"/>
                  <a:gd name="T115" fmla="*/ 16 h 36"/>
                  <a:gd name="T116" fmla="*/ 9 w 16"/>
                  <a:gd name="T1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" h="36">
                    <a:moveTo>
                      <a:pt x="9" y="5"/>
                    </a:moveTo>
                    <a:lnTo>
                      <a:pt x="9" y="5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0" y="8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6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5"/>
                    </a:lnTo>
                    <a:lnTo>
                      <a:pt x="13" y="9"/>
                    </a:lnTo>
                    <a:lnTo>
                      <a:pt x="13" y="9"/>
                    </a:lnTo>
                    <a:lnTo>
                      <a:pt x="12" y="12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6" y="26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4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3" y="16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5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9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8" name="islíďê">
                <a:extLst>
                  <a:ext uri="{FF2B5EF4-FFF2-40B4-BE49-F238E27FC236}">
                    <a16:creationId xmlns:a16="http://schemas.microsoft.com/office/drawing/2014/main" xmlns="" id="{B84D8AEA-B677-4905-A4A4-24A13B4747B6}"/>
                  </a:ext>
                </a:extLst>
              </p:cNvPr>
              <p:cNvSpPr/>
              <p:nvPr/>
            </p:nvSpPr>
            <p:spPr bwMode="auto">
              <a:xfrm>
                <a:off x="1795529" y="2756298"/>
                <a:ext cx="36861" cy="92155"/>
              </a:xfrm>
              <a:custGeom>
                <a:avLst/>
                <a:gdLst>
                  <a:gd name="T0" fmla="*/ 0 w 12"/>
                  <a:gd name="T1" fmla="*/ 25 h 30"/>
                  <a:gd name="T2" fmla="*/ 0 w 12"/>
                  <a:gd name="T3" fmla="*/ 25 h 30"/>
                  <a:gd name="T4" fmla="*/ 0 w 12"/>
                  <a:gd name="T5" fmla="*/ 22 h 30"/>
                  <a:gd name="T6" fmla="*/ 2 w 12"/>
                  <a:gd name="T7" fmla="*/ 17 h 30"/>
                  <a:gd name="T8" fmla="*/ 2 w 12"/>
                  <a:gd name="T9" fmla="*/ 17 h 30"/>
                  <a:gd name="T10" fmla="*/ 3 w 12"/>
                  <a:gd name="T11" fmla="*/ 16 h 30"/>
                  <a:gd name="T12" fmla="*/ 4 w 12"/>
                  <a:gd name="T13" fmla="*/ 13 h 30"/>
                  <a:gd name="T14" fmla="*/ 4 w 12"/>
                  <a:gd name="T15" fmla="*/ 13 h 30"/>
                  <a:gd name="T16" fmla="*/ 7 w 12"/>
                  <a:gd name="T17" fmla="*/ 6 h 30"/>
                  <a:gd name="T18" fmla="*/ 7 w 12"/>
                  <a:gd name="T19" fmla="*/ 6 h 30"/>
                  <a:gd name="T20" fmla="*/ 7 w 12"/>
                  <a:gd name="T21" fmla="*/ 7 h 30"/>
                  <a:gd name="T22" fmla="*/ 9 w 12"/>
                  <a:gd name="T23" fmla="*/ 6 h 30"/>
                  <a:gd name="T24" fmla="*/ 10 w 12"/>
                  <a:gd name="T25" fmla="*/ 2 h 30"/>
                  <a:gd name="T26" fmla="*/ 12 w 12"/>
                  <a:gd name="T27" fmla="*/ 0 h 30"/>
                  <a:gd name="T28" fmla="*/ 12 w 12"/>
                  <a:gd name="T29" fmla="*/ 0 h 30"/>
                  <a:gd name="T30" fmla="*/ 9 w 12"/>
                  <a:gd name="T31" fmla="*/ 7 h 30"/>
                  <a:gd name="T32" fmla="*/ 6 w 12"/>
                  <a:gd name="T33" fmla="*/ 13 h 30"/>
                  <a:gd name="T34" fmla="*/ 6 w 12"/>
                  <a:gd name="T35" fmla="*/ 13 h 30"/>
                  <a:gd name="T36" fmla="*/ 6 w 12"/>
                  <a:gd name="T37" fmla="*/ 19 h 30"/>
                  <a:gd name="T38" fmla="*/ 6 w 12"/>
                  <a:gd name="T39" fmla="*/ 23 h 30"/>
                  <a:gd name="T40" fmla="*/ 6 w 12"/>
                  <a:gd name="T41" fmla="*/ 26 h 30"/>
                  <a:gd name="T42" fmla="*/ 4 w 12"/>
                  <a:gd name="T43" fmla="*/ 30 h 30"/>
                  <a:gd name="T44" fmla="*/ 4 w 12"/>
                  <a:gd name="T45" fmla="*/ 30 h 30"/>
                  <a:gd name="T46" fmla="*/ 4 w 12"/>
                  <a:gd name="T47" fmla="*/ 26 h 30"/>
                  <a:gd name="T48" fmla="*/ 4 w 12"/>
                  <a:gd name="T49" fmla="*/ 22 h 30"/>
                  <a:gd name="T50" fmla="*/ 3 w 12"/>
                  <a:gd name="T51" fmla="*/ 20 h 30"/>
                  <a:gd name="T52" fmla="*/ 3 w 12"/>
                  <a:gd name="T53" fmla="*/ 20 h 30"/>
                  <a:gd name="T54" fmla="*/ 0 w 12"/>
                  <a:gd name="T55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" h="30">
                    <a:moveTo>
                      <a:pt x="0" y="25"/>
                    </a:moveTo>
                    <a:lnTo>
                      <a:pt x="0" y="25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3" y="16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9" y="6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7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4" y="22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0" y="2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9" name="işlîḋê">
                <a:extLst>
                  <a:ext uri="{FF2B5EF4-FFF2-40B4-BE49-F238E27FC236}">
                    <a16:creationId xmlns:a16="http://schemas.microsoft.com/office/drawing/2014/main" xmlns="" id="{759EA86D-088B-4DDB-BAE0-58BCE4448C75}"/>
                  </a:ext>
                </a:extLst>
              </p:cNvPr>
              <p:cNvSpPr/>
              <p:nvPr/>
            </p:nvSpPr>
            <p:spPr bwMode="auto">
              <a:xfrm>
                <a:off x="2520465" y="2240240"/>
                <a:ext cx="61435" cy="55293"/>
              </a:xfrm>
              <a:custGeom>
                <a:avLst/>
                <a:gdLst>
                  <a:gd name="T0" fmla="*/ 11 w 18"/>
                  <a:gd name="T1" fmla="*/ 5 h 17"/>
                  <a:gd name="T2" fmla="*/ 11 w 18"/>
                  <a:gd name="T3" fmla="*/ 5 h 17"/>
                  <a:gd name="T4" fmla="*/ 11 w 18"/>
                  <a:gd name="T5" fmla="*/ 7 h 17"/>
                  <a:gd name="T6" fmla="*/ 11 w 18"/>
                  <a:gd name="T7" fmla="*/ 7 h 17"/>
                  <a:gd name="T8" fmla="*/ 13 w 18"/>
                  <a:gd name="T9" fmla="*/ 7 h 17"/>
                  <a:gd name="T10" fmla="*/ 13 w 18"/>
                  <a:gd name="T11" fmla="*/ 7 h 17"/>
                  <a:gd name="T12" fmla="*/ 14 w 18"/>
                  <a:gd name="T13" fmla="*/ 5 h 17"/>
                  <a:gd name="T14" fmla="*/ 14 w 18"/>
                  <a:gd name="T15" fmla="*/ 2 h 17"/>
                  <a:gd name="T16" fmla="*/ 14 w 18"/>
                  <a:gd name="T17" fmla="*/ 2 h 17"/>
                  <a:gd name="T18" fmla="*/ 18 w 18"/>
                  <a:gd name="T19" fmla="*/ 0 h 17"/>
                  <a:gd name="T20" fmla="*/ 18 w 18"/>
                  <a:gd name="T21" fmla="*/ 0 h 17"/>
                  <a:gd name="T22" fmla="*/ 17 w 18"/>
                  <a:gd name="T23" fmla="*/ 5 h 17"/>
                  <a:gd name="T24" fmla="*/ 14 w 18"/>
                  <a:gd name="T25" fmla="*/ 10 h 17"/>
                  <a:gd name="T26" fmla="*/ 14 w 18"/>
                  <a:gd name="T27" fmla="*/ 10 h 17"/>
                  <a:gd name="T28" fmla="*/ 7 w 18"/>
                  <a:gd name="T29" fmla="*/ 13 h 17"/>
                  <a:gd name="T30" fmla="*/ 0 w 18"/>
                  <a:gd name="T31" fmla="*/ 17 h 17"/>
                  <a:gd name="T32" fmla="*/ 0 w 18"/>
                  <a:gd name="T33" fmla="*/ 17 h 17"/>
                  <a:gd name="T34" fmla="*/ 6 w 18"/>
                  <a:gd name="T35" fmla="*/ 12 h 17"/>
                  <a:gd name="T36" fmla="*/ 11 w 18"/>
                  <a:gd name="T3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" h="17">
                    <a:moveTo>
                      <a:pt x="11" y="5"/>
                    </a:moveTo>
                    <a:lnTo>
                      <a:pt x="11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7" y="5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7" y="1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6" y="12"/>
                    </a:lnTo>
                    <a:lnTo>
                      <a:pt x="11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0" name="ïSḻiḍe">
                <a:extLst>
                  <a:ext uri="{FF2B5EF4-FFF2-40B4-BE49-F238E27FC236}">
                    <a16:creationId xmlns:a16="http://schemas.microsoft.com/office/drawing/2014/main" xmlns="" id="{BAA266B9-0C61-4761-B25B-F3AAF587ED91}"/>
                  </a:ext>
                </a:extLst>
              </p:cNvPr>
              <p:cNvSpPr/>
              <p:nvPr/>
            </p:nvSpPr>
            <p:spPr bwMode="auto">
              <a:xfrm>
                <a:off x="2121134" y="2498269"/>
                <a:ext cx="18433" cy="24574"/>
              </a:xfrm>
              <a:custGeom>
                <a:avLst/>
                <a:gdLst>
                  <a:gd name="T0" fmla="*/ 5 w 5"/>
                  <a:gd name="T1" fmla="*/ 0 h 9"/>
                  <a:gd name="T2" fmla="*/ 5 w 5"/>
                  <a:gd name="T3" fmla="*/ 0 h 9"/>
                  <a:gd name="T4" fmla="*/ 4 w 5"/>
                  <a:gd name="T5" fmla="*/ 4 h 9"/>
                  <a:gd name="T6" fmla="*/ 0 w 5"/>
                  <a:gd name="T7" fmla="*/ 9 h 9"/>
                  <a:gd name="T8" fmla="*/ 0 w 5"/>
                  <a:gd name="T9" fmla="*/ 9 h 9"/>
                  <a:gd name="T10" fmla="*/ 5 w 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lnTo>
                      <a:pt x="5" y="0"/>
                    </a:lnTo>
                    <a:lnTo>
                      <a:pt x="4" y="4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1" name="íS1ïde">
                <a:extLst>
                  <a:ext uri="{FF2B5EF4-FFF2-40B4-BE49-F238E27FC236}">
                    <a16:creationId xmlns:a16="http://schemas.microsoft.com/office/drawing/2014/main" xmlns="" id="{4C298D5F-2FE9-446D-AD38-4AE9C1FE95F4}"/>
                  </a:ext>
                </a:extLst>
              </p:cNvPr>
              <p:cNvSpPr/>
              <p:nvPr/>
            </p:nvSpPr>
            <p:spPr bwMode="auto">
              <a:xfrm>
                <a:off x="1697232" y="2983606"/>
                <a:ext cx="6145" cy="18433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0 h 6"/>
                  <a:gd name="T4" fmla="*/ 2 w 3"/>
                  <a:gd name="T5" fmla="*/ 1 h 6"/>
                  <a:gd name="T6" fmla="*/ 2 w 3"/>
                  <a:gd name="T7" fmla="*/ 0 h 6"/>
                  <a:gd name="T8" fmla="*/ 3 w 3"/>
                  <a:gd name="T9" fmla="*/ 0 h 6"/>
                  <a:gd name="T10" fmla="*/ 3 w 3"/>
                  <a:gd name="T11" fmla="*/ 1 h 6"/>
                  <a:gd name="T12" fmla="*/ 3 w 3"/>
                  <a:gd name="T13" fmla="*/ 1 h 6"/>
                  <a:gd name="T14" fmla="*/ 2 w 3"/>
                  <a:gd name="T15" fmla="*/ 4 h 6"/>
                  <a:gd name="T16" fmla="*/ 2 w 3"/>
                  <a:gd name="T17" fmla="*/ 6 h 6"/>
                  <a:gd name="T18" fmla="*/ 0 w 3"/>
                  <a:gd name="T19" fmla="*/ 4 h 6"/>
                  <a:gd name="T20" fmla="*/ 2 w 3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2" name="iśḻide">
                <a:extLst>
                  <a:ext uri="{FF2B5EF4-FFF2-40B4-BE49-F238E27FC236}">
                    <a16:creationId xmlns:a16="http://schemas.microsoft.com/office/drawing/2014/main" xmlns="" id="{FEB63AB8-1495-41A4-8B94-29C13A12A342}"/>
                  </a:ext>
                </a:extLst>
              </p:cNvPr>
              <p:cNvSpPr/>
              <p:nvPr/>
            </p:nvSpPr>
            <p:spPr bwMode="auto">
              <a:xfrm>
                <a:off x="1820103" y="2768584"/>
                <a:ext cx="12287" cy="49148"/>
              </a:xfrm>
              <a:custGeom>
                <a:avLst/>
                <a:gdLst>
                  <a:gd name="T0" fmla="*/ 5 w 5"/>
                  <a:gd name="T1" fmla="*/ 0 h 14"/>
                  <a:gd name="T2" fmla="*/ 5 w 5"/>
                  <a:gd name="T3" fmla="*/ 0 h 14"/>
                  <a:gd name="T4" fmla="*/ 3 w 5"/>
                  <a:gd name="T5" fmla="*/ 10 h 14"/>
                  <a:gd name="T6" fmla="*/ 3 w 5"/>
                  <a:gd name="T7" fmla="*/ 10 h 14"/>
                  <a:gd name="T8" fmla="*/ 2 w 5"/>
                  <a:gd name="T9" fmla="*/ 14 h 14"/>
                  <a:gd name="T10" fmla="*/ 2 w 5"/>
                  <a:gd name="T11" fmla="*/ 14 h 14"/>
                  <a:gd name="T12" fmla="*/ 0 w 5"/>
                  <a:gd name="T13" fmla="*/ 13 h 14"/>
                  <a:gd name="T14" fmla="*/ 0 w 5"/>
                  <a:gd name="T15" fmla="*/ 9 h 14"/>
                  <a:gd name="T16" fmla="*/ 0 w 5"/>
                  <a:gd name="T17" fmla="*/ 9 h 14"/>
                  <a:gd name="T18" fmla="*/ 5 w 5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4">
                    <a:moveTo>
                      <a:pt x="5" y="0"/>
                    </a:moveTo>
                    <a:lnTo>
                      <a:pt x="5" y="0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3" name="íŝ1ïḑê">
                <a:extLst>
                  <a:ext uri="{FF2B5EF4-FFF2-40B4-BE49-F238E27FC236}">
                    <a16:creationId xmlns:a16="http://schemas.microsoft.com/office/drawing/2014/main" xmlns="" id="{9F9C8F15-0715-4433-BFE8-A8EDA73A8076}"/>
                  </a:ext>
                </a:extLst>
              </p:cNvPr>
              <p:cNvSpPr/>
              <p:nvPr/>
            </p:nvSpPr>
            <p:spPr bwMode="auto">
              <a:xfrm>
                <a:off x="2151853" y="2467550"/>
                <a:ext cx="12287" cy="18433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2 h 6"/>
                  <a:gd name="T4" fmla="*/ 2 w 4"/>
                  <a:gd name="T5" fmla="*/ 0 h 6"/>
                  <a:gd name="T6" fmla="*/ 4 w 4"/>
                  <a:gd name="T7" fmla="*/ 0 h 6"/>
                  <a:gd name="T8" fmla="*/ 4 w 4"/>
                  <a:gd name="T9" fmla="*/ 0 h 6"/>
                  <a:gd name="T10" fmla="*/ 4 w 4"/>
                  <a:gd name="T11" fmla="*/ 0 h 6"/>
                  <a:gd name="T12" fmla="*/ 1 w 4"/>
                  <a:gd name="T13" fmla="*/ 3 h 6"/>
                  <a:gd name="T14" fmla="*/ 0 w 4"/>
                  <a:gd name="T15" fmla="*/ 6 h 6"/>
                  <a:gd name="T16" fmla="*/ 0 w 4"/>
                  <a:gd name="T17" fmla="*/ 6 h 6"/>
                  <a:gd name="T18" fmla="*/ 0 w 4"/>
                  <a:gd name="T1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4" name="ïṧḻïďé">
                <a:extLst>
                  <a:ext uri="{FF2B5EF4-FFF2-40B4-BE49-F238E27FC236}">
                    <a16:creationId xmlns:a16="http://schemas.microsoft.com/office/drawing/2014/main" xmlns="" id="{F6C98ADD-CC5E-4A08-8F26-2AA95905A7D5}"/>
                  </a:ext>
                </a:extLst>
              </p:cNvPr>
              <p:cNvSpPr/>
              <p:nvPr/>
            </p:nvSpPr>
            <p:spPr bwMode="auto">
              <a:xfrm>
                <a:off x="1961402" y="2608853"/>
                <a:ext cx="12287" cy="30720"/>
              </a:xfrm>
              <a:custGeom>
                <a:avLst/>
                <a:gdLst>
                  <a:gd name="T0" fmla="*/ 3 w 5"/>
                  <a:gd name="T1" fmla="*/ 2 h 10"/>
                  <a:gd name="T2" fmla="*/ 3 w 5"/>
                  <a:gd name="T3" fmla="*/ 2 h 10"/>
                  <a:gd name="T4" fmla="*/ 5 w 5"/>
                  <a:gd name="T5" fmla="*/ 0 h 10"/>
                  <a:gd name="T6" fmla="*/ 5 w 5"/>
                  <a:gd name="T7" fmla="*/ 3 h 10"/>
                  <a:gd name="T8" fmla="*/ 0 w 5"/>
                  <a:gd name="T9" fmla="*/ 10 h 10"/>
                  <a:gd name="T10" fmla="*/ 0 w 5"/>
                  <a:gd name="T11" fmla="*/ 10 h 10"/>
                  <a:gd name="T12" fmla="*/ 2 w 5"/>
                  <a:gd name="T13" fmla="*/ 6 h 10"/>
                  <a:gd name="T14" fmla="*/ 3 w 5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0">
                    <a:moveTo>
                      <a:pt x="3" y="2"/>
                    </a:moveTo>
                    <a:lnTo>
                      <a:pt x="3" y="2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3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5" name="išlíḋe">
                <a:extLst>
                  <a:ext uri="{FF2B5EF4-FFF2-40B4-BE49-F238E27FC236}">
                    <a16:creationId xmlns:a16="http://schemas.microsoft.com/office/drawing/2014/main" xmlns="" id="{C565BAF9-792D-4F37-9FCA-49BF97A1ED81}"/>
                  </a:ext>
                </a:extLst>
              </p:cNvPr>
              <p:cNvSpPr/>
              <p:nvPr/>
            </p:nvSpPr>
            <p:spPr bwMode="auto">
              <a:xfrm>
                <a:off x="1746381" y="2879168"/>
                <a:ext cx="12287" cy="12287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5 h 6"/>
                  <a:gd name="T4" fmla="*/ 2 w 3"/>
                  <a:gd name="T5" fmla="*/ 2 h 6"/>
                  <a:gd name="T6" fmla="*/ 3 w 3"/>
                  <a:gd name="T7" fmla="*/ 0 h 6"/>
                  <a:gd name="T8" fmla="*/ 3 w 3"/>
                  <a:gd name="T9" fmla="*/ 2 h 6"/>
                  <a:gd name="T10" fmla="*/ 3 w 3"/>
                  <a:gd name="T11" fmla="*/ 2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6" name="ïṡḷíḑe">
                <a:extLst>
                  <a:ext uri="{FF2B5EF4-FFF2-40B4-BE49-F238E27FC236}">
                    <a16:creationId xmlns:a16="http://schemas.microsoft.com/office/drawing/2014/main" xmlns="" id="{8A9DBBDE-D916-4366-A01D-229D08C1E4D5}"/>
                  </a:ext>
                </a:extLst>
              </p:cNvPr>
              <p:cNvSpPr/>
              <p:nvPr/>
            </p:nvSpPr>
            <p:spPr bwMode="auto">
              <a:xfrm>
                <a:off x="2151853" y="2442976"/>
                <a:ext cx="18433" cy="24574"/>
              </a:xfrm>
              <a:custGeom>
                <a:avLst/>
                <a:gdLst>
                  <a:gd name="T0" fmla="*/ 2 w 5"/>
                  <a:gd name="T1" fmla="*/ 4 h 8"/>
                  <a:gd name="T2" fmla="*/ 2 w 5"/>
                  <a:gd name="T3" fmla="*/ 4 h 8"/>
                  <a:gd name="T4" fmla="*/ 2 w 5"/>
                  <a:gd name="T5" fmla="*/ 4 h 8"/>
                  <a:gd name="T6" fmla="*/ 2 w 5"/>
                  <a:gd name="T7" fmla="*/ 4 h 8"/>
                  <a:gd name="T8" fmla="*/ 2 w 5"/>
                  <a:gd name="T9" fmla="*/ 4 h 8"/>
                  <a:gd name="T10" fmla="*/ 5 w 5"/>
                  <a:gd name="T11" fmla="*/ 0 h 8"/>
                  <a:gd name="T12" fmla="*/ 5 w 5"/>
                  <a:gd name="T13" fmla="*/ 0 h 8"/>
                  <a:gd name="T14" fmla="*/ 4 w 5"/>
                  <a:gd name="T15" fmla="*/ 4 h 8"/>
                  <a:gd name="T16" fmla="*/ 0 w 5"/>
                  <a:gd name="T17" fmla="*/ 8 h 8"/>
                  <a:gd name="T18" fmla="*/ 0 w 5"/>
                  <a:gd name="T19" fmla="*/ 8 h 8"/>
                  <a:gd name="T20" fmla="*/ 1 w 5"/>
                  <a:gd name="T21" fmla="*/ 6 h 8"/>
                  <a:gd name="T22" fmla="*/ 2 w 5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7" name="ï$1idé">
                <a:extLst>
                  <a:ext uri="{FF2B5EF4-FFF2-40B4-BE49-F238E27FC236}">
                    <a16:creationId xmlns:a16="http://schemas.microsoft.com/office/drawing/2014/main" xmlns="" id="{EBA71DA4-1FAF-478C-BFA3-ADF4773D7A62}"/>
                  </a:ext>
                </a:extLst>
              </p:cNvPr>
              <p:cNvSpPr/>
              <p:nvPr/>
            </p:nvSpPr>
            <p:spPr bwMode="auto">
              <a:xfrm>
                <a:off x="2121134" y="2449121"/>
                <a:ext cx="18433" cy="30720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0 h 8"/>
                  <a:gd name="T4" fmla="*/ 2 w 7"/>
                  <a:gd name="T5" fmla="*/ 4 h 8"/>
                  <a:gd name="T6" fmla="*/ 0 w 7"/>
                  <a:gd name="T7" fmla="*/ 8 h 8"/>
                  <a:gd name="T8" fmla="*/ 0 w 7"/>
                  <a:gd name="T9" fmla="*/ 8 h 8"/>
                  <a:gd name="T10" fmla="*/ 1 w 7"/>
                  <a:gd name="T11" fmla="*/ 5 h 8"/>
                  <a:gd name="T12" fmla="*/ 1 w 7"/>
                  <a:gd name="T13" fmla="*/ 5 h 8"/>
                  <a:gd name="T14" fmla="*/ 2 w 7"/>
                  <a:gd name="T15" fmla="*/ 1 h 8"/>
                  <a:gd name="T16" fmla="*/ 2 w 7"/>
                  <a:gd name="T17" fmla="*/ 1 h 8"/>
                  <a:gd name="T18" fmla="*/ 5 w 7"/>
                  <a:gd name="T19" fmla="*/ 0 h 8"/>
                  <a:gd name="T20" fmla="*/ 7 w 7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8" name="isḻiḍé">
                <a:extLst>
                  <a:ext uri="{FF2B5EF4-FFF2-40B4-BE49-F238E27FC236}">
                    <a16:creationId xmlns:a16="http://schemas.microsoft.com/office/drawing/2014/main" xmlns="" id="{AD7D2AB9-C5D7-4444-AAC8-05E831931326}"/>
                  </a:ext>
                </a:extLst>
              </p:cNvPr>
              <p:cNvSpPr/>
              <p:nvPr/>
            </p:nvSpPr>
            <p:spPr bwMode="auto">
              <a:xfrm>
                <a:off x="1654226" y="2965178"/>
                <a:ext cx="12287" cy="36861"/>
              </a:xfrm>
              <a:custGeom>
                <a:avLst/>
                <a:gdLst>
                  <a:gd name="T0" fmla="*/ 2 w 5"/>
                  <a:gd name="T1" fmla="*/ 4 h 13"/>
                  <a:gd name="T2" fmla="*/ 2 w 5"/>
                  <a:gd name="T3" fmla="*/ 4 h 13"/>
                  <a:gd name="T4" fmla="*/ 2 w 5"/>
                  <a:gd name="T5" fmla="*/ 4 h 13"/>
                  <a:gd name="T6" fmla="*/ 2 w 5"/>
                  <a:gd name="T7" fmla="*/ 3 h 13"/>
                  <a:gd name="T8" fmla="*/ 2 w 5"/>
                  <a:gd name="T9" fmla="*/ 1 h 13"/>
                  <a:gd name="T10" fmla="*/ 2 w 5"/>
                  <a:gd name="T11" fmla="*/ 1 h 13"/>
                  <a:gd name="T12" fmla="*/ 2 w 5"/>
                  <a:gd name="T13" fmla="*/ 1 h 13"/>
                  <a:gd name="T14" fmla="*/ 3 w 5"/>
                  <a:gd name="T15" fmla="*/ 0 h 13"/>
                  <a:gd name="T16" fmla="*/ 5 w 5"/>
                  <a:gd name="T17" fmla="*/ 0 h 13"/>
                  <a:gd name="T18" fmla="*/ 5 w 5"/>
                  <a:gd name="T19" fmla="*/ 0 h 13"/>
                  <a:gd name="T20" fmla="*/ 0 w 5"/>
                  <a:gd name="T21" fmla="*/ 13 h 13"/>
                  <a:gd name="T22" fmla="*/ 0 w 5"/>
                  <a:gd name="T23" fmla="*/ 13 h 13"/>
                  <a:gd name="T24" fmla="*/ 0 w 5"/>
                  <a:gd name="T25" fmla="*/ 8 h 13"/>
                  <a:gd name="T26" fmla="*/ 2 w 5"/>
                  <a:gd name="T27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3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2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" name="ïşľïdé">
                <a:extLst>
                  <a:ext uri="{FF2B5EF4-FFF2-40B4-BE49-F238E27FC236}">
                    <a16:creationId xmlns:a16="http://schemas.microsoft.com/office/drawing/2014/main" xmlns="" id="{21AFD927-D630-4E02-A430-95898DF5CA17}"/>
                  </a:ext>
                </a:extLst>
              </p:cNvPr>
              <p:cNvSpPr/>
              <p:nvPr/>
            </p:nvSpPr>
            <p:spPr bwMode="auto">
              <a:xfrm>
                <a:off x="2704770" y="2148087"/>
                <a:ext cx="18433" cy="12287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3 w 5"/>
                  <a:gd name="T5" fmla="*/ 2 h 3"/>
                  <a:gd name="T6" fmla="*/ 0 w 5"/>
                  <a:gd name="T7" fmla="*/ 3 h 3"/>
                  <a:gd name="T8" fmla="*/ 0 w 5"/>
                  <a:gd name="T9" fmla="*/ 3 h 3"/>
                  <a:gd name="T10" fmla="*/ 3 w 5"/>
                  <a:gd name="T11" fmla="*/ 0 h 3"/>
                  <a:gd name="T12" fmla="*/ 5 w 5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5" y="0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0" name="iṩ1îḓe">
                <a:extLst>
                  <a:ext uri="{FF2B5EF4-FFF2-40B4-BE49-F238E27FC236}">
                    <a16:creationId xmlns:a16="http://schemas.microsoft.com/office/drawing/2014/main" xmlns="" id="{CC0C4840-815B-4900-BEB7-7E94A7C8AA1F}"/>
                  </a:ext>
                </a:extLst>
              </p:cNvPr>
              <p:cNvSpPr/>
              <p:nvPr/>
            </p:nvSpPr>
            <p:spPr bwMode="auto">
              <a:xfrm>
                <a:off x="2065844" y="2436833"/>
                <a:ext cx="12287" cy="18433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2 w 4"/>
                  <a:gd name="T5" fmla="*/ 4 h 5"/>
                  <a:gd name="T6" fmla="*/ 0 w 4"/>
                  <a:gd name="T7" fmla="*/ 5 h 5"/>
                  <a:gd name="T8" fmla="*/ 0 w 4"/>
                  <a:gd name="T9" fmla="*/ 5 h 5"/>
                  <a:gd name="T10" fmla="*/ 1 w 4"/>
                  <a:gd name="T11" fmla="*/ 2 h 5"/>
                  <a:gd name="T12" fmla="*/ 4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1" name="ïş1îdé">
                <a:extLst>
                  <a:ext uri="{FF2B5EF4-FFF2-40B4-BE49-F238E27FC236}">
                    <a16:creationId xmlns:a16="http://schemas.microsoft.com/office/drawing/2014/main" xmlns="" id="{4A17A590-EE0D-4641-8798-5EA46DABDFF2}"/>
                  </a:ext>
                </a:extLst>
              </p:cNvPr>
              <p:cNvSpPr/>
              <p:nvPr/>
            </p:nvSpPr>
            <p:spPr bwMode="auto">
              <a:xfrm>
                <a:off x="2323871" y="2283243"/>
                <a:ext cx="12287" cy="12287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0 h 4"/>
                  <a:gd name="T4" fmla="*/ 5 w 5"/>
                  <a:gd name="T5" fmla="*/ 0 h 4"/>
                  <a:gd name="T6" fmla="*/ 5 w 5"/>
                  <a:gd name="T7" fmla="*/ 0 h 4"/>
                  <a:gd name="T8" fmla="*/ 3 w 5"/>
                  <a:gd name="T9" fmla="*/ 3 h 4"/>
                  <a:gd name="T10" fmla="*/ 0 w 5"/>
                  <a:gd name="T11" fmla="*/ 4 h 4"/>
                  <a:gd name="T12" fmla="*/ 0 w 5"/>
                  <a:gd name="T13" fmla="*/ 4 h 4"/>
                  <a:gd name="T14" fmla="*/ 0 w 5"/>
                  <a:gd name="T15" fmla="*/ 2 h 4"/>
                  <a:gd name="T16" fmla="*/ 2 w 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2" name="îṧ1idè">
                <a:extLst>
                  <a:ext uri="{FF2B5EF4-FFF2-40B4-BE49-F238E27FC236}">
                    <a16:creationId xmlns:a16="http://schemas.microsoft.com/office/drawing/2014/main" xmlns="" id="{17220C79-6641-4FC3-9C98-571D58D041F9}"/>
                  </a:ext>
                </a:extLst>
              </p:cNvPr>
              <p:cNvSpPr/>
              <p:nvPr/>
            </p:nvSpPr>
            <p:spPr bwMode="auto">
              <a:xfrm>
                <a:off x="2121134" y="2356965"/>
                <a:ext cx="36861" cy="43007"/>
              </a:xfrm>
              <a:custGeom>
                <a:avLst/>
                <a:gdLst>
                  <a:gd name="T0" fmla="*/ 0 w 11"/>
                  <a:gd name="T1" fmla="*/ 11 h 13"/>
                  <a:gd name="T2" fmla="*/ 0 w 11"/>
                  <a:gd name="T3" fmla="*/ 11 h 13"/>
                  <a:gd name="T4" fmla="*/ 5 w 11"/>
                  <a:gd name="T5" fmla="*/ 4 h 13"/>
                  <a:gd name="T6" fmla="*/ 5 w 11"/>
                  <a:gd name="T7" fmla="*/ 4 h 13"/>
                  <a:gd name="T8" fmla="*/ 8 w 11"/>
                  <a:gd name="T9" fmla="*/ 1 h 13"/>
                  <a:gd name="T10" fmla="*/ 11 w 11"/>
                  <a:gd name="T11" fmla="*/ 0 h 13"/>
                  <a:gd name="T12" fmla="*/ 11 w 11"/>
                  <a:gd name="T13" fmla="*/ 0 h 13"/>
                  <a:gd name="T14" fmla="*/ 8 w 11"/>
                  <a:gd name="T15" fmla="*/ 1 h 13"/>
                  <a:gd name="T16" fmla="*/ 5 w 11"/>
                  <a:gd name="T17" fmla="*/ 4 h 13"/>
                  <a:gd name="T18" fmla="*/ 5 w 11"/>
                  <a:gd name="T19" fmla="*/ 4 h 13"/>
                  <a:gd name="T20" fmla="*/ 2 w 11"/>
                  <a:gd name="T21" fmla="*/ 11 h 13"/>
                  <a:gd name="T22" fmla="*/ 2 w 11"/>
                  <a:gd name="T23" fmla="*/ 11 h 13"/>
                  <a:gd name="T24" fmla="*/ 1 w 11"/>
                  <a:gd name="T25" fmla="*/ 10 h 13"/>
                  <a:gd name="T26" fmla="*/ 1 w 11"/>
                  <a:gd name="T27" fmla="*/ 11 h 13"/>
                  <a:gd name="T28" fmla="*/ 0 w 11"/>
                  <a:gd name="T29" fmla="*/ 13 h 13"/>
                  <a:gd name="T30" fmla="*/ 0 w 11"/>
                  <a:gd name="T3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3">
                    <a:moveTo>
                      <a:pt x="0" y="11"/>
                    </a:moveTo>
                    <a:lnTo>
                      <a:pt x="0" y="1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3" name="ïṧļíḓê">
                <a:extLst>
                  <a:ext uri="{FF2B5EF4-FFF2-40B4-BE49-F238E27FC236}">
                    <a16:creationId xmlns:a16="http://schemas.microsoft.com/office/drawing/2014/main" xmlns="" id="{5BBB3D4B-C710-4C79-8238-828B428B8F8A}"/>
                  </a:ext>
                </a:extLst>
              </p:cNvPr>
              <p:cNvSpPr/>
              <p:nvPr/>
            </p:nvSpPr>
            <p:spPr bwMode="auto">
              <a:xfrm>
                <a:off x="2827641" y="2080509"/>
                <a:ext cx="30720" cy="18433"/>
              </a:xfrm>
              <a:custGeom>
                <a:avLst/>
                <a:gdLst>
                  <a:gd name="T0" fmla="*/ 10 w 10"/>
                  <a:gd name="T1" fmla="*/ 0 h 6"/>
                  <a:gd name="T2" fmla="*/ 10 w 10"/>
                  <a:gd name="T3" fmla="*/ 0 h 6"/>
                  <a:gd name="T4" fmla="*/ 6 w 10"/>
                  <a:gd name="T5" fmla="*/ 5 h 6"/>
                  <a:gd name="T6" fmla="*/ 0 w 10"/>
                  <a:gd name="T7" fmla="*/ 6 h 6"/>
                  <a:gd name="T8" fmla="*/ 0 w 10"/>
                  <a:gd name="T9" fmla="*/ 6 h 6"/>
                  <a:gd name="T10" fmla="*/ 6 w 10"/>
                  <a:gd name="T11" fmla="*/ 2 h 6"/>
                  <a:gd name="T12" fmla="*/ 9 w 10"/>
                  <a:gd name="T13" fmla="*/ 0 h 6"/>
                  <a:gd name="T14" fmla="*/ 10 w 10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lnTo>
                      <a:pt x="10" y="0"/>
                    </a:lnTo>
                    <a:lnTo>
                      <a:pt x="6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4" name="îsļîḍè">
                <a:extLst>
                  <a:ext uri="{FF2B5EF4-FFF2-40B4-BE49-F238E27FC236}">
                    <a16:creationId xmlns:a16="http://schemas.microsoft.com/office/drawing/2014/main" xmlns="" id="{704299FC-9BF7-4E95-B652-627FAE40DC10}"/>
                  </a:ext>
                </a:extLst>
              </p:cNvPr>
              <p:cNvSpPr/>
              <p:nvPr/>
            </p:nvSpPr>
            <p:spPr bwMode="auto">
              <a:xfrm>
                <a:off x="1764810" y="2682574"/>
                <a:ext cx="18433" cy="18433"/>
              </a:xfrm>
              <a:custGeom>
                <a:avLst/>
                <a:gdLst>
                  <a:gd name="T0" fmla="*/ 6 w 6"/>
                  <a:gd name="T1" fmla="*/ 0 h 7"/>
                  <a:gd name="T2" fmla="*/ 6 w 6"/>
                  <a:gd name="T3" fmla="*/ 0 h 7"/>
                  <a:gd name="T4" fmla="*/ 3 w 6"/>
                  <a:gd name="T5" fmla="*/ 6 h 7"/>
                  <a:gd name="T6" fmla="*/ 2 w 6"/>
                  <a:gd name="T7" fmla="*/ 7 h 7"/>
                  <a:gd name="T8" fmla="*/ 0 w 6"/>
                  <a:gd name="T9" fmla="*/ 7 h 7"/>
                  <a:gd name="T10" fmla="*/ 0 w 6"/>
                  <a:gd name="T11" fmla="*/ 7 h 7"/>
                  <a:gd name="T12" fmla="*/ 3 w 6"/>
                  <a:gd name="T13" fmla="*/ 3 h 7"/>
                  <a:gd name="T14" fmla="*/ 4 w 6"/>
                  <a:gd name="T15" fmla="*/ 0 h 7"/>
                  <a:gd name="T16" fmla="*/ 6 w 6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6" y="0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5" name="îSliḋe">
                <a:extLst>
                  <a:ext uri="{FF2B5EF4-FFF2-40B4-BE49-F238E27FC236}">
                    <a16:creationId xmlns:a16="http://schemas.microsoft.com/office/drawing/2014/main" xmlns="" id="{DED9E375-22D6-4F3F-9BA0-D6BABCCB4EA5}"/>
                  </a:ext>
                </a:extLst>
              </p:cNvPr>
              <p:cNvSpPr/>
              <p:nvPr/>
            </p:nvSpPr>
            <p:spPr bwMode="auto">
              <a:xfrm>
                <a:off x="1961402" y="2424547"/>
                <a:ext cx="30720" cy="49148"/>
              </a:xfrm>
              <a:custGeom>
                <a:avLst/>
                <a:gdLst>
                  <a:gd name="T0" fmla="*/ 3 w 10"/>
                  <a:gd name="T1" fmla="*/ 9 h 16"/>
                  <a:gd name="T2" fmla="*/ 3 w 10"/>
                  <a:gd name="T3" fmla="*/ 9 h 16"/>
                  <a:gd name="T4" fmla="*/ 7 w 10"/>
                  <a:gd name="T5" fmla="*/ 5 h 16"/>
                  <a:gd name="T6" fmla="*/ 10 w 10"/>
                  <a:gd name="T7" fmla="*/ 0 h 16"/>
                  <a:gd name="T8" fmla="*/ 10 w 10"/>
                  <a:gd name="T9" fmla="*/ 0 h 16"/>
                  <a:gd name="T10" fmla="*/ 7 w 10"/>
                  <a:gd name="T11" fmla="*/ 6 h 16"/>
                  <a:gd name="T12" fmla="*/ 6 w 10"/>
                  <a:gd name="T13" fmla="*/ 9 h 16"/>
                  <a:gd name="T14" fmla="*/ 5 w 10"/>
                  <a:gd name="T15" fmla="*/ 12 h 16"/>
                  <a:gd name="T16" fmla="*/ 5 w 10"/>
                  <a:gd name="T17" fmla="*/ 12 h 16"/>
                  <a:gd name="T18" fmla="*/ 3 w 10"/>
                  <a:gd name="T19" fmla="*/ 14 h 16"/>
                  <a:gd name="T20" fmla="*/ 0 w 10"/>
                  <a:gd name="T21" fmla="*/ 16 h 16"/>
                  <a:gd name="T22" fmla="*/ 0 w 10"/>
                  <a:gd name="T23" fmla="*/ 16 h 16"/>
                  <a:gd name="T24" fmla="*/ 2 w 10"/>
                  <a:gd name="T25" fmla="*/ 12 h 16"/>
                  <a:gd name="T26" fmla="*/ 2 w 10"/>
                  <a:gd name="T27" fmla="*/ 12 h 16"/>
                  <a:gd name="T28" fmla="*/ 3 w 10"/>
                  <a:gd name="T2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6">
                    <a:moveTo>
                      <a:pt x="3" y="9"/>
                    </a:moveTo>
                    <a:lnTo>
                      <a:pt x="3" y="9"/>
                    </a:lnTo>
                    <a:lnTo>
                      <a:pt x="7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6" name="ïśľïḋe">
                <a:extLst>
                  <a:ext uri="{FF2B5EF4-FFF2-40B4-BE49-F238E27FC236}">
                    <a16:creationId xmlns:a16="http://schemas.microsoft.com/office/drawing/2014/main" xmlns="" id="{AB4DABB1-4116-4DB1-8C67-E16A9309613C}"/>
                  </a:ext>
                </a:extLst>
              </p:cNvPr>
              <p:cNvSpPr/>
              <p:nvPr/>
            </p:nvSpPr>
            <p:spPr bwMode="auto">
              <a:xfrm>
                <a:off x="2366875" y="2178806"/>
                <a:ext cx="24574" cy="24574"/>
              </a:xfrm>
              <a:custGeom>
                <a:avLst/>
                <a:gdLst>
                  <a:gd name="T0" fmla="*/ 4 w 8"/>
                  <a:gd name="T1" fmla="*/ 2 h 9"/>
                  <a:gd name="T2" fmla="*/ 4 w 8"/>
                  <a:gd name="T3" fmla="*/ 2 h 9"/>
                  <a:gd name="T4" fmla="*/ 8 w 8"/>
                  <a:gd name="T5" fmla="*/ 0 h 9"/>
                  <a:gd name="T6" fmla="*/ 8 w 8"/>
                  <a:gd name="T7" fmla="*/ 2 h 9"/>
                  <a:gd name="T8" fmla="*/ 7 w 8"/>
                  <a:gd name="T9" fmla="*/ 3 h 9"/>
                  <a:gd name="T10" fmla="*/ 7 w 8"/>
                  <a:gd name="T11" fmla="*/ 3 h 9"/>
                  <a:gd name="T12" fmla="*/ 4 w 8"/>
                  <a:gd name="T13" fmla="*/ 5 h 9"/>
                  <a:gd name="T14" fmla="*/ 0 w 8"/>
                  <a:gd name="T15" fmla="*/ 9 h 9"/>
                  <a:gd name="T16" fmla="*/ 0 w 8"/>
                  <a:gd name="T17" fmla="*/ 9 h 9"/>
                  <a:gd name="T18" fmla="*/ 1 w 8"/>
                  <a:gd name="T19" fmla="*/ 5 h 9"/>
                  <a:gd name="T20" fmla="*/ 4 w 8"/>
                  <a:gd name="T2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4" y="2"/>
                    </a:moveTo>
                    <a:lnTo>
                      <a:pt x="4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4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4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7" name="îṡḻíḑé">
                <a:extLst>
                  <a:ext uri="{FF2B5EF4-FFF2-40B4-BE49-F238E27FC236}">
                    <a16:creationId xmlns:a16="http://schemas.microsoft.com/office/drawing/2014/main" xmlns="" id="{C829058E-D035-478E-9F12-980C0BF0ADD4}"/>
                  </a:ext>
                </a:extLst>
              </p:cNvPr>
              <p:cNvSpPr/>
              <p:nvPr/>
            </p:nvSpPr>
            <p:spPr bwMode="auto">
              <a:xfrm>
                <a:off x="1893825" y="2455262"/>
                <a:ext cx="18433" cy="36861"/>
              </a:xfrm>
              <a:custGeom>
                <a:avLst/>
                <a:gdLst>
                  <a:gd name="T0" fmla="*/ 4 w 4"/>
                  <a:gd name="T1" fmla="*/ 0 h 12"/>
                  <a:gd name="T2" fmla="*/ 4 w 4"/>
                  <a:gd name="T3" fmla="*/ 0 h 12"/>
                  <a:gd name="T4" fmla="*/ 3 w 4"/>
                  <a:gd name="T5" fmla="*/ 6 h 12"/>
                  <a:gd name="T6" fmla="*/ 0 w 4"/>
                  <a:gd name="T7" fmla="*/ 12 h 12"/>
                  <a:gd name="T8" fmla="*/ 0 w 4"/>
                  <a:gd name="T9" fmla="*/ 12 h 12"/>
                  <a:gd name="T10" fmla="*/ 1 w 4"/>
                  <a:gd name="T11" fmla="*/ 4 h 12"/>
                  <a:gd name="T12" fmla="*/ 3 w 4"/>
                  <a:gd name="T13" fmla="*/ 2 h 12"/>
                  <a:gd name="T14" fmla="*/ 4 w 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lnTo>
                      <a:pt x="4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8" name="îŝḻiďè">
                <a:extLst>
                  <a:ext uri="{FF2B5EF4-FFF2-40B4-BE49-F238E27FC236}">
                    <a16:creationId xmlns:a16="http://schemas.microsoft.com/office/drawing/2014/main" xmlns="" id="{72C7080D-3E92-4E04-B4F9-E0848F39F429}"/>
                  </a:ext>
                </a:extLst>
              </p:cNvPr>
              <p:cNvSpPr/>
              <p:nvPr/>
            </p:nvSpPr>
            <p:spPr bwMode="auto">
              <a:xfrm>
                <a:off x="2139565" y="2277102"/>
                <a:ext cx="18433" cy="18433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3 w 4"/>
                  <a:gd name="T5" fmla="*/ 3 h 5"/>
                  <a:gd name="T6" fmla="*/ 0 w 4"/>
                  <a:gd name="T7" fmla="*/ 5 h 5"/>
                  <a:gd name="T8" fmla="*/ 0 w 4"/>
                  <a:gd name="T9" fmla="*/ 5 h 5"/>
                  <a:gd name="T10" fmla="*/ 1 w 4"/>
                  <a:gd name="T11" fmla="*/ 3 h 5"/>
                  <a:gd name="T12" fmla="*/ 4 w 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9" name="işḷíďé">
                <a:extLst>
                  <a:ext uri="{FF2B5EF4-FFF2-40B4-BE49-F238E27FC236}">
                    <a16:creationId xmlns:a16="http://schemas.microsoft.com/office/drawing/2014/main" xmlns="" id="{74C4CCB2-C40E-4EF8-81B4-5E602A42936A}"/>
                  </a:ext>
                </a:extLst>
              </p:cNvPr>
              <p:cNvSpPr/>
              <p:nvPr/>
            </p:nvSpPr>
            <p:spPr bwMode="auto">
              <a:xfrm>
                <a:off x="2041270" y="2326250"/>
                <a:ext cx="24574" cy="30720"/>
              </a:xfrm>
              <a:custGeom>
                <a:avLst/>
                <a:gdLst>
                  <a:gd name="T0" fmla="*/ 7 w 7"/>
                  <a:gd name="T1" fmla="*/ 0 h 10"/>
                  <a:gd name="T2" fmla="*/ 7 w 7"/>
                  <a:gd name="T3" fmla="*/ 0 h 10"/>
                  <a:gd name="T4" fmla="*/ 4 w 7"/>
                  <a:gd name="T5" fmla="*/ 6 h 10"/>
                  <a:gd name="T6" fmla="*/ 0 w 7"/>
                  <a:gd name="T7" fmla="*/ 10 h 10"/>
                  <a:gd name="T8" fmla="*/ 0 w 7"/>
                  <a:gd name="T9" fmla="*/ 10 h 10"/>
                  <a:gd name="T10" fmla="*/ 4 w 7"/>
                  <a:gd name="T11" fmla="*/ 4 h 10"/>
                  <a:gd name="T12" fmla="*/ 7 w 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7" y="0"/>
                    </a:moveTo>
                    <a:lnTo>
                      <a:pt x="7" y="0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0" name="îṡļîďe">
                <a:extLst>
                  <a:ext uri="{FF2B5EF4-FFF2-40B4-BE49-F238E27FC236}">
                    <a16:creationId xmlns:a16="http://schemas.microsoft.com/office/drawing/2014/main" xmlns="" id="{1BD09B23-F734-47AE-9126-CF9F64D21F87}"/>
                  </a:ext>
                </a:extLst>
              </p:cNvPr>
              <p:cNvSpPr/>
              <p:nvPr/>
            </p:nvSpPr>
            <p:spPr bwMode="auto">
              <a:xfrm>
                <a:off x="2127279" y="2227953"/>
                <a:ext cx="43007" cy="55293"/>
              </a:xfrm>
              <a:custGeom>
                <a:avLst/>
                <a:gdLst>
                  <a:gd name="T0" fmla="*/ 2 w 15"/>
                  <a:gd name="T1" fmla="*/ 14 h 19"/>
                  <a:gd name="T2" fmla="*/ 2 w 15"/>
                  <a:gd name="T3" fmla="*/ 14 h 19"/>
                  <a:gd name="T4" fmla="*/ 6 w 15"/>
                  <a:gd name="T5" fmla="*/ 11 h 19"/>
                  <a:gd name="T6" fmla="*/ 6 w 15"/>
                  <a:gd name="T7" fmla="*/ 11 h 19"/>
                  <a:gd name="T8" fmla="*/ 9 w 15"/>
                  <a:gd name="T9" fmla="*/ 7 h 19"/>
                  <a:gd name="T10" fmla="*/ 9 w 15"/>
                  <a:gd name="T11" fmla="*/ 7 h 19"/>
                  <a:gd name="T12" fmla="*/ 15 w 15"/>
                  <a:gd name="T13" fmla="*/ 0 h 19"/>
                  <a:gd name="T14" fmla="*/ 15 w 15"/>
                  <a:gd name="T15" fmla="*/ 0 h 19"/>
                  <a:gd name="T16" fmla="*/ 13 w 15"/>
                  <a:gd name="T17" fmla="*/ 4 h 19"/>
                  <a:gd name="T18" fmla="*/ 10 w 15"/>
                  <a:gd name="T19" fmla="*/ 7 h 19"/>
                  <a:gd name="T20" fmla="*/ 10 w 15"/>
                  <a:gd name="T21" fmla="*/ 7 h 19"/>
                  <a:gd name="T22" fmla="*/ 6 w 15"/>
                  <a:gd name="T23" fmla="*/ 11 h 19"/>
                  <a:gd name="T24" fmla="*/ 6 w 15"/>
                  <a:gd name="T25" fmla="*/ 11 h 19"/>
                  <a:gd name="T26" fmla="*/ 3 w 15"/>
                  <a:gd name="T27" fmla="*/ 16 h 19"/>
                  <a:gd name="T28" fmla="*/ 3 w 15"/>
                  <a:gd name="T29" fmla="*/ 16 h 19"/>
                  <a:gd name="T30" fmla="*/ 2 w 15"/>
                  <a:gd name="T31" fmla="*/ 17 h 19"/>
                  <a:gd name="T32" fmla="*/ 0 w 15"/>
                  <a:gd name="T33" fmla="*/ 19 h 19"/>
                  <a:gd name="T34" fmla="*/ 0 w 15"/>
                  <a:gd name="T35" fmla="*/ 19 h 19"/>
                  <a:gd name="T36" fmla="*/ 2 w 15"/>
                  <a:gd name="T3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9">
                    <a:moveTo>
                      <a:pt x="2" y="14"/>
                    </a:moveTo>
                    <a:lnTo>
                      <a:pt x="2" y="14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4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1" name="íṥļïḋê">
                <a:extLst>
                  <a:ext uri="{FF2B5EF4-FFF2-40B4-BE49-F238E27FC236}">
                    <a16:creationId xmlns:a16="http://schemas.microsoft.com/office/drawing/2014/main" xmlns="" id="{AC01A66C-2C24-4725-B0BF-683707B479F8}"/>
                  </a:ext>
                </a:extLst>
              </p:cNvPr>
              <p:cNvSpPr/>
              <p:nvPr/>
            </p:nvSpPr>
            <p:spPr bwMode="auto">
              <a:xfrm>
                <a:off x="2348445" y="2123511"/>
                <a:ext cx="36861" cy="36861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7 w 11"/>
                  <a:gd name="T5" fmla="*/ 7 h 11"/>
                  <a:gd name="T6" fmla="*/ 0 w 11"/>
                  <a:gd name="T7" fmla="*/ 11 h 11"/>
                  <a:gd name="T8" fmla="*/ 0 w 11"/>
                  <a:gd name="T9" fmla="*/ 11 h 11"/>
                  <a:gd name="T10" fmla="*/ 6 w 11"/>
                  <a:gd name="T11" fmla="*/ 5 h 11"/>
                  <a:gd name="T12" fmla="*/ 11 w 1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7" y="7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2" name="ïsļíḑè">
                <a:extLst>
                  <a:ext uri="{FF2B5EF4-FFF2-40B4-BE49-F238E27FC236}">
                    <a16:creationId xmlns:a16="http://schemas.microsoft.com/office/drawing/2014/main" xmlns="" id="{0DBD71C0-CC34-4B59-8121-8913B1536007}"/>
                  </a:ext>
                </a:extLst>
              </p:cNvPr>
              <p:cNvSpPr/>
              <p:nvPr/>
            </p:nvSpPr>
            <p:spPr bwMode="auto">
              <a:xfrm>
                <a:off x="1930686" y="2375399"/>
                <a:ext cx="18433" cy="30720"/>
              </a:xfrm>
              <a:custGeom>
                <a:avLst/>
                <a:gdLst>
                  <a:gd name="T0" fmla="*/ 6 w 6"/>
                  <a:gd name="T1" fmla="*/ 0 h 8"/>
                  <a:gd name="T2" fmla="*/ 6 w 6"/>
                  <a:gd name="T3" fmla="*/ 0 h 8"/>
                  <a:gd name="T4" fmla="*/ 2 w 6"/>
                  <a:gd name="T5" fmla="*/ 8 h 8"/>
                  <a:gd name="T6" fmla="*/ 2 w 6"/>
                  <a:gd name="T7" fmla="*/ 8 h 8"/>
                  <a:gd name="T8" fmla="*/ 2 w 6"/>
                  <a:gd name="T9" fmla="*/ 7 h 8"/>
                  <a:gd name="T10" fmla="*/ 2 w 6"/>
                  <a:gd name="T11" fmla="*/ 7 h 8"/>
                  <a:gd name="T12" fmla="*/ 0 w 6"/>
                  <a:gd name="T13" fmla="*/ 5 h 8"/>
                  <a:gd name="T14" fmla="*/ 0 w 6"/>
                  <a:gd name="T15" fmla="*/ 4 h 8"/>
                  <a:gd name="T16" fmla="*/ 0 w 6"/>
                  <a:gd name="T17" fmla="*/ 4 h 8"/>
                  <a:gd name="T18" fmla="*/ 3 w 6"/>
                  <a:gd name="T19" fmla="*/ 2 h 8"/>
                  <a:gd name="T20" fmla="*/ 6 w 6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lnTo>
                      <a:pt x="6" y="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3" name="ï$ļïdé">
                <a:extLst>
                  <a:ext uri="{FF2B5EF4-FFF2-40B4-BE49-F238E27FC236}">
                    <a16:creationId xmlns:a16="http://schemas.microsoft.com/office/drawing/2014/main" xmlns="" id="{43C3DCA6-71D8-4C06-96F7-DAEAF6818F95}"/>
                  </a:ext>
                </a:extLst>
              </p:cNvPr>
              <p:cNvSpPr/>
              <p:nvPr/>
            </p:nvSpPr>
            <p:spPr bwMode="auto">
              <a:xfrm>
                <a:off x="1899967" y="2399973"/>
                <a:ext cx="30720" cy="49148"/>
              </a:xfrm>
              <a:custGeom>
                <a:avLst/>
                <a:gdLst>
                  <a:gd name="T0" fmla="*/ 7 w 10"/>
                  <a:gd name="T1" fmla="*/ 10 h 17"/>
                  <a:gd name="T2" fmla="*/ 7 w 10"/>
                  <a:gd name="T3" fmla="*/ 10 h 17"/>
                  <a:gd name="T4" fmla="*/ 5 w 10"/>
                  <a:gd name="T5" fmla="*/ 13 h 17"/>
                  <a:gd name="T6" fmla="*/ 5 w 10"/>
                  <a:gd name="T7" fmla="*/ 13 h 17"/>
                  <a:gd name="T8" fmla="*/ 0 w 10"/>
                  <a:gd name="T9" fmla="*/ 17 h 17"/>
                  <a:gd name="T10" fmla="*/ 0 w 10"/>
                  <a:gd name="T11" fmla="*/ 17 h 17"/>
                  <a:gd name="T12" fmla="*/ 3 w 10"/>
                  <a:gd name="T13" fmla="*/ 11 h 17"/>
                  <a:gd name="T14" fmla="*/ 3 w 10"/>
                  <a:gd name="T15" fmla="*/ 11 h 17"/>
                  <a:gd name="T16" fmla="*/ 5 w 10"/>
                  <a:gd name="T17" fmla="*/ 5 h 17"/>
                  <a:gd name="T18" fmla="*/ 5 w 10"/>
                  <a:gd name="T19" fmla="*/ 5 h 17"/>
                  <a:gd name="T20" fmla="*/ 7 w 10"/>
                  <a:gd name="T21" fmla="*/ 3 h 17"/>
                  <a:gd name="T22" fmla="*/ 10 w 10"/>
                  <a:gd name="T23" fmla="*/ 0 h 17"/>
                  <a:gd name="T24" fmla="*/ 10 w 10"/>
                  <a:gd name="T25" fmla="*/ 0 h 17"/>
                  <a:gd name="T26" fmla="*/ 7 w 10"/>
                  <a:gd name="T27" fmla="*/ 5 h 17"/>
                  <a:gd name="T28" fmla="*/ 7 w 10"/>
                  <a:gd name="T2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7">
                    <a:moveTo>
                      <a:pt x="7" y="10"/>
                    </a:moveTo>
                    <a:lnTo>
                      <a:pt x="7" y="10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5"/>
                    </a:lnTo>
                    <a:lnTo>
                      <a:pt x="7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4" name="íṥ1ïďè">
                <a:extLst>
                  <a:ext uri="{FF2B5EF4-FFF2-40B4-BE49-F238E27FC236}">
                    <a16:creationId xmlns:a16="http://schemas.microsoft.com/office/drawing/2014/main" xmlns="" id="{A992C42F-5506-4B3B-81AC-D4D3EFF3D055}"/>
                  </a:ext>
                </a:extLst>
              </p:cNvPr>
              <p:cNvSpPr/>
              <p:nvPr/>
            </p:nvSpPr>
            <p:spPr bwMode="auto">
              <a:xfrm>
                <a:off x="1942973" y="2375399"/>
                <a:ext cx="30720" cy="30720"/>
              </a:xfrm>
              <a:custGeom>
                <a:avLst/>
                <a:gdLst>
                  <a:gd name="T0" fmla="*/ 6 w 10"/>
                  <a:gd name="T1" fmla="*/ 3 h 10"/>
                  <a:gd name="T2" fmla="*/ 6 w 10"/>
                  <a:gd name="T3" fmla="*/ 3 h 10"/>
                  <a:gd name="T4" fmla="*/ 3 w 10"/>
                  <a:gd name="T5" fmla="*/ 7 h 10"/>
                  <a:gd name="T6" fmla="*/ 2 w 10"/>
                  <a:gd name="T7" fmla="*/ 10 h 10"/>
                  <a:gd name="T8" fmla="*/ 0 w 10"/>
                  <a:gd name="T9" fmla="*/ 10 h 10"/>
                  <a:gd name="T10" fmla="*/ 0 w 10"/>
                  <a:gd name="T11" fmla="*/ 10 h 10"/>
                  <a:gd name="T12" fmla="*/ 0 w 10"/>
                  <a:gd name="T13" fmla="*/ 10 h 10"/>
                  <a:gd name="T14" fmla="*/ 4 w 10"/>
                  <a:gd name="T15" fmla="*/ 4 h 10"/>
                  <a:gd name="T16" fmla="*/ 9 w 10"/>
                  <a:gd name="T17" fmla="*/ 0 h 10"/>
                  <a:gd name="T18" fmla="*/ 9 w 10"/>
                  <a:gd name="T19" fmla="*/ 0 h 10"/>
                  <a:gd name="T20" fmla="*/ 9 w 10"/>
                  <a:gd name="T21" fmla="*/ 2 h 10"/>
                  <a:gd name="T22" fmla="*/ 10 w 10"/>
                  <a:gd name="T23" fmla="*/ 0 h 10"/>
                  <a:gd name="T24" fmla="*/ 10 w 10"/>
                  <a:gd name="T25" fmla="*/ 0 h 10"/>
                  <a:gd name="T26" fmla="*/ 7 w 10"/>
                  <a:gd name="T27" fmla="*/ 6 h 10"/>
                  <a:gd name="T28" fmla="*/ 4 w 10"/>
                  <a:gd name="T29" fmla="*/ 10 h 10"/>
                  <a:gd name="T30" fmla="*/ 4 w 10"/>
                  <a:gd name="T31" fmla="*/ 10 h 10"/>
                  <a:gd name="T32" fmla="*/ 6 w 10"/>
                  <a:gd name="T33" fmla="*/ 6 h 10"/>
                  <a:gd name="T34" fmla="*/ 7 w 10"/>
                  <a:gd name="T35" fmla="*/ 3 h 10"/>
                  <a:gd name="T36" fmla="*/ 6 w 10"/>
                  <a:gd name="T3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0">
                    <a:moveTo>
                      <a:pt x="6" y="3"/>
                    </a:moveTo>
                    <a:lnTo>
                      <a:pt x="6" y="3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7" y="3"/>
                    </a:lnTo>
                    <a:lnTo>
                      <a:pt x="6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5" name="íṣlîdê">
                <a:extLst>
                  <a:ext uri="{FF2B5EF4-FFF2-40B4-BE49-F238E27FC236}">
                    <a16:creationId xmlns:a16="http://schemas.microsoft.com/office/drawing/2014/main" xmlns="" id="{6D4E3BCE-F704-4BC2-8355-9C8E44A7DA71}"/>
                  </a:ext>
                </a:extLst>
              </p:cNvPr>
              <p:cNvSpPr/>
              <p:nvPr/>
            </p:nvSpPr>
            <p:spPr bwMode="auto">
              <a:xfrm>
                <a:off x="2133421" y="2227953"/>
                <a:ext cx="24574" cy="24574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3 w 7"/>
                  <a:gd name="T5" fmla="*/ 4 h 7"/>
                  <a:gd name="T6" fmla="*/ 0 w 7"/>
                  <a:gd name="T7" fmla="*/ 7 h 7"/>
                  <a:gd name="T8" fmla="*/ 0 w 7"/>
                  <a:gd name="T9" fmla="*/ 7 h 7"/>
                  <a:gd name="T10" fmla="*/ 4 w 7"/>
                  <a:gd name="T11" fmla="*/ 1 h 7"/>
                  <a:gd name="T12" fmla="*/ 6 w 7"/>
                  <a:gd name="T13" fmla="*/ 0 h 7"/>
                  <a:gd name="T14" fmla="*/ 7 w 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6" name="îšľïde">
                <a:extLst>
                  <a:ext uri="{FF2B5EF4-FFF2-40B4-BE49-F238E27FC236}">
                    <a16:creationId xmlns:a16="http://schemas.microsoft.com/office/drawing/2014/main" xmlns="" id="{B3433E66-52E4-476C-A3A1-DE39253CB671}"/>
                  </a:ext>
                </a:extLst>
              </p:cNvPr>
              <p:cNvSpPr/>
              <p:nvPr/>
            </p:nvSpPr>
            <p:spPr bwMode="auto">
              <a:xfrm>
                <a:off x="2121134" y="2252528"/>
                <a:ext cx="12287" cy="6145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3 h 3"/>
                  <a:gd name="T4" fmla="*/ 1 w 4"/>
                  <a:gd name="T5" fmla="*/ 3 h 3"/>
                  <a:gd name="T6" fmla="*/ 1 w 4"/>
                  <a:gd name="T7" fmla="*/ 3 h 3"/>
                  <a:gd name="T8" fmla="*/ 0 w 4"/>
                  <a:gd name="T9" fmla="*/ 3 h 3"/>
                  <a:gd name="T10" fmla="*/ 1 w 4"/>
                  <a:gd name="T11" fmla="*/ 2 h 3"/>
                  <a:gd name="T12" fmla="*/ 1 w 4"/>
                  <a:gd name="T13" fmla="*/ 2 h 3"/>
                  <a:gd name="T14" fmla="*/ 2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2 w 4"/>
                  <a:gd name="T21" fmla="*/ 2 h 3"/>
                  <a:gd name="T22" fmla="*/ 1 w 4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1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7" name="ïṣļiḋê">
                <a:extLst>
                  <a:ext uri="{FF2B5EF4-FFF2-40B4-BE49-F238E27FC236}">
                    <a16:creationId xmlns:a16="http://schemas.microsoft.com/office/drawing/2014/main" xmlns="" id="{A72986E7-E55F-4C07-8447-DEA5C3B4763C}"/>
                  </a:ext>
                </a:extLst>
              </p:cNvPr>
              <p:cNvSpPr/>
              <p:nvPr/>
            </p:nvSpPr>
            <p:spPr bwMode="auto">
              <a:xfrm>
                <a:off x="2188713" y="2172664"/>
                <a:ext cx="43007" cy="43007"/>
              </a:xfrm>
              <a:custGeom>
                <a:avLst/>
                <a:gdLst>
                  <a:gd name="T0" fmla="*/ 0 w 13"/>
                  <a:gd name="T1" fmla="*/ 13 h 13"/>
                  <a:gd name="T2" fmla="*/ 0 w 13"/>
                  <a:gd name="T3" fmla="*/ 13 h 13"/>
                  <a:gd name="T4" fmla="*/ 3 w 13"/>
                  <a:gd name="T5" fmla="*/ 8 h 13"/>
                  <a:gd name="T6" fmla="*/ 6 w 13"/>
                  <a:gd name="T7" fmla="*/ 6 h 13"/>
                  <a:gd name="T8" fmla="*/ 6 w 13"/>
                  <a:gd name="T9" fmla="*/ 6 h 13"/>
                  <a:gd name="T10" fmla="*/ 10 w 13"/>
                  <a:gd name="T11" fmla="*/ 3 h 13"/>
                  <a:gd name="T12" fmla="*/ 13 w 13"/>
                  <a:gd name="T13" fmla="*/ 0 h 13"/>
                  <a:gd name="T14" fmla="*/ 13 w 13"/>
                  <a:gd name="T15" fmla="*/ 0 h 13"/>
                  <a:gd name="T16" fmla="*/ 12 w 13"/>
                  <a:gd name="T17" fmla="*/ 3 h 13"/>
                  <a:gd name="T18" fmla="*/ 10 w 13"/>
                  <a:gd name="T19" fmla="*/ 7 h 13"/>
                  <a:gd name="T20" fmla="*/ 10 w 13"/>
                  <a:gd name="T21" fmla="*/ 7 h 13"/>
                  <a:gd name="T22" fmla="*/ 8 w 13"/>
                  <a:gd name="T23" fmla="*/ 7 h 13"/>
                  <a:gd name="T24" fmla="*/ 8 w 13"/>
                  <a:gd name="T25" fmla="*/ 7 h 13"/>
                  <a:gd name="T26" fmla="*/ 5 w 13"/>
                  <a:gd name="T27" fmla="*/ 11 h 13"/>
                  <a:gd name="T28" fmla="*/ 5 w 13"/>
                  <a:gd name="T29" fmla="*/ 11 h 13"/>
                  <a:gd name="T30" fmla="*/ 0 w 13"/>
                  <a:gd name="T3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0" y="13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0" y="3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2" y="3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0" y="1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8" name="îṥliḍê">
                <a:extLst>
                  <a:ext uri="{FF2B5EF4-FFF2-40B4-BE49-F238E27FC236}">
                    <a16:creationId xmlns:a16="http://schemas.microsoft.com/office/drawing/2014/main" xmlns="" id="{D3D42739-3BAD-40A8-A727-D95D35CDB6FB}"/>
                  </a:ext>
                </a:extLst>
              </p:cNvPr>
              <p:cNvSpPr/>
              <p:nvPr/>
            </p:nvSpPr>
            <p:spPr bwMode="auto">
              <a:xfrm>
                <a:off x="2649477" y="2012932"/>
                <a:ext cx="24574" cy="24574"/>
              </a:xfrm>
              <a:custGeom>
                <a:avLst/>
                <a:gdLst>
                  <a:gd name="T0" fmla="*/ 9 w 9"/>
                  <a:gd name="T1" fmla="*/ 0 h 7"/>
                  <a:gd name="T2" fmla="*/ 9 w 9"/>
                  <a:gd name="T3" fmla="*/ 0 h 7"/>
                  <a:gd name="T4" fmla="*/ 6 w 9"/>
                  <a:gd name="T5" fmla="*/ 3 h 7"/>
                  <a:gd name="T6" fmla="*/ 5 w 9"/>
                  <a:gd name="T7" fmla="*/ 4 h 7"/>
                  <a:gd name="T8" fmla="*/ 5 w 9"/>
                  <a:gd name="T9" fmla="*/ 6 h 7"/>
                  <a:gd name="T10" fmla="*/ 5 w 9"/>
                  <a:gd name="T11" fmla="*/ 6 h 7"/>
                  <a:gd name="T12" fmla="*/ 2 w 9"/>
                  <a:gd name="T13" fmla="*/ 6 h 7"/>
                  <a:gd name="T14" fmla="*/ 2 w 9"/>
                  <a:gd name="T15" fmla="*/ 6 h 7"/>
                  <a:gd name="T16" fmla="*/ 0 w 9"/>
                  <a:gd name="T17" fmla="*/ 7 h 7"/>
                  <a:gd name="T18" fmla="*/ 0 w 9"/>
                  <a:gd name="T19" fmla="*/ 7 h 7"/>
                  <a:gd name="T20" fmla="*/ 3 w 9"/>
                  <a:gd name="T21" fmla="*/ 3 h 7"/>
                  <a:gd name="T22" fmla="*/ 9 w 9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0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9" name="iṧlïḋè">
                <a:extLst>
                  <a:ext uri="{FF2B5EF4-FFF2-40B4-BE49-F238E27FC236}">
                    <a16:creationId xmlns:a16="http://schemas.microsoft.com/office/drawing/2014/main" xmlns="" id="{2E8F50AB-575D-4FF9-A5E4-A55BF1F2AE74}"/>
                  </a:ext>
                </a:extLst>
              </p:cNvPr>
              <p:cNvSpPr/>
              <p:nvPr/>
            </p:nvSpPr>
            <p:spPr bwMode="auto">
              <a:xfrm>
                <a:off x="3073381" y="1988359"/>
                <a:ext cx="18433" cy="0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2 h 2"/>
                  <a:gd name="T4" fmla="*/ 4 w 5"/>
                  <a:gd name="T5" fmla="*/ 0 h 2"/>
                  <a:gd name="T6" fmla="*/ 5 w 5"/>
                  <a:gd name="T7" fmla="*/ 0 h 2"/>
                  <a:gd name="T8" fmla="*/ 5 w 5"/>
                  <a:gd name="T9" fmla="*/ 0 h 2"/>
                  <a:gd name="T10" fmla="*/ 5 w 5"/>
                  <a:gd name="T11" fmla="*/ 0 h 2"/>
                  <a:gd name="T12" fmla="*/ 1 w 5"/>
                  <a:gd name="T13" fmla="*/ 2 h 2"/>
                  <a:gd name="T14" fmla="*/ 0 w 5"/>
                  <a:gd name="T15" fmla="*/ 2 h 2"/>
                  <a:gd name="T16" fmla="*/ 1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1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0" name="iṡļíḍé">
                <a:extLst>
                  <a:ext uri="{FF2B5EF4-FFF2-40B4-BE49-F238E27FC236}">
                    <a16:creationId xmlns:a16="http://schemas.microsoft.com/office/drawing/2014/main" xmlns="" id="{C4C51BFB-37CA-4D1F-8D88-32B074731EC7}"/>
                  </a:ext>
                </a:extLst>
              </p:cNvPr>
              <p:cNvSpPr/>
              <p:nvPr/>
            </p:nvSpPr>
            <p:spPr bwMode="auto">
              <a:xfrm>
                <a:off x="1955260" y="2350824"/>
                <a:ext cx="18433" cy="24574"/>
              </a:xfrm>
              <a:custGeom>
                <a:avLst/>
                <a:gdLst>
                  <a:gd name="T0" fmla="*/ 8 w 8"/>
                  <a:gd name="T1" fmla="*/ 0 h 9"/>
                  <a:gd name="T2" fmla="*/ 8 w 8"/>
                  <a:gd name="T3" fmla="*/ 0 h 9"/>
                  <a:gd name="T4" fmla="*/ 0 w 8"/>
                  <a:gd name="T5" fmla="*/ 9 h 9"/>
                  <a:gd name="T6" fmla="*/ 0 w 8"/>
                  <a:gd name="T7" fmla="*/ 9 h 9"/>
                  <a:gd name="T8" fmla="*/ 2 w 8"/>
                  <a:gd name="T9" fmla="*/ 6 h 9"/>
                  <a:gd name="T10" fmla="*/ 5 w 8"/>
                  <a:gd name="T11" fmla="*/ 3 h 9"/>
                  <a:gd name="T12" fmla="*/ 5 w 8"/>
                  <a:gd name="T13" fmla="*/ 3 h 9"/>
                  <a:gd name="T14" fmla="*/ 8 w 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lnTo>
                      <a:pt x="8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1" name="îsḻïďê">
                <a:extLst>
                  <a:ext uri="{FF2B5EF4-FFF2-40B4-BE49-F238E27FC236}">
                    <a16:creationId xmlns:a16="http://schemas.microsoft.com/office/drawing/2014/main" xmlns="" id="{D8E44AAF-4758-4226-969C-A1FCB7F8400F}"/>
                  </a:ext>
                </a:extLst>
              </p:cNvPr>
              <p:cNvSpPr/>
              <p:nvPr/>
            </p:nvSpPr>
            <p:spPr bwMode="auto">
              <a:xfrm>
                <a:off x="2569613" y="2019073"/>
                <a:ext cx="36861" cy="18433"/>
              </a:xfrm>
              <a:custGeom>
                <a:avLst/>
                <a:gdLst>
                  <a:gd name="T0" fmla="*/ 11 w 11"/>
                  <a:gd name="T1" fmla="*/ 0 h 8"/>
                  <a:gd name="T2" fmla="*/ 11 w 11"/>
                  <a:gd name="T3" fmla="*/ 0 h 8"/>
                  <a:gd name="T4" fmla="*/ 5 w 11"/>
                  <a:gd name="T5" fmla="*/ 5 h 8"/>
                  <a:gd name="T6" fmla="*/ 0 w 11"/>
                  <a:gd name="T7" fmla="*/ 8 h 8"/>
                  <a:gd name="T8" fmla="*/ 0 w 11"/>
                  <a:gd name="T9" fmla="*/ 8 h 8"/>
                  <a:gd name="T10" fmla="*/ 5 w 11"/>
                  <a:gd name="T11" fmla="*/ 3 h 8"/>
                  <a:gd name="T12" fmla="*/ 11 w 11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lnTo>
                      <a:pt x="11" y="0"/>
                    </a:lnTo>
                    <a:lnTo>
                      <a:pt x="5" y="5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3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2" name="ïS1îďè">
                <a:extLst>
                  <a:ext uri="{FF2B5EF4-FFF2-40B4-BE49-F238E27FC236}">
                    <a16:creationId xmlns:a16="http://schemas.microsoft.com/office/drawing/2014/main" xmlns="" id="{AE0B6397-8709-4FE4-BDFA-BADFE48F9B08}"/>
                  </a:ext>
                </a:extLst>
              </p:cNvPr>
              <p:cNvSpPr/>
              <p:nvPr/>
            </p:nvSpPr>
            <p:spPr bwMode="auto">
              <a:xfrm>
                <a:off x="2028983" y="2246387"/>
                <a:ext cx="36861" cy="49148"/>
              </a:xfrm>
              <a:custGeom>
                <a:avLst/>
                <a:gdLst>
                  <a:gd name="T0" fmla="*/ 13 w 13"/>
                  <a:gd name="T1" fmla="*/ 0 h 17"/>
                  <a:gd name="T2" fmla="*/ 13 w 13"/>
                  <a:gd name="T3" fmla="*/ 0 h 17"/>
                  <a:gd name="T4" fmla="*/ 11 w 13"/>
                  <a:gd name="T5" fmla="*/ 1 h 17"/>
                  <a:gd name="T6" fmla="*/ 11 w 13"/>
                  <a:gd name="T7" fmla="*/ 3 h 17"/>
                  <a:gd name="T8" fmla="*/ 11 w 13"/>
                  <a:gd name="T9" fmla="*/ 3 h 17"/>
                  <a:gd name="T10" fmla="*/ 7 w 13"/>
                  <a:gd name="T11" fmla="*/ 7 h 17"/>
                  <a:gd name="T12" fmla="*/ 5 w 13"/>
                  <a:gd name="T13" fmla="*/ 8 h 17"/>
                  <a:gd name="T14" fmla="*/ 3 w 13"/>
                  <a:gd name="T15" fmla="*/ 11 h 17"/>
                  <a:gd name="T16" fmla="*/ 3 w 13"/>
                  <a:gd name="T17" fmla="*/ 11 h 17"/>
                  <a:gd name="T18" fmla="*/ 4 w 13"/>
                  <a:gd name="T19" fmla="*/ 11 h 17"/>
                  <a:gd name="T20" fmla="*/ 5 w 13"/>
                  <a:gd name="T21" fmla="*/ 10 h 17"/>
                  <a:gd name="T22" fmla="*/ 7 w 13"/>
                  <a:gd name="T23" fmla="*/ 10 h 17"/>
                  <a:gd name="T24" fmla="*/ 7 w 13"/>
                  <a:gd name="T25" fmla="*/ 11 h 17"/>
                  <a:gd name="T26" fmla="*/ 7 w 13"/>
                  <a:gd name="T27" fmla="*/ 11 h 17"/>
                  <a:gd name="T28" fmla="*/ 3 w 13"/>
                  <a:gd name="T29" fmla="*/ 15 h 17"/>
                  <a:gd name="T30" fmla="*/ 3 w 13"/>
                  <a:gd name="T31" fmla="*/ 15 h 17"/>
                  <a:gd name="T32" fmla="*/ 0 w 13"/>
                  <a:gd name="T33" fmla="*/ 17 h 17"/>
                  <a:gd name="T34" fmla="*/ 0 w 13"/>
                  <a:gd name="T35" fmla="*/ 17 h 17"/>
                  <a:gd name="T36" fmla="*/ 3 w 13"/>
                  <a:gd name="T37" fmla="*/ 11 h 17"/>
                  <a:gd name="T38" fmla="*/ 5 w 13"/>
                  <a:gd name="T39" fmla="*/ 5 h 17"/>
                  <a:gd name="T40" fmla="*/ 5 w 13"/>
                  <a:gd name="T41" fmla="*/ 5 h 17"/>
                  <a:gd name="T42" fmla="*/ 10 w 13"/>
                  <a:gd name="T43" fmla="*/ 1 h 17"/>
                  <a:gd name="T44" fmla="*/ 13 w 13"/>
                  <a:gd name="T4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lnTo>
                      <a:pt x="13" y="0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1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1"/>
                    </a:lnTo>
                    <a:lnTo>
                      <a:pt x="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3" name="iṡľíḋè">
                <a:extLst>
                  <a:ext uri="{FF2B5EF4-FFF2-40B4-BE49-F238E27FC236}">
                    <a16:creationId xmlns:a16="http://schemas.microsoft.com/office/drawing/2014/main" xmlns="" id="{83CDCA02-E4CB-4F55-8FEA-476951D39E1F}"/>
                  </a:ext>
                </a:extLst>
              </p:cNvPr>
              <p:cNvSpPr/>
              <p:nvPr/>
            </p:nvSpPr>
            <p:spPr bwMode="auto">
              <a:xfrm>
                <a:off x="2508179" y="2019073"/>
                <a:ext cx="36861" cy="24574"/>
              </a:xfrm>
              <a:custGeom>
                <a:avLst/>
                <a:gdLst>
                  <a:gd name="T0" fmla="*/ 0 w 13"/>
                  <a:gd name="T1" fmla="*/ 8 h 9"/>
                  <a:gd name="T2" fmla="*/ 0 w 13"/>
                  <a:gd name="T3" fmla="*/ 8 h 9"/>
                  <a:gd name="T4" fmla="*/ 6 w 13"/>
                  <a:gd name="T5" fmla="*/ 3 h 9"/>
                  <a:gd name="T6" fmla="*/ 9 w 13"/>
                  <a:gd name="T7" fmla="*/ 0 h 9"/>
                  <a:gd name="T8" fmla="*/ 13 w 13"/>
                  <a:gd name="T9" fmla="*/ 0 h 9"/>
                  <a:gd name="T10" fmla="*/ 13 w 13"/>
                  <a:gd name="T11" fmla="*/ 0 h 9"/>
                  <a:gd name="T12" fmla="*/ 3 w 13"/>
                  <a:gd name="T13" fmla="*/ 8 h 9"/>
                  <a:gd name="T14" fmla="*/ 3 w 13"/>
                  <a:gd name="T15" fmla="*/ 8 h 9"/>
                  <a:gd name="T16" fmla="*/ 0 w 13"/>
                  <a:gd name="T17" fmla="*/ 9 h 9"/>
                  <a:gd name="T18" fmla="*/ 0 w 13"/>
                  <a:gd name="T1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0" y="8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0" y="9"/>
                    </a:lnTo>
                    <a:lnTo>
                      <a:pt x="0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4" name="i$lîḑè">
                <a:extLst>
                  <a:ext uri="{FF2B5EF4-FFF2-40B4-BE49-F238E27FC236}">
                    <a16:creationId xmlns:a16="http://schemas.microsoft.com/office/drawing/2014/main" xmlns="" id="{515E985B-7840-4337-ACDA-699BEB63E481}"/>
                  </a:ext>
                </a:extLst>
              </p:cNvPr>
              <p:cNvSpPr/>
              <p:nvPr/>
            </p:nvSpPr>
            <p:spPr bwMode="auto">
              <a:xfrm>
                <a:off x="2256291" y="2123515"/>
                <a:ext cx="18433" cy="12287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6 w 6"/>
                  <a:gd name="T5" fmla="*/ 0 h 4"/>
                  <a:gd name="T6" fmla="*/ 6 w 6"/>
                  <a:gd name="T7" fmla="*/ 0 h 4"/>
                  <a:gd name="T8" fmla="*/ 3 w 6"/>
                  <a:gd name="T9" fmla="*/ 3 h 4"/>
                  <a:gd name="T10" fmla="*/ 1 w 6"/>
                  <a:gd name="T11" fmla="*/ 4 h 4"/>
                  <a:gd name="T12" fmla="*/ 1 w 6"/>
                  <a:gd name="T13" fmla="*/ 4 h 4"/>
                  <a:gd name="T14" fmla="*/ 0 w 6"/>
                  <a:gd name="T15" fmla="*/ 4 h 4"/>
                  <a:gd name="T16" fmla="*/ 0 w 6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5" name="îŝļiḓé">
                <a:extLst>
                  <a:ext uri="{FF2B5EF4-FFF2-40B4-BE49-F238E27FC236}">
                    <a16:creationId xmlns:a16="http://schemas.microsoft.com/office/drawing/2014/main" xmlns="" id="{3BB10BEB-8350-4BD5-9096-469A65F2F6B3}"/>
                  </a:ext>
                </a:extLst>
              </p:cNvPr>
              <p:cNvSpPr/>
              <p:nvPr/>
            </p:nvSpPr>
            <p:spPr bwMode="auto">
              <a:xfrm>
                <a:off x="2084273" y="2203380"/>
                <a:ext cx="18433" cy="24574"/>
              </a:xfrm>
              <a:custGeom>
                <a:avLst/>
                <a:gdLst>
                  <a:gd name="T0" fmla="*/ 6 w 6"/>
                  <a:gd name="T1" fmla="*/ 0 h 7"/>
                  <a:gd name="T2" fmla="*/ 6 w 6"/>
                  <a:gd name="T3" fmla="*/ 0 h 7"/>
                  <a:gd name="T4" fmla="*/ 5 w 6"/>
                  <a:gd name="T5" fmla="*/ 3 h 7"/>
                  <a:gd name="T6" fmla="*/ 5 w 6"/>
                  <a:gd name="T7" fmla="*/ 3 h 7"/>
                  <a:gd name="T8" fmla="*/ 0 w 6"/>
                  <a:gd name="T9" fmla="*/ 7 h 7"/>
                  <a:gd name="T10" fmla="*/ 0 w 6"/>
                  <a:gd name="T11" fmla="*/ 7 h 7"/>
                  <a:gd name="T12" fmla="*/ 2 w 6"/>
                  <a:gd name="T13" fmla="*/ 3 h 7"/>
                  <a:gd name="T14" fmla="*/ 6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6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6" name="íŝ1ïḑe">
                <a:extLst>
                  <a:ext uri="{FF2B5EF4-FFF2-40B4-BE49-F238E27FC236}">
                    <a16:creationId xmlns:a16="http://schemas.microsoft.com/office/drawing/2014/main" xmlns="" id="{3C7E8A86-823A-489E-B541-0AD6322E3C06}"/>
                  </a:ext>
                </a:extLst>
              </p:cNvPr>
              <p:cNvSpPr/>
              <p:nvPr/>
            </p:nvSpPr>
            <p:spPr bwMode="auto">
              <a:xfrm>
                <a:off x="2287011" y="2086654"/>
                <a:ext cx="18433" cy="24574"/>
              </a:xfrm>
              <a:custGeom>
                <a:avLst/>
                <a:gdLst>
                  <a:gd name="T0" fmla="*/ 7 w 7"/>
                  <a:gd name="T1" fmla="*/ 0 h 9"/>
                  <a:gd name="T2" fmla="*/ 7 w 7"/>
                  <a:gd name="T3" fmla="*/ 0 h 9"/>
                  <a:gd name="T4" fmla="*/ 3 w 7"/>
                  <a:gd name="T5" fmla="*/ 5 h 9"/>
                  <a:gd name="T6" fmla="*/ 1 w 7"/>
                  <a:gd name="T7" fmla="*/ 7 h 9"/>
                  <a:gd name="T8" fmla="*/ 0 w 7"/>
                  <a:gd name="T9" fmla="*/ 9 h 9"/>
                  <a:gd name="T10" fmla="*/ 0 w 7"/>
                  <a:gd name="T11" fmla="*/ 9 h 9"/>
                  <a:gd name="T12" fmla="*/ 3 w 7"/>
                  <a:gd name="T13" fmla="*/ 5 h 9"/>
                  <a:gd name="T14" fmla="*/ 7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7" y="0"/>
                    </a:moveTo>
                    <a:lnTo>
                      <a:pt x="7" y="0"/>
                    </a:lnTo>
                    <a:lnTo>
                      <a:pt x="3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5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7" name="ïšḷîḋè">
                <a:extLst>
                  <a:ext uri="{FF2B5EF4-FFF2-40B4-BE49-F238E27FC236}">
                    <a16:creationId xmlns:a16="http://schemas.microsoft.com/office/drawing/2014/main" xmlns="" id="{CDDAAE92-CD92-45CB-A231-07BDFAECE74C}"/>
                  </a:ext>
                </a:extLst>
              </p:cNvPr>
              <p:cNvSpPr/>
              <p:nvPr/>
            </p:nvSpPr>
            <p:spPr bwMode="auto">
              <a:xfrm>
                <a:off x="2366875" y="2037507"/>
                <a:ext cx="24574" cy="24574"/>
              </a:xfrm>
              <a:custGeom>
                <a:avLst/>
                <a:gdLst>
                  <a:gd name="T0" fmla="*/ 8 w 8"/>
                  <a:gd name="T1" fmla="*/ 0 h 7"/>
                  <a:gd name="T2" fmla="*/ 8 w 8"/>
                  <a:gd name="T3" fmla="*/ 0 h 7"/>
                  <a:gd name="T4" fmla="*/ 5 w 8"/>
                  <a:gd name="T5" fmla="*/ 2 h 7"/>
                  <a:gd name="T6" fmla="*/ 4 w 8"/>
                  <a:gd name="T7" fmla="*/ 4 h 7"/>
                  <a:gd name="T8" fmla="*/ 4 w 8"/>
                  <a:gd name="T9" fmla="*/ 5 h 7"/>
                  <a:gd name="T10" fmla="*/ 4 w 8"/>
                  <a:gd name="T11" fmla="*/ 5 h 7"/>
                  <a:gd name="T12" fmla="*/ 0 w 8"/>
                  <a:gd name="T13" fmla="*/ 7 h 7"/>
                  <a:gd name="T14" fmla="*/ 0 w 8"/>
                  <a:gd name="T15" fmla="*/ 7 h 7"/>
                  <a:gd name="T16" fmla="*/ 4 w 8"/>
                  <a:gd name="T17" fmla="*/ 2 h 7"/>
                  <a:gd name="T18" fmla="*/ 8 w 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2"/>
                    </a:lnTo>
                    <a:lnTo>
                      <a:pt x="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8" name="îṣḻïḓê">
                <a:extLst>
                  <a:ext uri="{FF2B5EF4-FFF2-40B4-BE49-F238E27FC236}">
                    <a16:creationId xmlns:a16="http://schemas.microsoft.com/office/drawing/2014/main" xmlns="" id="{77111C71-DD3E-4C41-9B57-5223B3F01214}"/>
                  </a:ext>
                </a:extLst>
              </p:cNvPr>
              <p:cNvSpPr/>
              <p:nvPr/>
            </p:nvSpPr>
            <p:spPr bwMode="auto">
              <a:xfrm>
                <a:off x="2336159" y="2062080"/>
                <a:ext cx="30720" cy="18433"/>
              </a:xfrm>
              <a:custGeom>
                <a:avLst/>
                <a:gdLst>
                  <a:gd name="T0" fmla="*/ 0 w 10"/>
                  <a:gd name="T1" fmla="*/ 7 h 7"/>
                  <a:gd name="T2" fmla="*/ 0 w 10"/>
                  <a:gd name="T3" fmla="*/ 7 h 7"/>
                  <a:gd name="T4" fmla="*/ 4 w 10"/>
                  <a:gd name="T5" fmla="*/ 3 h 7"/>
                  <a:gd name="T6" fmla="*/ 7 w 10"/>
                  <a:gd name="T7" fmla="*/ 1 h 7"/>
                  <a:gd name="T8" fmla="*/ 10 w 10"/>
                  <a:gd name="T9" fmla="*/ 0 h 7"/>
                  <a:gd name="T10" fmla="*/ 10 w 10"/>
                  <a:gd name="T11" fmla="*/ 0 h 7"/>
                  <a:gd name="T12" fmla="*/ 8 w 10"/>
                  <a:gd name="T13" fmla="*/ 3 h 7"/>
                  <a:gd name="T14" fmla="*/ 4 w 10"/>
                  <a:gd name="T15" fmla="*/ 5 h 7"/>
                  <a:gd name="T16" fmla="*/ 4 w 10"/>
                  <a:gd name="T17" fmla="*/ 5 h 7"/>
                  <a:gd name="T18" fmla="*/ 1 w 10"/>
                  <a:gd name="T19" fmla="*/ 7 h 7"/>
                  <a:gd name="T20" fmla="*/ 0 w 10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7">
                    <a:moveTo>
                      <a:pt x="0" y="7"/>
                    </a:moveTo>
                    <a:lnTo>
                      <a:pt x="0" y="7"/>
                    </a:lnTo>
                    <a:lnTo>
                      <a:pt x="4" y="3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0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9" name="iŝ1iḋè">
                <a:extLst>
                  <a:ext uri="{FF2B5EF4-FFF2-40B4-BE49-F238E27FC236}">
                    <a16:creationId xmlns:a16="http://schemas.microsoft.com/office/drawing/2014/main" xmlns="" id="{2F2D3096-CC3F-42A1-9ECD-E93E1A76C47B}"/>
                  </a:ext>
                </a:extLst>
              </p:cNvPr>
              <p:cNvSpPr/>
              <p:nvPr/>
            </p:nvSpPr>
            <p:spPr bwMode="auto">
              <a:xfrm>
                <a:off x="2127279" y="2172664"/>
                <a:ext cx="12287" cy="24574"/>
              </a:xfrm>
              <a:custGeom>
                <a:avLst/>
                <a:gdLst>
                  <a:gd name="T0" fmla="*/ 6 w 6"/>
                  <a:gd name="T1" fmla="*/ 0 h 7"/>
                  <a:gd name="T2" fmla="*/ 6 w 6"/>
                  <a:gd name="T3" fmla="*/ 0 h 7"/>
                  <a:gd name="T4" fmla="*/ 6 w 6"/>
                  <a:gd name="T5" fmla="*/ 3 h 7"/>
                  <a:gd name="T6" fmla="*/ 3 w 6"/>
                  <a:gd name="T7" fmla="*/ 4 h 7"/>
                  <a:gd name="T8" fmla="*/ 0 w 6"/>
                  <a:gd name="T9" fmla="*/ 7 h 7"/>
                  <a:gd name="T10" fmla="*/ 0 w 6"/>
                  <a:gd name="T11" fmla="*/ 7 h 7"/>
                  <a:gd name="T12" fmla="*/ 3 w 6"/>
                  <a:gd name="T13" fmla="*/ 3 h 7"/>
                  <a:gd name="T14" fmla="*/ 6 w 6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0" name="íşļîḋe">
                <a:extLst>
                  <a:ext uri="{FF2B5EF4-FFF2-40B4-BE49-F238E27FC236}">
                    <a16:creationId xmlns:a16="http://schemas.microsoft.com/office/drawing/2014/main" xmlns="" id="{3CC7843C-D50A-4DD3-9C8D-2C933F19E8AC}"/>
                  </a:ext>
                </a:extLst>
              </p:cNvPr>
              <p:cNvSpPr/>
              <p:nvPr/>
            </p:nvSpPr>
            <p:spPr bwMode="auto">
              <a:xfrm>
                <a:off x="2323871" y="2062080"/>
                <a:ext cx="24574" cy="18433"/>
              </a:xfrm>
              <a:custGeom>
                <a:avLst/>
                <a:gdLst>
                  <a:gd name="T0" fmla="*/ 7 w 7"/>
                  <a:gd name="T1" fmla="*/ 0 h 5"/>
                  <a:gd name="T2" fmla="*/ 7 w 7"/>
                  <a:gd name="T3" fmla="*/ 0 h 5"/>
                  <a:gd name="T4" fmla="*/ 3 w 7"/>
                  <a:gd name="T5" fmla="*/ 3 h 5"/>
                  <a:gd name="T6" fmla="*/ 3 w 7"/>
                  <a:gd name="T7" fmla="*/ 3 h 5"/>
                  <a:gd name="T8" fmla="*/ 0 w 7"/>
                  <a:gd name="T9" fmla="*/ 5 h 5"/>
                  <a:gd name="T10" fmla="*/ 0 w 7"/>
                  <a:gd name="T11" fmla="*/ 5 h 5"/>
                  <a:gd name="T12" fmla="*/ 0 w 7"/>
                  <a:gd name="T13" fmla="*/ 4 h 5"/>
                  <a:gd name="T14" fmla="*/ 1 w 7"/>
                  <a:gd name="T15" fmla="*/ 3 h 5"/>
                  <a:gd name="T16" fmla="*/ 7 w 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7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1" name="išlíde">
                <a:extLst>
                  <a:ext uri="{FF2B5EF4-FFF2-40B4-BE49-F238E27FC236}">
                    <a16:creationId xmlns:a16="http://schemas.microsoft.com/office/drawing/2014/main" xmlns="" id="{19424889-B387-48DB-BBAE-3EEBFD8E6BA8}"/>
                  </a:ext>
                </a:extLst>
              </p:cNvPr>
              <p:cNvSpPr/>
              <p:nvPr/>
            </p:nvSpPr>
            <p:spPr bwMode="auto">
              <a:xfrm>
                <a:off x="2342301" y="2019073"/>
                <a:ext cx="49148" cy="36861"/>
              </a:xfrm>
              <a:custGeom>
                <a:avLst/>
                <a:gdLst>
                  <a:gd name="T0" fmla="*/ 10 w 16"/>
                  <a:gd name="T1" fmla="*/ 3 h 13"/>
                  <a:gd name="T2" fmla="*/ 10 w 16"/>
                  <a:gd name="T3" fmla="*/ 3 h 13"/>
                  <a:gd name="T4" fmla="*/ 6 w 16"/>
                  <a:gd name="T5" fmla="*/ 9 h 13"/>
                  <a:gd name="T6" fmla="*/ 5 w 16"/>
                  <a:gd name="T7" fmla="*/ 12 h 13"/>
                  <a:gd name="T8" fmla="*/ 5 w 16"/>
                  <a:gd name="T9" fmla="*/ 12 h 13"/>
                  <a:gd name="T10" fmla="*/ 2 w 16"/>
                  <a:gd name="T11" fmla="*/ 13 h 13"/>
                  <a:gd name="T12" fmla="*/ 0 w 16"/>
                  <a:gd name="T13" fmla="*/ 13 h 13"/>
                  <a:gd name="T14" fmla="*/ 0 w 16"/>
                  <a:gd name="T15" fmla="*/ 13 h 13"/>
                  <a:gd name="T16" fmla="*/ 3 w 16"/>
                  <a:gd name="T17" fmla="*/ 9 h 13"/>
                  <a:gd name="T18" fmla="*/ 8 w 16"/>
                  <a:gd name="T19" fmla="*/ 6 h 13"/>
                  <a:gd name="T20" fmla="*/ 8 w 16"/>
                  <a:gd name="T21" fmla="*/ 6 h 13"/>
                  <a:gd name="T22" fmla="*/ 5 w 16"/>
                  <a:gd name="T23" fmla="*/ 8 h 13"/>
                  <a:gd name="T24" fmla="*/ 5 w 16"/>
                  <a:gd name="T25" fmla="*/ 8 h 13"/>
                  <a:gd name="T26" fmla="*/ 3 w 16"/>
                  <a:gd name="T27" fmla="*/ 8 h 13"/>
                  <a:gd name="T28" fmla="*/ 3 w 16"/>
                  <a:gd name="T29" fmla="*/ 8 h 13"/>
                  <a:gd name="T30" fmla="*/ 10 w 16"/>
                  <a:gd name="T31" fmla="*/ 3 h 13"/>
                  <a:gd name="T32" fmla="*/ 16 w 16"/>
                  <a:gd name="T33" fmla="*/ 0 h 13"/>
                  <a:gd name="T34" fmla="*/ 16 w 16"/>
                  <a:gd name="T35" fmla="*/ 0 h 13"/>
                  <a:gd name="T36" fmla="*/ 16 w 16"/>
                  <a:gd name="T37" fmla="*/ 2 h 13"/>
                  <a:gd name="T38" fmla="*/ 15 w 16"/>
                  <a:gd name="T39" fmla="*/ 3 h 13"/>
                  <a:gd name="T40" fmla="*/ 15 w 16"/>
                  <a:gd name="T41" fmla="*/ 3 h 13"/>
                  <a:gd name="T42" fmla="*/ 12 w 16"/>
                  <a:gd name="T43" fmla="*/ 5 h 13"/>
                  <a:gd name="T44" fmla="*/ 12 w 16"/>
                  <a:gd name="T45" fmla="*/ 3 h 13"/>
                  <a:gd name="T46" fmla="*/ 10 w 16"/>
                  <a:gd name="T4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3">
                    <a:moveTo>
                      <a:pt x="10" y="3"/>
                    </a:moveTo>
                    <a:lnTo>
                      <a:pt x="10" y="3"/>
                    </a:lnTo>
                    <a:lnTo>
                      <a:pt x="6" y="9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9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0" y="3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2" name="í$ḻíḍè">
                <a:extLst>
                  <a:ext uri="{FF2B5EF4-FFF2-40B4-BE49-F238E27FC236}">
                    <a16:creationId xmlns:a16="http://schemas.microsoft.com/office/drawing/2014/main" xmlns="" id="{B247306B-30CC-41C1-9812-938B63413E59}"/>
                  </a:ext>
                </a:extLst>
              </p:cNvPr>
              <p:cNvSpPr/>
              <p:nvPr/>
            </p:nvSpPr>
            <p:spPr bwMode="auto">
              <a:xfrm>
                <a:off x="2366875" y="2006787"/>
                <a:ext cx="55294" cy="43007"/>
              </a:xfrm>
              <a:custGeom>
                <a:avLst/>
                <a:gdLst>
                  <a:gd name="T0" fmla="*/ 17 w 17"/>
                  <a:gd name="T1" fmla="*/ 0 h 14"/>
                  <a:gd name="T2" fmla="*/ 17 w 17"/>
                  <a:gd name="T3" fmla="*/ 0 h 14"/>
                  <a:gd name="T4" fmla="*/ 9 w 17"/>
                  <a:gd name="T5" fmla="*/ 7 h 14"/>
                  <a:gd name="T6" fmla="*/ 9 w 17"/>
                  <a:gd name="T7" fmla="*/ 7 h 14"/>
                  <a:gd name="T8" fmla="*/ 0 w 17"/>
                  <a:gd name="T9" fmla="*/ 14 h 14"/>
                  <a:gd name="T10" fmla="*/ 0 w 17"/>
                  <a:gd name="T11" fmla="*/ 14 h 14"/>
                  <a:gd name="T12" fmla="*/ 1 w 17"/>
                  <a:gd name="T13" fmla="*/ 12 h 14"/>
                  <a:gd name="T14" fmla="*/ 6 w 17"/>
                  <a:gd name="T15" fmla="*/ 7 h 14"/>
                  <a:gd name="T16" fmla="*/ 6 w 17"/>
                  <a:gd name="T17" fmla="*/ 7 h 14"/>
                  <a:gd name="T18" fmla="*/ 17 w 17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17" y="0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3" name="îṥḻïďe">
                <a:extLst>
                  <a:ext uri="{FF2B5EF4-FFF2-40B4-BE49-F238E27FC236}">
                    <a16:creationId xmlns:a16="http://schemas.microsoft.com/office/drawing/2014/main" xmlns="" id="{A2966A1D-C3FB-431D-9656-9F6BD8A832DB}"/>
                  </a:ext>
                </a:extLst>
              </p:cNvPr>
              <p:cNvSpPr/>
              <p:nvPr/>
            </p:nvSpPr>
            <p:spPr bwMode="auto">
              <a:xfrm>
                <a:off x="2078131" y="2160377"/>
                <a:ext cx="36861" cy="43007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0 h 12"/>
                  <a:gd name="T4" fmla="*/ 6 w 11"/>
                  <a:gd name="T5" fmla="*/ 5 h 12"/>
                  <a:gd name="T6" fmla="*/ 0 w 11"/>
                  <a:gd name="T7" fmla="*/ 12 h 12"/>
                  <a:gd name="T8" fmla="*/ 0 w 11"/>
                  <a:gd name="T9" fmla="*/ 12 h 12"/>
                  <a:gd name="T10" fmla="*/ 6 w 11"/>
                  <a:gd name="T11" fmla="*/ 5 h 12"/>
                  <a:gd name="T12" fmla="*/ 11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0"/>
                    </a:lnTo>
                    <a:lnTo>
                      <a:pt x="6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5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4" name="îŝḻîde">
                <a:extLst>
                  <a:ext uri="{FF2B5EF4-FFF2-40B4-BE49-F238E27FC236}">
                    <a16:creationId xmlns:a16="http://schemas.microsoft.com/office/drawing/2014/main" xmlns="" id="{5A38FFFD-C927-4D95-99A9-2C5CACF2E87D}"/>
                  </a:ext>
                </a:extLst>
              </p:cNvPr>
              <p:cNvSpPr/>
              <p:nvPr/>
            </p:nvSpPr>
            <p:spPr bwMode="auto">
              <a:xfrm>
                <a:off x="2201001" y="2111228"/>
                <a:ext cx="12287" cy="12287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3 w 3"/>
                  <a:gd name="T5" fmla="*/ 2 h 5"/>
                  <a:gd name="T6" fmla="*/ 0 w 3"/>
                  <a:gd name="T7" fmla="*/ 5 h 5"/>
                  <a:gd name="T8" fmla="*/ 0 w 3"/>
                  <a:gd name="T9" fmla="*/ 5 h 5"/>
                  <a:gd name="T10" fmla="*/ 0 w 3"/>
                  <a:gd name="T11" fmla="*/ 3 h 5"/>
                  <a:gd name="T12" fmla="*/ 3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5" name="îśľïḑé">
                <a:extLst>
                  <a:ext uri="{FF2B5EF4-FFF2-40B4-BE49-F238E27FC236}">
                    <a16:creationId xmlns:a16="http://schemas.microsoft.com/office/drawing/2014/main" xmlns="" id="{BDD7A02C-50A2-435D-9C31-2FE92E571733}"/>
                  </a:ext>
                </a:extLst>
              </p:cNvPr>
              <p:cNvSpPr/>
              <p:nvPr/>
            </p:nvSpPr>
            <p:spPr bwMode="auto">
              <a:xfrm>
                <a:off x="2164140" y="2098941"/>
                <a:ext cx="36861" cy="36861"/>
              </a:xfrm>
              <a:custGeom>
                <a:avLst/>
                <a:gdLst>
                  <a:gd name="T0" fmla="*/ 6 w 13"/>
                  <a:gd name="T1" fmla="*/ 3 h 13"/>
                  <a:gd name="T2" fmla="*/ 6 w 13"/>
                  <a:gd name="T3" fmla="*/ 3 h 13"/>
                  <a:gd name="T4" fmla="*/ 7 w 13"/>
                  <a:gd name="T5" fmla="*/ 3 h 13"/>
                  <a:gd name="T6" fmla="*/ 6 w 13"/>
                  <a:gd name="T7" fmla="*/ 4 h 13"/>
                  <a:gd name="T8" fmla="*/ 6 w 13"/>
                  <a:gd name="T9" fmla="*/ 6 h 13"/>
                  <a:gd name="T10" fmla="*/ 6 w 13"/>
                  <a:gd name="T11" fmla="*/ 6 h 13"/>
                  <a:gd name="T12" fmla="*/ 6 w 13"/>
                  <a:gd name="T13" fmla="*/ 6 h 13"/>
                  <a:gd name="T14" fmla="*/ 6 w 13"/>
                  <a:gd name="T15" fmla="*/ 6 h 13"/>
                  <a:gd name="T16" fmla="*/ 8 w 13"/>
                  <a:gd name="T17" fmla="*/ 3 h 13"/>
                  <a:gd name="T18" fmla="*/ 10 w 13"/>
                  <a:gd name="T19" fmla="*/ 0 h 13"/>
                  <a:gd name="T20" fmla="*/ 13 w 13"/>
                  <a:gd name="T21" fmla="*/ 0 h 13"/>
                  <a:gd name="T22" fmla="*/ 13 w 13"/>
                  <a:gd name="T23" fmla="*/ 0 h 13"/>
                  <a:gd name="T24" fmla="*/ 6 w 13"/>
                  <a:gd name="T25" fmla="*/ 7 h 13"/>
                  <a:gd name="T26" fmla="*/ 0 w 13"/>
                  <a:gd name="T27" fmla="*/ 13 h 13"/>
                  <a:gd name="T28" fmla="*/ 0 w 13"/>
                  <a:gd name="T29" fmla="*/ 13 h 13"/>
                  <a:gd name="T30" fmla="*/ 1 w 13"/>
                  <a:gd name="T31" fmla="*/ 9 h 13"/>
                  <a:gd name="T32" fmla="*/ 4 w 13"/>
                  <a:gd name="T33" fmla="*/ 6 h 13"/>
                  <a:gd name="T34" fmla="*/ 6 w 13"/>
                  <a:gd name="T3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3">
                    <a:moveTo>
                      <a:pt x="6" y="3"/>
                    </a:moveTo>
                    <a:lnTo>
                      <a:pt x="6" y="3"/>
                    </a:lnTo>
                    <a:lnTo>
                      <a:pt x="7" y="3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6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4" y="6"/>
                    </a:lnTo>
                    <a:lnTo>
                      <a:pt x="6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6" name="î$ļîḋè">
                <a:extLst>
                  <a:ext uri="{FF2B5EF4-FFF2-40B4-BE49-F238E27FC236}">
                    <a16:creationId xmlns:a16="http://schemas.microsoft.com/office/drawing/2014/main" xmlns="" id="{18CC68C8-2DD5-4041-9ED1-57846EC03D87}"/>
                  </a:ext>
                </a:extLst>
              </p:cNvPr>
              <p:cNvSpPr/>
              <p:nvPr/>
            </p:nvSpPr>
            <p:spPr bwMode="auto">
              <a:xfrm>
                <a:off x="2446742" y="1976072"/>
                <a:ext cx="36861" cy="24574"/>
              </a:xfrm>
              <a:custGeom>
                <a:avLst/>
                <a:gdLst>
                  <a:gd name="T0" fmla="*/ 0 w 11"/>
                  <a:gd name="T1" fmla="*/ 7 h 7"/>
                  <a:gd name="T2" fmla="*/ 0 w 11"/>
                  <a:gd name="T3" fmla="*/ 7 h 7"/>
                  <a:gd name="T4" fmla="*/ 4 w 11"/>
                  <a:gd name="T5" fmla="*/ 2 h 7"/>
                  <a:gd name="T6" fmla="*/ 8 w 11"/>
                  <a:gd name="T7" fmla="*/ 1 h 7"/>
                  <a:gd name="T8" fmla="*/ 11 w 11"/>
                  <a:gd name="T9" fmla="*/ 0 h 7"/>
                  <a:gd name="T10" fmla="*/ 11 w 11"/>
                  <a:gd name="T11" fmla="*/ 1 h 7"/>
                  <a:gd name="T12" fmla="*/ 11 w 11"/>
                  <a:gd name="T13" fmla="*/ 2 h 7"/>
                  <a:gd name="T14" fmla="*/ 11 w 11"/>
                  <a:gd name="T15" fmla="*/ 2 h 7"/>
                  <a:gd name="T16" fmla="*/ 7 w 11"/>
                  <a:gd name="T17" fmla="*/ 2 h 7"/>
                  <a:gd name="T18" fmla="*/ 0 w 11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lnTo>
                      <a:pt x="0" y="7"/>
                    </a:lnTo>
                    <a:lnTo>
                      <a:pt x="4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0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7" name="isļîḍé">
                <a:extLst>
                  <a:ext uri="{FF2B5EF4-FFF2-40B4-BE49-F238E27FC236}">
                    <a16:creationId xmlns:a16="http://schemas.microsoft.com/office/drawing/2014/main" xmlns="" id="{684F0004-2C68-410B-BA51-DCDC49FD3177}"/>
                  </a:ext>
                </a:extLst>
              </p:cNvPr>
              <p:cNvSpPr/>
              <p:nvPr/>
            </p:nvSpPr>
            <p:spPr bwMode="auto">
              <a:xfrm>
                <a:off x="2428311" y="1988359"/>
                <a:ext cx="18433" cy="12287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0 h 5"/>
                  <a:gd name="T4" fmla="*/ 3 w 6"/>
                  <a:gd name="T5" fmla="*/ 5 h 5"/>
                  <a:gd name="T6" fmla="*/ 3 w 6"/>
                  <a:gd name="T7" fmla="*/ 5 h 5"/>
                  <a:gd name="T8" fmla="*/ 0 w 6"/>
                  <a:gd name="T9" fmla="*/ 5 h 5"/>
                  <a:gd name="T10" fmla="*/ 0 w 6"/>
                  <a:gd name="T11" fmla="*/ 5 h 5"/>
                  <a:gd name="T12" fmla="*/ 0 w 6"/>
                  <a:gd name="T13" fmla="*/ 5 h 5"/>
                  <a:gd name="T14" fmla="*/ 0 w 6"/>
                  <a:gd name="T15" fmla="*/ 5 h 5"/>
                  <a:gd name="T16" fmla="*/ 2 w 6"/>
                  <a:gd name="T17" fmla="*/ 3 h 5"/>
                  <a:gd name="T18" fmla="*/ 3 w 6"/>
                  <a:gd name="T19" fmla="*/ 2 h 5"/>
                  <a:gd name="T20" fmla="*/ 5 w 6"/>
                  <a:gd name="T21" fmla="*/ 0 h 5"/>
                  <a:gd name="T22" fmla="*/ 6 w 6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6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8" name="iṧlïḍê">
                <a:extLst>
                  <a:ext uri="{FF2B5EF4-FFF2-40B4-BE49-F238E27FC236}">
                    <a16:creationId xmlns:a16="http://schemas.microsoft.com/office/drawing/2014/main" xmlns="" id="{0C481282-C74A-4439-B110-67C97C7AD98F}"/>
                  </a:ext>
                </a:extLst>
              </p:cNvPr>
              <p:cNvSpPr/>
              <p:nvPr/>
            </p:nvSpPr>
            <p:spPr bwMode="auto">
              <a:xfrm>
                <a:off x="2299297" y="2025219"/>
                <a:ext cx="18433" cy="18433"/>
              </a:xfrm>
              <a:custGeom>
                <a:avLst/>
                <a:gdLst>
                  <a:gd name="T0" fmla="*/ 4 w 6"/>
                  <a:gd name="T1" fmla="*/ 2 h 6"/>
                  <a:gd name="T2" fmla="*/ 4 w 6"/>
                  <a:gd name="T3" fmla="*/ 2 h 6"/>
                  <a:gd name="T4" fmla="*/ 6 w 6"/>
                  <a:gd name="T5" fmla="*/ 0 h 6"/>
                  <a:gd name="T6" fmla="*/ 6 w 6"/>
                  <a:gd name="T7" fmla="*/ 2 h 6"/>
                  <a:gd name="T8" fmla="*/ 4 w 6"/>
                  <a:gd name="T9" fmla="*/ 5 h 6"/>
                  <a:gd name="T10" fmla="*/ 4 w 6"/>
                  <a:gd name="T11" fmla="*/ 5 h 6"/>
                  <a:gd name="T12" fmla="*/ 0 w 6"/>
                  <a:gd name="T13" fmla="*/ 6 h 6"/>
                  <a:gd name="T14" fmla="*/ 0 w 6"/>
                  <a:gd name="T15" fmla="*/ 6 h 6"/>
                  <a:gd name="T16" fmla="*/ 4 w 6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4" y="2"/>
                    </a:moveTo>
                    <a:lnTo>
                      <a:pt x="4" y="2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9" name="íṣḻîdé">
                <a:extLst>
                  <a:ext uri="{FF2B5EF4-FFF2-40B4-BE49-F238E27FC236}">
                    <a16:creationId xmlns:a16="http://schemas.microsoft.com/office/drawing/2014/main" xmlns="" id="{346E5B41-CB6A-4AFA-BA68-FFA41C557755}"/>
                  </a:ext>
                </a:extLst>
              </p:cNvPr>
              <p:cNvSpPr/>
              <p:nvPr/>
            </p:nvSpPr>
            <p:spPr bwMode="auto">
              <a:xfrm>
                <a:off x="2250150" y="2049793"/>
                <a:ext cx="12287" cy="18433"/>
              </a:xfrm>
              <a:custGeom>
                <a:avLst/>
                <a:gdLst>
                  <a:gd name="T0" fmla="*/ 3 w 4"/>
                  <a:gd name="T1" fmla="*/ 0 h 6"/>
                  <a:gd name="T2" fmla="*/ 3 w 4"/>
                  <a:gd name="T3" fmla="*/ 0 h 6"/>
                  <a:gd name="T4" fmla="*/ 4 w 4"/>
                  <a:gd name="T5" fmla="*/ 0 h 6"/>
                  <a:gd name="T6" fmla="*/ 4 w 4"/>
                  <a:gd name="T7" fmla="*/ 2 h 6"/>
                  <a:gd name="T8" fmla="*/ 3 w 4"/>
                  <a:gd name="T9" fmla="*/ 5 h 6"/>
                  <a:gd name="T10" fmla="*/ 3 w 4"/>
                  <a:gd name="T11" fmla="*/ 5 h 6"/>
                  <a:gd name="T12" fmla="*/ 0 w 4"/>
                  <a:gd name="T13" fmla="*/ 6 h 6"/>
                  <a:gd name="T14" fmla="*/ 0 w 4"/>
                  <a:gd name="T15" fmla="*/ 5 h 6"/>
                  <a:gd name="T16" fmla="*/ 0 w 4"/>
                  <a:gd name="T17" fmla="*/ 3 h 6"/>
                  <a:gd name="T18" fmla="*/ 3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3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0" name="iṥḻiďé">
                <a:extLst>
                  <a:ext uri="{FF2B5EF4-FFF2-40B4-BE49-F238E27FC236}">
                    <a16:creationId xmlns:a16="http://schemas.microsoft.com/office/drawing/2014/main" xmlns="" id="{129E57DD-62B3-42B8-8C8E-4927614599EA}"/>
                  </a:ext>
                </a:extLst>
              </p:cNvPr>
              <p:cNvSpPr/>
              <p:nvPr/>
            </p:nvSpPr>
            <p:spPr bwMode="auto">
              <a:xfrm>
                <a:off x="2428311" y="1976072"/>
                <a:ext cx="24574" cy="12287"/>
              </a:xfrm>
              <a:custGeom>
                <a:avLst/>
                <a:gdLst>
                  <a:gd name="T0" fmla="*/ 0 w 9"/>
                  <a:gd name="T1" fmla="*/ 4 h 4"/>
                  <a:gd name="T2" fmla="*/ 0 w 9"/>
                  <a:gd name="T3" fmla="*/ 4 h 4"/>
                  <a:gd name="T4" fmla="*/ 2 w 9"/>
                  <a:gd name="T5" fmla="*/ 2 h 4"/>
                  <a:gd name="T6" fmla="*/ 5 w 9"/>
                  <a:gd name="T7" fmla="*/ 0 h 4"/>
                  <a:gd name="T8" fmla="*/ 9 w 9"/>
                  <a:gd name="T9" fmla="*/ 0 h 4"/>
                  <a:gd name="T10" fmla="*/ 9 w 9"/>
                  <a:gd name="T11" fmla="*/ 0 h 4"/>
                  <a:gd name="T12" fmla="*/ 6 w 9"/>
                  <a:gd name="T13" fmla="*/ 2 h 4"/>
                  <a:gd name="T14" fmla="*/ 5 w 9"/>
                  <a:gd name="T15" fmla="*/ 3 h 4"/>
                  <a:gd name="T16" fmla="*/ 0 w 9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1" name="ïṥļíḓe">
                <a:extLst>
                  <a:ext uri="{FF2B5EF4-FFF2-40B4-BE49-F238E27FC236}">
                    <a16:creationId xmlns:a16="http://schemas.microsoft.com/office/drawing/2014/main" xmlns="" id="{DFEC96E5-9D85-4A09-BC39-34A1053ECCDE}"/>
                  </a:ext>
                </a:extLst>
              </p:cNvPr>
              <p:cNvSpPr/>
              <p:nvPr/>
            </p:nvSpPr>
            <p:spPr bwMode="auto">
              <a:xfrm>
                <a:off x="2262436" y="2000646"/>
                <a:ext cx="55294" cy="43007"/>
              </a:xfrm>
              <a:custGeom>
                <a:avLst/>
                <a:gdLst>
                  <a:gd name="T0" fmla="*/ 11 w 17"/>
                  <a:gd name="T1" fmla="*/ 3 h 14"/>
                  <a:gd name="T2" fmla="*/ 11 w 17"/>
                  <a:gd name="T3" fmla="*/ 3 h 14"/>
                  <a:gd name="T4" fmla="*/ 17 w 17"/>
                  <a:gd name="T5" fmla="*/ 0 h 14"/>
                  <a:gd name="T6" fmla="*/ 17 w 17"/>
                  <a:gd name="T7" fmla="*/ 0 h 14"/>
                  <a:gd name="T8" fmla="*/ 11 w 17"/>
                  <a:gd name="T9" fmla="*/ 4 h 14"/>
                  <a:gd name="T10" fmla="*/ 8 w 17"/>
                  <a:gd name="T11" fmla="*/ 8 h 14"/>
                  <a:gd name="T12" fmla="*/ 8 w 17"/>
                  <a:gd name="T13" fmla="*/ 8 h 14"/>
                  <a:gd name="T14" fmla="*/ 7 w 17"/>
                  <a:gd name="T15" fmla="*/ 8 h 14"/>
                  <a:gd name="T16" fmla="*/ 5 w 17"/>
                  <a:gd name="T17" fmla="*/ 10 h 14"/>
                  <a:gd name="T18" fmla="*/ 0 w 17"/>
                  <a:gd name="T19" fmla="*/ 14 h 14"/>
                  <a:gd name="T20" fmla="*/ 0 w 17"/>
                  <a:gd name="T21" fmla="*/ 14 h 14"/>
                  <a:gd name="T22" fmla="*/ 5 w 17"/>
                  <a:gd name="T23" fmla="*/ 8 h 14"/>
                  <a:gd name="T24" fmla="*/ 5 w 17"/>
                  <a:gd name="T25" fmla="*/ 8 h 14"/>
                  <a:gd name="T26" fmla="*/ 8 w 17"/>
                  <a:gd name="T27" fmla="*/ 5 h 14"/>
                  <a:gd name="T28" fmla="*/ 8 w 17"/>
                  <a:gd name="T29" fmla="*/ 5 h 14"/>
                  <a:gd name="T30" fmla="*/ 11 w 17"/>
                  <a:gd name="T3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4">
                    <a:moveTo>
                      <a:pt x="11" y="3"/>
                    </a:moveTo>
                    <a:lnTo>
                      <a:pt x="11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1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5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2" name="ïslîḑê">
                <a:extLst>
                  <a:ext uri="{FF2B5EF4-FFF2-40B4-BE49-F238E27FC236}">
                    <a16:creationId xmlns:a16="http://schemas.microsoft.com/office/drawing/2014/main" xmlns="" id="{BFEFB80A-427B-44BB-9F8F-35C195C97E1A}"/>
                  </a:ext>
                </a:extLst>
              </p:cNvPr>
              <p:cNvSpPr/>
              <p:nvPr/>
            </p:nvSpPr>
            <p:spPr bwMode="auto">
              <a:xfrm>
                <a:off x="2323871" y="1951498"/>
                <a:ext cx="61435" cy="43007"/>
              </a:xfrm>
              <a:custGeom>
                <a:avLst/>
                <a:gdLst>
                  <a:gd name="T0" fmla="*/ 20 w 20"/>
                  <a:gd name="T1" fmla="*/ 2 h 14"/>
                  <a:gd name="T2" fmla="*/ 20 w 20"/>
                  <a:gd name="T3" fmla="*/ 2 h 14"/>
                  <a:gd name="T4" fmla="*/ 15 w 20"/>
                  <a:gd name="T5" fmla="*/ 4 h 14"/>
                  <a:gd name="T6" fmla="*/ 9 w 20"/>
                  <a:gd name="T7" fmla="*/ 9 h 14"/>
                  <a:gd name="T8" fmla="*/ 9 w 20"/>
                  <a:gd name="T9" fmla="*/ 9 h 14"/>
                  <a:gd name="T10" fmla="*/ 5 w 20"/>
                  <a:gd name="T11" fmla="*/ 13 h 14"/>
                  <a:gd name="T12" fmla="*/ 0 w 20"/>
                  <a:gd name="T13" fmla="*/ 14 h 14"/>
                  <a:gd name="T14" fmla="*/ 0 w 20"/>
                  <a:gd name="T15" fmla="*/ 14 h 14"/>
                  <a:gd name="T16" fmla="*/ 12 w 20"/>
                  <a:gd name="T17" fmla="*/ 4 h 14"/>
                  <a:gd name="T18" fmla="*/ 12 w 20"/>
                  <a:gd name="T19" fmla="*/ 4 h 14"/>
                  <a:gd name="T20" fmla="*/ 17 w 20"/>
                  <a:gd name="T21" fmla="*/ 2 h 14"/>
                  <a:gd name="T22" fmla="*/ 19 w 20"/>
                  <a:gd name="T23" fmla="*/ 0 h 14"/>
                  <a:gd name="T24" fmla="*/ 20 w 20"/>
                  <a:gd name="T25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4">
                    <a:moveTo>
                      <a:pt x="20" y="2"/>
                    </a:moveTo>
                    <a:lnTo>
                      <a:pt x="20" y="2"/>
                    </a:lnTo>
                    <a:lnTo>
                      <a:pt x="15" y="4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5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3" name="íşlíḑe">
                <a:extLst>
                  <a:ext uri="{FF2B5EF4-FFF2-40B4-BE49-F238E27FC236}">
                    <a16:creationId xmlns:a16="http://schemas.microsoft.com/office/drawing/2014/main" xmlns="" id="{7B71D489-0802-4CEE-97C2-561E5ABBD28D}"/>
                  </a:ext>
                </a:extLst>
              </p:cNvPr>
              <p:cNvSpPr/>
              <p:nvPr/>
            </p:nvSpPr>
            <p:spPr bwMode="auto">
              <a:xfrm>
                <a:off x="2348445" y="1969926"/>
                <a:ext cx="18433" cy="18433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0 h 5"/>
                  <a:gd name="T4" fmla="*/ 6 w 6"/>
                  <a:gd name="T5" fmla="*/ 0 h 5"/>
                  <a:gd name="T6" fmla="*/ 6 w 6"/>
                  <a:gd name="T7" fmla="*/ 1 h 5"/>
                  <a:gd name="T8" fmla="*/ 6 w 6"/>
                  <a:gd name="T9" fmla="*/ 1 h 5"/>
                  <a:gd name="T10" fmla="*/ 6 w 6"/>
                  <a:gd name="T11" fmla="*/ 3 h 5"/>
                  <a:gd name="T12" fmla="*/ 6 w 6"/>
                  <a:gd name="T13" fmla="*/ 3 h 5"/>
                  <a:gd name="T14" fmla="*/ 0 w 6"/>
                  <a:gd name="T15" fmla="*/ 5 h 5"/>
                  <a:gd name="T16" fmla="*/ 0 w 6"/>
                  <a:gd name="T17" fmla="*/ 5 h 5"/>
                  <a:gd name="T18" fmla="*/ 3 w 6"/>
                  <a:gd name="T19" fmla="*/ 3 h 5"/>
                  <a:gd name="T20" fmla="*/ 6 w 6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4" name="ïṧḻîḍê">
                <a:extLst>
                  <a:ext uri="{FF2B5EF4-FFF2-40B4-BE49-F238E27FC236}">
                    <a16:creationId xmlns:a16="http://schemas.microsoft.com/office/drawing/2014/main" xmlns="" id="{81AFEB08-84AF-467F-A1D3-CFF493825894}"/>
                  </a:ext>
                </a:extLst>
              </p:cNvPr>
              <p:cNvSpPr/>
              <p:nvPr/>
            </p:nvSpPr>
            <p:spPr bwMode="auto">
              <a:xfrm>
                <a:off x="2465171" y="1883916"/>
                <a:ext cx="24574" cy="12287"/>
              </a:xfrm>
              <a:custGeom>
                <a:avLst/>
                <a:gdLst>
                  <a:gd name="T0" fmla="*/ 0 w 7"/>
                  <a:gd name="T1" fmla="*/ 3 h 6"/>
                  <a:gd name="T2" fmla="*/ 0 w 7"/>
                  <a:gd name="T3" fmla="*/ 3 h 6"/>
                  <a:gd name="T4" fmla="*/ 5 w 7"/>
                  <a:gd name="T5" fmla="*/ 2 h 6"/>
                  <a:gd name="T6" fmla="*/ 7 w 7"/>
                  <a:gd name="T7" fmla="*/ 0 h 6"/>
                  <a:gd name="T8" fmla="*/ 7 w 7"/>
                  <a:gd name="T9" fmla="*/ 0 h 6"/>
                  <a:gd name="T10" fmla="*/ 5 w 7"/>
                  <a:gd name="T11" fmla="*/ 3 h 6"/>
                  <a:gd name="T12" fmla="*/ 0 w 7"/>
                  <a:gd name="T13" fmla="*/ 6 h 6"/>
                  <a:gd name="T14" fmla="*/ 0 w 7"/>
                  <a:gd name="T15" fmla="*/ 6 h 6"/>
                  <a:gd name="T16" fmla="*/ 0 w 7"/>
                  <a:gd name="T17" fmla="*/ 5 h 6"/>
                  <a:gd name="T18" fmla="*/ 0 w 7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lnTo>
                      <a:pt x="0" y="3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5" name="îşliḍê">
                <a:extLst>
                  <a:ext uri="{FF2B5EF4-FFF2-40B4-BE49-F238E27FC236}">
                    <a16:creationId xmlns:a16="http://schemas.microsoft.com/office/drawing/2014/main" xmlns="" id="{4618A35B-99A2-48EB-9EB3-1F4E0E6CADC4}"/>
                  </a:ext>
                </a:extLst>
              </p:cNvPr>
              <p:cNvSpPr/>
              <p:nvPr/>
            </p:nvSpPr>
            <p:spPr bwMode="auto">
              <a:xfrm>
                <a:off x="2729345" y="1797908"/>
                <a:ext cx="36861" cy="18433"/>
              </a:xfrm>
              <a:custGeom>
                <a:avLst/>
                <a:gdLst>
                  <a:gd name="T0" fmla="*/ 11 w 11"/>
                  <a:gd name="T1" fmla="*/ 0 h 6"/>
                  <a:gd name="T2" fmla="*/ 11 w 11"/>
                  <a:gd name="T3" fmla="*/ 0 h 6"/>
                  <a:gd name="T4" fmla="*/ 4 w 11"/>
                  <a:gd name="T5" fmla="*/ 4 h 6"/>
                  <a:gd name="T6" fmla="*/ 1 w 11"/>
                  <a:gd name="T7" fmla="*/ 6 h 6"/>
                  <a:gd name="T8" fmla="*/ 0 w 11"/>
                  <a:gd name="T9" fmla="*/ 6 h 6"/>
                  <a:gd name="T10" fmla="*/ 0 w 11"/>
                  <a:gd name="T11" fmla="*/ 4 h 6"/>
                  <a:gd name="T12" fmla="*/ 0 w 11"/>
                  <a:gd name="T13" fmla="*/ 4 h 6"/>
                  <a:gd name="T14" fmla="*/ 3 w 11"/>
                  <a:gd name="T15" fmla="*/ 4 h 6"/>
                  <a:gd name="T16" fmla="*/ 7 w 11"/>
                  <a:gd name="T17" fmla="*/ 2 h 6"/>
                  <a:gd name="T18" fmla="*/ 10 w 11"/>
                  <a:gd name="T19" fmla="*/ 0 h 6"/>
                  <a:gd name="T20" fmla="*/ 11 w 11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11" y="0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6" name="íSlïḓê">
                <a:extLst>
                  <a:ext uri="{FF2B5EF4-FFF2-40B4-BE49-F238E27FC236}">
                    <a16:creationId xmlns:a16="http://schemas.microsoft.com/office/drawing/2014/main" xmlns="" id="{5BCA6A4C-8F72-4612-9BED-98A68E91D124}"/>
                  </a:ext>
                </a:extLst>
              </p:cNvPr>
              <p:cNvSpPr/>
              <p:nvPr/>
            </p:nvSpPr>
            <p:spPr bwMode="auto">
              <a:xfrm>
                <a:off x="3097955" y="1791766"/>
                <a:ext cx="18433" cy="6145"/>
              </a:xfrm>
              <a:custGeom>
                <a:avLst/>
                <a:gdLst>
                  <a:gd name="T0" fmla="*/ 3 w 5"/>
                  <a:gd name="T1" fmla="*/ 0 h 3"/>
                  <a:gd name="T2" fmla="*/ 3 w 5"/>
                  <a:gd name="T3" fmla="*/ 0 h 3"/>
                  <a:gd name="T4" fmla="*/ 5 w 5"/>
                  <a:gd name="T5" fmla="*/ 0 h 3"/>
                  <a:gd name="T6" fmla="*/ 4 w 5"/>
                  <a:gd name="T7" fmla="*/ 2 h 3"/>
                  <a:gd name="T8" fmla="*/ 0 w 5"/>
                  <a:gd name="T9" fmla="*/ 3 h 3"/>
                  <a:gd name="T10" fmla="*/ 0 w 5"/>
                  <a:gd name="T11" fmla="*/ 3 h 3"/>
                  <a:gd name="T12" fmla="*/ 1 w 5"/>
                  <a:gd name="T13" fmla="*/ 2 h 3"/>
                  <a:gd name="T14" fmla="*/ 3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7" name="ïṧ1iďè">
                <a:extLst>
                  <a:ext uri="{FF2B5EF4-FFF2-40B4-BE49-F238E27FC236}">
                    <a16:creationId xmlns:a16="http://schemas.microsoft.com/office/drawing/2014/main" xmlns="" id="{DAD0D368-F92D-49F9-8D78-6439A8E67839}"/>
                  </a:ext>
                </a:extLst>
              </p:cNvPr>
              <p:cNvSpPr/>
              <p:nvPr/>
            </p:nvSpPr>
            <p:spPr bwMode="auto">
              <a:xfrm>
                <a:off x="2735486" y="1791766"/>
                <a:ext cx="18433" cy="12287"/>
              </a:xfrm>
              <a:custGeom>
                <a:avLst/>
                <a:gdLst>
                  <a:gd name="T0" fmla="*/ 7 w 7"/>
                  <a:gd name="T1" fmla="*/ 1 h 4"/>
                  <a:gd name="T2" fmla="*/ 7 w 7"/>
                  <a:gd name="T3" fmla="*/ 1 h 4"/>
                  <a:gd name="T4" fmla="*/ 3 w 7"/>
                  <a:gd name="T5" fmla="*/ 4 h 4"/>
                  <a:gd name="T6" fmla="*/ 0 w 7"/>
                  <a:gd name="T7" fmla="*/ 4 h 4"/>
                  <a:gd name="T8" fmla="*/ 0 w 7"/>
                  <a:gd name="T9" fmla="*/ 4 h 4"/>
                  <a:gd name="T10" fmla="*/ 2 w 7"/>
                  <a:gd name="T11" fmla="*/ 1 h 4"/>
                  <a:gd name="T12" fmla="*/ 3 w 7"/>
                  <a:gd name="T13" fmla="*/ 1 h 4"/>
                  <a:gd name="T14" fmla="*/ 5 w 7"/>
                  <a:gd name="T15" fmla="*/ 0 h 4"/>
                  <a:gd name="T16" fmla="*/ 5 w 7"/>
                  <a:gd name="T17" fmla="*/ 0 h 4"/>
                  <a:gd name="T18" fmla="*/ 5 w 7"/>
                  <a:gd name="T19" fmla="*/ 1 h 4"/>
                  <a:gd name="T20" fmla="*/ 6 w 7"/>
                  <a:gd name="T21" fmla="*/ 1 h 4"/>
                  <a:gd name="T22" fmla="*/ 7 w 7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7" y="1"/>
                    </a:moveTo>
                    <a:lnTo>
                      <a:pt x="7" y="1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8" name="îṧḻide">
                <a:extLst>
                  <a:ext uri="{FF2B5EF4-FFF2-40B4-BE49-F238E27FC236}">
                    <a16:creationId xmlns:a16="http://schemas.microsoft.com/office/drawing/2014/main" xmlns="" id="{452DB6B0-6AC7-43BB-8319-D631C00D397F}"/>
                  </a:ext>
                </a:extLst>
              </p:cNvPr>
              <p:cNvSpPr/>
              <p:nvPr/>
            </p:nvSpPr>
            <p:spPr bwMode="auto">
              <a:xfrm>
                <a:off x="2753919" y="1785620"/>
                <a:ext cx="12287" cy="12287"/>
              </a:xfrm>
              <a:custGeom>
                <a:avLst/>
                <a:gdLst>
                  <a:gd name="T0" fmla="*/ 3 w 6"/>
                  <a:gd name="T1" fmla="*/ 0 h 4"/>
                  <a:gd name="T2" fmla="*/ 3 w 6"/>
                  <a:gd name="T3" fmla="*/ 0 h 4"/>
                  <a:gd name="T4" fmla="*/ 6 w 6"/>
                  <a:gd name="T5" fmla="*/ 0 h 4"/>
                  <a:gd name="T6" fmla="*/ 6 w 6"/>
                  <a:gd name="T7" fmla="*/ 1 h 4"/>
                  <a:gd name="T8" fmla="*/ 4 w 6"/>
                  <a:gd name="T9" fmla="*/ 3 h 4"/>
                  <a:gd name="T10" fmla="*/ 1 w 6"/>
                  <a:gd name="T11" fmla="*/ 4 h 4"/>
                  <a:gd name="T12" fmla="*/ 1 w 6"/>
                  <a:gd name="T13" fmla="*/ 4 h 4"/>
                  <a:gd name="T14" fmla="*/ 0 w 6"/>
                  <a:gd name="T15" fmla="*/ 3 h 4"/>
                  <a:gd name="T16" fmla="*/ 3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3" y="0"/>
                    </a:moveTo>
                    <a:lnTo>
                      <a:pt x="3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9" name="íṧḻîḋe">
                <a:extLst>
                  <a:ext uri="{FF2B5EF4-FFF2-40B4-BE49-F238E27FC236}">
                    <a16:creationId xmlns:a16="http://schemas.microsoft.com/office/drawing/2014/main" xmlns="" id="{CA101398-B211-40F5-878A-74CA79440C4B}"/>
                  </a:ext>
                </a:extLst>
              </p:cNvPr>
              <p:cNvSpPr/>
              <p:nvPr/>
            </p:nvSpPr>
            <p:spPr bwMode="auto">
              <a:xfrm>
                <a:off x="2600329" y="1791766"/>
                <a:ext cx="43007" cy="30720"/>
              </a:xfrm>
              <a:custGeom>
                <a:avLst/>
                <a:gdLst>
                  <a:gd name="T0" fmla="*/ 5 w 14"/>
                  <a:gd name="T1" fmla="*/ 4 h 8"/>
                  <a:gd name="T2" fmla="*/ 5 w 14"/>
                  <a:gd name="T3" fmla="*/ 4 h 8"/>
                  <a:gd name="T4" fmla="*/ 7 w 14"/>
                  <a:gd name="T5" fmla="*/ 3 h 8"/>
                  <a:gd name="T6" fmla="*/ 10 w 14"/>
                  <a:gd name="T7" fmla="*/ 1 h 8"/>
                  <a:gd name="T8" fmla="*/ 12 w 14"/>
                  <a:gd name="T9" fmla="*/ 0 h 8"/>
                  <a:gd name="T10" fmla="*/ 14 w 14"/>
                  <a:gd name="T11" fmla="*/ 0 h 8"/>
                  <a:gd name="T12" fmla="*/ 14 w 14"/>
                  <a:gd name="T13" fmla="*/ 0 h 8"/>
                  <a:gd name="T14" fmla="*/ 7 w 14"/>
                  <a:gd name="T15" fmla="*/ 4 h 8"/>
                  <a:gd name="T16" fmla="*/ 7 w 14"/>
                  <a:gd name="T17" fmla="*/ 4 h 8"/>
                  <a:gd name="T18" fmla="*/ 0 w 14"/>
                  <a:gd name="T19" fmla="*/ 8 h 8"/>
                  <a:gd name="T20" fmla="*/ 0 w 14"/>
                  <a:gd name="T21" fmla="*/ 8 h 8"/>
                  <a:gd name="T22" fmla="*/ 5 w 14"/>
                  <a:gd name="T2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8">
                    <a:moveTo>
                      <a:pt x="5" y="4"/>
                    </a:moveTo>
                    <a:lnTo>
                      <a:pt x="5" y="4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0" name="ïs1îḑé">
                <a:extLst>
                  <a:ext uri="{FF2B5EF4-FFF2-40B4-BE49-F238E27FC236}">
                    <a16:creationId xmlns:a16="http://schemas.microsoft.com/office/drawing/2014/main" xmlns="" id="{D0863CD4-60CC-4618-9CB6-C99CED802FFC}"/>
                  </a:ext>
                </a:extLst>
              </p:cNvPr>
              <p:cNvSpPr/>
              <p:nvPr/>
            </p:nvSpPr>
            <p:spPr bwMode="auto">
              <a:xfrm>
                <a:off x="2735486" y="1779479"/>
                <a:ext cx="24574" cy="12287"/>
              </a:xfrm>
              <a:custGeom>
                <a:avLst/>
                <a:gdLst>
                  <a:gd name="T0" fmla="*/ 7 w 7"/>
                  <a:gd name="T1" fmla="*/ 0 h 3"/>
                  <a:gd name="T2" fmla="*/ 3 w 7"/>
                  <a:gd name="T3" fmla="*/ 3 h 3"/>
                  <a:gd name="T4" fmla="*/ 0 w 7"/>
                  <a:gd name="T5" fmla="*/ 3 h 3"/>
                  <a:gd name="T6" fmla="*/ 0 w 7"/>
                  <a:gd name="T7" fmla="*/ 3 h 3"/>
                  <a:gd name="T8" fmla="*/ 3 w 7"/>
                  <a:gd name="T9" fmla="*/ 0 h 3"/>
                  <a:gd name="T10" fmla="*/ 7 w 7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1" name="iŝḷídé">
                <a:extLst>
                  <a:ext uri="{FF2B5EF4-FFF2-40B4-BE49-F238E27FC236}">
                    <a16:creationId xmlns:a16="http://schemas.microsoft.com/office/drawing/2014/main" xmlns="" id="{C3F0A370-9378-4410-AC81-EC35C2799497}"/>
                  </a:ext>
                </a:extLst>
              </p:cNvPr>
              <p:cNvSpPr/>
              <p:nvPr/>
            </p:nvSpPr>
            <p:spPr bwMode="auto">
              <a:xfrm>
                <a:off x="2821495" y="1761046"/>
                <a:ext cx="36861" cy="12287"/>
              </a:xfrm>
              <a:custGeom>
                <a:avLst/>
                <a:gdLst>
                  <a:gd name="T0" fmla="*/ 0 w 11"/>
                  <a:gd name="T1" fmla="*/ 3 h 3"/>
                  <a:gd name="T2" fmla="*/ 0 w 11"/>
                  <a:gd name="T3" fmla="*/ 3 h 3"/>
                  <a:gd name="T4" fmla="*/ 3 w 11"/>
                  <a:gd name="T5" fmla="*/ 1 h 3"/>
                  <a:gd name="T6" fmla="*/ 6 w 11"/>
                  <a:gd name="T7" fmla="*/ 1 h 3"/>
                  <a:gd name="T8" fmla="*/ 7 w 11"/>
                  <a:gd name="T9" fmla="*/ 1 h 3"/>
                  <a:gd name="T10" fmla="*/ 11 w 11"/>
                  <a:gd name="T11" fmla="*/ 0 h 3"/>
                  <a:gd name="T12" fmla="*/ 11 w 11"/>
                  <a:gd name="T13" fmla="*/ 0 h 3"/>
                  <a:gd name="T14" fmla="*/ 4 w 11"/>
                  <a:gd name="T15" fmla="*/ 3 h 3"/>
                  <a:gd name="T16" fmla="*/ 1 w 11"/>
                  <a:gd name="T17" fmla="*/ 3 h 3"/>
                  <a:gd name="T18" fmla="*/ 0 w 11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2" name="îŝ1íḍê">
                <a:extLst>
                  <a:ext uri="{FF2B5EF4-FFF2-40B4-BE49-F238E27FC236}">
                    <a16:creationId xmlns:a16="http://schemas.microsoft.com/office/drawing/2014/main" xmlns="" id="{733B3CE1-FF55-4627-8636-17C3B1438E2E}"/>
                  </a:ext>
                </a:extLst>
              </p:cNvPr>
              <p:cNvSpPr/>
              <p:nvPr/>
            </p:nvSpPr>
            <p:spPr bwMode="auto">
              <a:xfrm>
                <a:off x="2852214" y="1761046"/>
                <a:ext cx="24574" cy="12287"/>
              </a:xfrm>
              <a:custGeom>
                <a:avLst/>
                <a:gdLst>
                  <a:gd name="T0" fmla="*/ 4 w 8"/>
                  <a:gd name="T1" fmla="*/ 2 h 5"/>
                  <a:gd name="T2" fmla="*/ 8 w 8"/>
                  <a:gd name="T3" fmla="*/ 0 h 5"/>
                  <a:gd name="T4" fmla="*/ 8 w 8"/>
                  <a:gd name="T5" fmla="*/ 0 h 5"/>
                  <a:gd name="T6" fmla="*/ 3 w 8"/>
                  <a:gd name="T7" fmla="*/ 5 h 5"/>
                  <a:gd name="T8" fmla="*/ 1 w 8"/>
                  <a:gd name="T9" fmla="*/ 5 h 5"/>
                  <a:gd name="T10" fmla="*/ 0 w 8"/>
                  <a:gd name="T11" fmla="*/ 5 h 5"/>
                  <a:gd name="T12" fmla="*/ 0 w 8"/>
                  <a:gd name="T13" fmla="*/ 5 h 5"/>
                  <a:gd name="T14" fmla="*/ 3 w 8"/>
                  <a:gd name="T15" fmla="*/ 3 h 5"/>
                  <a:gd name="T16" fmla="*/ 4 w 8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4" y="2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3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4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3" name="išḻîdé">
                <a:extLst>
                  <a:ext uri="{FF2B5EF4-FFF2-40B4-BE49-F238E27FC236}">
                    <a16:creationId xmlns:a16="http://schemas.microsoft.com/office/drawing/2014/main" xmlns="" id="{52BE2017-0A79-48E2-8217-A05511594789}"/>
                  </a:ext>
                </a:extLst>
              </p:cNvPr>
              <p:cNvSpPr/>
              <p:nvPr/>
            </p:nvSpPr>
            <p:spPr bwMode="auto">
              <a:xfrm>
                <a:off x="3183964" y="1742618"/>
                <a:ext cx="135158" cy="30720"/>
              </a:xfrm>
              <a:custGeom>
                <a:avLst/>
                <a:gdLst>
                  <a:gd name="T0" fmla="*/ 7 w 44"/>
                  <a:gd name="T1" fmla="*/ 6 h 10"/>
                  <a:gd name="T2" fmla="*/ 7 w 44"/>
                  <a:gd name="T3" fmla="*/ 6 h 10"/>
                  <a:gd name="T4" fmla="*/ 0 w 44"/>
                  <a:gd name="T5" fmla="*/ 7 h 10"/>
                  <a:gd name="T6" fmla="*/ 0 w 44"/>
                  <a:gd name="T7" fmla="*/ 7 h 10"/>
                  <a:gd name="T8" fmla="*/ 23 w 44"/>
                  <a:gd name="T9" fmla="*/ 3 h 10"/>
                  <a:gd name="T10" fmla="*/ 23 w 44"/>
                  <a:gd name="T11" fmla="*/ 3 h 10"/>
                  <a:gd name="T12" fmla="*/ 44 w 44"/>
                  <a:gd name="T13" fmla="*/ 0 h 10"/>
                  <a:gd name="T14" fmla="*/ 44 w 44"/>
                  <a:gd name="T15" fmla="*/ 0 h 10"/>
                  <a:gd name="T16" fmla="*/ 42 w 44"/>
                  <a:gd name="T17" fmla="*/ 1 h 10"/>
                  <a:gd name="T18" fmla="*/ 39 w 44"/>
                  <a:gd name="T19" fmla="*/ 1 h 10"/>
                  <a:gd name="T20" fmla="*/ 36 w 44"/>
                  <a:gd name="T21" fmla="*/ 1 h 10"/>
                  <a:gd name="T22" fmla="*/ 32 w 44"/>
                  <a:gd name="T23" fmla="*/ 3 h 10"/>
                  <a:gd name="T24" fmla="*/ 32 w 44"/>
                  <a:gd name="T25" fmla="*/ 3 h 10"/>
                  <a:gd name="T26" fmla="*/ 36 w 44"/>
                  <a:gd name="T27" fmla="*/ 3 h 10"/>
                  <a:gd name="T28" fmla="*/ 36 w 44"/>
                  <a:gd name="T29" fmla="*/ 3 h 10"/>
                  <a:gd name="T30" fmla="*/ 36 w 44"/>
                  <a:gd name="T31" fmla="*/ 4 h 10"/>
                  <a:gd name="T32" fmla="*/ 36 w 44"/>
                  <a:gd name="T33" fmla="*/ 4 h 10"/>
                  <a:gd name="T34" fmla="*/ 32 w 44"/>
                  <a:gd name="T35" fmla="*/ 4 h 10"/>
                  <a:gd name="T36" fmla="*/ 27 w 44"/>
                  <a:gd name="T37" fmla="*/ 3 h 10"/>
                  <a:gd name="T38" fmla="*/ 27 w 44"/>
                  <a:gd name="T39" fmla="*/ 3 h 10"/>
                  <a:gd name="T40" fmla="*/ 22 w 44"/>
                  <a:gd name="T41" fmla="*/ 4 h 10"/>
                  <a:gd name="T42" fmla="*/ 22 w 44"/>
                  <a:gd name="T43" fmla="*/ 4 h 10"/>
                  <a:gd name="T44" fmla="*/ 17 w 44"/>
                  <a:gd name="T45" fmla="*/ 4 h 10"/>
                  <a:gd name="T46" fmla="*/ 15 w 44"/>
                  <a:gd name="T47" fmla="*/ 6 h 10"/>
                  <a:gd name="T48" fmla="*/ 15 w 44"/>
                  <a:gd name="T49" fmla="*/ 6 h 10"/>
                  <a:gd name="T50" fmla="*/ 19 w 44"/>
                  <a:gd name="T51" fmla="*/ 6 h 10"/>
                  <a:gd name="T52" fmla="*/ 23 w 44"/>
                  <a:gd name="T53" fmla="*/ 6 h 10"/>
                  <a:gd name="T54" fmla="*/ 23 w 44"/>
                  <a:gd name="T55" fmla="*/ 6 h 10"/>
                  <a:gd name="T56" fmla="*/ 20 w 44"/>
                  <a:gd name="T57" fmla="*/ 7 h 10"/>
                  <a:gd name="T58" fmla="*/ 16 w 44"/>
                  <a:gd name="T59" fmla="*/ 9 h 10"/>
                  <a:gd name="T60" fmla="*/ 16 w 44"/>
                  <a:gd name="T61" fmla="*/ 9 h 10"/>
                  <a:gd name="T62" fmla="*/ 15 w 44"/>
                  <a:gd name="T63" fmla="*/ 7 h 10"/>
                  <a:gd name="T64" fmla="*/ 15 w 44"/>
                  <a:gd name="T65" fmla="*/ 7 h 10"/>
                  <a:gd name="T66" fmla="*/ 15 w 44"/>
                  <a:gd name="T67" fmla="*/ 7 h 10"/>
                  <a:gd name="T68" fmla="*/ 12 w 44"/>
                  <a:gd name="T69" fmla="*/ 7 h 10"/>
                  <a:gd name="T70" fmla="*/ 12 w 44"/>
                  <a:gd name="T71" fmla="*/ 7 h 10"/>
                  <a:gd name="T72" fmla="*/ 12 w 44"/>
                  <a:gd name="T73" fmla="*/ 7 h 10"/>
                  <a:gd name="T74" fmla="*/ 12 w 44"/>
                  <a:gd name="T75" fmla="*/ 9 h 10"/>
                  <a:gd name="T76" fmla="*/ 13 w 44"/>
                  <a:gd name="T77" fmla="*/ 9 h 10"/>
                  <a:gd name="T78" fmla="*/ 12 w 44"/>
                  <a:gd name="T79" fmla="*/ 10 h 10"/>
                  <a:gd name="T80" fmla="*/ 12 w 44"/>
                  <a:gd name="T81" fmla="*/ 10 h 10"/>
                  <a:gd name="T82" fmla="*/ 5 w 44"/>
                  <a:gd name="T83" fmla="*/ 10 h 10"/>
                  <a:gd name="T84" fmla="*/ 5 w 44"/>
                  <a:gd name="T85" fmla="*/ 10 h 10"/>
                  <a:gd name="T86" fmla="*/ 7 w 44"/>
                  <a:gd name="T87" fmla="*/ 9 h 10"/>
                  <a:gd name="T88" fmla="*/ 9 w 44"/>
                  <a:gd name="T89" fmla="*/ 7 h 10"/>
                  <a:gd name="T90" fmla="*/ 7 w 44"/>
                  <a:gd name="T91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" h="10">
                    <a:moveTo>
                      <a:pt x="7" y="6"/>
                    </a:moveTo>
                    <a:lnTo>
                      <a:pt x="7" y="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2" y="1"/>
                    </a:lnTo>
                    <a:lnTo>
                      <a:pt x="39" y="1"/>
                    </a:lnTo>
                    <a:lnTo>
                      <a:pt x="36" y="1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6" y="4"/>
                    </a:lnTo>
                    <a:lnTo>
                      <a:pt x="36" y="4"/>
                    </a:lnTo>
                    <a:lnTo>
                      <a:pt x="32" y="4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7" y="4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9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7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3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7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4" name="ïṩḻiḓé">
                <a:extLst>
                  <a:ext uri="{FF2B5EF4-FFF2-40B4-BE49-F238E27FC236}">
                    <a16:creationId xmlns:a16="http://schemas.microsoft.com/office/drawing/2014/main" xmlns="" id="{647A638D-43F0-4747-A574-9D831568B86B}"/>
                  </a:ext>
                </a:extLst>
              </p:cNvPr>
              <p:cNvSpPr/>
              <p:nvPr/>
            </p:nvSpPr>
            <p:spPr bwMode="auto">
              <a:xfrm>
                <a:off x="2809208" y="1742618"/>
                <a:ext cx="55294" cy="30720"/>
              </a:xfrm>
              <a:custGeom>
                <a:avLst/>
                <a:gdLst>
                  <a:gd name="T0" fmla="*/ 2 w 18"/>
                  <a:gd name="T1" fmla="*/ 4 h 9"/>
                  <a:gd name="T2" fmla="*/ 2 w 18"/>
                  <a:gd name="T3" fmla="*/ 4 h 9"/>
                  <a:gd name="T4" fmla="*/ 7 w 18"/>
                  <a:gd name="T5" fmla="*/ 4 h 9"/>
                  <a:gd name="T6" fmla="*/ 11 w 18"/>
                  <a:gd name="T7" fmla="*/ 3 h 9"/>
                  <a:gd name="T8" fmla="*/ 18 w 18"/>
                  <a:gd name="T9" fmla="*/ 0 h 9"/>
                  <a:gd name="T10" fmla="*/ 18 w 18"/>
                  <a:gd name="T11" fmla="*/ 0 h 9"/>
                  <a:gd name="T12" fmla="*/ 17 w 18"/>
                  <a:gd name="T13" fmla="*/ 1 h 9"/>
                  <a:gd name="T14" fmla="*/ 17 w 18"/>
                  <a:gd name="T15" fmla="*/ 3 h 9"/>
                  <a:gd name="T16" fmla="*/ 17 w 18"/>
                  <a:gd name="T17" fmla="*/ 3 h 9"/>
                  <a:gd name="T18" fmla="*/ 14 w 18"/>
                  <a:gd name="T19" fmla="*/ 4 h 9"/>
                  <a:gd name="T20" fmla="*/ 14 w 18"/>
                  <a:gd name="T21" fmla="*/ 4 h 9"/>
                  <a:gd name="T22" fmla="*/ 11 w 18"/>
                  <a:gd name="T23" fmla="*/ 6 h 9"/>
                  <a:gd name="T24" fmla="*/ 11 w 18"/>
                  <a:gd name="T25" fmla="*/ 4 h 9"/>
                  <a:gd name="T26" fmla="*/ 11 w 18"/>
                  <a:gd name="T27" fmla="*/ 4 h 9"/>
                  <a:gd name="T28" fmla="*/ 11 w 18"/>
                  <a:gd name="T29" fmla="*/ 3 h 9"/>
                  <a:gd name="T30" fmla="*/ 11 w 18"/>
                  <a:gd name="T31" fmla="*/ 3 h 9"/>
                  <a:gd name="T32" fmla="*/ 7 w 18"/>
                  <a:gd name="T33" fmla="*/ 6 h 9"/>
                  <a:gd name="T34" fmla="*/ 1 w 18"/>
                  <a:gd name="T35" fmla="*/ 7 h 9"/>
                  <a:gd name="T36" fmla="*/ 1 w 18"/>
                  <a:gd name="T37" fmla="*/ 7 h 9"/>
                  <a:gd name="T38" fmla="*/ 0 w 18"/>
                  <a:gd name="T39" fmla="*/ 9 h 9"/>
                  <a:gd name="T40" fmla="*/ 0 w 18"/>
                  <a:gd name="T41" fmla="*/ 7 h 9"/>
                  <a:gd name="T42" fmla="*/ 2 w 18"/>
                  <a:gd name="T4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9">
                    <a:moveTo>
                      <a:pt x="2" y="4"/>
                    </a:moveTo>
                    <a:lnTo>
                      <a:pt x="2" y="4"/>
                    </a:lnTo>
                    <a:lnTo>
                      <a:pt x="7" y="4"/>
                    </a:lnTo>
                    <a:lnTo>
                      <a:pt x="11" y="3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1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7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5" name="ïšḷiďé">
                <a:extLst>
                  <a:ext uri="{FF2B5EF4-FFF2-40B4-BE49-F238E27FC236}">
                    <a16:creationId xmlns:a16="http://schemas.microsoft.com/office/drawing/2014/main" xmlns="" id="{71334A25-2A6F-404D-BA3B-F543F575DA87}"/>
                  </a:ext>
                </a:extLst>
              </p:cNvPr>
              <p:cNvSpPr/>
              <p:nvPr/>
            </p:nvSpPr>
            <p:spPr bwMode="auto">
              <a:xfrm>
                <a:off x="2661764" y="1773332"/>
                <a:ext cx="30720" cy="18433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  <a:gd name="T4" fmla="*/ 4 w 9"/>
                  <a:gd name="T5" fmla="*/ 4 h 5"/>
                  <a:gd name="T6" fmla="*/ 0 w 9"/>
                  <a:gd name="T7" fmla="*/ 5 h 5"/>
                  <a:gd name="T8" fmla="*/ 0 w 9"/>
                  <a:gd name="T9" fmla="*/ 5 h 5"/>
                  <a:gd name="T10" fmla="*/ 4 w 9"/>
                  <a:gd name="T11" fmla="*/ 2 h 5"/>
                  <a:gd name="T12" fmla="*/ 9 w 9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0"/>
                    </a:lnTo>
                    <a:lnTo>
                      <a:pt x="4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2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6" name="ïś1ídè">
                <a:extLst>
                  <a:ext uri="{FF2B5EF4-FFF2-40B4-BE49-F238E27FC236}">
                    <a16:creationId xmlns:a16="http://schemas.microsoft.com/office/drawing/2014/main" xmlns="" id="{0774F205-D085-4869-99DB-F6AF548034BB}"/>
                  </a:ext>
                </a:extLst>
              </p:cNvPr>
              <p:cNvSpPr/>
              <p:nvPr/>
            </p:nvSpPr>
            <p:spPr bwMode="auto">
              <a:xfrm>
                <a:off x="2932079" y="1748759"/>
                <a:ext cx="18433" cy="12287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0 h 3"/>
                  <a:gd name="T4" fmla="*/ 2 w 7"/>
                  <a:gd name="T5" fmla="*/ 3 h 3"/>
                  <a:gd name="T6" fmla="*/ 2 w 7"/>
                  <a:gd name="T7" fmla="*/ 3 h 3"/>
                  <a:gd name="T8" fmla="*/ 0 w 7"/>
                  <a:gd name="T9" fmla="*/ 3 h 3"/>
                  <a:gd name="T10" fmla="*/ 0 w 7"/>
                  <a:gd name="T11" fmla="*/ 3 h 3"/>
                  <a:gd name="T12" fmla="*/ 2 w 7"/>
                  <a:gd name="T13" fmla="*/ 2 h 3"/>
                  <a:gd name="T14" fmla="*/ 7 w 7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7" name="îsḷíḑè">
                <a:extLst>
                  <a:ext uri="{FF2B5EF4-FFF2-40B4-BE49-F238E27FC236}">
                    <a16:creationId xmlns:a16="http://schemas.microsoft.com/office/drawing/2014/main" xmlns="" id="{50CCE5C0-4330-4546-B648-B4E41D5A49BE}"/>
                  </a:ext>
                </a:extLst>
              </p:cNvPr>
              <p:cNvSpPr/>
              <p:nvPr/>
            </p:nvSpPr>
            <p:spPr bwMode="auto">
              <a:xfrm>
                <a:off x="2876789" y="1675037"/>
                <a:ext cx="208880" cy="79868"/>
              </a:xfrm>
              <a:custGeom>
                <a:avLst/>
                <a:gdLst>
                  <a:gd name="T0" fmla="*/ 56 w 69"/>
                  <a:gd name="T1" fmla="*/ 7 h 26"/>
                  <a:gd name="T2" fmla="*/ 56 w 69"/>
                  <a:gd name="T3" fmla="*/ 7 h 26"/>
                  <a:gd name="T4" fmla="*/ 62 w 69"/>
                  <a:gd name="T5" fmla="*/ 6 h 26"/>
                  <a:gd name="T6" fmla="*/ 62 w 69"/>
                  <a:gd name="T7" fmla="*/ 6 h 26"/>
                  <a:gd name="T8" fmla="*/ 56 w 69"/>
                  <a:gd name="T9" fmla="*/ 7 h 26"/>
                  <a:gd name="T10" fmla="*/ 52 w 69"/>
                  <a:gd name="T11" fmla="*/ 9 h 26"/>
                  <a:gd name="T12" fmla="*/ 45 w 69"/>
                  <a:gd name="T13" fmla="*/ 7 h 26"/>
                  <a:gd name="T14" fmla="*/ 45 w 69"/>
                  <a:gd name="T15" fmla="*/ 7 h 26"/>
                  <a:gd name="T16" fmla="*/ 39 w 69"/>
                  <a:gd name="T17" fmla="*/ 10 h 26"/>
                  <a:gd name="T18" fmla="*/ 39 w 69"/>
                  <a:gd name="T19" fmla="*/ 10 h 26"/>
                  <a:gd name="T20" fmla="*/ 33 w 69"/>
                  <a:gd name="T21" fmla="*/ 12 h 26"/>
                  <a:gd name="T22" fmla="*/ 33 w 69"/>
                  <a:gd name="T23" fmla="*/ 12 h 26"/>
                  <a:gd name="T24" fmla="*/ 26 w 69"/>
                  <a:gd name="T25" fmla="*/ 13 h 26"/>
                  <a:gd name="T26" fmla="*/ 26 w 69"/>
                  <a:gd name="T27" fmla="*/ 13 h 26"/>
                  <a:gd name="T28" fmla="*/ 15 w 69"/>
                  <a:gd name="T29" fmla="*/ 17 h 26"/>
                  <a:gd name="T30" fmla="*/ 15 w 69"/>
                  <a:gd name="T31" fmla="*/ 17 h 26"/>
                  <a:gd name="T32" fmla="*/ 12 w 69"/>
                  <a:gd name="T33" fmla="*/ 20 h 26"/>
                  <a:gd name="T34" fmla="*/ 9 w 69"/>
                  <a:gd name="T35" fmla="*/ 23 h 26"/>
                  <a:gd name="T36" fmla="*/ 9 w 69"/>
                  <a:gd name="T37" fmla="*/ 23 h 26"/>
                  <a:gd name="T38" fmla="*/ 8 w 69"/>
                  <a:gd name="T39" fmla="*/ 23 h 26"/>
                  <a:gd name="T40" fmla="*/ 6 w 69"/>
                  <a:gd name="T41" fmla="*/ 23 h 26"/>
                  <a:gd name="T42" fmla="*/ 3 w 69"/>
                  <a:gd name="T43" fmla="*/ 24 h 26"/>
                  <a:gd name="T44" fmla="*/ 0 w 69"/>
                  <a:gd name="T45" fmla="*/ 26 h 26"/>
                  <a:gd name="T46" fmla="*/ 0 w 69"/>
                  <a:gd name="T47" fmla="*/ 26 h 26"/>
                  <a:gd name="T48" fmla="*/ 9 w 69"/>
                  <a:gd name="T49" fmla="*/ 20 h 26"/>
                  <a:gd name="T50" fmla="*/ 15 w 69"/>
                  <a:gd name="T51" fmla="*/ 16 h 26"/>
                  <a:gd name="T52" fmla="*/ 15 w 69"/>
                  <a:gd name="T53" fmla="*/ 16 h 26"/>
                  <a:gd name="T54" fmla="*/ 22 w 69"/>
                  <a:gd name="T55" fmla="*/ 14 h 26"/>
                  <a:gd name="T56" fmla="*/ 29 w 69"/>
                  <a:gd name="T57" fmla="*/ 12 h 26"/>
                  <a:gd name="T58" fmla="*/ 43 w 69"/>
                  <a:gd name="T59" fmla="*/ 6 h 26"/>
                  <a:gd name="T60" fmla="*/ 43 w 69"/>
                  <a:gd name="T61" fmla="*/ 6 h 26"/>
                  <a:gd name="T62" fmla="*/ 40 w 69"/>
                  <a:gd name="T63" fmla="*/ 7 h 26"/>
                  <a:gd name="T64" fmla="*/ 39 w 69"/>
                  <a:gd name="T65" fmla="*/ 9 h 26"/>
                  <a:gd name="T66" fmla="*/ 39 w 69"/>
                  <a:gd name="T67" fmla="*/ 9 h 26"/>
                  <a:gd name="T68" fmla="*/ 39 w 69"/>
                  <a:gd name="T69" fmla="*/ 9 h 26"/>
                  <a:gd name="T70" fmla="*/ 50 w 69"/>
                  <a:gd name="T71" fmla="*/ 4 h 26"/>
                  <a:gd name="T72" fmla="*/ 50 w 69"/>
                  <a:gd name="T73" fmla="*/ 4 h 26"/>
                  <a:gd name="T74" fmla="*/ 47 w 69"/>
                  <a:gd name="T75" fmla="*/ 4 h 26"/>
                  <a:gd name="T76" fmla="*/ 47 w 69"/>
                  <a:gd name="T77" fmla="*/ 4 h 26"/>
                  <a:gd name="T78" fmla="*/ 47 w 69"/>
                  <a:gd name="T79" fmla="*/ 4 h 26"/>
                  <a:gd name="T80" fmla="*/ 47 w 69"/>
                  <a:gd name="T81" fmla="*/ 4 h 26"/>
                  <a:gd name="T82" fmla="*/ 56 w 69"/>
                  <a:gd name="T83" fmla="*/ 2 h 26"/>
                  <a:gd name="T84" fmla="*/ 60 w 69"/>
                  <a:gd name="T85" fmla="*/ 0 h 26"/>
                  <a:gd name="T86" fmla="*/ 62 w 69"/>
                  <a:gd name="T87" fmla="*/ 0 h 26"/>
                  <a:gd name="T88" fmla="*/ 62 w 69"/>
                  <a:gd name="T89" fmla="*/ 0 h 26"/>
                  <a:gd name="T90" fmla="*/ 57 w 69"/>
                  <a:gd name="T91" fmla="*/ 2 h 26"/>
                  <a:gd name="T92" fmla="*/ 53 w 69"/>
                  <a:gd name="T93" fmla="*/ 4 h 26"/>
                  <a:gd name="T94" fmla="*/ 52 w 69"/>
                  <a:gd name="T95" fmla="*/ 6 h 26"/>
                  <a:gd name="T96" fmla="*/ 53 w 69"/>
                  <a:gd name="T97" fmla="*/ 6 h 26"/>
                  <a:gd name="T98" fmla="*/ 53 w 69"/>
                  <a:gd name="T99" fmla="*/ 6 h 26"/>
                  <a:gd name="T100" fmla="*/ 56 w 69"/>
                  <a:gd name="T101" fmla="*/ 4 h 26"/>
                  <a:gd name="T102" fmla="*/ 60 w 69"/>
                  <a:gd name="T103" fmla="*/ 3 h 26"/>
                  <a:gd name="T104" fmla="*/ 60 w 69"/>
                  <a:gd name="T105" fmla="*/ 3 h 26"/>
                  <a:gd name="T106" fmla="*/ 69 w 69"/>
                  <a:gd name="T107" fmla="*/ 3 h 26"/>
                  <a:gd name="T108" fmla="*/ 69 w 69"/>
                  <a:gd name="T109" fmla="*/ 3 h 26"/>
                  <a:gd name="T110" fmla="*/ 59 w 69"/>
                  <a:gd name="T111" fmla="*/ 4 h 26"/>
                  <a:gd name="T112" fmla="*/ 56 w 69"/>
                  <a:gd name="T113" fmla="*/ 6 h 26"/>
                  <a:gd name="T114" fmla="*/ 55 w 69"/>
                  <a:gd name="T115" fmla="*/ 7 h 26"/>
                  <a:gd name="T116" fmla="*/ 56 w 69"/>
                  <a:gd name="T117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" h="26">
                    <a:moveTo>
                      <a:pt x="56" y="7"/>
                    </a:moveTo>
                    <a:lnTo>
                      <a:pt x="56" y="7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56" y="7"/>
                    </a:lnTo>
                    <a:lnTo>
                      <a:pt x="52" y="9"/>
                    </a:lnTo>
                    <a:lnTo>
                      <a:pt x="45" y="7"/>
                    </a:lnTo>
                    <a:lnTo>
                      <a:pt x="45" y="7"/>
                    </a:lnTo>
                    <a:lnTo>
                      <a:pt x="39" y="10"/>
                    </a:lnTo>
                    <a:lnTo>
                      <a:pt x="39" y="10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9" y="20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22" y="14"/>
                    </a:lnTo>
                    <a:lnTo>
                      <a:pt x="29" y="12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7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39" y="9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56" y="2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57" y="2"/>
                    </a:lnTo>
                    <a:lnTo>
                      <a:pt x="53" y="4"/>
                    </a:lnTo>
                    <a:lnTo>
                      <a:pt x="52" y="6"/>
                    </a:lnTo>
                    <a:lnTo>
                      <a:pt x="53" y="6"/>
                    </a:lnTo>
                    <a:lnTo>
                      <a:pt x="53" y="6"/>
                    </a:lnTo>
                    <a:lnTo>
                      <a:pt x="56" y="4"/>
                    </a:lnTo>
                    <a:lnTo>
                      <a:pt x="60" y="3"/>
                    </a:lnTo>
                    <a:lnTo>
                      <a:pt x="60" y="3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59" y="4"/>
                    </a:lnTo>
                    <a:lnTo>
                      <a:pt x="56" y="6"/>
                    </a:lnTo>
                    <a:lnTo>
                      <a:pt x="55" y="7"/>
                    </a:lnTo>
                    <a:lnTo>
                      <a:pt x="56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8" name="işliḍè">
                <a:extLst>
                  <a:ext uri="{FF2B5EF4-FFF2-40B4-BE49-F238E27FC236}">
                    <a16:creationId xmlns:a16="http://schemas.microsoft.com/office/drawing/2014/main" xmlns="" id="{2D6F6573-54A8-45BD-B56F-3E1F5BE3929D}"/>
                  </a:ext>
                </a:extLst>
              </p:cNvPr>
              <p:cNvSpPr/>
              <p:nvPr/>
            </p:nvSpPr>
            <p:spPr bwMode="auto">
              <a:xfrm>
                <a:off x="3061094" y="1668895"/>
                <a:ext cx="43007" cy="18433"/>
              </a:xfrm>
              <a:custGeom>
                <a:avLst/>
                <a:gdLst>
                  <a:gd name="T0" fmla="*/ 0 w 13"/>
                  <a:gd name="T1" fmla="*/ 4 h 4"/>
                  <a:gd name="T2" fmla="*/ 0 w 13"/>
                  <a:gd name="T3" fmla="*/ 4 h 4"/>
                  <a:gd name="T4" fmla="*/ 2 w 13"/>
                  <a:gd name="T5" fmla="*/ 3 h 4"/>
                  <a:gd name="T6" fmla="*/ 2 w 13"/>
                  <a:gd name="T7" fmla="*/ 3 h 4"/>
                  <a:gd name="T8" fmla="*/ 7 w 13"/>
                  <a:gd name="T9" fmla="*/ 0 h 4"/>
                  <a:gd name="T10" fmla="*/ 7 w 13"/>
                  <a:gd name="T11" fmla="*/ 0 h 4"/>
                  <a:gd name="T12" fmla="*/ 7 w 13"/>
                  <a:gd name="T13" fmla="*/ 1 h 4"/>
                  <a:gd name="T14" fmla="*/ 9 w 13"/>
                  <a:gd name="T15" fmla="*/ 1 h 4"/>
                  <a:gd name="T16" fmla="*/ 13 w 13"/>
                  <a:gd name="T17" fmla="*/ 0 h 4"/>
                  <a:gd name="T18" fmla="*/ 13 w 13"/>
                  <a:gd name="T19" fmla="*/ 0 h 4"/>
                  <a:gd name="T20" fmla="*/ 7 w 13"/>
                  <a:gd name="T21" fmla="*/ 3 h 4"/>
                  <a:gd name="T22" fmla="*/ 7 w 13"/>
                  <a:gd name="T23" fmla="*/ 3 h 4"/>
                  <a:gd name="T24" fmla="*/ 0 w 13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9" name="i$1íḓe">
                <a:extLst>
                  <a:ext uri="{FF2B5EF4-FFF2-40B4-BE49-F238E27FC236}">
                    <a16:creationId xmlns:a16="http://schemas.microsoft.com/office/drawing/2014/main" xmlns="" id="{C855EE61-EC94-4D0B-80F5-D8E06FD5F287}"/>
                  </a:ext>
                </a:extLst>
              </p:cNvPr>
              <p:cNvSpPr/>
              <p:nvPr/>
            </p:nvSpPr>
            <p:spPr bwMode="auto">
              <a:xfrm>
                <a:off x="2692483" y="1748759"/>
                <a:ext cx="49148" cy="24574"/>
              </a:xfrm>
              <a:custGeom>
                <a:avLst/>
                <a:gdLst>
                  <a:gd name="T0" fmla="*/ 0 w 16"/>
                  <a:gd name="T1" fmla="*/ 8 h 8"/>
                  <a:gd name="T2" fmla="*/ 0 w 16"/>
                  <a:gd name="T3" fmla="*/ 8 h 8"/>
                  <a:gd name="T4" fmla="*/ 3 w 16"/>
                  <a:gd name="T5" fmla="*/ 6 h 8"/>
                  <a:gd name="T6" fmla="*/ 3 w 16"/>
                  <a:gd name="T7" fmla="*/ 6 h 8"/>
                  <a:gd name="T8" fmla="*/ 8 w 16"/>
                  <a:gd name="T9" fmla="*/ 3 h 8"/>
                  <a:gd name="T10" fmla="*/ 8 w 16"/>
                  <a:gd name="T11" fmla="*/ 3 h 8"/>
                  <a:gd name="T12" fmla="*/ 16 w 16"/>
                  <a:gd name="T13" fmla="*/ 0 h 8"/>
                  <a:gd name="T14" fmla="*/ 16 w 16"/>
                  <a:gd name="T15" fmla="*/ 0 h 8"/>
                  <a:gd name="T16" fmla="*/ 6 w 16"/>
                  <a:gd name="T17" fmla="*/ 6 h 8"/>
                  <a:gd name="T18" fmla="*/ 6 w 16"/>
                  <a:gd name="T19" fmla="*/ 6 h 8"/>
                  <a:gd name="T20" fmla="*/ 3 w 16"/>
                  <a:gd name="T21" fmla="*/ 8 h 8"/>
                  <a:gd name="T22" fmla="*/ 0 w 16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8">
                    <a:moveTo>
                      <a:pt x="0" y="8"/>
                    </a:moveTo>
                    <a:lnTo>
                      <a:pt x="0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0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0" name="ïşḻiḓe">
                <a:extLst>
                  <a:ext uri="{FF2B5EF4-FFF2-40B4-BE49-F238E27FC236}">
                    <a16:creationId xmlns:a16="http://schemas.microsoft.com/office/drawing/2014/main" xmlns="" id="{C79DB856-9274-455F-8D68-9C0B7C80FB2A}"/>
                  </a:ext>
                </a:extLst>
              </p:cNvPr>
              <p:cNvSpPr/>
              <p:nvPr/>
            </p:nvSpPr>
            <p:spPr bwMode="auto">
              <a:xfrm>
                <a:off x="2815354" y="1742618"/>
                <a:ext cx="18433" cy="12287"/>
              </a:xfrm>
              <a:custGeom>
                <a:avLst/>
                <a:gdLst>
                  <a:gd name="T0" fmla="*/ 7 w 7"/>
                  <a:gd name="T1" fmla="*/ 1 h 3"/>
                  <a:gd name="T2" fmla="*/ 7 w 7"/>
                  <a:gd name="T3" fmla="*/ 1 h 3"/>
                  <a:gd name="T4" fmla="*/ 4 w 7"/>
                  <a:gd name="T5" fmla="*/ 1 h 3"/>
                  <a:gd name="T6" fmla="*/ 0 w 7"/>
                  <a:gd name="T7" fmla="*/ 3 h 3"/>
                  <a:gd name="T8" fmla="*/ 0 w 7"/>
                  <a:gd name="T9" fmla="*/ 3 h 3"/>
                  <a:gd name="T10" fmla="*/ 3 w 7"/>
                  <a:gd name="T11" fmla="*/ 1 h 3"/>
                  <a:gd name="T12" fmla="*/ 4 w 7"/>
                  <a:gd name="T13" fmla="*/ 0 h 3"/>
                  <a:gd name="T14" fmla="*/ 7 w 7"/>
                  <a:gd name="T15" fmla="*/ 0 h 3"/>
                  <a:gd name="T16" fmla="*/ 7 w 7"/>
                  <a:gd name="T1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7" y="1"/>
                    </a:moveTo>
                    <a:lnTo>
                      <a:pt x="7" y="1"/>
                    </a:lnTo>
                    <a:lnTo>
                      <a:pt x="4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7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1" name="ïṡḷíḍe">
                <a:extLst>
                  <a:ext uri="{FF2B5EF4-FFF2-40B4-BE49-F238E27FC236}">
                    <a16:creationId xmlns:a16="http://schemas.microsoft.com/office/drawing/2014/main" xmlns="" id="{DC15C54B-C357-4812-BDE2-1F5E8988E516}"/>
                  </a:ext>
                </a:extLst>
              </p:cNvPr>
              <p:cNvSpPr/>
              <p:nvPr/>
            </p:nvSpPr>
            <p:spPr bwMode="auto">
              <a:xfrm>
                <a:off x="2864502" y="1730331"/>
                <a:ext cx="30720" cy="12287"/>
              </a:xfrm>
              <a:custGeom>
                <a:avLst/>
                <a:gdLst>
                  <a:gd name="T0" fmla="*/ 10 w 10"/>
                  <a:gd name="T1" fmla="*/ 0 h 5"/>
                  <a:gd name="T2" fmla="*/ 10 w 10"/>
                  <a:gd name="T3" fmla="*/ 0 h 5"/>
                  <a:gd name="T4" fmla="*/ 4 w 10"/>
                  <a:gd name="T5" fmla="*/ 3 h 5"/>
                  <a:gd name="T6" fmla="*/ 2 w 10"/>
                  <a:gd name="T7" fmla="*/ 5 h 5"/>
                  <a:gd name="T8" fmla="*/ 0 w 10"/>
                  <a:gd name="T9" fmla="*/ 3 h 5"/>
                  <a:gd name="T10" fmla="*/ 0 w 10"/>
                  <a:gd name="T11" fmla="*/ 3 h 5"/>
                  <a:gd name="T12" fmla="*/ 10 w 10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10" y="0"/>
                    </a:lnTo>
                    <a:lnTo>
                      <a:pt x="4" y="3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2" name="îšḻîdê">
                <a:extLst>
                  <a:ext uri="{FF2B5EF4-FFF2-40B4-BE49-F238E27FC236}">
                    <a16:creationId xmlns:a16="http://schemas.microsoft.com/office/drawing/2014/main" xmlns="" id="{0DB0C4E1-EB28-4803-AE66-FC32C507E5FE}"/>
                  </a:ext>
                </a:extLst>
              </p:cNvPr>
              <p:cNvSpPr/>
              <p:nvPr/>
            </p:nvSpPr>
            <p:spPr bwMode="auto">
              <a:xfrm>
                <a:off x="2747773" y="1736472"/>
                <a:ext cx="18433" cy="12287"/>
              </a:xfrm>
              <a:custGeom>
                <a:avLst/>
                <a:gdLst>
                  <a:gd name="T0" fmla="*/ 7 w 7"/>
                  <a:gd name="T1" fmla="*/ 0 h 4"/>
                  <a:gd name="T2" fmla="*/ 7 w 7"/>
                  <a:gd name="T3" fmla="*/ 0 h 4"/>
                  <a:gd name="T4" fmla="*/ 4 w 7"/>
                  <a:gd name="T5" fmla="*/ 3 h 4"/>
                  <a:gd name="T6" fmla="*/ 0 w 7"/>
                  <a:gd name="T7" fmla="*/ 4 h 4"/>
                  <a:gd name="T8" fmla="*/ 0 w 7"/>
                  <a:gd name="T9" fmla="*/ 4 h 4"/>
                  <a:gd name="T10" fmla="*/ 2 w 7"/>
                  <a:gd name="T11" fmla="*/ 2 h 4"/>
                  <a:gd name="T12" fmla="*/ 7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7" y="0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3" name="ïṣḻîdê">
                <a:extLst>
                  <a:ext uri="{FF2B5EF4-FFF2-40B4-BE49-F238E27FC236}">
                    <a16:creationId xmlns:a16="http://schemas.microsoft.com/office/drawing/2014/main" xmlns="" id="{96813B03-A88D-47D9-B561-E9D7914114DD}"/>
                  </a:ext>
                </a:extLst>
              </p:cNvPr>
              <p:cNvSpPr/>
              <p:nvPr/>
            </p:nvSpPr>
            <p:spPr bwMode="auto">
              <a:xfrm>
                <a:off x="3331410" y="1742618"/>
                <a:ext cx="24574" cy="12287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0 h 3"/>
                  <a:gd name="T4" fmla="*/ 4 w 7"/>
                  <a:gd name="T5" fmla="*/ 1 h 3"/>
                  <a:gd name="T6" fmla="*/ 4 w 7"/>
                  <a:gd name="T7" fmla="*/ 1 h 3"/>
                  <a:gd name="T8" fmla="*/ 3 w 7"/>
                  <a:gd name="T9" fmla="*/ 1 h 3"/>
                  <a:gd name="T10" fmla="*/ 1 w 7"/>
                  <a:gd name="T11" fmla="*/ 3 h 3"/>
                  <a:gd name="T12" fmla="*/ 1 w 7"/>
                  <a:gd name="T13" fmla="*/ 3 h 3"/>
                  <a:gd name="T14" fmla="*/ 0 w 7"/>
                  <a:gd name="T15" fmla="*/ 3 h 3"/>
                  <a:gd name="T16" fmla="*/ 1 w 7"/>
                  <a:gd name="T17" fmla="*/ 1 h 3"/>
                  <a:gd name="T18" fmla="*/ 4 w 7"/>
                  <a:gd name="T19" fmla="*/ 0 h 3"/>
                  <a:gd name="T20" fmla="*/ 7 w 7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4" name="íṥľídé">
                <a:extLst>
                  <a:ext uri="{FF2B5EF4-FFF2-40B4-BE49-F238E27FC236}">
                    <a16:creationId xmlns:a16="http://schemas.microsoft.com/office/drawing/2014/main" xmlns="" id="{2BF9D45D-41A9-4E4E-B9D5-29090086749C}"/>
                  </a:ext>
                </a:extLst>
              </p:cNvPr>
              <p:cNvSpPr/>
              <p:nvPr/>
            </p:nvSpPr>
            <p:spPr bwMode="auto">
              <a:xfrm>
                <a:off x="3355984" y="1742618"/>
                <a:ext cx="36861" cy="12287"/>
              </a:xfrm>
              <a:custGeom>
                <a:avLst/>
                <a:gdLst>
                  <a:gd name="T0" fmla="*/ 11 w 11"/>
                  <a:gd name="T1" fmla="*/ 0 h 4"/>
                  <a:gd name="T2" fmla="*/ 11 w 11"/>
                  <a:gd name="T3" fmla="*/ 0 h 4"/>
                  <a:gd name="T4" fmla="*/ 11 w 11"/>
                  <a:gd name="T5" fmla="*/ 1 h 4"/>
                  <a:gd name="T6" fmla="*/ 8 w 11"/>
                  <a:gd name="T7" fmla="*/ 1 h 4"/>
                  <a:gd name="T8" fmla="*/ 3 w 11"/>
                  <a:gd name="T9" fmla="*/ 4 h 4"/>
                  <a:gd name="T10" fmla="*/ 3 w 11"/>
                  <a:gd name="T11" fmla="*/ 4 h 4"/>
                  <a:gd name="T12" fmla="*/ 0 w 11"/>
                  <a:gd name="T13" fmla="*/ 2 h 4"/>
                  <a:gd name="T14" fmla="*/ 0 w 11"/>
                  <a:gd name="T15" fmla="*/ 2 h 4"/>
                  <a:gd name="T16" fmla="*/ 6 w 11"/>
                  <a:gd name="T17" fmla="*/ 1 h 4"/>
                  <a:gd name="T18" fmla="*/ 11 w 11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11" y="0"/>
                    </a:lnTo>
                    <a:lnTo>
                      <a:pt x="11" y="1"/>
                    </a:lnTo>
                    <a:lnTo>
                      <a:pt x="8" y="1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îṣļïḑe">
                <a:extLst>
                  <a:ext uri="{FF2B5EF4-FFF2-40B4-BE49-F238E27FC236}">
                    <a16:creationId xmlns:a16="http://schemas.microsoft.com/office/drawing/2014/main" xmlns="" id="{BF45059A-3102-4B30-A551-DAA901305B93}"/>
                  </a:ext>
                </a:extLst>
              </p:cNvPr>
              <p:cNvSpPr/>
              <p:nvPr/>
            </p:nvSpPr>
            <p:spPr bwMode="auto">
              <a:xfrm>
                <a:off x="2956653" y="1699611"/>
                <a:ext cx="30720" cy="12287"/>
              </a:xfrm>
              <a:custGeom>
                <a:avLst/>
                <a:gdLst>
                  <a:gd name="T0" fmla="*/ 10 w 10"/>
                  <a:gd name="T1" fmla="*/ 0 h 5"/>
                  <a:gd name="T2" fmla="*/ 10 w 10"/>
                  <a:gd name="T3" fmla="*/ 0 h 5"/>
                  <a:gd name="T4" fmla="*/ 3 w 10"/>
                  <a:gd name="T5" fmla="*/ 3 h 5"/>
                  <a:gd name="T6" fmla="*/ 0 w 10"/>
                  <a:gd name="T7" fmla="*/ 5 h 5"/>
                  <a:gd name="T8" fmla="*/ 0 w 10"/>
                  <a:gd name="T9" fmla="*/ 3 h 5"/>
                  <a:gd name="T10" fmla="*/ 0 w 10"/>
                  <a:gd name="T11" fmla="*/ 3 h 5"/>
                  <a:gd name="T12" fmla="*/ 4 w 10"/>
                  <a:gd name="T13" fmla="*/ 2 h 5"/>
                  <a:gd name="T14" fmla="*/ 10 w 10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10" y="0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2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6" name="íṩľîḑe">
                <a:extLst>
                  <a:ext uri="{FF2B5EF4-FFF2-40B4-BE49-F238E27FC236}">
                    <a16:creationId xmlns:a16="http://schemas.microsoft.com/office/drawing/2014/main" xmlns="" id="{0F102516-2C47-42A9-B235-3C6C94A50EE8}"/>
                  </a:ext>
                </a:extLst>
              </p:cNvPr>
              <p:cNvSpPr/>
              <p:nvPr/>
            </p:nvSpPr>
            <p:spPr bwMode="auto">
              <a:xfrm>
                <a:off x="2895218" y="1687324"/>
                <a:ext cx="24574" cy="12287"/>
              </a:xfrm>
              <a:custGeom>
                <a:avLst/>
                <a:gdLst>
                  <a:gd name="T0" fmla="*/ 7 w 7"/>
                  <a:gd name="T1" fmla="*/ 0 h 3"/>
                  <a:gd name="T2" fmla="*/ 7 w 7"/>
                  <a:gd name="T3" fmla="*/ 0 h 3"/>
                  <a:gd name="T4" fmla="*/ 3 w 7"/>
                  <a:gd name="T5" fmla="*/ 2 h 3"/>
                  <a:gd name="T6" fmla="*/ 0 w 7"/>
                  <a:gd name="T7" fmla="*/ 3 h 3"/>
                  <a:gd name="T8" fmla="*/ 0 w 7"/>
                  <a:gd name="T9" fmla="*/ 3 h 3"/>
                  <a:gd name="T10" fmla="*/ 3 w 7"/>
                  <a:gd name="T11" fmla="*/ 0 h 3"/>
                  <a:gd name="T12" fmla="*/ 7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7" y="0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7" name="îṣľiḑé">
                <a:extLst>
                  <a:ext uri="{FF2B5EF4-FFF2-40B4-BE49-F238E27FC236}">
                    <a16:creationId xmlns:a16="http://schemas.microsoft.com/office/drawing/2014/main" xmlns="" id="{20E1C64A-1649-42E6-AEB0-AF6425D6C3A1}"/>
                  </a:ext>
                </a:extLst>
              </p:cNvPr>
              <p:cNvSpPr/>
              <p:nvPr/>
            </p:nvSpPr>
            <p:spPr bwMode="auto">
              <a:xfrm>
                <a:off x="3122530" y="1668895"/>
                <a:ext cx="24574" cy="12287"/>
              </a:xfrm>
              <a:custGeom>
                <a:avLst/>
                <a:gdLst>
                  <a:gd name="T0" fmla="*/ 0 w 9"/>
                  <a:gd name="T1" fmla="*/ 3 h 5"/>
                  <a:gd name="T2" fmla="*/ 0 w 9"/>
                  <a:gd name="T3" fmla="*/ 3 h 5"/>
                  <a:gd name="T4" fmla="*/ 9 w 9"/>
                  <a:gd name="T5" fmla="*/ 0 h 5"/>
                  <a:gd name="T6" fmla="*/ 9 w 9"/>
                  <a:gd name="T7" fmla="*/ 0 h 5"/>
                  <a:gd name="T8" fmla="*/ 6 w 9"/>
                  <a:gd name="T9" fmla="*/ 3 h 5"/>
                  <a:gd name="T10" fmla="*/ 0 w 9"/>
                  <a:gd name="T11" fmla="*/ 5 h 5"/>
                  <a:gd name="T12" fmla="*/ 0 w 9"/>
                  <a:gd name="T13" fmla="*/ 5 h 5"/>
                  <a:gd name="T14" fmla="*/ 2 w 9"/>
                  <a:gd name="T15" fmla="*/ 3 h 5"/>
                  <a:gd name="T16" fmla="*/ 0 w 9"/>
                  <a:gd name="T17" fmla="*/ 3 h 5"/>
                  <a:gd name="T18" fmla="*/ 0 w 9"/>
                  <a:gd name="T19" fmla="*/ 3 h 5"/>
                  <a:gd name="T20" fmla="*/ 0 w 9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8" name="îṣliḍe">
                <a:extLst>
                  <a:ext uri="{FF2B5EF4-FFF2-40B4-BE49-F238E27FC236}">
                    <a16:creationId xmlns:a16="http://schemas.microsoft.com/office/drawing/2014/main" xmlns="" id="{8352DDC1-F59F-4F1B-8C85-5F6979C7E739}"/>
                  </a:ext>
                </a:extLst>
              </p:cNvPr>
              <p:cNvSpPr/>
              <p:nvPr/>
            </p:nvSpPr>
            <p:spPr bwMode="auto">
              <a:xfrm>
                <a:off x="3165532" y="1668895"/>
                <a:ext cx="43007" cy="18433"/>
              </a:xfrm>
              <a:custGeom>
                <a:avLst/>
                <a:gdLst>
                  <a:gd name="T0" fmla="*/ 10 w 14"/>
                  <a:gd name="T1" fmla="*/ 0 h 6"/>
                  <a:gd name="T2" fmla="*/ 10 w 14"/>
                  <a:gd name="T3" fmla="*/ 0 h 6"/>
                  <a:gd name="T4" fmla="*/ 14 w 14"/>
                  <a:gd name="T5" fmla="*/ 0 h 6"/>
                  <a:gd name="T6" fmla="*/ 14 w 14"/>
                  <a:gd name="T7" fmla="*/ 0 h 6"/>
                  <a:gd name="T8" fmla="*/ 12 w 14"/>
                  <a:gd name="T9" fmla="*/ 2 h 6"/>
                  <a:gd name="T10" fmla="*/ 12 w 14"/>
                  <a:gd name="T11" fmla="*/ 2 h 6"/>
                  <a:gd name="T12" fmla="*/ 12 w 14"/>
                  <a:gd name="T13" fmla="*/ 2 h 6"/>
                  <a:gd name="T14" fmla="*/ 12 w 14"/>
                  <a:gd name="T15" fmla="*/ 3 h 6"/>
                  <a:gd name="T16" fmla="*/ 12 w 14"/>
                  <a:gd name="T17" fmla="*/ 3 h 6"/>
                  <a:gd name="T18" fmla="*/ 10 w 14"/>
                  <a:gd name="T19" fmla="*/ 3 h 6"/>
                  <a:gd name="T20" fmla="*/ 8 w 14"/>
                  <a:gd name="T21" fmla="*/ 3 h 6"/>
                  <a:gd name="T22" fmla="*/ 10 w 14"/>
                  <a:gd name="T23" fmla="*/ 5 h 6"/>
                  <a:gd name="T24" fmla="*/ 8 w 14"/>
                  <a:gd name="T25" fmla="*/ 5 h 6"/>
                  <a:gd name="T26" fmla="*/ 8 w 14"/>
                  <a:gd name="T27" fmla="*/ 5 h 6"/>
                  <a:gd name="T28" fmla="*/ 4 w 14"/>
                  <a:gd name="T29" fmla="*/ 6 h 6"/>
                  <a:gd name="T30" fmla="*/ 0 w 14"/>
                  <a:gd name="T31" fmla="*/ 6 h 6"/>
                  <a:gd name="T32" fmla="*/ 0 w 14"/>
                  <a:gd name="T33" fmla="*/ 6 h 6"/>
                  <a:gd name="T34" fmla="*/ 5 w 14"/>
                  <a:gd name="T35" fmla="*/ 3 h 6"/>
                  <a:gd name="T36" fmla="*/ 10 w 14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9" name="isḻiḓe">
                <a:extLst>
                  <a:ext uri="{FF2B5EF4-FFF2-40B4-BE49-F238E27FC236}">
                    <a16:creationId xmlns:a16="http://schemas.microsoft.com/office/drawing/2014/main" xmlns="" id="{D8A5AC18-0E90-428C-96C0-D0427577832A}"/>
                  </a:ext>
                </a:extLst>
              </p:cNvPr>
              <p:cNvSpPr/>
              <p:nvPr/>
            </p:nvSpPr>
            <p:spPr bwMode="auto">
              <a:xfrm>
                <a:off x="3116384" y="1656607"/>
                <a:ext cx="49148" cy="12287"/>
              </a:xfrm>
              <a:custGeom>
                <a:avLst/>
                <a:gdLst>
                  <a:gd name="T0" fmla="*/ 11 w 16"/>
                  <a:gd name="T1" fmla="*/ 0 h 5"/>
                  <a:gd name="T2" fmla="*/ 11 w 16"/>
                  <a:gd name="T3" fmla="*/ 0 h 5"/>
                  <a:gd name="T4" fmla="*/ 14 w 16"/>
                  <a:gd name="T5" fmla="*/ 0 h 5"/>
                  <a:gd name="T6" fmla="*/ 16 w 16"/>
                  <a:gd name="T7" fmla="*/ 0 h 5"/>
                  <a:gd name="T8" fmla="*/ 14 w 16"/>
                  <a:gd name="T9" fmla="*/ 2 h 5"/>
                  <a:gd name="T10" fmla="*/ 14 w 16"/>
                  <a:gd name="T11" fmla="*/ 2 h 5"/>
                  <a:gd name="T12" fmla="*/ 7 w 16"/>
                  <a:gd name="T13" fmla="*/ 3 h 5"/>
                  <a:gd name="T14" fmla="*/ 7 w 16"/>
                  <a:gd name="T15" fmla="*/ 3 h 5"/>
                  <a:gd name="T16" fmla="*/ 3 w 16"/>
                  <a:gd name="T17" fmla="*/ 3 h 5"/>
                  <a:gd name="T18" fmla="*/ 0 w 16"/>
                  <a:gd name="T19" fmla="*/ 5 h 5"/>
                  <a:gd name="T20" fmla="*/ 0 w 16"/>
                  <a:gd name="T21" fmla="*/ 5 h 5"/>
                  <a:gd name="T22" fmla="*/ 6 w 16"/>
                  <a:gd name="T23" fmla="*/ 2 h 5"/>
                  <a:gd name="T24" fmla="*/ 11 w 16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5">
                    <a:moveTo>
                      <a:pt x="11" y="0"/>
                    </a:moveTo>
                    <a:lnTo>
                      <a:pt x="11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6" y="2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0" name="ïṩľiḓê">
                <a:extLst>
                  <a:ext uri="{FF2B5EF4-FFF2-40B4-BE49-F238E27FC236}">
                    <a16:creationId xmlns:a16="http://schemas.microsoft.com/office/drawing/2014/main" xmlns="" id="{F1131EF2-2B9C-4C7F-86DC-0C85BE023BDE}"/>
                  </a:ext>
                </a:extLst>
              </p:cNvPr>
              <p:cNvSpPr/>
              <p:nvPr/>
            </p:nvSpPr>
            <p:spPr bwMode="auto">
              <a:xfrm>
                <a:off x="4013338" y="2006787"/>
                <a:ext cx="18433" cy="0"/>
              </a:xfrm>
              <a:custGeom>
                <a:avLst/>
                <a:gdLst>
                  <a:gd name="T0" fmla="*/ 6 w 7"/>
                  <a:gd name="T1" fmla="*/ 0 h 2"/>
                  <a:gd name="T2" fmla="*/ 6 w 7"/>
                  <a:gd name="T3" fmla="*/ 0 h 2"/>
                  <a:gd name="T4" fmla="*/ 7 w 7"/>
                  <a:gd name="T5" fmla="*/ 2 h 2"/>
                  <a:gd name="T6" fmla="*/ 7 w 7"/>
                  <a:gd name="T7" fmla="*/ 2 h 2"/>
                  <a:gd name="T8" fmla="*/ 3 w 7"/>
                  <a:gd name="T9" fmla="*/ 2 h 2"/>
                  <a:gd name="T10" fmla="*/ 3 w 7"/>
                  <a:gd name="T11" fmla="*/ 2 h 2"/>
                  <a:gd name="T12" fmla="*/ 0 w 7"/>
                  <a:gd name="T13" fmla="*/ 0 h 2"/>
                  <a:gd name="T14" fmla="*/ 0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6 w 7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6" y="0"/>
                    </a:moveTo>
                    <a:lnTo>
                      <a:pt x="6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1" name="îŝľïḋé">
                <a:extLst>
                  <a:ext uri="{FF2B5EF4-FFF2-40B4-BE49-F238E27FC236}">
                    <a16:creationId xmlns:a16="http://schemas.microsoft.com/office/drawing/2014/main" xmlns="" id="{09D066D5-C9FE-4249-A882-077047A346C3}"/>
                  </a:ext>
                </a:extLst>
              </p:cNvPr>
              <p:cNvSpPr/>
              <p:nvPr/>
            </p:nvSpPr>
            <p:spPr bwMode="auto">
              <a:xfrm>
                <a:off x="3540290" y="1730331"/>
                <a:ext cx="30720" cy="12287"/>
              </a:xfrm>
              <a:custGeom>
                <a:avLst/>
                <a:gdLst>
                  <a:gd name="T0" fmla="*/ 0 w 10"/>
                  <a:gd name="T1" fmla="*/ 1 h 4"/>
                  <a:gd name="T2" fmla="*/ 0 w 10"/>
                  <a:gd name="T3" fmla="*/ 1 h 4"/>
                  <a:gd name="T4" fmla="*/ 5 w 10"/>
                  <a:gd name="T5" fmla="*/ 0 h 4"/>
                  <a:gd name="T6" fmla="*/ 10 w 10"/>
                  <a:gd name="T7" fmla="*/ 1 h 4"/>
                  <a:gd name="T8" fmla="*/ 10 w 10"/>
                  <a:gd name="T9" fmla="*/ 1 h 4"/>
                  <a:gd name="T10" fmla="*/ 5 w 10"/>
                  <a:gd name="T11" fmla="*/ 4 h 4"/>
                  <a:gd name="T12" fmla="*/ 4 w 10"/>
                  <a:gd name="T13" fmla="*/ 4 h 4"/>
                  <a:gd name="T14" fmla="*/ 0 w 10"/>
                  <a:gd name="T15" fmla="*/ 4 h 4"/>
                  <a:gd name="T16" fmla="*/ 0 w 10"/>
                  <a:gd name="T17" fmla="*/ 4 h 4"/>
                  <a:gd name="T18" fmla="*/ 3 w 10"/>
                  <a:gd name="T19" fmla="*/ 3 h 4"/>
                  <a:gd name="T20" fmla="*/ 3 w 10"/>
                  <a:gd name="T21" fmla="*/ 1 h 4"/>
                  <a:gd name="T22" fmla="*/ 0 w 10"/>
                  <a:gd name="T2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4">
                    <a:moveTo>
                      <a:pt x="0" y="1"/>
                    </a:moveTo>
                    <a:lnTo>
                      <a:pt x="0" y="1"/>
                    </a:lnTo>
                    <a:lnTo>
                      <a:pt x="5" y="0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2" name="îṩ1îdè">
                <a:extLst>
                  <a:ext uri="{FF2B5EF4-FFF2-40B4-BE49-F238E27FC236}">
                    <a16:creationId xmlns:a16="http://schemas.microsoft.com/office/drawing/2014/main" xmlns="" id="{43040B68-BB26-4E6D-87B6-BE363C528CF9}"/>
                  </a:ext>
                </a:extLst>
              </p:cNvPr>
              <p:cNvSpPr/>
              <p:nvPr/>
            </p:nvSpPr>
            <p:spPr bwMode="auto">
              <a:xfrm>
                <a:off x="3177820" y="1638176"/>
                <a:ext cx="153590" cy="30720"/>
              </a:xfrm>
              <a:custGeom>
                <a:avLst/>
                <a:gdLst>
                  <a:gd name="T0" fmla="*/ 30 w 50"/>
                  <a:gd name="T1" fmla="*/ 5 h 8"/>
                  <a:gd name="T2" fmla="*/ 30 w 50"/>
                  <a:gd name="T3" fmla="*/ 5 h 8"/>
                  <a:gd name="T4" fmla="*/ 25 w 50"/>
                  <a:gd name="T5" fmla="*/ 5 h 8"/>
                  <a:gd name="T6" fmla="*/ 25 w 50"/>
                  <a:gd name="T7" fmla="*/ 5 h 8"/>
                  <a:gd name="T8" fmla="*/ 25 w 50"/>
                  <a:gd name="T9" fmla="*/ 4 h 8"/>
                  <a:gd name="T10" fmla="*/ 25 w 50"/>
                  <a:gd name="T11" fmla="*/ 4 h 8"/>
                  <a:gd name="T12" fmla="*/ 11 w 50"/>
                  <a:gd name="T13" fmla="*/ 7 h 8"/>
                  <a:gd name="T14" fmla="*/ 11 w 50"/>
                  <a:gd name="T15" fmla="*/ 7 h 8"/>
                  <a:gd name="T16" fmla="*/ 6 w 50"/>
                  <a:gd name="T17" fmla="*/ 8 h 8"/>
                  <a:gd name="T18" fmla="*/ 0 w 50"/>
                  <a:gd name="T19" fmla="*/ 7 h 8"/>
                  <a:gd name="T20" fmla="*/ 0 w 50"/>
                  <a:gd name="T21" fmla="*/ 7 h 8"/>
                  <a:gd name="T22" fmla="*/ 14 w 50"/>
                  <a:gd name="T23" fmla="*/ 5 h 8"/>
                  <a:gd name="T24" fmla="*/ 14 w 50"/>
                  <a:gd name="T25" fmla="*/ 5 h 8"/>
                  <a:gd name="T26" fmla="*/ 21 w 50"/>
                  <a:gd name="T27" fmla="*/ 4 h 8"/>
                  <a:gd name="T28" fmla="*/ 21 w 50"/>
                  <a:gd name="T29" fmla="*/ 4 h 8"/>
                  <a:gd name="T30" fmla="*/ 27 w 50"/>
                  <a:gd name="T31" fmla="*/ 3 h 8"/>
                  <a:gd name="T32" fmla="*/ 27 w 50"/>
                  <a:gd name="T33" fmla="*/ 3 h 8"/>
                  <a:gd name="T34" fmla="*/ 27 w 50"/>
                  <a:gd name="T35" fmla="*/ 3 h 8"/>
                  <a:gd name="T36" fmla="*/ 27 w 50"/>
                  <a:gd name="T37" fmla="*/ 3 h 8"/>
                  <a:gd name="T38" fmla="*/ 30 w 50"/>
                  <a:gd name="T39" fmla="*/ 4 h 8"/>
                  <a:gd name="T40" fmla="*/ 30 w 50"/>
                  <a:gd name="T41" fmla="*/ 4 h 8"/>
                  <a:gd name="T42" fmla="*/ 30 w 50"/>
                  <a:gd name="T43" fmla="*/ 3 h 8"/>
                  <a:gd name="T44" fmla="*/ 35 w 50"/>
                  <a:gd name="T45" fmla="*/ 3 h 8"/>
                  <a:gd name="T46" fmla="*/ 35 w 50"/>
                  <a:gd name="T47" fmla="*/ 3 h 8"/>
                  <a:gd name="T48" fmla="*/ 35 w 50"/>
                  <a:gd name="T49" fmla="*/ 3 h 8"/>
                  <a:gd name="T50" fmla="*/ 35 w 50"/>
                  <a:gd name="T51" fmla="*/ 4 h 8"/>
                  <a:gd name="T52" fmla="*/ 35 w 50"/>
                  <a:gd name="T53" fmla="*/ 4 h 8"/>
                  <a:gd name="T54" fmla="*/ 38 w 50"/>
                  <a:gd name="T55" fmla="*/ 3 h 8"/>
                  <a:gd name="T56" fmla="*/ 43 w 50"/>
                  <a:gd name="T57" fmla="*/ 1 h 8"/>
                  <a:gd name="T58" fmla="*/ 43 w 50"/>
                  <a:gd name="T59" fmla="*/ 1 h 8"/>
                  <a:gd name="T60" fmla="*/ 41 w 50"/>
                  <a:gd name="T61" fmla="*/ 1 h 8"/>
                  <a:gd name="T62" fmla="*/ 44 w 50"/>
                  <a:gd name="T63" fmla="*/ 1 h 8"/>
                  <a:gd name="T64" fmla="*/ 50 w 50"/>
                  <a:gd name="T65" fmla="*/ 0 h 8"/>
                  <a:gd name="T66" fmla="*/ 50 w 50"/>
                  <a:gd name="T67" fmla="*/ 0 h 8"/>
                  <a:gd name="T68" fmla="*/ 47 w 50"/>
                  <a:gd name="T69" fmla="*/ 1 h 8"/>
                  <a:gd name="T70" fmla="*/ 41 w 50"/>
                  <a:gd name="T71" fmla="*/ 4 h 8"/>
                  <a:gd name="T72" fmla="*/ 41 w 50"/>
                  <a:gd name="T73" fmla="*/ 4 h 8"/>
                  <a:gd name="T74" fmla="*/ 34 w 50"/>
                  <a:gd name="T75" fmla="*/ 4 h 8"/>
                  <a:gd name="T76" fmla="*/ 30 w 50"/>
                  <a:gd name="T7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" h="8">
                    <a:moveTo>
                      <a:pt x="30" y="5"/>
                    </a:moveTo>
                    <a:lnTo>
                      <a:pt x="30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6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0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4"/>
                    </a:lnTo>
                    <a:lnTo>
                      <a:pt x="35" y="4"/>
                    </a:lnTo>
                    <a:lnTo>
                      <a:pt x="38" y="3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4" y="1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7" y="1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34" y="4"/>
                    </a:lnTo>
                    <a:lnTo>
                      <a:pt x="30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3" name="í$1ïḓè">
                <a:extLst>
                  <a:ext uri="{FF2B5EF4-FFF2-40B4-BE49-F238E27FC236}">
                    <a16:creationId xmlns:a16="http://schemas.microsoft.com/office/drawing/2014/main" xmlns="" id="{9F70C21A-C320-48B0-B0EB-E78ED4D53C51}"/>
                  </a:ext>
                </a:extLst>
              </p:cNvPr>
              <p:cNvSpPr/>
              <p:nvPr/>
            </p:nvSpPr>
            <p:spPr bwMode="auto">
              <a:xfrm>
                <a:off x="3005801" y="1607459"/>
                <a:ext cx="49148" cy="24574"/>
              </a:xfrm>
              <a:custGeom>
                <a:avLst/>
                <a:gdLst>
                  <a:gd name="T0" fmla="*/ 1 w 15"/>
                  <a:gd name="T1" fmla="*/ 5 h 7"/>
                  <a:gd name="T2" fmla="*/ 1 w 15"/>
                  <a:gd name="T3" fmla="*/ 5 h 7"/>
                  <a:gd name="T4" fmla="*/ 5 w 15"/>
                  <a:gd name="T5" fmla="*/ 4 h 7"/>
                  <a:gd name="T6" fmla="*/ 8 w 15"/>
                  <a:gd name="T7" fmla="*/ 3 h 7"/>
                  <a:gd name="T8" fmla="*/ 14 w 15"/>
                  <a:gd name="T9" fmla="*/ 0 h 7"/>
                  <a:gd name="T10" fmla="*/ 14 w 15"/>
                  <a:gd name="T11" fmla="*/ 0 h 7"/>
                  <a:gd name="T12" fmla="*/ 15 w 15"/>
                  <a:gd name="T13" fmla="*/ 0 h 7"/>
                  <a:gd name="T14" fmla="*/ 15 w 15"/>
                  <a:gd name="T15" fmla="*/ 1 h 7"/>
                  <a:gd name="T16" fmla="*/ 15 w 15"/>
                  <a:gd name="T17" fmla="*/ 1 h 7"/>
                  <a:gd name="T18" fmla="*/ 10 w 15"/>
                  <a:gd name="T19" fmla="*/ 4 h 7"/>
                  <a:gd name="T20" fmla="*/ 10 w 15"/>
                  <a:gd name="T21" fmla="*/ 4 h 7"/>
                  <a:gd name="T22" fmla="*/ 7 w 15"/>
                  <a:gd name="T23" fmla="*/ 5 h 7"/>
                  <a:gd name="T24" fmla="*/ 3 w 15"/>
                  <a:gd name="T25" fmla="*/ 7 h 7"/>
                  <a:gd name="T26" fmla="*/ 3 w 15"/>
                  <a:gd name="T27" fmla="*/ 7 h 7"/>
                  <a:gd name="T28" fmla="*/ 0 w 15"/>
                  <a:gd name="T29" fmla="*/ 7 h 7"/>
                  <a:gd name="T30" fmla="*/ 1 w 15"/>
                  <a:gd name="T3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7">
                    <a:moveTo>
                      <a:pt x="1" y="5"/>
                    </a:moveTo>
                    <a:lnTo>
                      <a:pt x="1" y="5"/>
                    </a:lnTo>
                    <a:lnTo>
                      <a:pt x="5" y="4"/>
                    </a:lnTo>
                    <a:lnTo>
                      <a:pt x="8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7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1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4" name="îṣlîḓè">
                <a:extLst>
                  <a:ext uri="{FF2B5EF4-FFF2-40B4-BE49-F238E27FC236}">
                    <a16:creationId xmlns:a16="http://schemas.microsoft.com/office/drawing/2014/main" xmlns="" id="{39CF6951-CAB4-4FA8-907B-123C9AB051FC}"/>
                  </a:ext>
                </a:extLst>
              </p:cNvPr>
              <p:cNvSpPr/>
              <p:nvPr/>
            </p:nvSpPr>
            <p:spPr bwMode="auto">
              <a:xfrm>
                <a:off x="3263829" y="1638176"/>
                <a:ext cx="49148" cy="6145"/>
              </a:xfrm>
              <a:custGeom>
                <a:avLst/>
                <a:gdLst>
                  <a:gd name="T0" fmla="*/ 1 w 16"/>
                  <a:gd name="T1" fmla="*/ 0 h 1"/>
                  <a:gd name="T2" fmla="*/ 1 w 16"/>
                  <a:gd name="T3" fmla="*/ 0 h 1"/>
                  <a:gd name="T4" fmla="*/ 16 w 16"/>
                  <a:gd name="T5" fmla="*/ 0 h 1"/>
                  <a:gd name="T6" fmla="*/ 16 w 16"/>
                  <a:gd name="T7" fmla="*/ 0 h 1"/>
                  <a:gd name="T8" fmla="*/ 6 w 16"/>
                  <a:gd name="T9" fmla="*/ 1 h 1"/>
                  <a:gd name="T10" fmla="*/ 6 w 16"/>
                  <a:gd name="T11" fmla="*/ 1 h 1"/>
                  <a:gd name="T12" fmla="*/ 3 w 16"/>
                  <a:gd name="T13" fmla="*/ 1 h 1"/>
                  <a:gd name="T14" fmla="*/ 0 w 16"/>
                  <a:gd name="T15" fmla="*/ 1 h 1"/>
                  <a:gd name="T16" fmla="*/ 1 w 16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">
                    <a:moveTo>
                      <a:pt x="1" y="0"/>
                    </a:moveTo>
                    <a:lnTo>
                      <a:pt x="1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5" name="isḷíḓe">
                <a:extLst>
                  <a:ext uri="{FF2B5EF4-FFF2-40B4-BE49-F238E27FC236}">
                    <a16:creationId xmlns:a16="http://schemas.microsoft.com/office/drawing/2014/main" xmlns="" id="{CF51DB63-8B0C-4FB4-B2FC-E96A21472CE7}"/>
                  </a:ext>
                </a:extLst>
              </p:cNvPr>
              <p:cNvSpPr/>
              <p:nvPr/>
            </p:nvSpPr>
            <p:spPr bwMode="auto">
              <a:xfrm>
                <a:off x="3110242" y="1613601"/>
                <a:ext cx="24574" cy="12287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6 w 9"/>
                  <a:gd name="T5" fmla="*/ 2 h 3"/>
                  <a:gd name="T6" fmla="*/ 0 w 9"/>
                  <a:gd name="T7" fmla="*/ 3 h 3"/>
                  <a:gd name="T8" fmla="*/ 0 w 9"/>
                  <a:gd name="T9" fmla="*/ 3 h 3"/>
                  <a:gd name="T10" fmla="*/ 4 w 9"/>
                  <a:gd name="T11" fmla="*/ 0 h 3"/>
                  <a:gd name="T12" fmla="*/ 9 w 9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6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6" name="ïṡḻîḑê">
                <a:extLst>
                  <a:ext uri="{FF2B5EF4-FFF2-40B4-BE49-F238E27FC236}">
                    <a16:creationId xmlns:a16="http://schemas.microsoft.com/office/drawing/2014/main" xmlns="" id="{2864A5B7-1948-4ADB-A82B-BB2A6F36DF46}"/>
                  </a:ext>
                </a:extLst>
              </p:cNvPr>
              <p:cNvSpPr/>
              <p:nvPr/>
            </p:nvSpPr>
            <p:spPr bwMode="auto">
              <a:xfrm>
                <a:off x="3061094" y="1595172"/>
                <a:ext cx="55294" cy="18433"/>
              </a:xfrm>
              <a:custGeom>
                <a:avLst/>
                <a:gdLst>
                  <a:gd name="T0" fmla="*/ 17 w 17"/>
                  <a:gd name="T1" fmla="*/ 0 h 6"/>
                  <a:gd name="T2" fmla="*/ 17 w 17"/>
                  <a:gd name="T3" fmla="*/ 0 h 6"/>
                  <a:gd name="T4" fmla="*/ 13 w 17"/>
                  <a:gd name="T5" fmla="*/ 2 h 6"/>
                  <a:gd name="T6" fmla="*/ 9 w 17"/>
                  <a:gd name="T7" fmla="*/ 5 h 6"/>
                  <a:gd name="T8" fmla="*/ 9 w 17"/>
                  <a:gd name="T9" fmla="*/ 5 h 6"/>
                  <a:gd name="T10" fmla="*/ 13 w 17"/>
                  <a:gd name="T11" fmla="*/ 3 h 6"/>
                  <a:gd name="T12" fmla="*/ 13 w 17"/>
                  <a:gd name="T13" fmla="*/ 5 h 6"/>
                  <a:gd name="T14" fmla="*/ 13 w 17"/>
                  <a:gd name="T15" fmla="*/ 5 h 6"/>
                  <a:gd name="T16" fmla="*/ 13 w 17"/>
                  <a:gd name="T17" fmla="*/ 5 h 6"/>
                  <a:gd name="T18" fmla="*/ 5 w 17"/>
                  <a:gd name="T19" fmla="*/ 6 h 6"/>
                  <a:gd name="T20" fmla="*/ 2 w 17"/>
                  <a:gd name="T21" fmla="*/ 6 h 6"/>
                  <a:gd name="T22" fmla="*/ 0 w 17"/>
                  <a:gd name="T23" fmla="*/ 6 h 6"/>
                  <a:gd name="T24" fmla="*/ 0 w 17"/>
                  <a:gd name="T25" fmla="*/ 6 h 6"/>
                  <a:gd name="T26" fmla="*/ 7 w 17"/>
                  <a:gd name="T27" fmla="*/ 3 h 6"/>
                  <a:gd name="T28" fmla="*/ 17 w 17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6">
                    <a:moveTo>
                      <a:pt x="17" y="0"/>
                    </a:moveTo>
                    <a:lnTo>
                      <a:pt x="17" y="0"/>
                    </a:lnTo>
                    <a:lnTo>
                      <a:pt x="13" y="2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7" y="3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7" name="iṧľîḍê">
                <a:extLst>
                  <a:ext uri="{FF2B5EF4-FFF2-40B4-BE49-F238E27FC236}">
                    <a16:creationId xmlns:a16="http://schemas.microsoft.com/office/drawing/2014/main" xmlns="" id="{7C180576-42D2-4C62-B047-C83C7BE4D518}"/>
                  </a:ext>
                </a:extLst>
              </p:cNvPr>
              <p:cNvSpPr/>
              <p:nvPr/>
            </p:nvSpPr>
            <p:spPr bwMode="auto">
              <a:xfrm>
                <a:off x="3349839" y="1638176"/>
                <a:ext cx="24574" cy="6145"/>
              </a:xfrm>
              <a:custGeom>
                <a:avLst/>
                <a:gdLst>
                  <a:gd name="T0" fmla="*/ 1 w 9"/>
                  <a:gd name="T1" fmla="*/ 0 h 1"/>
                  <a:gd name="T2" fmla="*/ 1 w 9"/>
                  <a:gd name="T3" fmla="*/ 0 h 1"/>
                  <a:gd name="T4" fmla="*/ 3 w 9"/>
                  <a:gd name="T5" fmla="*/ 1 h 1"/>
                  <a:gd name="T6" fmla="*/ 6 w 9"/>
                  <a:gd name="T7" fmla="*/ 0 h 1"/>
                  <a:gd name="T8" fmla="*/ 9 w 9"/>
                  <a:gd name="T9" fmla="*/ 0 h 1"/>
                  <a:gd name="T10" fmla="*/ 9 w 9"/>
                  <a:gd name="T11" fmla="*/ 1 h 1"/>
                  <a:gd name="T12" fmla="*/ 9 w 9"/>
                  <a:gd name="T13" fmla="*/ 1 h 1"/>
                  <a:gd name="T14" fmla="*/ 3 w 9"/>
                  <a:gd name="T15" fmla="*/ 1 h 1"/>
                  <a:gd name="T16" fmla="*/ 0 w 9"/>
                  <a:gd name="T17" fmla="*/ 1 h 1"/>
                  <a:gd name="T18" fmla="*/ 1 w 9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">
                    <a:moveTo>
                      <a:pt x="1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3" y="1"/>
                    </a:ln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8" name="ïṥ1îḓé">
                <a:extLst>
                  <a:ext uri="{FF2B5EF4-FFF2-40B4-BE49-F238E27FC236}">
                    <a16:creationId xmlns:a16="http://schemas.microsoft.com/office/drawing/2014/main" xmlns="" id="{C38CF7FB-CFB9-44DD-B2FA-FA6AF234C327}"/>
                  </a:ext>
                </a:extLst>
              </p:cNvPr>
              <p:cNvSpPr/>
              <p:nvPr/>
            </p:nvSpPr>
            <p:spPr bwMode="auto">
              <a:xfrm>
                <a:off x="3239255" y="1613601"/>
                <a:ext cx="36861" cy="12287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0 w 13"/>
                  <a:gd name="T5" fmla="*/ 3 h 3"/>
                  <a:gd name="T6" fmla="*/ 0 w 13"/>
                  <a:gd name="T7" fmla="*/ 3 h 3"/>
                  <a:gd name="T8" fmla="*/ 7 w 13"/>
                  <a:gd name="T9" fmla="*/ 0 h 3"/>
                  <a:gd name="T10" fmla="*/ 12 w 13"/>
                  <a:gd name="T11" fmla="*/ 0 h 3"/>
                  <a:gd name="T12" fmla="*/ 13 w 1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lnTo>
                      <a:pt x="1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9" name="išļïḑe">
                <a:extLst>
                  <a:ext uri="{FF2B5EF4-FFF2-40B4-BE49-F238E27FC236}">
                    <a16:creationId xmlns:a16="http://schemas.microsoft.com/office/drawing/2014/main" xmlns="" id="{0404C8A6-E4AA-4F70-978B-A8FEEABAB124}"/>
                  </a:ext>
                </a:extLst>
              </p:cNvPr>
              <p:cNvSpPr/>
              <p:nvPr/>
            </p:nvSpPr>
            <p:spPr bwMode="auto">
              <a:xfrm>
                <a:off x="3110242" y="1595172"/>
                <a:ext cx="36861" cy="12287"/>
              </a:xfrm>
              <a:custGeom>
                <a:avLst/>
                <a:gdLst>
                  <a:gd name="T0" fmla="*/ 13 w 13"/>
                  <a:gd name="T1" fmla="*/ 0 h 3"/>
                  <a:gd name="T2" fmla="*/ 13 w 13"/>
                  <a:gd name="T3" fmla="*/ 0 h 3"/>
                  <a:gd name="T4" fmla="*/ 10 w 13"/>
                  <a:gd name="T5" fmla="*/ 2 h 3"/>
                  <a:gd name="T6" fmla="*/ 10 w 13"/>
                  <a:gd name="T7" fmla="*/ 2 h 3"/>
                  <a:gd name="T8" fmla="*/ 4 w 13"/>
                  <a:gd name="T9" fmla="*/ 3 h 3"/>
                  <a:gd name="T10" fmla="*/ 0 w 13"/>
                  <a:gd name="T11" fmla="*/ 3 h 3"/>
                  <a:gd name="T12" fmla="*/ 0 w 13"/>
                  <a:gd name="T13" fmla="*/ 3 h 3"/>
                  <a:gd name="T14" fmla="*/ 0 w 13"/>
                  <a:gd name="T15" fmla="*/ 3 h 3"/>
                  <a:gd name="T16" fmla="*/ 6 w 13"/>
                  <a:gd name="T17" fmla="*/ 2 h 3"/>
                  <a:gd name="T18" fmla="*/ 9 w 13"/>
                  <a:gd name="T19" fmla="*/ 0 h 3"/>
                  <a:gd name="T20" fmla="*/ 13 w 1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lnTo>
                      <a:pt x="13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0" name="îs1iḑe">
                <a:extLst>
                  <a:ext uri="{FF2B5EF4-FFF2-40B4-BE49-F238E27FC236}">
                    <a16:creationId xmlns:a16="http://schemas.microsoft.com/office/drawing/2014/main" xmlns="" id="{EE3F62EB-65ED-475B-BA93-648B22D881E7}"/>
                  </a:ext>
                </a:extLst>
              </p:cNvPr>
              <p:cNvSpPr/>
              <p:nvPr/>
            </p:nvSpPr>
            <p:spPr bwMode="auto">
              <a:xfrm>
                <a:off x="3380558" y="1632033"/>
                <a:ext cx="116729" cy="12287"/>
              </a:xfrm>
              <a:custGeom>
                <a:avLst/>
                <a:gdLst>
                  <a:gd name="T0" fmla="*/ 38 w 38"/>
                  <a:gd name="T1" fmla="*/ 0 h 4"/>
                  <a:gd name="T2" fmla="*/ 38 w 38"/>
                  <a:gd name="T3" fmla="*/ 0 h 4"/>
                  <a:gd name="T4" fmla="*/ 25 w 38"/>
                  <a:gd name="T5" fmla="*/ 1 h 4"/>
                  <a:gd name="T6" fmla="*/ 25 w 38"/>
                  <a:gd name="T7" fmla="*/ 1 h 4"/>
                  <a:gd name="T8" fmla="*/ 16 w 38"/>
                  <a:gd name="T9" fmla="*/ 1 h 4"/>
                  <a:gd name="T10" fmla="*/ 16 w 38"/>
                  <a:gd name="T11" fmla="*/ 1 h 4"/>
                  <a:gd name="T12" fmla="*/ 10 w 38"/>
                  <a:gd name="T13" fmla="*/ 3 h 4"/>
                  <a:gd name="T14" fmla="*/ 10 w 38"/>
                  <a:gd name="T15" fmla="*/ 3 h 4"/>
                  <a:gd name="T16" fmla="*/ 12 w 38"/>
                  <a:gd name="T17" fmla="*/ 3 h 4"/>
                  <a:gd name="T18" fmla="*/ 12 w 38"/>
                  <a:gd name="T19" fmla="*/ 4 h 4"/>
                  <a:gd name="T20" fmla="*/ 10 w 38"/>
                  <a:gd name="T21" fmla="*/ 4 h 4"/>
                  <a:gd name="T22" fmla="*/ 10 w 38"/>
                  <a:gd name="T23" fmla="*/ 4 h 4"/>
                  <a:gd name="T24" fmla="*/ 9 w 38"/>
                  <a:gd name="T25" fmla="*/ 3 h 4"/>
                  <a:gd name="T26" fmla="*/ 8 w 38"/>
                  <a:gd name="T27" fmla="*/ 3 h 4"/>
                  <a:gd name="T28" fmla="*/ 0 w 38"/>
                  <a:gd name="T29" fmla="*/ 3 h 4"/>
                  <a:gd name="T30" fmla="*/ 0 w 38"/>
                  <a:gd name="T31" fmla="*/ 3 h 4"/>
                  <a:gd name="T32" fmla="*/ 5 w 38"/>
                  <a:gd name="T33" fmla="*/ 1 h 4"/>
                  <a:gd name="T34" fmla="*/ 6 w 38"/>
                  <a:gd name="T35" fmla="*/ 1 h 4"/>
                  <a:gd name="T36" fmla="*/ 6 w 38"/>
                  <a:gd name="T37" fmla="*/ 0 h 4"/>
                  <a:gd name="T38" fmla="*/ 6 w 38"/>
                  <a:gd name="T39" fmla="*/ 0 h 4"/>
                  <a:gd name="T40" fmla="*/ 12 w 38"/>
                  <a:gd name="T41" fmla="*/ 0 h 4"/>
                  <a:gd name="T42" fmla="*/ 12 w 38"/>
                  <a:gd name="T43" fmla="*/ 0 h 4"/>
                  <a:gd name="T44" fmla="*/ 20 w 38"/>
                  <a:gd name="T45" fmla="*/ 0 h 4"/>
                  <a:gd name="T46" fmla="*/ 20 w 38"/>
                  <a:gd name="T47" fmla="*/ 0 h 4"/>
                  <a:gd name="T48" fmla="*/ 29 w 38"/>
                  <a:gd name="T49" fmla="*/ 0 h 4"/>
                  <a:gd name="T50" fmla="*/ 38 w 38"/>
                  <a:gd name="T5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4">
                    <a:moveTo>
                      <a:pt x="38" y="0"/>
                    </a:moveTo>
                    <a:lnTo>
                      <a:pt x="38" y="0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9" y="0"/>
                    </a:lnTo>
                    <a:lnTo>
                      <a:pt x="3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1" name="ï$ḷiďé">
                <a:extLst>
                  <a:ext uri="{FF2B5EF4-FFF2-40B4-BE49-F238E27FC236}">
                    <a16:creationId xmlns:a16="http://schemas.microsoft.com/office/drawing/2014/main" xmlns="" id="{C974EC18-B761-435F-A956-B130E410BDAA}"/>
                  </a:ext>
                </a:extLst>
              </p:cNvPr>
              <p:cNvSpPr/>
              <p:nvPr/>
            </p:nvSpPr>
            <p:spPr bwMode="auto">
              <a:xfrm>
                <a:off x="4179216" y="2068222"/>
                <a:ext cx="24574" cy="12287"/>
              </a:xfrm>
              <a:custGeom>
                <a:avLst/>
                <a:gdLst>
                  <a:gd name="T0" fmla="*/ 9 w 9"/>
                  <a:gd name="T1" fmla="*/ 4 h 4"/>
                  <a:gd name="T2" fmla="*/ 9 w 9"/>
                  <a:gd name="T3" fmla="*/ 4 h 4"/>
                  <a:gd name="T4" fmla="*/ 3 w 9"/>
                  <a:gd name="T5" fmla="*/ 3 h 4"/>
                  <a:gd name="T6" fmla="*/ 1 w 9"/>
                  <a:gd name="T7" fmla="*/ 2 h 4"/>
                  <a:gd name="T8" fmla="*/ 0 w 9"/>
                  <a:gd name="T9" fmla="*/ 0 h 4"/>
                  <a:gd name="T10" fmla="*/ 0 w 9"/>
                  <a:gd name="T11" fmla="*/ 0 h 4"/>
                  <a:gd name="T12" fmla="*/ 6 w 9"/>
                  <a:gd name="T13" fmla="*/ 2 h 4"/>
                  <a:gd name="T14" fmla="*/ 7 w 9"/>
                  <a:gd name="T15" fmla="*/ 3 h 4"/>
                  <a:gd name="T16" fmla="*/ 9 w 9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9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7" y="3"/>
                    </a:lnTo>
                    <a:lnTo>
                      <a:pt x="9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2" name="íŝļiḓê">
                <a:extLst>
                  <a:ext uri="{FF2B5EF4-FFF2-40B4-BE49-F238E27FC236}">
                    <a16:creationId xmlns:a16="http://schemas.microsoft.com/office/drawing/2014/main" xmlns="" id="{D7F06978-FFF4-4544-AC65-4F6778F2BD01}"/>
                  </a:ext>
                </a:extLst>
              </p:cNvPr>
              <p:cNvSpPr/>
              <p:nvPr/>
            </p:nvSpPr>
            <p:spPr bwMode="auto">
              <a:xfrm>
                <a:off x="3743023" y="1754904"/>
                <a:ext cx="49148" cy="6145"/>
              </a:xfrm>
              <a:custGeom>
                <a:avLst/>
                <a:gdLst>
                  <a:gd name="T0" fmla="*/ 7 w 14"/>
                  <a:gd name="T1" fmla="*/ 0 h 3"/>
                  <a:gd name="T2" fmla="*/ 7 w 14"/>
                  <a:gd name="T3" fmla="*/ 0 h 3"/>
                  <a:gd name="T4" fmla="*/ 10 w 14"/>
                  <a:gd name="T5" fmla="*/ 0 h 3"/>
                  <a:gd name="T6" fmla="*/ 14 w 14"/>
                  <a:gd name="T7" fmla="*/ 0 h 3"/>
                  <a:gd name="T8" fmla="*/ 14 w 14"/>
                  <a:gd name="T9" fmla="*/ 0 h 3"/>
                  <a:gd name="T10" fmla="*/ 14 w 14"/>
                  <a:gd name="T11" fmla="*/ 1 h 3"/>
                  <a:gd name="T12" fmla="*/ 14 w 14"/>
                  <a:gd name="T13" fmla="*/ 1 h 3"/>
                  <a:gd name="T14" fmla="*/ 10 w 14"/>
                  <a:gd name="T15" fmla="*/ 3 h 3"/>
                  <a:gd name="T16" fmla="*/ 10 w 14"/>
                  <a:gd name="T17" fmla="*/ 3 h 3"/>
                  <a:gd name="T18" fmla="*/ 0 w 14"/>
                  <a:gd name="T19" fmla="*/ 1 h 3"/>
                  <a:gd name="T20" fmla="*/ 0 w 14"/>
                  <a:gd name="T21" fmla="*/ 1 h 3"/>
                  <a:gd name="T22" fmla="*/ 6 w 14"/>
                  <a:gd name="T23" fmla="*/ 1 h 3"/>
                  <a:gd name="T24" fmla="*/ 6 w 14"/>
                  <a:gd name="T25" fmla="*/ 1 h 3"/>
                  <a:gd name="T26" fmla="*/ 7 w 14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3">
                    <a:moveTo>
                      <a:pt x="7" y="0"/>
                    </a:moveTo>
                    <a:lnTo>
                      <a:pt x="7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3" name="işlíḑe">
                <a:extLst>
                  <a:ext uri="{FF2B5EF4-FFF2-40B4-BE49-F238E27FC236}">
                    <a16:creationId xmlns:a16="http://schemas.microsoft.com/office/drawing/2014/main" xmlns="" id="{659C2895-B772-4D8E-99DA-4C2E1001CC36}"/>
                  </a:ext>
                </a:extLst>
              </p:cNvPr>
              <p:cNvSpPr/>
              <p:nvPr/>
            </p:nvSpPr>
            <p:spPr bwMode="auto">
              <a:xfrm>
                <a:off x="3153245" y="1589028"/>
                <a:ext cx="67581" cy="6145"/>
              </a:xfrm>
              <a:custGeom>
                <a:avLst/>
                <a:gdLst>
                  <a:gd name="T0" fmla="*/ 22 w 22"/>
                  <a:gd name="T1" fmla="*/ 0 h 2"/>
                  <a:gd name="T2" fmla="*/ 22 w 22"/>
                  <a:gd name="T3" fmla="*/ 0 h 2"/>
                  <a:gd name="T4" fmla="*/ 12 w 22"/>
                  <a:gd name="T5" fmla="*/ 1 h 2"/>
                  <a:gd name="T6" fmla="*/ 0 w 22"/>
                  <a:gd name="T7" fmla="*/ 2 h 2"/>
                  <a:gd name="T8" fmla="*/ 0 w 22"/>
                  <a:gd name="T9" fmla="*/ 2 h 2"/>
                  <a:gd name="T10" fmla="*/ 5 w 22"/>
                  <a:gd name="T11" fmla="*/ 1 h 2"/>
                  <a:gd name="T12" fmla="*/ 5 w 22"/>
                  <a:gd name="T13" fmla="*/ 1 h 2"/>
                  <a:gd name="T14" fmla="*/ 22 w 2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">
                    <a:moveTo>
                      <a:pt x="22" y="0"/>
                    </a:moveTo>
                    <a:lnTo>
                      <a:pt x="22" y="0"/>
                    </a:lnTo>
                    <a:lnTo>
                      <a:pt x="12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4" name="íŝľiḋê">
                <a:extLst>
                  <a:ext uri="{FF2B5EF4-FFF2-40B4-BE49-F238E27FC236}">
                    <a16:creationId xmlns:a16="http://schemas.microsoft.com/office/drawing/2014/main" xmlns="" id="{710B38A5-9DF4-4615-94B5-4CAE92468265}"/>
                  </a:ext>
                </a:extLst>
              </p:cNvPr>
              <p:cNvSpPr/>
              <p:nvPr/>
            </p:nvSpPr>
            <p:spPr bwMode="auto">
              <a:xfrm>
                <a:off x="3497283" y="1662750"/>
                <a:ext cx="49148" cy="6145"/>
              </a:xfrm>
              <a:custGeom>
                <a:avLst/>
                <a:gdLst>
                  <a:gd name="T0" fmla="*/ 16 w 16"/>
                  <a:gd name="T1" fmla="*/ 1 h 1"/>
                  <a:gd name="T2" fmla="*/ 16 w 16"/>
                  <a:gd name="T3" fmla="*/ 1 h 1"/>
                  <a:gd name="T4" fmla="*/ 6 w 16"/>
                  <a:gd name="T5" fmla="*/ 1 h 1"/>
                  <a:gd name="T6" fmla="*/ 1 w 16"/>
                  <a:gd name="T7" fmla="*/ 0 h 1"/>
                  <a:gd name="T8" fmla="*/ 0 w 16"/>
                  <a:gd name="T9" fmla="*/ 0 h 1"/>
                  <a:gd name="T10" fmla="*/ 0 w 16"/>
                  <a:gd name="T11" fmla="*/ 0 h 1"/>
                  <a:gd name="T12" fmla="*/ 9 w 16"/>
                  <a:gd name="T13" fmla="*/ 0 h 1"/>
                  <a:gd name="T14" fmla="*/ 9 w 16"/>
                  <a:gd name="T15" fmla="*/ 0 h 1"/>
                  <a:gd name="T16" fmla="*/ 13 w 16"/>
                  <a:gd name="T17" fmla="*/ 0 h 1"/>
                  <a:gd name="T18" fmla="*/ 16 w 16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">
                    <a:moveTo>
                      <a:pt x="16" y="1"/>
                    </a:moveTo>
                    <a:lnTo>
                      <a:pt x="16" y="1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6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5" name="íšḷïdè">
                <a:extLst>
                  <a:ext uri="{FF2B5EF4-FFF2-40B4-BE49-F238E27FC236}">
                    <a16:creationId xmlns:a16="http://schemas.microsoft.com/office/drawing/2014/main" xmlns="" id="{8F2CAD87-6B31-4DAC-A261-C5A12A534A39}"/>
                  </a:ext>
                </a:extLst>
              </p:cNvPr>
              <p:cNvSpPr/>
              <p:nvPr/>
            </p:nvSpPr>
            <p:spPr bwMode="auto">
              <a:xfrm>
                <a:off x="3503429" y="1644320"/>
                <a:ext cx="67581" cy="12287"/>
              </a:xfrm>
              <a:custGeom>
                <a:avLst/>
                <a:gdLst>
                  <a:gd name="T0" fmla="*/ 5 w 22"/>
                  <a:gd name="T1" fmla="*/ 0 h 3"/>
                  <a:gd name="T2" fmla="*/ 5 w 22"/>
                  <a:gd name="T3" fmla="*/ 0 h 3"/>
                  <a:gd name="T4" fmla="*/ 13 w 22"/>
                  <a:gd name="T5" fmla="*/ 2 h 3"/>
                  <a:gd name="T6" fmla="*/ 22 w 22"/>
                  <a:gd name="T7" fmla="*/ 2 h 3"/>
                  <a:gd name="T8" fmla="*/ 22 w 22"/>
                  <a:gd name="T9" fmla="*/ 2 h 3"/>
                  <a:gd name="T10" fmla="*/ 9 w 22"/>
                  <a:gd name="T11" fmla="*/ 3 h 3"/>
                  <a:gd name="T12" fmla="*/ 0 w 22"/>
                  <a:gd name="T13" fmla="*/ 2 h 3"/>
                  <a:gd name="T14" fmla="*/ 0 w 22"/>
                  <a:gd name="T15" fmla="*/ 2 h 3"/>
                  <a:gd name="T16" fmla="*/ 3 w 22"/>
                  <a:gd name="T17" fmla="*/ 2 h 3"/>
                  <a:gd name="T18" fmla="*/ 5 w 2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3">
                    <a:moveTo>
                      <a:pt x="5" y="0"/>
                    </a:moveTo>
                    <a:lnTo>
                      <a:pt x="5" y="0"/>
                    </a:lnTo>
                    <a:lnTo>
                      <a:pt x="13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9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6" name="ïSliḑè">
                <a:extLst>
                  <a:ext uri="{FF2B5EF4-FFF2-40B4-BE49-F238E27FC236}">
                    <a16:creationId xmlns:a16="http://schemas.microsoft.com/office/drawing/2014/main" xmlns="" id="{F362A58E-F102-4AA6-B161-EC1580F287C3}"/>
                  </a:ext>
                </a:extLst>
              </p:cNvPr>
              <p:cNvSpPr/>
              <p:nvPr/>
            </p:nvSpPr>
            <p:spPr bwMode="auto">
              <a:xfrm>
                <a:off x="3226969" y="1576740"/>
                <a:ext cx="24574" cy="12287"/>
              </a:xfrm>
              <a:custGeom>
                <a:avLst/>
                <a:gdLst>
                  <a:gd name="T0" fmla="*/ 7 w 9"/>
                  <a:gd name="T1" fmla="*/ 0 h 3"/>
                  <a:gd name="T2" fmla="*/ 7 w 9"/>
                  <a:gd name="T3" fmla="*/ 0 h 3"/>
                  <a:gd name="T4" fmla="*/ 7 w 9"/>
                  <a:gd name="T5" fmla="*/ 1 h 3"/>
                  <a:gd name="T6" fmla="*/ 9 w 9"/>
                  <a:gd name="T7" fmla="*/ 1 h 3"/>
                  <a:gd name="T8" fmla="*/ 9 w 9"/>
                  <a:gd name="T9" fmla="*/ 1 h 3"/>
                  <a:gd name="T10" fmla="*/ 9 w 9"/>
                  <a:gd name="T11" fmla="*/ 1 h 3"/>
                  <a:gd name="T12" fmla="*/ 9 w 9"/>
                  <a:gd name="T13" fmla="*/ 1 h 3"/>
                  <a:gd name="T14" fmla="*/ 4 w 9"/>
                  <a:gd name="T15" fmla="*/ 3 h 3"/>
                  <a:gd name="T16" fmla="*/ 0 w 9"/>
                  <a:gd name="T17" fmla="*/ 3 h 3"/>
                  <a:gd name="T18" fmla="*/ 0 w 9"/>
                  <a:gd name="T19" fmla="*/ 3 h 3"/>
                  <a:gd name="T20" fmla="*/ 3 w 9"/>
                  <a:gd name="T21" fmla="*/ 1 h 3"/>
                  <a:gd name="T22" fmla="*/ 7 w 9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7" name="iṧļíde">
                <a:extLst>
                  <a:ext uri="{FF2B5EF4-FFF2-40B4-BE49-F238E27FC236}">
                    <a16:creationId xmlns:a16="http://schemas.microsoft.com/office/drawing/2014/main" xmlns="" id="{15B8EF60-AE46-464A-9A65-51B44A7C7E25}"/>
                  </a:ext>
                </a:extLst>
              </p:cNvPr>
              <p:cNvSpPr/>
              <p:nvPr/>
            </p:nvSpPr>
            <p:spPr bwMode="auto">
              <a:xfrm>
                <a:off x="3282262" y="1576740"/>
                <a:ext cx="36861" cy="6145"/>
              </a:xfrm>
              <a:custGeom>
                <a:avLst/>
                <a:gdLst>
                  <a:gd name="T0" fmla="*/ 11 w 11"/>
                  <a:gd name="T1" fmla="*/ 0 h 3"/>
                  <a:gd name="T2" fmla="*/ 11 w 11"/>
                  <a:gd name="T3" fmla="*/ 0 h 3"/>
                  <a:gd name="T4" fmla="*/ 5 w 11"/>
                  <a:gd name="T5" fmla="*/ 2 h 3"/>
                  <a:gd name="T6" fmla="*/ 0 w 11"/>
                  <a:gd name="T7" fmla="*/ 3 h 3"/>
                  <a:gd name="T8" fmla="*/ 0 w 11"/>
                  <a:gd name="T9" fmla="*/ 3 h 3"/>
                  <a:gd name="T10" fmla="*/ 5 w 11"/>
                  <a:gd name="T11" fmla="*/ 0 h 3"/>
                  <a:gd name="T12" fmla="*/ 11 w 1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lnTo>
                      <a:pt x="11" y="0"/>
                    </a:lnTo>
                    <a:lnTo>
                      <a:pt x="5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8" name="ïšlîďé">
                <a:extLst>
                  <a:ext uri="{FF2B5EF4-FFF2-40B4-BE49-F238E27FC236}">
                    <a16:creationId xmlns:a16="http://schemas.microsoft.com/office/drawing/2014/main" xmlns="" id="{4F624A18-BF56-4B10-9388-2677362DB3E0}"/>
                  </a:ext>
                </a:extLst>
              </p:cNvPr>
              <p:cNvSpPr/>
              <p:nvPr/>
            </p:nvSpPr>
            <p:spPr bwMode="auto">
              <a:xfrm>
                <a:off x="3521856" y="1632033"/>
                <a:ext cx="36861" cy="6145"/>
              </a:xfrm>
              <a:custGeom>
                <a:avLst/>
                <a:gdLst>
                  <a:gd name="T0" fmla="*/ 0 w 11"/>
                  <a:gd name="T1" fmla="*/ 0 h 3"/>
                  <a:gd name="T2" fmla="*/ 0 w 11"/>
                  <a:gd name="T3" fmla="*/ 0 h 3"/>
                  <a:gd name="T4" fmla="*/ 4 w 11"/>
                  <a:gd name="T5" fmla="*/ 0 h 3"/>
                  <a:gd name="T6" fmla="*/ 7 w 11"/>
                  <a:gd name="T7" fmla="*/ 0 h 3"/>
                  <a:gd name="T8" fmla="*/ 11 w 11"/>
                  <a:gd name="T9" fmla="*/ 1 h 3"/>
                  <a:gd name="T10" fmla="*/ 11 w 11"/>
                  <a:gd name="T11" fmla="*/ 1 h 3"/>
                  <a:gd name="T12" fmla="*/ 9 w 11"/>
                  <a:gd name="T13" fmla="*/ 3 h 3"/>
                  <a:gd name="T14" fmla="*/ 9 w 11"/>
                  <a:gd name="T15" fmla="*/ 3 h 3"/>
                  <a:gd name="T16" fmla="*/ 6 w 11"/>
                  <a:gd name="T17" fmla="*/ 3 h 3"/>
                  <a:gd name="T18" fmla="*/ 6 w 11"/>
                  <a:gd name="T19" fmla="*/ 3 h 3"/>
                  <a:gd name="T20" fmla="*/ 7 w 11"/>
                  <a:gd name="T21" fmla="*/ 1 h 3"/>
                  <a:gd name="T22" fmla="*/ 6 w 11"/>
                  <a:gd name="T23" fmla="*/ 1 h 3"/>
                  <a:gd name="T24" fmla="*/ 0 w 11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9" name="ï$ļïḓê">
                <a:extLst>
                  <a:ext uri="{FF2B5EF4-FFF2-40B4-BE49-F238E27FC236}">
                    <a16:creationId xmlns:a16="http://schemas.microsoft.com/office/drawing/2014/main" xmlns="" id="{BEFC7F80-456D-4978-B0E2-E9D102E08974}"/>
                  </a:ext>
                </a:extLst>
              </p:cNvPr>
              <p:cNvSpPr/>
              <p:nvPr/>
            </p:nvSpPr>
            <p:spPr bwMode="auto">
              <a:xfrm>
                <a:off x="3276116" y="1564454"/>
                <a:ext cx="61435" cy="12287"/>
              </a:xfrm>
              <a:custGeom>
                <a:avLst/>
                <a:gdLst>
                  <a:gd name="T0" fmla="*/ 2 w 20"/>
                  <a:gd name="T1" fmla="*/ 1 h 4"/>
                  <a:gd name="T2" fmla="*/ 2 w 20"/>
                  <a:gd name="T3" fmla="*/ 1 h 4"/>
                  <a:gd name="T4" fmla="*/ 10 w 20"/>
                  <a:gd name="T5" fmla="*/ 0 h 4"/>
                  <a:gd name="T6" fmla="*/ 10 w 20"/>
                  <a:gd name="T7" fmla="*/ 0 h 4"/>
                  <a:gd name="T8" fmla="*/ 16 w 20"/>
                  <a:gd name="T9" fmla="*/ 0 h 4"/>
                  <a:gd name="T10" fmla="*/ 16 w 20"/>
                  <a:gd name="T11" fmla="*/ 0 h 4"/>
                  <a:gd name="T12" fmla="*/ 20 w 20"/>
                  <a:gd name="T13" fmla="*/ 0 h 4"/>
                  <a:gd name="T14" fmla="*/ 20 w 20"/>
                  <a:gd name="T15" fmla="*/ 0 h 4"/>
                  <a:gd name="T16" fmla="*/ 16 w 20"/>
                  <a:gd name="T17" fmla="*/ 0 h 4"/>
                  <a:gd name="T18" fmla="*/ 14 w 20"/>
                  <a:gd name="T19" fmla="*/ 1 h 4"/>
                  <a:gd name="T20" fmla="*/ 13 w 20"/>
                  <a:gd name="T21" fmla="*/ 3 h 4"/>
                  <a:gd name="T22" fmla="*/ 10 w 20"/>
                  <a:gd name="T23" fmla="*/ 3 h 4"/>
                  <a:gd name="T24" fmla="*/ 10 w 20"/>
                  <a:gd name="T25" fmla="*/ 3 h 4"/>
                  <a:gd name="T26" fmla="*/ 7 w 20"/>
                  <a:gd name="T27" fmla="*/ 3 h 4"/>
                  <a:gd name="T28" fmla="*/ 7 w 20"/>
                  <a:gd name="T29" fmla="*/ 1 h 4"/>
                  <a:gd name="T30" fmla="*/ 7 w 20"/>
                  <a:gd name="T31" fmla="*/ 1 h 4"/>
                  <a:gd name="T32" fmla="*/ 6 w 20"/>
                  <a:gd name="T33" fmla="*/ 1 h 4"/>
                  <a:gd name="T34" fmla="*/ 6 w 20"/>
                  <a:gd name="T35" fmla="*/ 1 h 4"/>
                  <a:gd name="T36" fmla="*/ 4 w 20"/>
                  <a:gd name="T37" fmla="*/ 3 h 4"/>
                  <a:gd name="T38" fmla="*/ 2 w 20"/>
                  <a:gd name="T39" fmla="*/ 4 h 4"/>
                  <a:gd name="T40" fmla="*/ 2 w 20"/>
                  <a:gd name="T41" fmla="*/ 4 h 4"/>
                  <a:gd name="T42" fmla="*/ 0 w 20"/>
                  <a:gd name="T43" fmla="*/ 3 h 4"/>
                  <a:gd name="T44" fmla="*/ 0 w 20"/>
                  <a:gd name="T45" fmla="*/ 3 h 4"/>
                  <a:gd name="T46" fmla="*/ 2 w 20"/>
                  <a:gd name="T4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4">
                    <a:moveTo>
                      <a:pt x="2" y="1"/>
                    </a:moveTo>
                    <a:lnTo>
                      <a:pt x="2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3" y="3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4" y="3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0" name="ïṧḻïḓe">
                <a:extLst>
                  <a:ext uri="{FF2B5EF4-FFF2-40B4-BE49-F238E27FC236}">
                    <a16:creationId xmlns:a16="http://schemas.microsoft.com/office/drawing/2014/main" xmlns="" id="{C4370530-A0BB-40AE-AC58-C57E8508D397}"/>
                  </a:ext>
                </a:extLst>
              </p:cNvPr>
              <p:cNvSpPr/>
              <p:nvPr/>
            </p:nvSpPr>
            <p:spPr bwMode="auto">
              <a:xfrm>
                <a:off x="3319123" y="1570599"/>
                <a:ext cx="43007" cy="6145"/>
              </a:xfrm>
              <a:custGeom>
                <a:avLst/>
                <a:gdLst>
                  <a:gd name="T0" fmla="*/ 15 w 15"/>
                  <a:gd name="T1" fmla="*/ 0 h 3"/>
                  <a:gd name="T2" fmla="*/ 15 w 15"/>
                  <a:gd name="T3" fmla="*/ 0 h 3"/>
                  <a:gd name="T4" fmla="*/ 10 w 15"/>
                  <a:gd name="T5" fmla="*/ 3 h 3"/>
                  <a:gd name="T6" fmla="*/ 10 w 15"/>
                  <a:gd name="T7" fmla="*/ 3 h 3"/>
                  <a:gd name="T8" fmla="*/ 6 w 15"/>
                  <a:gd name="T9" fmla="*/ 1 h 3"/>
                  <a:gd name="T10" fmla="*/ 0 w 15"/>
                  <a:gd name="T11" fmla="*/ 1 h 3"/>
                  <a:gd name="T12" fmla="*/ 0 w 15"/>
                  <a:gd name="T13" fmla="*/ 1 h 3"/>
                  <a:gd name="T14" fmla="*/ 3 w 15"/>
                  <a:gd name="T15" fmla="*/ 1 h 3"/>
                  <a:gd name="T16" fmla="*/ 3 w 15"/>
                  <a:gd name="T17" fmla="*/ 1 h 3"/>
                  <a:gd name="T18" fmla="*/ 8 w 15"/>
                  <a:gd name="T19" fmla="*/ 1 h 3"/>
                  <a:gd name="T20" fmla="*/ 15 w 1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15" y="0"/>
                    </a:moveTo>
                    <a:lnTo>
                      <a:pt x="15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6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8" y="1"/>
                    </a:lnTo>
                    <a:lnTo>
                      <a:pt x="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1" name="ïṥḷiḍé">
                <a:extLst>
                  <a:ext uri="{FF2B5EF4-FFF2-40B4-BE49-F238E27FC236}">
                    <a16:creationId xmlns:a16="http://schemas.microsoft.com/office/drawing/2014/main" xmlns="" id="{FBFA140A-7B3A-4490-998E-501A72B6F1F0}"/>
                  </a:ext>
                </a:extLst>
              </p:cNvPr>
              <p:cNvSpPr/>
              <p:nvPr/>
            </p:nvSpPr>
            <p:spPr bwMode="auto">
              <a:xfrm>
                <a:off x="3583293" y="1638176"/>
                <a:ext cx="55294" cy="0"/>
              </a:xfrm>
              <a:custGeom>
                <a:avLst/>
                <a:gdLst>
                  <a:gd name="T0" fmla="*/ 17 w 17"/>
                  <a:gd name="T1" fmla="*/ 2 h 2"/>
                  <a:gd name="T2" fmla="*/ 17 w 17"/>
                  <a:gd name="T3" fmla="*/ 2 h 2"/>
                  <a:gd name="T4" fmla="*/ 6 w 17"/>
                  <a:gd name="T5" fmla="*/ 2 h 2"/>
                  <a:gd name="T6" fmla="*/ 6 w 17"/>
                  <a:gd name="T7" fmla="*/ 2 h 2"/>
                  <a:gd name="T8" fmla="*/ 1 w 17"/>
                  <a:gd name="T9" fmla="*/ 2 h 2"/>
                  <a:gd name="T10" fmla="*/ 0 w 17"/>
                  <a:gd name="T11" fmla="*/ 0 h 2"/>
                  <a:gd name="T12" fmla="*/ 0 w 17"/>
                  <a:gd name="T13" fmla="*/ 0 h 2"/>
                  <a:gd name="T14" fmla="*/ 0 w 17"/>
                  <a:gd name="T15" fmla="*/ 0 h 2"/>
                  <a:gd name="T16" fmla="*/ 4 w 17"/>
                  <a:gd name="T17" fmla="*/ 0 h 2"/>
                  <a:gd name="T18" fmla="*/ 4 w 17"/>
                  <a:gd name="T19" fmla="*/ 0 h 2"/>
                  <a:gd name="T20" fmla="*/ 9 w 17"/>
                  <a:gd name="T21" fmla="*/ 0 h 2"/>
                  <a:gd name="T22" fmla="*/ 9 w 17"/>
                  <a:gd name="T23" fmla="*/ 0 h 2"/>
                  <a:gd name="T24" fmla="*/ 13 w 17"/>
                  <a:gd name="T25" fmla="*/ 0 h 2"/>
                  <a:gd name="T26" fmla="*/ 17 w 17"/>
                  <a:gd name="T2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">
                    <a:moveTo>
                      <a:pt x="17" y="2"/>
                    </a:moveTo>
                    <a:lnTo>
                      <a:pt x="17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2" name="ïšlïḋê">
                <a:extLst>
                  <a:ext uri="{FF2B5EF4-FFF2-40B4-BE49-F238E27FC236}">
                    <a16:creationId xmlns:a16="http://schemas.microsoft.com/office/drawing/2014/main" xmlns="" id="{8650E56A-D373-4AC8-AA32-29A37A9B0899}"/>
                  </a:ext>
                </a:extLst>
              </p:cNvPr>
              <p:cNvSpPr/>
              <p:nvPr/>
            </p:nvSpPr>
            <p:spPr bwMode="auto">
              <a:xfrm>
                <a:off x="3712309" y="1662751"/>
                <a:ext cx="24574" cy="0"/>
              </a:xfrm>
              <a:custGeom>
                <a:avLst/>
                <a:gdLst>
                  <a:gd name="T0" fmla="*/ 9 w 9"/>
                  <a:gd name="T1" fmla="*/ 9 w 9"/>
                  <a:gd name="T2" fmla="*/ 5 w 9"/>
                  <a:gd name="T3" fmla="*/ 0 w 9"/>
                  <a:gd name="T4" fmla="*/ 0 w 9"/>
                  <a:gd name="T5" fmla="*/ 3 w 9"/>
                  <a:gd name="T6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9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3" name="îşļídè">
                <a:extLst>
                  <a:ext uri="{FF2B5EF4-FFF2-40B4-BE49-F238E27FC236}">
                    <a16:creationId xmlns:a16="http://schemas.microsoft.com/office/drawing/2014/main" xmlns="" id="{39109C94-52BF-483B-BEAB-8840B5A57359}"/>
                  </a:ext>
                </a:extLst>
              </p:cNvPr>
              <p:cNvSpPr/>
              <p:nvPr/>
            </p:nvSpPr>
            <p:spPr bwMode="auto">
              <a:xfrm>
                <a:off x="3669302" y="1638176"/>
                <a:ext cx="73722" cy="18433"/>
              </a:xfrm>
              <a:custGeom>
                <a:avLst/>
                <a:gdLst>
                  <a:gd name="T0" fmla="*/ 22 w 22"/>
                  <a:gd name="T1" fmla="*/ 4 h 4"/>
                  <a:gd name="T2" fmla="*/ 22 w 22"/>
                  <a:gd name="T3" fmla="*/ 4 h 4"/>
                  <a:gd name="T4" fmla="*/ 8 w 22"/>
                  <a:gd name="T5" fmla="*/ 3 h 4"/>
                  <a:gd name="T6" fmla="*/ 2 w 22"/>
                  <a:gd name="T7" fmla="*/ 1 h 4"/>
                  <a:gd name="T8" fmla="*/ 1 w 22"/>
                  <a:gd name="T9" fmla="*/ 1 h 4"/>
                  <a:gd name="T10" fmla="*/ 0 w 22"/>
                  <a:gd name="T11" fmla="*/ 0 h 4"/>
                  <a:gd name="T12" fmla="*/ 0 w 22"/>
                  <a:gd name="T13" fmla="*/ 0 h 4"/>
                  <a:gd name="T14" fmla="*/ 12 w 22"/>
                  <a:gd name="T15" fmla="*/ 3 h 4"/>
                  <a:gd name="T16" fmla="*/ 12 w 22"/>
                  <a:gd name="T17" fmla="*/ 3 h 4"/>
                  <a:gd name="T18" fmla="*/ 20 w 22"/>
                  <a:gd name="T19" fmla="*/ 3 h 4"/>
                  <a:gd name="T20" fmla="*/ 22 w 22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">
                    <a:moveTo>
                      <a:pt x="22" y="4"/>
                    </a:moveTo>
                    <a:lnTo>
                      <a:pt x="22" y="4"/>
                    </a:lnTo>
                    <a:lnTo>
                      <a:pt x="8" y="3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20" y="3"/>
                    </a:lnTo>
                    <a:lnTo>
                      <a:pt x="22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4" name="îŝḻidê">
                <a:extLst>
                  <a:ext uri="{FF2B5EF4-FFF2-40B4-BE49-F238E27FC236}">
                    <a16:creationId xmlns:a16="http://schemas.microsoft.com/office/drawing/2014/main" xmlns="" id="{9C2A6025-CB04-4F04-BF15-AED2792007A8}"/>
                  </a:ext>
                </a:extLst>
              </p:cNvPr>
              <p:cNvSpPr/>
              <p:nvPr/>
            </p:nvSpPr>
            <p:spPr bwMode="auto">
              <a:xfrm>
                <a:off x="3822891" y="1693471"/>
                <a:ext cx="30720" cy="6145"/>
              </a:xfrm>
              <a:custGeom>
                <a:avLst/>
                <a:gdLst>
                  <a:gd name="T0" fmla="*/ 9 w 9"/>
                  <a:gd name="T1" fmla="*/ 1 h 1"/>
                  <a:gd name="T2" fmla="*/ 9 w 9"/>
                  <a:gd name="T3" fmla="*/ 1 h 1"/>
                  <a:gd name="T4" fmla="*/ 5 w 9"/>
                  <a:gd name="T5" fmla="*/ 1 h 1"/>
                  <a:gd name="T6" fmla="*/ 0 w 9"/>
                  <a:gd name="T7" fmla="*/ 0 h 1"/>
                  <a:gd name="T8" fmla="*/ 0 w 9"/>
                  <a:gd name="T9" fmla="*/ 0 h 1"/>
                  <a:gd name="T10" fmla="*/ 5 w 9"/>
                  <a:gd name="T11" fmla="*/ 0 h 1"/>
                  <a:gd name="T12" fmla="*/ 9 w 9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">
                    <a:moveTo>
                      <a:pt x="9" y="1"/>
                    </a:moveTo>
                    <a:lnTo>
                      <a:pt x="9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9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5" name="ïSlíḍê">
                <a:extLst>
                  <a:ext uri="{FF2B5EF4-FFF2-40B4-BE49-F238E27FC236}">
                    <a16:creationId xmlns:a16="http://schemas.microsoft.com/office/drawing/2014/main" xmlns="" id="{770B9E13-E3E8-411A-8BAF-98D201C110BC}"/>
                  </a:ext>
                </a:extLst>
              </p:cNvPr>
              <p:cNvSpPr/>
              <p:nvPr/>
            </p:nvSpPr>
            <p:spPr bwMode="auto">
              <a:xfrm>
                <a:off x="3822891" y="1675038"/>
                <a:ext cx="67581" cy="18433"/>
              </a:xfrm>
              <a:custGeom>
                <a:avLst/>
                <a:gdLst>
                  <a:gd name="T0" fmla="*/ 4 w 23"/>
                  <a:gd name="T1" fmla="*/ 0 h 6"/>
                  <a:gd name="T2" fmla="*/ 4 w 23"/>
                  <a:gd name="T3" fmla="*/ 0 h 6"/>
                  <a:gd name="T4" fmla="*/ 9 w 23"/>
                  <a:gd name="T5" fmla="*/ 3 h 6"/>
                  <a:gd name="T6" fmla="*/ 13 w 23"/>
                  <a:gd name="T7" fmla="*/ 3 h 6"/>
                  <a:gd name="T8" fmla="*/ 23 w 23"/>
                  <a:gd name="T9" fmla="*/ 6 h 6"/>
                  <a:gd name="T10" fmla="*/ 23 w 23"/>
                  <a:gd name="T11" fmla="*/ 6 h 6"/>
                  <a:gd name="T12" fmla="*/ 19 w 23"/>
                  <a:gd name="T13" fmla="*/ 6 h 6"/>
                  <a:gd name="T14" fmla="*/ 11 w 23"/>
                  <a:gd name="T15" fmla="*/ 4 h 6"/>
                  <a:gd name="T16" fmla="*/ 11 w 23"/>
                  <a:gd name="T17" fmla="*/ 4 h 6"/>
                  <a:gd name="T18" fmla="*/ 0 w 23"/>
                  <a:gd name="T19" fmla="*/ 2 h 6"/>
                  <a:gd name="T20" fmla="*/ 0 w 23"/>
                  <a:gd name="T21" fmla="*/ 2 h 6"/>
                  <a:gd name="T22" fmla="*/ 1 w 23"/>
                  <a:gd name="T23" fmla="*/ 2 h 6"/>
                  <a:gd name="T24" fmla="*/ 4 w 23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6">
                    <a:moveTo>
                      <a:pt x="4" y="0"/>
                    </a:moveTo>
                    <a:lnTo>
                      <a:pt x="4" y="0"/>
                    </a:lnTo>
                    <a:lnTo>
                      <a:pt x="9" y="3"/>
                    </a:lnTo>
                    <a:lnTo>
                      <a:pt x="13" y="3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19" y="6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6" name="í$1îḍé">
                <a:extLst>
                  <a:ext uri="{FF2B5EF4-FFF2-40B4-BE49-F238E27FC236}">
                    <a16:creationId xmlns:a16="http://schemas.microsoft.com/office/drawing/2014/main" xmlns="" id="{6F6D6DDD-F019-420E-8306-5A30F34C1DE5}"/>
                  </a:ext>
                </a:extLst>
              </p:cNvPr>
              <p:cNvSpPr/>
              <p:nvPr/>
            </p:nvSpPr>
            <p:spPr bwMode="auto">
              <a:xfrm>
                <a:off x="3835179" y="1675038"/>
                <a:ext cx="49148" cy="12287"/>
              </a:xfrm>
              <a:custGeom>
                <a:avLst/>
                <a:gdLst>
                  <a:gd name="T0" fmla="*/ 1 w 15"/>
                  <a:gd name="T1" fmla="*/ 0 h 3"/>
                  <a:gd name="T2" fmla="*/ 1 w 15"/>
                  <a:gd name="T3" fmla="*/ 0 h 3"/>
                  <a:gd name="T4" fmla="*/ 5 w 15"/>
                  <a:gd name="T5" fmla="*/ 0 h 3"/>
                  <a:gd name="T6" fmla="*/ 5 w 15"/>
                  <a:gd name="T7" fmla="*/ 0 h 3"/>
                  <a:gd name="T8" fmla="*/ 8 w 15"/>
                  <a:gd name="T9" fmla="*/ 0 h 3"/>
                  <a:gd name="T10" fmla="*/ 8 w 15"/>
                  <a:gd name="T11" fmla="*/ 0 h 3"/>
                  <a:gd name="T12" fmla="*/ 11 w 15"/>
                  <a:gd name="T13" fmla="*/ 0 h 3"/>
                  <a:gd name="T14" fmla="*/ 15 w 15"/>
                  <a:gd name="T15" fmla="*/ 2 h 3"/>
                  <a:gd name="T16" fmla="*/ 15 w 15"/>
                  <a:gd name="T17" fmla="*/ 2 h 3"/>
                  <a:gd name="T18" fmla="*/ 11 w 15"/>
                  <a:gd name="T19" fmla="*/ 2 h 3"/>
                  <a:gd name="T20" fmla="*/ 10 w 15"/>
                  <a:gd name="T21" fmla="*/ 3 h 3"/>
                  <a:gd name="T22" fmla="*/ 10 w 15"/>
                  <a:gd name="T23" fmla="*/ 3 h 3"/>
                  <a:gd name="T24" fmla="*/ 3 w 15"/>
                  <a:gd name="T25" fmla="*/ 2 h 3"/>
                  <a:gd name="T26" fmla="*/ 0 w 15"/>
                  <a:gd name="T27" fmla="*/ 0 h 3"/>
                  <a:gd name="T28" fmla="*/ 1 w 1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3">
                    <a:moveTo>
                      <a:pt x="1" y="0"/>
                    </a:moveTo>
                    <a:lnTo>
                      <a:pt x="1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7" name="íŝļîďe">
                <a:extLst>
                  <a:ext uri="{FF2B5EF4-FFF2-40B4-BE49-F238E27FC236}">
                    <a16:creationId xmlns:a16="http://schemas.microsoft.com/office/drawing/2014/main" xmlns="" id="{219B0C52-CCD4-472A-864A-1A7E35B02411}"/>
                  </a:ext>
                </a:extLst>
              </p:cNvPr>
              <p:cNvSpPr/>
              <p:nvPr/>
            </p:nvSpPr>
            <p:spPr bwMode="auto">
              <a:xfrm>
                <a:off x="3927329" y="1693471"/>
                <a:ext cx="30720" cy="6145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3 h 3"/>
                  <a:gd name="T4" fmla="*/ 5 w 10"/>
                  <a:gd name="T5" fmla="*/ 3 h 3"/>
                  <a:gd name="T6" fmla="*/ 5 w 10"/>
                  <a:gd name="T7" fmla="*/ 3 h 3"/>
                  <a:gd name="T8" fmla="*/ 0 w 10"/>
                  <a:gd name="T9" fmla="*/ 1 h 3"/>
                  <a:gd name="T10" fmla="*/ 0 w 10"/>
                  <a:gd name="T11" fmla="*/ 1 h 3"/>
                  <a:gd name="T12" fmla="*/ 5 w 10"/>
                  <a:gd name="T13" fmla="*/ 0 h 3"/>
                  <a:gd name="T14" fmla="*/ 5 w 10"/>
                  <a:gd name="T15" fmla="*/ 0 h 3"/>
                  <a:gd name="T16" fmla="*/ 7 w 10"/>
                  <a:gd name="T17" fmla="*/ 1 h 3"/>
                  <a:gd name="T18" fmla="*/ 10 w 10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1"/>
                    </a:lnTo>
                    <a:lnTo>
                      <a:pt x="10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8" name="íš1îḋê">
                <a:extLst>
                  <a:ext uri="{FF2B5EF4-FFF2-40B4-BE49-F238E27FC236}">
                    <a16:creationId xmlns:a16="http://schemas.microsoft.com/office/drawing/2014/main" xmlns="" id="{076D4A95-5C53-45D5-9C5D-46F8152CEBB8}"/>
                  </a:ext>
                </a:extLst>
              </p:cNvPr>
              <p:cNvSpPr/>
              <p:nvPr/>
            </p:nvSpPr>
            <p:spPr bwMode="auto">
              <a:xfrm>
                <a:off x="3712309" y="1582886"/>
                <a:ext cx="36861" cy="6145"/>
              </a:xfrm>
              <a:custGeom>
                <a:avLst/>
                <a:gdLst>
                  <a:gd name="T0" fmla="*/ 11 w 11"/>
                  <a:gd name="T1" fmla="*/ 2 h 2"/>
                  <a:gd name="T2" fmla="*/ 11 w 11"/>
                  <a:gd name="T3" fmla="*/ 2 h 2"/>
                  <a:gd name="T4" fmla="*/ 6 w 11"/>
                  <a:gd name="T5" fmla="*/ 2 h 2"/>
                  <a:gd name="T6" fmla="*/ 0 w 11"/>
                  <a:gd name="T7" fmla="*/ 0 h 2"/>
                  <a:gd name="T8" fmla="*/ 0 w 11"/>
                  <a:gd name="T9" fmla="*/ 0 h 2"/>
                  <a:gd name="T10" fmla="*/ 6 w 11"/>
                  <a:gd name="T11" fmla="*/ 0 h 2"/>
                  <a:gd name="T12" fmla="*/ 11 w 11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11" y="2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9" name="íṩḷîḋê">
                <a:extLst>
                  <a:ext uri="{FF2B5EF4-FFF2-40B4-BE49-F238E27FC236}">
                    <a16:creationId xmlns:a16="http://schemas.microsoft.com/office/drawing/2014/main" xmlns="" id="{589D6755-A7F3-4EEE-82DB-C362DD329759}"/>
                  </a:ext>
                </a:extLst>
              </p:cNvPr>
              <p:cNvSpPr/>
              <p:nvPr/>
            </p:nvSpPr>
            <p:spPr bwMode="auto">
              <a:xfrm>
                <a:off x="3712309" y="1576741"/>
                <a:ext cx="30720" cy="6145"/>
              </a:xfrm>
              <a:custGeom>
                <a:avLst/>
                <a:gdLst>
                  <a:gd name="T0" fmla="*/ 10 w 10"/>
                  <a:gd name="T1" fmla="*/ 1 h 1"/>
                  <a:gd name="T2" fmla="*/ 10 w 10"/>
                  <a:gd name="T3" fmla="*/ 1 h 1"/>
                  <a:gd name="T4" fmla="*/ 3 w 10"/>
                  <a:gd name="T5" fmla="*/ 1 h 1"/>
                  <a:gd name="T6" fmla="*/ 1 w 10"/>
                  <a:gd name="T7" fmla="*/ 0 h 1"/>
                  <a:gd name="T8" fmla="*/ 0 w 10"/>
                  <a:gd name="T9" fmla="*/ 0 h 1"/>
                  <a:gd name="T10" fmla="*/ 0 w 10"/>
                  <a:gd name="T11" fmla="*/ 0 h 1"/>
                  <a:gd name="T12" fmla="*/ 6 w 10"/>
                  <a:gd name="T13" fmla="*/ 0 h 1"/>
                  <a:gd name="T14" fmla="*/ 7 w 10"/>
                  <a:gd name="T15" fmla="*/ 0 h 1"/>
                  <a:gd name="T16" fmla="*/ 10 w 10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">
                    <a:moveTo>
                      <a:pt x="10" y="1"/>
                    </a:moveTo>
                    <a:lnTo>
                      <a:pt x="10" y="1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0" name="išľïḋè">
                <a:extLst>
                  <a:ext uri="{FF2B5EF4-FFF2-40B4-BE49-F238E27FC236}">
                    <a16:creationId xmlns:a16="http://schemas.microsoft.com/office/drawing/2014/main" xmlns="" id="{F8234878-5D4E-451C-B772-C60033452906}"/>
                  </a:ext>
                </a:extLst>
              </p:cNvPr>
              <p:cNvSpPr/>
              <p:nvPr/>
            </p:nvSpPr>
            <p:spPr bwMode="auto">
              <a:xfrm>
                <a:off x="3773743" y="1601314"/>
                <a:ext cx="24574" cy="6145"/>
              </a:xfrm>
              <a:custGeom>
                <a:avLst/>
                <a:gdLst>
                  <a:gd name="T0" fmla="*/ 6 w 7"/>
                  <a:gd name="T1" fmla="*/ 0 h 3"/>
                  <a:gd name="T2" fmla="*/ 6 w 7"/>
                  <a:gd name="T3" fmla="*/ 0 h 3"/>
                  <a:gd name="T4" fmla="*/ 6 w 7"/>
                  <a:gd name="T5" fmla="*/ 0 h 3"/>
                  <a:gd name="T6" fmla="*/ 6 w 7"/>
                  <a:gd name="T7" fmla="*/ 1 h 3"/>
                  <a:gd name="T8" fmla="*/ 7 w 7"/>
                  <a:gd name="T9" fmla="*/ 1 h 3"/>
                  <a:gd name="T10" fmla="*/ 7 w 7"/>
                  <a:gd name="T11" fmla="*/ 1 h 3"/>
                  <a:gd name="T12" fmla="*/ 3 w 7"/>
                  <a:gd name="T13" fmla="*/ 3 h 3"/>
                  <a:gd name="T14" fmla="*/ 0 w 7"/>
                  <a:gd name="T15" fmla="*/ 1 h 3"/>
                  <a:gd name="T16" fmla="*/ 0 w 7"/>
                  <a:gd name="T17" fmla="*/ 1 h 3"/>
                  <a:gd name="T18" fmla="*/ 1 w 7"/>
                  <a:gd name="T19" fmla="*/ 1 h 3"/>
                  <a:gd name="T20" fmla="*/ 1 w 7"/>
                  <a:gd name="T21" fmla="*/ 0 h 3"/>
                  <a:gd name="T22" fmla="*/ 3 w 7"/>
                  <a:gd name="T23" fmla="*/ 0 h 3"/>
                  <a:gd name="T24" fmla="*/ 6 w 7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1"/>
                    </a:lnTo>
                    <a:lnTo>
                      <a:pt x="3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1" name="íṩľîḑê">
                <a:extLst>
                  <a:ext uri="{FF2B5EF4-FFF2-40B4-BE49-F238E27FC236}">
                    <a16:creationId xmlns:a16="http://schemas.microsoft.com/office/drawing/2014/main" xmlns="" id="{3DC471C3-924D-46F5-8831-54D74852E68C}"/>
                  </a:ext>
                </a:extLst>
              </p:cNvPr>
              <p:cNvSpPr/>
              <p:nvPr/>
            </p:nvSpPr>
            <p:spPr bwMode="auto">
              <a:xfrm>
                <a:off x="3755311" y="1576740"/>
                <a:ext cx="49148" cy="18433"/>
              </a:xfrm>
              <a:custGeom>
                <a:avLst/>
                <a:gdLst>
                  <a:gd name="T0" fmla="*/ 14 w 17"/>
                  <a:gd name="T1" fmla="*/ 0 h 4"/>
                  <a:gd name="T2" fmla="*/ 14 w 17"/>
                  <a:gd name="T3" fmla="*/ 0 h 4"/>
                  <a:gd name="T4" fmla="*/ 11 w 17"/>
                  <a:gd name="T5" fmla="*/ 1 h 4"/>
                  <a:gd name="T6" fmla="*/ 10 w 17"/>
                  <a:gd name="T7" fmla="*/ 1 h 4"/>
                  <a:gd name="T8" fmla="*/ 10 w 17"/>
                  <a:gd name="T9" fmla="*/ 3 h 4"/>
                  <a:gd name="T10" fmla="*/ 10 w 17"/>
                  <a:gd name="T11" fmla="*/ 3 h 4"/>
                  <a:gd name="T12" fmla="*/ 14 w 17"/>
                  <a:gd name="T13" fmla="*/ 3 h 4"/>
                  <a:gd name="T14" fmla="*/ 17 w 17"/>
                  <a:gd name="T15" fmla="*/ 4 h 4"/>
                  <a:gd name="T16" fmla="*/ 17 w 17"/>
                  <a:gd name="T17" fmla="*/ 4 h 4"/>
                  <a:gd name="T18" fmla="*/ 8 w 17"/>
                  <a:gd name="T19" fmla="*/ 4 h 4"/>
                  <a:gd name="T20" fmla="*/ 8 w 17"/>
                  <a:gd name="T21" fmla="*/ 4 h 4"/>
                  <a:gd name="T22" fmla="*/ 4 w 17"/>
                  <a:gd name="T23" fmla="*/ 4 h 4"/>
                  <a:gd name="T24" fmla="*/ 0 w 17"/>
                  <a:gd name="T25" fmla="*/ 4 h 4"/>
                  <a:gd name="T26" fmla="*/ 0 w 17"/>
                  <a:gd name="T27" fmla="*/ 4 h 4"/>
                  <a:gd name="T28" fmla="*/ 4 w 17"/>
                  <a:gd name="T29" fmla="*/ 3 h 4"/>
                  <a:gd name="T30" fmla="*/ 5 w 17"/>
                  <a:gd name="T31" fmla="*/ 1 h 4"/>
                  <a:gd name="T32" fmla="*/ 5 w 17"/>
                  <a:gd name="T33" fmla="*/ 1 h 4"/>
                  <a:gd name="T34" fmla="*/ 8 w 17"/>
                  <a:gd name="T35" fmla="*/ 0 h 4"/>
                  <a:gd name="T36" fmla="*/ 14 w 17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4">
                    <a:moveTo>
                      <a:pt x="14" y="0"/>
                    </a:moveTo>
                    <a:lnTo>
                      <a:pt x="14" y="0"/>
                    </a:lnTo>
                    <a:lnTo>
                      <a:pt x="11" y="1"/>
                    </a:lnTo>
                    <a:lnTo>
                      <a:pt x="10" y="1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4" y="3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2" name="îşļidè">
                <a:extLst>
                  <a:ext uri="{FF2B5EF4-FFF2-40B4-BE49-F238E27FC236}">
                    <a16:creationId xmlns:a16="http://schemas.microsoft.com/office/drawing/2014/main" xmlns="" id="{4C728D96-CE72-4D2E-8C3B-3B45C7289A0A}"/>
                  </a:ext>
                </a:extLst>
              </p:cNvPr>
              <p:cNvSpPr/>
              <p:nvPr/>
            </p:nvSpPr>
            <p:spPr bwMode="auto">
              <a:xfrm>
                <a:off x="4044059" y="1742618"/>
                <a:ext cx="24574" cy="6145"/>
              </a:xfrm>
              <a:custGeom>
                <a:avLst/>
                <a:gdLst>
                  <a:gd name="T0" fmla="*/ 8 w 8"/>
                  <a:gd name="T1" fmla="*/ 2 h 2"/>
                  <a:gd name="T2" fmla="*/ 8 w 8"/>
                  <a:gd name="T3" fmla="*/ 2 h 2"/>
                  <a:gd name="T4" fmla="*/ 3 w 8"/>
                  <a:gd name="T5" fmla="*/ 2 h 2"/>
                  <a:gd name="T6" fmla="*/ 0 w 8"/>
                  <a:gd name="T7" fmla="*/ 1 h 2"/>
                  <a:gd name="T8" fmla="*/ 0 w 8"/>
                  <a:gd name="T9" fmla="*/ 0 h 2"/>
                  <a:gd name="T10" fmla="*/ 0 w 8"/>
                  <a:gd name="T11" fmla="*/ 0 h 2"/>
                  <a:gd name="T12" fmla="*/ 4 w 8"/>
                  <a:gd name="T13" fmla="*/ 1 h 2"/>
                  <a:gd name="T14" fmla="*/ 8 w 8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lnTo>
                      <a:pt x="8" y="2"/>
                    </a:lnTo>
                    <a:lnTo>
                      <a:pt x="3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"/>
                    </a:lnTo>
                    <a:lnTo>
                      <a:pt x="8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3" name="ïsḷïḓe">
                <a:extLst>
                  <a:ext uri="{FF2B5EF4-FFF2-40B4-BE49-F238E27FC236}">
                    <a16:creationId xmlns:a16="http://schemas.microsoft.com/office/drawing/2014/main" xmlns="" id="{73B8DFA8-E880-489C-843C-B0CEE1B97BB1}"/>
                  </a:ext>
                </a:extLst>
              </p:cNvPr>
              <p:cNvSpPr/>
              <p:nvPr/>
            </p:nvSpPr>
            <p:spPr bwMode="auto">
              <a:xfrm>
                <a:off x="3822891" y="1601313"/>
                <a:ext cx="24574" cy="6145"/>
              </a:xfrm>
              <a:custGeom>
                <a:avLst/>
                <a:gdLst>
                  <a:gd name="T0" fmla="*/ 9 w 9"/>
                  <a:gd name="T1" fmla="*/ 0 h 1"/>
                  <a:gd name="T2" fmla="*/ 9 w 9"/>
                  <a:gd name="T3" fmla="*/ 0 h 1"/>
                  <a:gd name="T4" fmla="*/ 4 w 9"/>
                  <a:gd name="T5" fmla="*/ 1 h 1"/>
                  <a:gd name="T6" fmla="*/ 0 w 9"/>
                  <a:gd name="T7" fmla="*/ 0 h 1"/>
                  <a:gd name="T8" fmla="*/ 0 w 9"/>
                  <a:gd name="T9" fmla="*/ 0 h 1"/>
                  <a:gd name="T10" fmla="*/ 4 w 9"/>
                  <a:gd name="T11" fmla="*/ 0 h 1"/>
                  <a:gd name="T12" fmla="*/ 9 w 9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9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4" name="î$ḷîďê">
                <a:extLst>
                  <a:ext uri="{FF2B5EF4-FFF2-40B4-BE49-F238E27FC236}">
                    <a16:creationId xmlns:a16="http://schemas.microsoft.com/office/drawing/2014/main" xmlns="" id="{1430D0CE-AB8F-4074-8260-2D52203686EE}"/>
                  </a:ext>
                </a:extLst>
              </p:cNvPr>
              <p:cNvSpPr/>
              <p:nvPr/>
            </p:nvSpPr>
            <p:spPr bwMode="auto">
              <a:xfrm>
                <a:off x="4037913" y="1718043"/>
                <a:ext cx="98296" cy="36861"/>
              </a:xfrm>
              <a:custGeom>
                <a:avLst/>
                <a:gdLst>
                  <a:gd name="T0" fmla="*/ 0 w 32"/>
                  <a:gd name="T1" fmla="*/ 0 h 12"/>
                  <a:gd name="T2" fmla="*/ 0 w 32"/>
                  <a:gd name="T3" fmla="*/ 0 h 12"/>
                  <a:gd name="T4" fmla="*/ 9 w 32"/>
                  <a:gd name="T5" fmla="*/ 3 h 12"/>
                  <a:gd name="T6" fmla="*/ 13 w 32"/>
                  <a:gd name="T7" fmla="*/ 5 h 12"/>
                  <a:gd name="T8" fmla="*/ 16 w 32"/>
                  <a:gd name="T9" fmla="*/ 6 h 12"/>
                  <a:gd name="T10" fmla="*/ 16 w 32"/>
                  <a:gd name="T11" fmla="*/ 6 h 12"/>
                  <a:gd name="T12" fmla="*/ 23 w 32"/>
                  <a:gd name="T13" fmla="*/ 8 h 12"/>
                  <a:gd name="T14" fmla="*/ 23 w 32"/>
                  <a:gd name="T15" fmla="*/ 8 h 12"/>
                  <a:gd name="T16" fmla="*/ 26 w 32"/>
                  <a:gd name="T17" fmla="*/ 9 h 12"/>
                  <a:gd name="T18" fmla="*/ 27 w 32"/>
                  <a:gd name="T19" fmla="*/ 9 h 12"/>
                  <a:gd name="T20" fmla="*/ 27 w 32"/>
                  <a:gd name="T21" fmla="*/ 9 h 12"/>
                  <a:gd name="T22" fmla="*/ 32 w 32"/>
                  <a:gd name="T23" fmla="*/ 12 h 12"/>
                  <a:gd name="T24" fmla="*/ 32 w 32"/>
                  <a:gd name="T25" fmla="*/ 12 h 12"/>
                  <a:gd name="T26" fmla="*/ 27 w 32"/>
                  <a:gd name="T27" fmla="*/ 10 h 12"/>
                  <a:gd name="T28" fmla="*/ 26 w 32"/>
                  <a:gd name="T29" fmla="*/ 10 h 12"/>
                  <a:gd name="T30" fmla="*/ 26 w 32"/>
                  <a:gd name="T31" fmla="*/ 10 h 12"/>
                  <a:gd name="T32" fmla="*/ 19 w 32"/>
                  <a:gd name="T33" fmla="*/ 8 h 12"/>
                  <a:gd name="T34" fmla="*/ 16 w 32"/>
                  <a:gd name="T35" fmla="*/ 8 h 12"/>
                  <a:gd name="T36" fmla="*/ 15 w 32"/>
                  <a:gd name="T37" fmla="*/ 9 h 12"/>
                  <a:gd name="T38" fmla="*/ 15 w 32"/>
                  <a:gd name="T39" fmla="*/ 9 h 12"/>
                  <a:gd name="T40" fmla="*/ 13 w 32"/>
                  <a:gd name="T41" fmla="*/ 8 h 12"/>
                  <a:gd name="T42" fmla="*/ 13 w 32"/>
                  <a:gd name="T43" fmla="*/ 8 h 12"/>
                  <a:gd name="T44" fmla="*/ 13 w 32"/>
                  <a:gd name="T45" fmla="*/ 6 h 12"/>
                  <a:gd name="T46" fmla="*/ 13 w 32"/>
                  <a:gd name="T47" fmla="*/ 6 h 12"/>
                  <a:gd name="T48" fmla="*/ 13 w 32"/>
                  <a:gd name="T49" fmla="*/ 6 h 12"/>
                  <a:gd name="T50" fmla="*/ 8 w 32"/>
                  <a:gd name="T51" fmla="*/ 6 h 12"/>
                  <a:gd name="T52" fmla="*/ 8 w 32"/>
                  <a:gd name="T53" fmla="*/ 6 h 12"/>
                  <a:gd name="T54" fmla="*/ 6 w 32"/>
                  <a:gd name="T55" fmla="*/ 5 h 12"/>
                  <a:gd name="T56" fmla="*/ 5 w 32"/>
                  <a:gd name="T57" fmla="*/ 3 h 12"/>
                  <a:gd name="T58" fmla="*/ 5 w 32"/>
                  <a:gd name="T59" fmla="*/ 2 h 12"/>
                  <a:gd name="T60" fmla="*/ 0 w 32"/>
                  <a:gd name="T6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2" h="12">
                    <a:moveTo>
                      <a:pt x="0" y="0"/>
                    </a:moveTo>
                    <a:lnTo>
                      <a:pt x="0" y="0"/>
                    </a:lnTo>
                    <a:lnTo>
                      <a:pt x="9" y="3"/>
                    </a:lnTo>
                    <a:lnTo>
                      <a:pt x="13" y="5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9" y="8"/>
                    </a:lnTo>
                    <a:lnTo>
                      <a:pt x="16" y="8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5" name="iŝḻiḍé">
                <a:extLst>
                  <a:ext uri="{FF2B5EF4-FFF2-40B4-BE49-F238E27FC236}">
                    <a16:creationId xmlns:a16="http://schemas.microsoft.com/office/drawing/2014/main" xmlns="" id="{0EF24D9D-452A-410D-BE88-D0FA4D4909B3}"/>
                  </a:ext>
                </a:extLst>
              </p:cNvPr>
              <p:cNvSpPr/>
              <p:nvPr/>
            </p:nvSpPr>
            <p:spPr bwMode="auto">
              <a:xfrm>
                <a:off x="4117781" y="1754904"/>
                <a:ext cx="36861" cy="12287"/>
              </a:xfrm>
              <a:custGeom>
                <a:avLst/>
                <a:gdLst>
                  <a:gd name="T0" fmla="*/ 11 w 11"/>
                  <a:gd name="T1" fmla="*/ 3 h 4"/>
                  <a:gd name="T2" fmla="*/ 11 w 11"/>
                  <a:gd name="T3" fmla="*/ 3 h 4"/>
                  <a:gd name="T4" fmla="*/ 11 w 11"/>
                  <a:gd name="T5" fmla="*/ 4 h 4"/>
                  <a:gd name="T6" fmla="*/ 11 w 11"/>
                  <a:gd name="T7" fmla="*/ 4 h 4"/>
                  <a:gd name="T8" fmla="*/ 9 w 11"/>
                  <a:gd name="T9" fmla="*/ 4 h 4"/>
                  <a:gd name="T10" fmla="*/ 3 w 11"/>
                  <a:gd name="T11" fmla="*/ 3 h 4"/>
                  <a:gd name="T12" fmla="*/ 0 w 11"/>
                  <a:gd name="T13" fmla="*/ 1 h 4"/>
                  <a:gd name="T14" fmla="*/ 0 w 11"/>
                  <a:gd name="T15" fmla="*/ 1 h 4"/>
                  <a:gd name="T16" fmla="*/ 0 w 11"/>
                  <a:gd name="T17" fmla="*/ 0 h 4"/>
                  <a:gd name="T18" fmla="*/ 1 w 11"/>
                  <a:gd name="T19" fmla="*/ 0 h 4"/>
                  <a:gd name="T20" fmla="*/ 1 w 11"/>
                  <a:gd name="T21" fmla="*/ 0 h 4"/>
                  <a:gd name="T22" fmla="*/ 6 w 11"/>
                  <a:gd name="T23" fmla="*/ 1 h 4"/>
                  <a:gd name="T24" fmla="*/ 7 w 11"/>
                  <a:gd name="T25" fmla="*/ 3 h 4"/>
                  <a:gd name="T26" fmla="*/ 9 w 11"/>
                  <a:gd name="T27" fmla="*/ 3 h 4"/>
                  <a:gd name="T28" fmla="*/ 11 w 11"/>
                  <a:gd name="T2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4">
                    <a:moveTo>
                      <a:pt x="11" y="3"/>
                    </a:moveTo>
                    <a:lnTo>
                      <a:pt x="11" y="3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3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6" y="1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11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6" name="iśľiḋè">
                <a:extLst>
                  <a:ext uri="{FF2B5EF4-FFF2-40B4-BE49-F238E27FC236}">
                    <a16:creationId xmlns:a16="http://schemas.microsoft.com/office/drawing/2014/main" xmlns="" id="{3C840366-B79B-4C35-9DAC-03EDD40F8BA4}"/>
                  </a:ext>
                </a:extLst>
              </p:cNvPr>
              <p:cNvSpPr/>
              <p:nvPr/>
            </p:nvSpPr>
            <p:spPr bwMode="auto">
              <a:xfrm>
                <a:off x="4160784" y="1767191"/>
                <a:ext cx="36861" cy="6145"/>
              </a:xfrm>
              <a:custGeom>
                <a:avLst/>
                <a:gdLst>
                  <a:gd name="T0" fmla="*/ 9 w 12"/>
                  <a:gd name="T1" fmla="*/ 2 h 3"/>
                  <a:gd name="T2" fmla="*/ 9 w 12"/>
                  <a:gd name="T3" fmla="*/ 2 h 3"/>
                  <a:gd name="T4" fmla="*/ 12 w 12"/>
                  <a:gd name="T5" fmla="*/ 3 h 3"/>
                  <a:gd name="T6" fmla="*/ 10 w 12"/>
                  <a:gd name="T7" fmla="*/ 3 h 3"/>
                  <a:gd name="T8" fmla="*/ 5 w 12"/>
                  <a:gd name="T9" fmla="*/ 3 h 3"/>
                  <a:gd name="T10" fmla="*/ 5 w 12"/>
                  <a:gd name="T11" fmla="*/ 3 h 3"/>
                  <a:gd name="T12" fmla="*/ 2 w 12"/>
                  <a:gd name="T13" fmla="*/ 2 h 3"/>
                  <a:gd name="T14" fmla="*/ 0 w 12"/>
                  <a:gd name="T15" fmla="*/ 0 h 3"/>
                  <a:gd name="T16" fmla="*/ 0 w 12"/>
                  <a:gd name="T17" fmla="*/ 0 h 3"/>
                  <a:gd name="T18" fmla="*/ 5 w 12"/>
                  <a:gd name="T19" fmla="*/ 2 h 3"/>
                  <a:gd name="T20" fmla="*/ 9 w 12"/>
                  <a:gd name="T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">
                    <a:moveTo>
                      <a:pt x="9" y="2"/>
                    </a:moveTo>
                    <a:lnTo>
                      <a:pt x="9" y="2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9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7" name="îšlidè">
                <a:extLst>
                  <a:ext uri="{FF2B5EF4-FFF2-40B4-BE49-F238E27FC236}">
                    <a16:creationId xmlns:a16="http://schemas.microsoft.com/office/drawing/2014/main" xmlns="" id="{42204661-3612-4933-BDD0-BD95021ADAAE}"/>
                  </a:ext>
                </a:extLst>
              </p:cNvPr>
              <p:cNvSpPr/>
              <p:nvPr/>
            </p:nvSpPr>
            <p:spPr bwMode="auto">
              <a:xfrm>
                <a:off x="4228365" y="1810194"/>
                <a:ext cx="24574" cy="12287"/>
              </a:xfrm>
              <a:custGeom>
                <a:avLst/>
                <a:gdLst>
                  <a:gd name="T0" fmla="*/ 8 w 8"/>
                  <a:gd name="T1" fmla="*/ 5 h 5"/>
                  <a:gd name="T2" fmla="*/ 8 w 8"/>
                  <a:gd name="T3" fmla="*/ 5 h 5"/>
                  <a:gd name="T4" fmla="*/ 4 w 8"/>
                  <a:gd name="T5" fmla="*/ 3 h 5"/>
                  <a:gd name="T6" fmla="*/ 0 w 8"/>
                  <a:gd name="T7" fmla="*/ 0 h 5"/>
                  <a:gd name="T8" fmla="*/ 0 w 8"/>
                  <a:gd name="T9" fmla="*/ 0 h 5"/>
                  <a:gd name="T10" fmla="*/ 5 w 8"/>
                  <a:gd name="T11" fmla="*/ 2 h 5"/>
                  <a:gd name="T12" fmla="*/ 8 w 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lnTo>
                      <a:pt x="8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8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8" name="iśľíḓe">
                <a:extLst>
                  <a:ext uri="{FF2B5EF4-FFF2-40B4-BE49-F238E27FC236}">
                    <a16:creationId xmlns:a16="http://schemas.microsoft.com/office/drawing/2014/main" xmlns="" id="{F698615D-A75C-4B0D-8E56-03F86A462A05}"/>
                  </a:ext>
                </a:extLst>
              </p:cNvPr>
              <p:cNvSpPr/>
              <p:nvPr/>
            </p:nvSpPr>
            <p:spPr bwMode="auto">
              <a:xfrm>
                <a:off x="4775135" y="2547417"/>
                <a:ext cx="18433" cy="24574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  <a:gd name="T4" fmla="*/ 4 w 6"/>
                  <a:gd name="T5" fmla="*/ 4 h 7"/>
                  <a:gd name="T6" fmla="*/ 6 w 6"/>
                  <a:gd name="T7" fmla="*/ 6 h 7"/>
                  <a:gd name="T8" fmla="*/ 6 w 6"/>
                  <a:gd name="T9" fmla="*/ 7 h 7"/>
                  <a:gd name="T10" fmla="*/ 6 w 6"/>
                  <a:gd name="T11" fmla="*/ 7 h 7"/>
                  <a:gd name="T12" fmla="*/ 3 w 6"/>
                  <a:gd name="T13" fmla="*/ 3 h 7"/>
                  <a:gd name="T14" fmla="*/ 0 w 6"/>
                  <a:gd name="T15" fmla="*/ 3 h 7"/>
                  <a:gd name="T16" fmla="*/ 0 w 6"/>
                  <a:gd name="T17" fmla="*/ 3 h 7"/>
                  <a:gd name="T18" fmla="*/ 0 w 6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9" name="iś1íḋe">
                <a:extLst>
                  <a:ext uri="{FF2B5EF4-FFF2-40B4-BE49-F238E27FC236}">
                    <a16:creationId xmlns:a16="http://schemas.microsoft.com/office/drawing/2014/main" xmlns="" id="{1BCC9C42-0F2F-4CA9-8D86-327428C23DF0}"/>
                  </a:ext>
                </a:extLst>
              </p:cNvPr>
              <p:cNvSpPr/>
              <p:nvPr/>
            </p:nvSpPr>
            <p:spPr bwMode="auto">
              <a:xfrm>
                <a:off x="4400383" y="1883916"/>
                <a:ext cx="30720" cy="12287"/>
              </a:xfrm>
              <a:custGeom>
                <a:avLst/>
                <a:gdLst>
                  <a:gd name="T0" fmla="*/ 10 w 10"/>
                  <a:gd name="T1" fmla="*/ 5 h 6"/>
                  <a:gd name="T2" fmla="*/ 10 w 10"/>
                  <a:gd name="T3" fmla="*/ 5 h 6"/>
                  <a:gd name="T4" fmla="*/ 10 w 10"/>
                  <a:gd name="T5" fmla="*/ 6 h 6"/>
                  <a:gd name="T6" fmla="*/ 10 w 10"/>
                  <a:gd name="T7" fmla="*/ 6 h 6"/>
                  <a:gd name="T8" fmla="*/ 6 w 10"/>
                  <a:gd name="T9" fmla="*/ 5 h 6"/>
                  <a:gd name="T10" fmla="*/ 6 w 10"/>
                  <a:gd name="T11" fmla="*/ 5 h 6"/>
                  <a:gd name="T12" fmla="*/ 2 w 10"/>
                  <a:gd name="T13" fmla="*/ 3 h 6"/>
                  <a:gd name="T14" fmla="*/ 0 w 10"/>
                  <a:gd name="T15" fmla="*/ 2 h 6"/>
                  <a:gd name="T16" fmla="*/ 0 w 10"/>
                  <a:gd name="T17" fmla="*/ 0 h 6"/>
                  <a:gd name="T18" fmla="*/ 0 w 10"/>
                  <a:gd name="T19" fmla="*/ 0 h 6"/>
                  <a:gd name="T20" fmla="*/ 2 w 10"/>
                  <a:gd name="T21" fmla="*/ 2 h 6"/>
                  <a:gd name="T22" fmla="*/ 5 w 10"/>
                  <a:gd name="T23" fmla="*/ 3 h 6"/>
                  <a:gd name="T24" fmla="*/ 10 w 10"/>
                  <a:gd name="T2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6">
                    <a:moveTo>
                      <a:pt x="10" y="5"/>
                    </a:moveTo>
                    <a:lnTo>
                      <a:pt x="10" y="5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3"/>
                    </a:lnTo>
                    <a:lnTo>
                      <a:pt x="10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0" name="îṧļíḍê">
                <a:extLst>
                  <a:ext uri="{FF2B5EF4-FFF2-40B4-BE49-F238E27FC236}">
                    <a16:creationId xmlns:a16="http://schemas.microsoft.com/office/drawing/2014/main" xmlns="" id="{A2BC7319-C32C-468E-B88E-53D2D4F7F827}"/>
                  </a:ext>
                </a:extLst>
              </p:cNvPr>
              <p:cNvSpPr/>
              <p:nvPr/>
            </p:nvSpPr>
            <p:spPr bwMode="auto">
              <a:xfrm>
                <a:off x="4799709" y="2584278"/>
                <a:ext cx="30720" cy="43007"/>
              </a:xfrm>
              <a:custGeom>
                <a:avLst/>
                <a:gdLst>
                  <a:gd name="T0" fmla="*/ 1 w 10"/>
                  <a:gd name="T1" fmla="*/ 0 h 14"/>
                  <a:gd name="T2" fmla="*/ 1 w 10"/>
                  <a:gd name="T3" fmla="*/ 0 h 14"/>
                  <a:gd name="T4" fmla="*/ 7 w 10"/>
                  <a:gd name="T5" fmla="*/ 8 h 14"/>
                  <a:gd name="T6" fmla="*/ 8 w 10"/>
                  <a:gd name="T7" fmla="*/ 11 h 14"/>
                  <a:gd name="T8" fmla="*/ 10 w 10"/>
                  <a:gd name="T9" fmla="*/ 14 h 14"/>
                  <a:gd name="T10" fmla="*/ 10 w 10"/>
                  <a:gd name="T11" fmla="*/ 14 h 14"/>
                  <a:gd name="T12" fmla="*/ 8 w 10"/>
                  <a:gd name="T13" fmla="*/ 11 h 14"/>
                  <a:gd name="T14" fmla="*/ 7 w 10"/>
                  <a:gd name="T15" fmla="*/ 11 h 14"/>
                  <a:gd name="T16" fmla="*/ 5 w 10"/>
                  <a:gd name="T17" fmla="*/ 11 h 14"/>
                  <a:gd name="T18" fmla="*/ 4 w 10"/>
                  <a:gd name="T19" fmla="*/ 11 h 14"/>
                  <a:gd name="T20" fmla="*/ 4 w 10"/>
                  <a:gd name="T21" fmla="*/ 11 h 14"/>
                  <a:gd name="T22" fmla="*/ 4 w 10"/>
                  <a:gd name="T23" fmla="*/ 8 h 14"/>
                  <a:gd name="T24" fmla="*/ 4 w 10"/>
                  <a:gd name="T25" fmla="*/ 8 h 14"/>
                  <a:gd name="T26" fmla="*/ 5 w 10"/>
                  <a:gd name="T27" fmla="*/ 7 h 14"/>
                  <a:gd name="T28" fmla="*/ 5 w 10"/>
                  <a:gd name="T29" fmla="*/ 7 h 14"/>
                  <a:gd name="T30" fmla="*/ 1 w 10"/>
                  <a:gd name="T31" fmla="*/ 2 h 14"/>
                  <a:gd name="T32" fmla="*/ 0 w 10"/>
                  <a:gd name="T33" fmla="*/ 1 h 14"/>
                  <a:gd name="T34" fmla="*/ 1 w 10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4">
                    <a:moveTo>
                      <a:pt x="1" y="0"/>
                    </a:moveTo>
                    <a:lnTo>
                      <a:pt x="1" y="0"/>
                    </a:lnTo>
                    <a:lnTo>
                      <a:pt x="7" y="8"/>
                    </a:lnTo>
                    <a:lnTo>
                      <a:pt x="8" y="11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1"/>
                    </a:lnTo>
                    <a:lnTo>
                      <a:pt x="7" y="11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1" name="iṩľiďê">
                <a:extLst>
                  <a:ext uri="{FF2B5EF4-FFF2-40B4-BE49-F238E27FC236}">
                    <a16:creationId xmlns:a16="http://schemas.microsoft.com/office/drawing/2014/main" xmlns="" id="{21F1B5EE-46A5-4D22-BABB-E59BB5906BBD}"/>
                  </a:ext>
                </a:extLst>
              </p:cNvPr>
              <p:cNvSpPr/>
              <p:nvPr/>
            </p:nvSpPr>
            <p:spPr bwMode="auto">
              <a:xfrm>
                <a:off x="4842717" y="2639572"/>
                <a:ext cx="12287" cy="24574"/>
              </a:xfrm>
              <a:custGeom>
                <a:avLst/>
                <a:gdLst>
                  <a:gd name="T0" fmla="*/ 5 w 5"/>
                  <a:gd name="T1" fmla="*/ 7 h 7"/>
                  <a:gd name="T2" fmla="*/ 5 w 5"/>
                  <a:gd name="T3" fmla="*/ 7 h 7"/>
                  <a:gd name="T4" fmla="*/ 2 w 5"/>
                  <a:gd name="T5" fmla="*/ 3 h 7"/>
                  <a:gd name="T6" fmla="*/ 0 w 5"/>
                  <a:gd name="T7" fmla="*/ 0 h 7"/>
                  <a:gd name="T8" fmla="*/ 0 w 5"/>
                  <a:gd name="T9" fmla="*/ 0 h 7"/>
                  <a:gd name="T10" fmla="*/ 2 w 5"/>
                  <a:gd name="T11" fmla="*/ 2 h 7"/>
                  <a:gd name="T12" fmla="*/ 5 w 5"/>
                  <a:gd name="T13" fmla="*/ 4 h 7"/>
                  <a:gd name="T14" fmla="*/ 5 w 5"/>
                  <a:gd name="T15" fmla="*/ 6 h 7"/>
                  <a:gd name="T16" fmla="*/ 5 w 5"/>
                  <a:gd name="T17" fmla="*/ 7 h 7"/>
                  <a:gd name="T18" fmla="*/ 5 w 5"/>
                  <a:gd name="T1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lnTo>
                      <a:pt x="5" y="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4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5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2" name="ïŝḻídê">
                <a:extLst>
                  <a:ext uri="{FF2B5EF4-FFF2-40B4-BE49-F238E27FC236}">
                    <a16:creationId xmlns:a16="http://schemas.microsoft.com/office/drawing/2014/main" xmlns="" id="{2CC5238B-071E-4AA2-A485-F31205790E1C}"/>
                  </a:ext>
                </a:extLst>
              </p:cNvPr>
              <p:cNvSpPr/>
              <p:nvPr/>
            </p:nvSpPr>
            <p:spPr bwMode="auto">
              <a:xfrm>
                <a:off x="4437243" y="1804052"/>
                <a:ext cx="30720" cy="18433"/>
              </a:xfrm>
              <a:custGeom>
                <a:avLst/>
                <a:gdLst>
                  <a:gd name="T0" fmla="*/ 10 w 10"/>
                  <a:gd name="T1" fmla="*/ 6 h 6"/>
                  <a:gd name="T2" fmla="*/ 10 w 10"/>
                  <a:gd name="T3" fmla="*/ 6 h 6"/>
                  <a:gd name="T4" fmla="*/ 4 w 10"/>
                  <a:gd name="T5" fmla="*/ 4 h 6"/>
                  <a:gd name="T6" fmla="*/ 4 w 10"/>
                  <a:gd name="T7" fmla="*/ 4 h 6"/>
                  <a:gd name="T8" fmla="*/ 0 w 10"/>
                  <a:gd name="T9" fmla="*/ 0 h 6"/>
                  <a:gd name="T10" fmla="*/ 0 w 10"/>
                  <a:gd name="T11" fmla="*/ 0 h 6"/>
                  <a:gd name="T12" fmla="*/ 6 w 10"/>
                  <a:gd name="T13" fmla="*/ 3 h 6"/>
                  <a:gd name="T14" fmla="*/ 6 w 10"/>
                  <a:gd name="T15" fmla="*/ 3 h 6"/>
                  <a:gd name="T16" fmla="*/ 10 w 10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6">
                    <a:moveTo>
                      <a:pt x="10" y="6"/>
                    </a:moveTo>
                    <a:lnTo>
                      <a:pt x="10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0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3" name="ïŝ1îḍé">
                <a:extLst>
                  <a:ext uri="{FF2B5EF4-FFF2-40B4-BE49-F238E27FC236}">
                    <a16:creationId xmlns:a16="http://schemas.microsoft.com/office/drawing/2014/main" xmlns="" id="{04476C6E-85FE-4AD4-90BC-30213B289039}"/>
                  </a:ext>
                </a:extLst>
              </p:cNvPr>
              <p:cNvSpPr/>
              <p:nvPr/>
            </p:nvSpPr>
            <p:spPr bwMode="auto">
              <a:xfrm>
                <a:off x="4480247" y="1822481"/>
                <a:ext cx="104442" cy="73721"/>
              </a:xfrm>
              <a:custGeom>
                <a:avLst/>
                <a:gdLst>
                  <a:gd name="T0" fmla="*/ 17 w 36"/>
                  <a:gd name="T1" fmla="*/ 10 h 23"/>
                  <a:gd name="T2" fmla="*/ 17 w 36"/>
                  <a:gd name="T3" fmla="*/ 10 h 23"/>
                  <a:gd name="T4" fmla="*/ 19 w 36"/>
                  <a:gd name="T5" fmla="*/ 10 h 23"/>
                  <a:gd name="T6" fmla="*/ 21 w 36"/>
                  <a:gd name="T7" fmla="*/ 11 h 23"/>
                  <a:gd name="T8" fmla="*/ 24 w 36"/>
                  <a:gd name="T9" fmla="*/ 14 h 23"/>
                  <a:gd name="T10" fmla="*/ 24 w 36"/>
                  <a:gd name="T11" fmla="*/ 14 h 23"/>
                  <a:gd name="T12" fmla="*/ 24 w 36"/>
                  <a:gd name="T13" fmla="*/ 14 h 23"/>
                  <a:gd name="T14" fmla="*/ 26 w 36"/>
                  <a:gd name="T15" fmla="*/ 13 h 23"/>
                  <a:gd name="T16" fmla="*/ 30 w 36"/>
                  <a:gd name="T17" fmla="*/ 14 h 23"/>
                  <a:gd name="T18" fmla="*/ 30 w 36"/>
                  <a:gd name="T19" fmla="*/ 14 h 23"/>
                  <a:gd name="T20" fmla="*/ 31 w 36"/>
                  <a:gd name="T21" fmla="*/ 15 h 23"/>
                  <a:gd name="T22" fmla="*/ 31 w 36"/>
                  <a:gd name="T23" fmla="*/ 15 h 23"/>
                  <a:gd name="T24" fmla="*/ 29 w 36"/>
                  <a:gd name="T25" fmla="*/ 15 h 23"/>
                  <a:gd name="T26" fmla="*/ 26 w 36"/>
                  <a:gd name="T27" fmla="*/ 15 h 23"/>
                  <a:gd name="T28" fmla="*/ 26 w 36"/>
                  <a:gd name="T29" fmla="*/ 15 h 23"/>
                  <a:gd name="T30" fmla="*/ 27 w 36"/>
                  <a:gd name="T31" fmla="*/ 17 h 23"/>
                  <a:gd name="T32" fmla="*/ 27 w 36"/>
                  <a:gd name="T33" fmla="*/ 17 h 23"/>
                  <a:gd name="T34" fmla="*/ 29 w 36"/>
                  <a:gd name="T35" fmla="*/ 17 h 23"/>
                  <a:gd name="T36" fmla="*/ 31 w 36"/>
                  <a:gd name="T37" fmla="*/ 18 h 23"/>
                  <a:gd name="T38" fmla="*/ 31 w 36"/>
                  <a:gd name="T39" fmla="*/ 18 h 23"/>
                  <a:gd name="T40" fmla="*/ 34 w 36"/>
                  <a:gd name="T41" fmla="*/ 21 h 23"/>
                  <a:gd name="T42" fmla="*/ 36 w 36"/>
                  <a:gd name="T43" fmla="*/ 23 h 23"/>
                  <a:gd name="T44" fmla="*/ 36 w 36"/>
                  <a:gd name="T45" fmla="*/ 23 h 23"/>
                  <a:gd name="T46" fmla="*/ 36 w 36"/>
                  <a:gd name="T47" fmla="*/ 23 h 23"/>
                  <a:gd name="T48" fmla="*/ 29 w 36"/>
                  <a:gd name="T49" fmla="*/ 18 h 23"/>
                  <a:gd name="T50" fmla="*/ 20 w 36"/>
                  <a:gd name="T51" fmla="*/ 14 h 23"/>
                  <a:gd name="T52" fmla="*/ 20 w 36"/>
                  <a:gd name="T53" fmla="*/ 14 h 23"/>
                  <a:gd name="T54" fmla="*/ 13 w 36"/>
                  <a:gd name="T55" fmla="*/ 11 h 23"/>
                  <a:gd name="T56" fmla="*/ 13 w 36"/>
                  <a:gd name="T57" fmla="*/ 10 h 23"/>
                  <a:gd name="T58" fmla="*/ 14 w 36"/>
                  <a:gd name="T59" fmla="*/ 8 h 23"/>
                  <a:gd name="T60" fmla="*/ 14 w 36"/>
                  <a:gd name="T61" fmla="*/ 8 h 23"/>
                  <a:gd name="T62" fmla="*/ 6 w 36"/>
                  <a:gd name="T63" fmla="*/ 4 h 23"/>
                  <a:gd name="T64" fmla="*/ 1 w 36"/>
                  <a:gd name="T65" fmla="*/ 3 h 23"/>
                  <a:gd name="T66" fmla="*/ 0 w 36"/>
                  <a:gd name="T67" fmla="*/ 0 h 23"/>
                  <a:gd name="T68" fmla="*/ 0 w 36"/>
                  <a:gd name="T69" fmla="*/ 0 h 23"/>
                  <a:gd name="T70" fmla="*/ 9 w 36"/>
                  <a:gd name="T71" fmla="*/ 4 h 23"/>
                  <a:gd name="T72" fmla="*/ 14 w 36"/>
                  <a:gd name="T73" fmla="*/ 7 h 23"/>
                  <a:gd name="T74" fmla="*/ 17 w 36"/>
                  <a:gd name="T75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23">
                    <a:moveTo>
                      <a:pt x="17" y="10"/>
                    </a:moveTo>
                    <a:lnTo>
                      <a:pt x="17" y="10"/>
                    </a:lnTo>
                    <a:lnTo>
                      <a:pt x="19" y="10"/>
                    </a:lnTo>
                    <a:lnTo>
                      <a:pt x="21" y="11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3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5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7" y="17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4" y="21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36" y="23"/>
                    </a:lnTo>
                    <a:lnTo>
                      <a:pt x="29" y="18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3" y="11"/>
                    </a:lnTo>
                    <a:lnTo>
                      <a:pt x="13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6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4"/>
                    </a:lnTo>
                    <a:lnTo>
                      <a:pt x="14" y="7"/>
                    </a:lnTo>
                    <a:lnTo>
                      <a:pt x="17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4" name="îšḻïde">
                <a:extLst>
                  <a:ext uri="{FF2B5EF4-FFF2-40B4-BE49-F238E27FC236}">
                    <a16:creationId xmlns:a16="http://schemas.microsoft.com/office/drawing/2014/main" xmlns="" id="{9D74F4CE-9BAD-4A2C-984D-803F6E2075F7}"/>
                  </a:ext>
                </a:extLst>
              </p:cNvPr>
              <p:cNvSpPr/>
              <p:nvPr/>
            </p:nvSpPr>
            <p:spPr bwMode="auto">
              <a:xfrm>
                <a:off x="4504821" y="1834768"/>
                <a:ext cx="49148" cy="24574"/>
              </a:xfrm>
              <a:custGeom>
                <a:avLst/>
                <a:gdLst>
                  <a:gd name="T0" fmla="*/ 15 w 15"/>
                  <a:gd name="T1" fmla="*/ 8 h 8"/>
                  <a:gd name="T2" fmla="*/ 15 w 15"/>
                  <a:gd name="T3" fmla="*/ 8 h 8"/>
                  <a:gd name="T4" fmla="*/ 11 w 15"/>
                  <a:gd name="T5" fmla="*/ 7 h 8"/>
                  <a:gd name="T6" fmla="*/ 11 w 15"/>
                  <a:gd name="T7" fmla="*/ 7 h 8"/>
                  <a:gd name="T8" fmla="*/ 8 w 15"/>
                  <a:gd name="T9" fmla="*/ 4 h 8"/>
                  <a:gd name="T10" fmla="*/ 8 w 15"/>
                  <a:gd name="T11" fmla="*/ 4 h 8"/>
                  <a:gd name="T12" fmla="*/ 0 w 15"/>
                  <a:gd name="T13" fmla="*/ 0 h 8"/>
                  <a:gd name="T14" fmla="*/ 0 w 15"/>
                  <a:gd name="T15" fmla="*/ 0 h 8"/>
                  <a:gd name="T16" fmla="*/ 8 w 15"/>
                  <a:gd name="T17" fmla="*/ 2 h 8"/>
                  <a:gd name="T18" fmla="*/ 8 w 15"/>
                  <a:gd name="T19" fmla="*/ 2 h 8"/>
                  <a:gd name="T20" fmla="*/ 12 w 15"/>
                  <a:gd name="T21" fmla="*/ 5 h 8"/>
                  <a:gd name="T22" fmla="*/ 12 w 15"/>
                  <a:gd name="T23" fmla="*/ 5 h 8"/>
                  <a:gd name="T24" fmla="*/ 15 w 15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8">
                    <a:moveTo>
                      <a:pt x="15" y="8"/>
                    </a:moveTo>
                    <a:lnTo>
                      <a:pt x="15" y="8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5" y="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5" name="íš1íḑè">
                <a:extLst>
                  <a:ext uri="{FF2B5EF4-FFF2-40B4-BE49-F238E27FC236}">
                    <a16:creationId xmlns:a16="http://schemas.microsoft.com/office/drawing/2014/main" xmlns="" id="{E5146153-038A-49E7-B658-D925A9536E0E}"/>
                  </a:ext>
                </a:extLst>
              </p:cNvPr>
              <p:cNvSpPr/>
              <p:nvPr/>
            </p:nvSpPr>
            <p:spPr bwMode="auto">
              <a:xfrm>
                <a:off x="4953301" y="2823877"/>
                <a:ext cx="12287" cy="43007"/>
              </a:xfrm>
              <a:custGeom>
                <a:avLst/>
                <a:gdLst>
                  <a:gd name="T0" fmla="*/ 0 w 5"/>
                  <a:gd name="T1" fmla="*/ 0 h 14"/>
                  <a:gd name="T2" fmla="*/ 0 w 5"/>
                  <a:gd name="T3" fmla="*/ 0 h 14"/>
                  <a:gd name="T4" fmla="*/ 3 w 5"/>
                  <a:gd name="T5" fmla="*/ 9 h 14"/>
                  <a:gd name="T6" fmla="*/ 3 w 5"/>
                  <a:gd name="T7" fmla="*/ 9 h 14"/>
                  <a:gd name="T8" fmla="*/ 5 w 5"/>
                  <a:gd name="T9" fmla="*/ 12 h 14"/>
                  <a:gd name="T10" fmla="*/ 5 w 5"/>
                  <a:gd name="T11" fmla="*/ 14 h 14"/>
                  <a:gd name="T12" fmla="*/ 5 w 5"/>
                  <a:gd name="T13" fmla="*/ 14 h 14"/>
                  <a:gd name="T14" fmla="*/ 2 w 5"/>
                  <a:gd name="T15" fmla="*/ 7 h 14"/>
                  <a:gd name="T16" fmla="*/ 0 w 5"/>
                  <a:gd name="T17" fmla="*/ 3 h 14"/>
                  <a:gd name="T18" fmla="*/ 0 w 5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4">
                    <a:moveTo>
                      <a:pt x="0" y="0"/>
                    </a:moveTo>
                    <a:lnTo>
                      <a:pt x="0" y="0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6" name="ï$ľíďé">
                <a:extLst>
                  <a:ext uri="{FF2B5EF4-FFF2-40B4-BE49-F238E27FC236}">
                    <a16:creationId xmlns:a16="http://schemas.microsoft.com/office/drawing/2014/main" xmlns="" id="{1BA39EB9-4081-4DAD-AE74-6F98C94AE0E6}"/>
                  </a:ext>
                </a:extLst>
              </p:cNvPr>
              <p:cNvSpPr/>
              <p:nvPr/>
            </p:nvSpPr>
            <p:spPr bwMode="auto">
              <a:xfrm>
                <a:off x="4584689" y="1883917"/>
                <a:ext cx="30720" cy="18433"/>
              </a:xfrm>
              <a:custGeom>
                <a:avLst/>
                <a:gdLst>
                  <a:gd name="T0" fmla="*/ 7 w 8"/>
                  <a:gd name="T1" fmla="*/ 3 h 7"/>
                  <a:gd name="T2" fmla="*/ 7 w 8"/>
                  <a:gd name="T3" fmla="*/ 3 h 7"/>
                  <a:gd name="T4" fmla="*/ 8 w 8"/>
                  <a:gd name="T5" fmla="*/ 6 h 7"/>
                  <a:gd name="T6" fmla="*/ 8 w 8"/>
                  <a:gd name="T7" fmla="*/ 7 h 7"/>
                  <a:gd name="T8" fmla="*/ 8 w 8"/>
                  <a:gd name="T9" fmla="*/ 7 h 7"/>
                  <a:gd name="T10" fmla="*/ 8 w 8"/>
                  <a:gd name="T11" fmla="*/ 7 h 7"/>
                  <a:gd name="T12" fmla="*/ 4 w 8"/>
                  <a:gd name="T13" fmla="*/ 3 h 7"/>
                  <a:gd name="T14" fmla="*/ 0 w 8"/>
                  <a:gd name="T15" fmla="*/ 2 h 7"/>
                  <a:gd name="T16" fmla="*/ 0 w 8"/>
                  <a:gd name="T17" fmla="*/ 2 h 7"/>
                  <a:gd name="T18" fmla="*/ 0 w 8"/>
                  <a:gd name="T19" fmla="*/ 0 h 7"/>
                  <a:gd name="T20" fmla="*/ 1 w 8"/>
                  <a:gd name="T21" fmla="*/ 0 h 7"/>
                  <a:gd name="T22" fmla="*/ 7 w 8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7">
                    <a:moveTo>
                      <a:pt x="7" y="3"/>
                    </a:moveTo>
                    <a:lnTo>
                      <a:pt x="7" y="3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7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7" name="ïşľîḋe">
                <a:extLst>
                  <a:ext uri="{FF2B5EF4-FFF2-40B4-BE49-F238E27FC236}">
                    <a16:creationId xmlns:a16="http://schemas.microsoft.com/office/drawing/2014/main" xmlns="" id="{2BD252A2-92A4-4C79-B211-A50A49C3D249}"/>
                  </a:ext>
                </a:extLst>
              </p:cNvPr>
              <p:cNvSpPr/>
              <p:nvPr/>
            </p:nvSpPr>
            <p:spPr bwMode="auto">
              <a:xfrm>
                <a:off x="4652265" y="1939211"/>
                <a:ext cx="24574" cy="18433"/>
              </a:xfrm>
              <a:custGeom>
                <a:avLst/>
                <a:gdLst>
                  <a:gd name="T0" fmla="*/ 1 w 7"/>
                  <a:gd name="T1" fmla="*/ 0 h 6"/>
                  <a:gd name="T2" fmla="*/ 1 w 7"/>
                  <a:gd name="T3" fmla="*/ 0 h 6"/>
                  <a:gd name="T4" fmla="*/ 4 w 7"/>
                  <a:gd name="T5" fmla="*/ 3 h 6"/>
                  <a:gd name="T6" fmla="*/ 6 w 7"/>
                  <a:gd name="T7" fmla="*/ 4 h 6"/>
                  <a:gd name="T8" fmla="*/ 7 w 7"/>
                  <a:gd name="T9" fmla="*/ 6 h 6"/>
                  <a:gd name="T10" fmla="*/ 7 w 7"/>
                  <a:gd name="T11" fmla="*/ 6 h 6"/>
                  <a:gd name="T12" fmla="*/ 1 w 7"/>
                  <a:gd name="T13" fmla="*/ 3 h 6"/>
                  <a:gd name="T14" fmla="*/ 0 w 7"/>
                  <a:gd name="T15" fmla="*/ 0 h 6"/>
                  <a:gd name="T16" fmla="*/ 1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lnTo>
                      <a:pt x="1" y="0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8" name="iŝ1iḍé">
                <a:extLst>
                  <a:ext uri="{FF2B5EF4-FFF2-40B4-BE49-F238E27FC236}">
                    <a16:creationId xmlns:a16="http://schemas.microsoft.com/office/drawing/2014/main" xmlns="" id="{CD375013-C9FE-4F29-8A24-1B2BB106B00C}"/>
                  </a:ext>
                </a:extLst>
              </p:cNvPr>
              <p:cNvSpPr/>
              <p:nvPr/>
            </p:nvSpPr>
            <p:spPr bwMode="auto">
              <a:xfrm>
                <a:off x="4627691" y="1896204"/>
                <a:ext cx="24574" cy="18433"/>
              </a:xfrm>
              <a:custGeom>
                <a:avLst/>
                <a:gdLst>
                  <a:gd name="T0" fmla="*/ 6 w 7"/>
                  <a:gd name="T1" fmla="*/ 3 h 6"/>
                  <a:gd name="T2" fmla="*/ 6 w 7"/>
                  <a:gd name="T3" fmla="*/ 3 h 6"/>
                  <a:gd name="T4" fmla="*/ 7 w 7"/>
                  <a:gd name="T5" fmla="*/ 6 h 6"/>
                  <a:gd name="T6" fmla="*/ 6 w 7"/>
                  <a:gd name="T7" fmla="*/ 6 h 6"/>
                  <a:gd name="T8" fmla="*/ 6 w 7"/>
                  <a:gd name="T9" fmla="*/ 6 h 6"/>
                  <a:gd name="T10" fmla="*/ 3 w 7"/>
                  <a:gd name="T11" fmla="*/ 3 h 6"/>
                  <a:gd name="T12" fmla="*/ 3 w 7"/>
                  <a:gd name="T13" fmla="*/ 3 h 6"/>
                  <a:gd name="T14" fmla="*/ 0 w 7"/>
                  <a:gd name="T15" fmla="*/ 0 h 6"/>
                  <a:gd name="T16" fmla="*/ 0 w 7"/>
                  <a:gd name="T17" fmla="*/ 0 h 6"/>
                  <a:gd name="T18" fmla="*/ 6 w 7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6">
                    <a:moveTo>
                      <a:pt x="6" y="3"/>
                    </a:moveTo>
                    <a:lnTo>
                      <a:pt x="6" y="3"/>
                    </a:lnTo>
                    <a:lnTo>
                      <a:pt x="7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9" name="ïSlïďé">
                <a:extLst>
                  <a:ext uri="{FF2B5EF4-FFF2-40B4-BE49-F238E27FC236}">
                    <a16:creationId xmlns:a16="http://schemas.microsoft.com/office/drawing/2014/main" xmlns="" id="{350F067D-702B-478C-B4F1-3FC5FF613DAD}"/>
                  </a:ext>
                </a:extLst>
              </p:cNvPr>
              <p:cNvSpPr/>
              <p:nvPr/>
            </p:nvSpPr>
            <p:spPr bwMode="auto">
              <a:xfrm>
                <a:off x="4996303" y="2934462"/>
                <a:ext cx="12287" cy="30720"/>
              </a:xfrm>
              <a:custGeom>
                <a:avLst/>
                <a:gdLst>
                  <a:gd name="T0" fmla="*/ 5 w 5"/>
                  <a:gd name="T1" fmla="*/ 10 h 10"/>
                  <a:gd name="T2" fmla="*/ 5 w 5"/>
                  <a:gd name="T3" fmla="*/ 10 h 10"/>
                  <a:gd name="T4" fmla="*/ 3 w 5"/>
                  <a:gd name="T5" fmla="*/ 8 h 10"/>
                  <a:gd name="T6" fmla="*/ 2 w 5"/>
                  <a:gd name="T7" fmla="*/ 7 h 10"/>
                  <a:gd name="T8" fmla="*/ 2 w 5"/>
                  <a:gd name="T9" fmla="*/ 7 h 10"/>
                  <a:gd name="T10" fmla="*/ 2 w 5"/>
                  <a:gd name="T11" fmla="*/ 4 h 10"/>
                  <a:gd name="T12" fmla="*/ 0 w 5"/>
                  <a:gd name="T13" fmla="*/ 0 h 10"/>
                  <a:gd name="T14" fmla="*/ 0 w 5"/>
                  <a:gd name="T15" fmla="*/ 0 h 10"/>
                  <a:gd name="T16" fmla="*/ 3 w 5"/>
                  <a:gd name="T17" fmla="*/ 4 h 10"/>
                  <a:gd name="T18" fmla="*/ 5 w 5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lnTo>
                      <a:pt x="5" y="10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0" name="ïśľíḓe">
                <a:extLst>
                  <a:ext uri="{FF2B5EF4-FFF2-40B4-BE49-F238E27FC236}">
                    <a16:creationId xmlns:a16="http://schemas.microsoft.com/office/drawing/2014/main" xmlns="" id="{EF8CDB0B-724D-4F3A-A047-B822EB017402}"/>
                  </a:ext>
                </a:extLst>
              </p:cNvPr>
              <p:cNvSpPr/>
              <p:nvPr/>
            </p:nvSpPr>
            <p:spPr bwMode="auto">
              <a:xfrm>
                <a:off x="4732133" y="2006788"/>
                <a:ext cx="49148" cy="43007"/>
              </a:xfrm>
              <a:custGeom>
                <a:avLst/>
                <a:gdLst>
                  <a:gd name="T0" fmla="*/ 8 w 17"/>
                  <a:gd name="T1" fmla="*/ 4 h 14"/>
                  <a:gd name="T2" fmla="*/ 8 w 17"/>
                  <a:gd name="T3" fmla="*/ 4 h 14"/>
                  <a:gd name="T4" fmla="*/ 10 w 17"/>
                  <a:gd name="T5" fmla="*/ 7 h 14"/>
                  <a:gd name="T6" fmla="*/ 11 w 17"/>
                  <a:gd name="T7" fmla="*/ 9 h 14"/>
                  <a:gd name="T8" fmla="*/ 11 w 17"/>
                  <a:gd name="T9" fmla="*/ 9 h 14"/>
                  <a:gd name="T10" fmla="*/ 13 w 17"/>
                  <a:gd name="T11" fmla="*/ 9 h 14"/>
                  <a:gd name="T12" fmla="*/ 14 w 17"/>
                  <a:gd name="T13" fmla="*/ 9 h 14"/>
                  <a:gd name="T14" fmla="*/ 14 w 17"/>
                  <a:gd name="T15" fmla="*/ 9 h 14"/>
                  <a:gd name="T16" fmla="*/ 15 w 17"/>
                  <a:gd name="T17" fmla="*/ 12 h 14"/>
                  <a:gd name="T18" fmla="*/ 17 w 17"/>
                  <a:gd name="T19" fmla="*/ 13 h 14"/>
                  <a:gd name="T20" fmla="*/ 17 w 17"/>
                  <a:gd name="T21" fmla="*/ 14 h 14"/>
                  <a:gd name="T22" fmla="*/ 14 w 17"/>
                  <a:gd name="T23" fmla="*/ 13 h 14"/>
                  <a:gd name="T24" fmla="*/ 14 w 17"/>
                  <a:gd name="T25" fmla="*/ 13 h 14"/>
                  <a:gd name="T26" fmla="*/ 7 w 17"/>
                  <a:gd name="T27" fmla="*/ 7 h 14"/>
                  <a:gd name="T28" fmla="*/ 7 w 17"/>
                  <a:gd name="T29" fmla="*/ 7 h 14"/>
                  <a:gd name="T30" fmla="*/ 0 w 17"/>
                  <a:gd name="T31" fmla="*/ 0 h 14"/>
                  <a:gd name="T32" fmla="*/ 0 w 17"/>
                  <a:gd name="T33" fmla="*/ 0 h 14"/>
                  <a:gd name="T34" fmla="*/ 8 w 17"/>
                  <a:gd name="T3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4">
                    <a:moveTo>
                      <a:pt x="8" y="4"/>
                    </a:moveTo>
                    <a:lnTo>
                      <a:pt x="8" y="4"/>
                    </a:lnTo>
                    <a:lnTo>
                      <a:pt x="10" y="7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5" y="12"/>
                    </a:lnTo>
                    <a:lnTo>
                      <a:pt x="17" y="13"/>
                    </a:lnTo>
                    <a:lnTo>
                      <a:pt x="17" y="14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1" name="îṣ1îḑê">
                <a:extLst>
                  <a:ext uri="{FF2B5EF4-FFF2-40B4-BE49-F238E27FC236}">
                    <a16:creationId xmlns:a16="http://schemas.microsoft.com/office/drawing/2014/main" xmlns="" id="{7E48D640-47B4-4DA0-8770-00368BDC3C7A}"/>
                  </a:ext>
                </a:extLst>
              </p:cNvPr>
              <p:cNvSpPr/>
              <p:nvPr/>
            </p:nvSpPr>
            <p:spPr bwMode="auto">
              <a:xfrm>
                <a:off x="5014736" y="3002039"/>
                <a:ext cx="6145" cy="12287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0 h 4"/>
                  <a:gd name="T4" fmla="*/ 1 w 3"/>
                  <a:gd name="T5" fmla="*/ 0 h 4"/>
                  <a:gd name="T6" fmla="*/ 1 w 3"/>
                  <a:gd name="T7" fmla="*/ 1 h 4"/>
                  <a:gd name="T8" fmla="*/ 3 w 3"/>
                  <a:gd name="T9" fmla="*/ 4 h 4"/>
                  <a:gd name="T10" fmla="*/ 1 w 3"/>
                  <a:gd name="T11" fmla="*/ 4 h 4"/>
                  <a:gd name="T12" fmla="*/ 0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2" name="íṩḷîḓé">
                <a:extLst>
                  <a:ext uri="{FF2B5EF4-FFF2-40B4-BE49-F238E27FC236}">
                    <a16:creationId xmlns:a16="http://schemas.microsoft.com/office/drawing/2014/main" xmlns="" id="{5528A28C-BC24-4F6A-9FCD-E59ECA83DC90}"/>
                  </a:ext>
                </a:extLst>
              </p:cNvPr>
              <p:cNvSpPr/>
              <p:nvPr/>
            </p:nvSpPr>
            <p:spPr bwMode="auto">
              <a:xfrm>
                <a:off x="4818142" y="2080510"/>
                <a:ext cx="24574" cy="24574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5 w 7"/>
                  <a:gd name="T5" fmla="*/ 3 h 7"/>
                  <a:gd name="T6" fmla="*/ 7 w 7"/>
                  <a:gd name="T7" fmla="*/ 7 h 7"/>
                  <a:gd name="T8" fmla="*/ 7 w 7"/>
                  <a:gd name="T9" fmla="*/ 7 h 7"/>
                  <a:gd name="T10" fmla="*/ 3 w 7"/>
                  <a:gd name="T11" fmla="*/ 4 h 7"/>
                  <a:gd name="T12" fmla="*/ 0 w 7"/>
                  <a:gd name="T13" fmla="*/ 0 h 7"/>
                  <a:gd name="T14" fmla="*/ 0 w 7"/>
                  <a:gd name="T15" fmla="*/ 0 h 7"/>
                  <a:gd name="T16" fmla="*/ 2 w 7"/>
                  <a:gd name="T17" fmla="*/ 1 h 7"/>
                  <a:gd name="T18" fmla="*/ 0 w 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3" name="işļïḑè">
                <a:extLst>
                  <a:ext uri="{FF2B5EF4-FFF2-40B4-BE49-F238E27FC236}">
                    <a16:creationId xmlns:a16="http://schemas.microsoft.com/office/drawing/2014/main" xmlns="" id="{92F4F7BA-5CD8-4336-8D21-3B46A8BFB2EB}"/>
                  </a:ext>
                </a:extLst>
              </p:cNvPr>
              <p:cNvSpPr/>
              <p:nvPr/>
            </p:nvSpPr>
            <p:spPr bwMode="auto">
              <a:xfrm>
                <a:off x="5045451" y="3124910"/>
                <a:ext cx="12287" cy="30720"/>
              </a:xfrm>
              <a:custGeom>
                <a:avLst/>
                <a:gdLst>
                  <a:gd name="T0" fmla="*/ 5 w 5"/>
                  <a:gd name="T1" fmla="*/ 4 h 12"/>
                  <a:gd name="T2" fmla="*/ 5 w 5"/>
                  <a:gd name="T3" fmla="*/ 4 h 12"/>
                  <a:gd name="T4" fmla="*/ 5 w 5"/>
                  <a:gd name="T5" fmla="*/ 12 h 12"/>
                  <a:gd name="T6" fmla="*/ 5 w 5"/>
                  <a:gd name="T7" fmla="*/ 12 h 12"/>
                  <a:gd name="T8" fmla="*/ 3 w 5"/>
                  <a:gd name="T9" fmla="*/ 12 h 12"/>
                  <a:gd name="T10" fmla="*/ 3 w 5"/>
                  <a:gd name="T11" fmla="*/ 10 h 12"/>
                  <a:gd name="T12" fmla="*/ 2 w 5"/>
                  <a:gd name="T13" fmla="*/ 9 h 12"/>
                  <a:gd name="T14" fmla="*/ 2 w 5"/>
                  <a:gd name="T15" fmla="*/ 9 h 12"/>
                  <a:gd name="T16" fmla="*/ 3 w 5"/>
                  <a:gd name="T17" fmla="*/ 10 h 12"/>
                  <a:gd name="T18" fmla="*/ 3 w 5"/>
                  <a:gd name="T19" fmla="*/ 9 h 12"/>
                  <a:gd name="T20" fmla="*/ 3 w 5"/>
                  <a:gd name="T21" fmla="*/ 6 h 12"/>
                  <a:gd name="T22" fmla="*/ 3 w 5"/>
                  <a:gd name="T23" fmla="*/ 6 h 12"/>
                  <a:gd name="T24" fmla="*/ 2 w 5"/>
                  <a:gd name="T25" fmla="*/ 7 h 12"/>
                  <a:gd name="T26" fmla="*/ 0 w 5"/>
                  <a:gd name="T27" fmla="*/ 6 h 12"/>
                  <a:gd name="T28" fmla="*/ 0 w 5"/>
                  <a:gd name="T29" fmla="*/ 6 h 12"/>
                  <a:gd name="T30" fmla="*/ 0 w 5"/>
                  <a:gd name="T31" fmla="*/ 3 h 12"/>
                  <a:gd name="T32" fmla="*/ 0 w 5"/>
                  <a:gd name="T33" fmla="*/ 0 h 12"/>
                  <a:gd name="T34" fmla="*/ 0 w 5"/>
                  <a:gd name="T35" fmla="*/ 0 h 12"/>
                  <a:gd name="T36" fmla="*/ 2 w 5"/>
                  <a:gd name="T37" fmla="*/ 3 h 12"/>
                  <a:gd name="T38" fmla="*/ 2 w 5"/>
                  <a:gd name="T39" fmla="*/ 3 h 12"/>
                  <a:gd name="T40" fmla="*/ 3 w 5"/>
                  <a:gd name="T41" fmla="*/ 3 h 12"/>
                  <a:gd name="T42" fmla="*/ 5 w 5"/>
                  <a:gd name="T4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2">
                    <a:moveTo>
                      <a:pt x="5" y="4"/>
                    </a:moveTo>
                    <a:lnTo>
                      <a:pt x="5" y="4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4" name="i$ľíḍé">
                <a:extLst>
                  <a:ext uri="{FF2B5EF4-FFF2-40B4-BE49-F238E27FC236}">
                    <a16:creationId xmlns:a16="http://schemas.microsoft.com/office/drawing/2014/main" xmlns="" id="{44458160-4C46-4806-8D72-C17A9EF51541}"/>
                  </a:ext>
                </a:extLst>
              </p:cNvPr>
              <p:cNvSpPr/>
              <p:nvPr/>
            </p:nvSpPr>
            <p:spPr bwMode="auto">
              <a:xfrm>
                <a:off x="4904152" y="2154233"/>
                <a:ext cx="30720" cy="43007"/>
              </a:xfrm>
              <a:custGeom>
                <a:avLst/>
                <a:gdLst>
                  <a:gd name="T0" fmla="*/ 0 w 12"/>
                  <a:gd name="T1" fmla="*/ 0 h 14"/>
                  <a:gd name="T2" fmla="*/ 0 w 12"/>
                  <a:gd name="T3" fmla="*/ 0 h 14"/>
                  <a:gd name="T4" fmla="*/ 8 w 12"/>
                  <a:gd name="T5" fmla="*/ 8 h 14"/>
                  <a:gd name="T6" fmla="*/ 10 w 12"/>
                  <a:gd name="T7" fmla="*/ 11 h 14"/>
                  <a:gd name="T8" fmla="*/ 12 w 12"/>
                  <a:gd name="T9" fmla="*/ 14 h 14"/>
                  <a:gd name="T10" fmla="*/ 12 w 12"/>
                  <a:gd name="T11" fmla="*/ 14 h 14"/>
                  <a:gd name="T12" fmla="*/ 5 w 12"/>
                  <a:gd name="T13" fmla="*/ 5 h 14"/>
                  <a:gd name="T14" fmla="*/ 5 w 12"/>
                  <a:gd name="T15" fmla="*/ 5 h 14"/>
                  <a:gd name="T16" fmla="*/ 8 w 12"/>
                  <a:gd name="T17" fmla="*/ 11 h 14"/>
                  <a:gd name="T18" fmla="*/ 8 w 12"/>
                  <a:gd name="T19" fmla="*/ 11 h 14"/>
                  <a:gd name="T20" fmla="*/ 3 w 12"/>
                  <a:gd name="T21" fmla="*/ 7 h 14"/>
                  <a:gd name="T22" fmla="*/ 0 w 12"/>
                  <a:gd name="T23" fmla="*/ 5 h 14"/>
                  <a:gd name="T24" fmla="*/ 0 w 12"/>
                  <a:gd name="T25" fmla="*/ 5 h 14"/>
                  <a:gd name="T26" fmla="*/ 0 w 12"/>
                  <a:gd name="T27" fmla="*/ 3 h 14"/>
                  <a:gd name="T28" fmla="*/ 0 w 12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4">
                    <a:moveTo>
                      <a:pt x="0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10" y="11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5" name="işlïḍé">
                <a:extLst>
                  <a:ext uri="{FF2B5EF4-FFF2-40B4-BE49-F238E27FC236}">
                    <a16:creationId xmlns:a16="http://schemas.microsoft.com/office/drawing/2014/main" xmlns="" id="{16658DB6-7EF1-43DA-AED0-EB4C3DA2E272}"/>
                  </a:ext>
                </a:extLst>
              </p:cNvPr>
              <p:cNvSpPr/>
              <p:nvPr/>
            </p:nvSpPr>
            <p:spPr bwMode="auto">
              <a:xfrm>
                <a:off x="5057739" y="3186345"/>
                <a:ext cx="12287" cy="12287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3 h 4"/>
                  <a:gd name="T6" fmla="*/ 0 w 3"/>
                  <a:gd name="T7" fmla="*/ 2 h 4"/>
                  <a:gd name="T8" fmla="*/ 0 w 3"/>
                  <a:gd name="T9" fmla="*/ 2 h 4"/>
                  <a:gd name="T10" fmla="*/ 1 w 3"/>
                  <a:gd name="T11" fmla="*/ 0 h 4"/>
                  <a:gd name="T12" fmla="*/ 1 w 3"/>
                  <a:gd name="T13" fmla="*/ 0 h 4"/>
                  <a:gd name="T14" fmla="*/ 3 w 3"/>
                  <a:gd name="T15" fmla="*/ 2 h 4"/>
                  <a:gd name="T16" fmla="*/ 3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2"/>
                    </a:lnTo>
                    <a:lnTo>
                      <a:pt x="3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6" name="iṥlíďé">
                <a:extLst>
                  <a:ext uri="{FF2B5EF4-FFF2-40B4-BE49-F238E27FC236}">
                    <a16:creationId xmlns:a16="http://schemas.microsoft.com/office/drawing/2014/main" xmlns="" id="{F52EA7C5-A138-4967-A3FB-082E755846CD}"/>
                  </a:ext>
                </a:extLst>
              </p:cNvPr>
              <p:cNvSpPr/>
              <p:nvPr/>
            </p:nvSpPr>
            <p:spPr bwMode="auto">
              <a:xfrm>
                <a:off x="4934868" y="2209527"/>
                <a:ext cx="18433" cy="18433"/>
              </a:xfrm>
              <a:custGeom>
                <a:avLst/>
                <a:gdLst>
                  <a:gd name="T0" fmla="*/ 4 w 5"/>
                  <a:gd name="T1" fmla="*/ 0 h 6"/>
                  <a:gd name="T2" fmla="*/ 4 w 5"/>
                  <a:gd name="T3" fmla="*/ 0 h 6"/>
                  <a:gd name="T4" fmla="*/ 5 w 5"/>
                  <a:gd name="T5" fmla="*/ 5 h 6"/>
                  <a:gd name="T6" fmla="*/ 4 w 5"/>
                  <a:gd name="T7" fmla="*/ 6 h 6"/>
                  <a:gd name="T8" fmla="*/ 4 w 5"/>
                  <a:gd name="T9" fmla="*/ 6 h 6"/>
                  <a:gd name="T10" fmla="*/ 4 w 5"/>
                  <a:gd name="T11" fmla="*/ 6 h 6"/>
                  <a:gd name="T12" fmla="*/ 3 w 5"/>
                  <a:gd name="T13" fmla="*/ 6 h 6"/>
                  <a:gd name="T14" fmla="*/ 3 w 5"/>
                  <a:gd name="T15" fmla="*/ 6 h 6"/>
                  <a:gd name="T16" fmla="*/ 0 w 5"/>
                  <a:gd name="T17" fmla="*/ 2 h 6"/>
                  <a:gd name="T18" fmla="*/ 0 w 5"/>
                  <a:gd name="T19" fmla="*/ 2 h 6"/>
                  <a:gd name="T20" fmla="*/ 1 w 5"/>
                  <a:gd name="T21" fmla="*/ 2 h 6"/>
                  <a:gd name="T22" fmla="*/ 1 w 5"/>
                  <a:gd name="T23" fmla="*/ 0 h 6"/>
                  <a:gd name="T24" fmla="*/ 1 w 5"/>
                  <a:gd name="T25" fmla="*/ 0 h 6"/>
                  <a:gd name="T26" fmla="*/ 4 w 5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4" y="0"/>
                    </a:moveTo>
                    <a:lnTo>
                      <a:pt x="4" y="0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7" name="iŝ1iḓê">
                <a:extLst>
                  <a:ext uri="{FF2B5EF4-FFF2-40B4-BE49-F238E27FC236}">
                    <a16:creationId xmlns:a16="http://schemas.microsoft.com/office/drawing/2014/main" xmlns="" id="{0A3C8CF6-1429-4ED5-93C6-3EF006D1D66C}"/>
                  </a:ext>
                </a:extLst>
              </p:cNvPr>
              <p:cNvSpPr/>
              <p:nvPr/>
            </p:nvSpPr>
            <p:spPr bwMode="auto">
              <a:xfrm>
                <a:off x="5063884" y="3198633"/>
                <a:ext cx="6145" cy="24574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7 h 7"/>
                  <a:gd name="T4" fmla="*/ 0 w 2"/>
                  <a:gd name="T5" fmla="*/ 3 h 7"/>
                  <a:gd name="T6" fmla="*/ 0 w 2"/>
                  <a:gd name="T7" fmla="*/ 0 h 7"/>
                  <a:gd name="T8" fmla="*/ 0 w 2"/>
                  <a:gd name="T9" fmla="*/ 0 h 7"/>
                  <a:gd name="T10" fmla="*/ 2 w 2"/>
                  <a:gd name="T11" fmla="*/ 3 h 7"/>
                  <a:gd name="T12" fmla="*/ 2 w 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8" name="ïṡlïḓê">
                <a:extLst>
                  <a:ext uri="{FF2B5EF4-FFF2-40B4-BE49-F238E27FC236}">
                    <a16:creationId xmlns:a16="http://schemas.microsoft.com/office/drawing/2014/main" xmlns="" id="{DCFF5E5C-4432-4B68-B77A-19E3072D6529}"/>
                  </a:ext>
                </a:extLst>
              </p:cNvPr>
              <p:cNvSpPr/>
              <p:nvPr/>
            </p:nvSpPr>
            <p:spPr bwMode="auto">
              <a:xfrm>
                <a:off x="4947155" y="2203381"/>
                <a:ext cx="36861" cy="43007"/>
              </a:xfrm>
              <a:custGeom>
                <a:avLst/>
                <a:gdLst>
                  <a:gd name="T0" fmla="*/ 11 w 11"/>
                  <a:gd name="T1" fmla="*/ 15 h 15"/>
                  <a:gd name="T2" fmla="*/ 11 w 11"/>
                  <a:gd name="T3" fmla="*/ 15 h 15"/>
                  <a:gd name="T4" fmla="*/ 5 w 11"/>
                  <a:gd name="T5" fmla="*/ 8 h 15"/>
                  <a:gd name="T6" fmla="*/ 0 w 11"/>
                  <a:gd name="T7" fmla="*/ 0 h 15"/>
                  <a:gd name="T8" fmla="*/ 0 w 11"/>
                  <a:gd name="T9" fmla="*/ 0 h 15"/>
                  <a:gd name="T10" fmla="*/ 8 w 11"/>
                  <a:gd name="T11" fmla="*/ 10 h 15"/>
                  <a:gd name="T12" fmla="*/ 8 w 11"/>
                  <a:gd name="T13" fmla="*/ 10 h 15"/>
                  <a:gd name="T14" fmla="*/ 8 w 11"/>
                  <a:gd name="T15" fmla="*/ 10 h 15"/>
                  <a:gd name="T16" fmla="*/ 8 w 11"/>
                  <a:gd name="T17" fmla="*/ 12 h 15"/>
                  <a:gd name="T18" fmla="*/ 8 w 11"/>
                  <a:gd name="T19" fmla="*/ 12 h 15"/>
                  <a:gd name="T20" fmla="*/ 10 w 11"/>
                  <a:gd name="T21" fmla="*/ 13 h 15"/>
                  <a:gd name="T22" fmla="*/ 11 w 11"/>
                  <a:gd name="T2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5">
                    <a:moveTo>
                      <a:pt x="11" y="15"/>
                    </a:moveTo>
                    <a:lnTo>
                      <a:pt x="11" y="15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3"/>
                    </a:lnTo>
                    <a:lnTo>
                      <a:pt x="11" y="1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9" name="iSḷiḋé">
                <a:extLst>
                  <a:ext uri="{FF2B5EF4-FFF2-40B4-BE49-F238E27FC236}">
                    <a16:creationId xmlns:a16="http://schemas.microsoft.com/office/drawing/2014/main" xmlns="" id="{DFEA4306-5F0D-42EE-8AF6-8E125D09D8B6}"/>
                  </a:ext>
                </a:extLst>
              </p:cNvPr>
              <p:cNvSpPr/>
              <p:nvPr/>
            </p:nvSpPr>
            <p:spPr bwMode="auto">
              <a:xfrm>
                <a:off x="4953301" y="2227955"/>
                <a:ext cx="43007" cy="49148"/>
              </a:xfrm>
              <a:custGeom>
                <a:avLst/>
                <a:gdLst>
                  <a:gd name="T0" fmla="*/ 13 w 13"/>
                  <a:gd name="T1" fmla="*/ 14 h 16"/>
                  <a:gd name="T2" fmla="*/ 13 w 13"/>
                  <a:gd name="T3" fmla="*/ 14 h 16"/>
                  <a:gd name="T4" fmla="*/ 13 w 13"/>
                  <a:gd name="T5" fmla="*/ 14 h 16"/>
                  <a:gd name="T6" fmla="*/ 13 w 13"/>
                  <a:gd name="T7" fmla="*/ 14 h 16"/>
                  <a:gd name="T8" fmla="*/ 13 w 13"/>
                  <a:gd name="T9" fmla="*/ 16 h 16"/>
                  <a:gd name="T10" fmla="*/ 13 w 13"/>
                  <a:gd name="T11" fmla="*/ 16 h 16"/>
                  <a:gd name="T12" fmla="*/ 6 w 13"/>
                  <a:gd name="T13" fmla="*/ 9 h 16"/>
                  <a:gd name="T14" fmla="*/ 0 w 13"/>
                  <a:gd name="T15" fmla="*/ 0 h 16"/>
                  <a:gd name="T16" fmla="*/ 0 w 13"/>
                  <a:gd name="T17" fmla="*/ 0 h 16"/>
                  <a:gd name="T18" fmla="*/ 3 w 13"/>
                  <a:gd name="T19" fmla="*/ 1 h 16"/>
                  <a:gd name="T20" fmla="*/ 6 w 13"/>
                  <a:gd name="T21" fmla="*/ 3 h 16"/>
                  <a:gd name="T22" fmla="*/ 6 w 13"/>
                  <a:gd name="T23" fmla="*/ 3 h 16"/>
                  <a:gd name="T24" fmla="*/ 13 w 13"/>
                  <a:gd name="T2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6">
                    <a:moveTo>
                      <a:pt x="13" y="14"/>
                    </a:moveTo>
                    <a:lnTo>
                      <a:pt x="13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3" y="16"/>
                    </a:lnTo>
                    <a:lnTo>
                      <a:pt x="13" y="16"/>
                    </a:lnTo>
                    <a:lnTo>
                      <a:pt x="6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3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0" name="î$líḍé">
                <a:extLst>
                  <a:ext uri="{FF2B5EF4-FFF2-40B4-BE49-F238E27FC236}">
                    <a16:creationId xmlns:a16="http://schemas.microsoft.com/office/drawing/2014/main" xmlns="" id="{15123109-6EA0-4AF7-AB9D-9113232AF161}"/>
                  </a:ext>
                </a:extLst>
              </p:cNvPr>
              <p:cNvSpPr/>
              <p:nvPr/>
            </p:nvSpPr>
            <p:spPr bwMode="auto">
              <a:xfrm>
                <a:off x="5070026" y="3253926"/>
                <a:ext cx="12287" cy="36861"/>
              </a:xfrm>
              <a:custGeom>
                <a:avLst/>
                <a:gdLst>
                  <a:gd name="T0" fmla="*/ 4 w 4"/>
                  <a:gd name="T1" fmla="*/ 13 h 13"/>
                  <a:gd name="T2" fmla="*/ 4 w 4"/>
                  <a:gd name="T3" fmla="*/ 13 h 13"/>
                  <a:gd name="T4" fmla="*/ 2 w 4"/>
                  <a:gd name="T5" fmla="*/ 9 h 13"/>
                  <a:gd name="T6" fmla="*/ 1 w 4"/>
                  <a:gd name="T7" fmla="*/ 9 h 13"/>
                  <a:gd name="T8" fmla="*/ 1 w 4"/>
                  <a:gd name="T9" fmla="*/ 9 h 13"/>
                  <a:gd name="T10" fmla="*/ 1 w 4"/>
                  <a:gd name="T11" fmla="*/ 9 h 13"/>
                  <a:gd name="T12" fmla="*/ 1 w 4"/>
                  <a:gd name="T13" fmla="*/ 4 h 13"/>
                  <a:gd name="T14" fmla="*/ 0 w 4"/>
                  <a:gd name="T15" fmla="*/ 0 h 13"/>
                  <a:gd name="T16" fmla="*/ 0 w 4"/>
                  <a:gd name="T17" fmla="*/ 0 h 13"/>
                  <a:gd name="T18" fmla="*/ 1 w 4"/>
                  <a:gd name="T19" fmla="*/ 1 h 13"/>
                  <a:gd name="T20" fmla="*/ 2 w 4"/>
                  <a:gd name="T21" fmla="*/ 0 h 13"/>
                  <a:gd name="T22" fmla="*/ 2 w 4"/>
                  <a:gd name="T23" fmla="*/ 0 h 13"/>
                  <a:gd name="T24" fmla="*/ 2 w 4"/>
                  <a:gd name="T25" fmla="*/ 0 h 13"/>
                  <a:gd name="T26" fmla="*/ 2 w 4"/>
                  <a:gd name="T27" fmla="*/ 0 h 13"/>
                  <a:gd name="T28" fmla="*/ 4 w 4"/>
                  <a:gd name="T29" fmla="*/ 6 h 13"/>
                  <a:gd name="T30" fmla="*/ 4 w 4"/>
                  <a:gd name="T31" fmla="*/ 6 h 13"/>
                  <a:gd name="T32" fmla="*/ 4 w 4"/>
                  <a:gd name="T3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3">
                    <a:moveTo>
                      <a:pt x="4" y="13"/>
                    </a:moveTo>
                    <a:lnTo>
                      <a:pt x="4" y="13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9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1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1" name="îṥ1ïḍè">
                <a:extLst>
                  <a:ext uri="{FF2B5EF4-FFF2-40B4-BE49-F238E27FC236}">
                    <a16:creationId xmlns:a16="http://schemas.microsoft.com/office/drawing/2014/main" xmlns="" id="{082CFBAB-D573-4863-99FE-7827630A70FE}"/>
                  </a:ext>
                </a:extLst>
              </p:cNvPr>
              <p:cNvSpPr/>
              <p:nvPr/>
            </p:nvSpPr>
            <p:spPr bwMode="auto">
              <a:xfrm>
                <a:off x="4996303" y="2270962"/>
                <a:ext cx="30720" cy="36861"/>
              </a:xfrm>
              <a:custGeom>
                <a:avLst/>
                <a:gdLst>
                  <a:gd name="T0" fmla="*/ 7 w 10"/>
                  <a:gd name="T1" fmla="*/ 5 h 12"/>
                  <a:gd name="T2" fmla="*/ 7 w 10"/>
                  <a:gd name="T3" fmla="*/ 5 h 12"/>
                  <a:gd name="T4" fmla="*/ 7 w 10"/>
                  <a:gd name="T5" fmla="*/ 6 h 12"/>
                  <a:gd name="T6" fmla="*/ 7 w 10"/>
                  <a:gd name="T7" fmla="*/ 7 h 12"/>
                  <a:gd name="T8" fmla="*/ 7 w 10"/>
                  <a:gd name="T9" fmla="*/ 7 h 12"/>
                  <a:gd name="T10" fmla="*/ 10 w 10"/>
                  <a:gd name="T11" fmla="*/ 9 h 12"/>
                  <a:gd name="T12" fmla="*/ 10 w 10"/>
                  <a:gd name="T13" fmla="*/ 9 h 12"/>
                  <a:gd name="T14" fmla="*/ 10 w 10"/>
                  <a:gd name="T15" fmla="*/ 10 h 12"/>
                  <a:gd name="T16" fmla="*/ 10 w 10"/>
                  <a:gd name="T17" fmla="*/ 12 h 12"/>
                  <a:gd name="T18" fmla="*/ 7 w 10"/>
                  <a:gd name="T19" fmla="*/ 9 h 12"/>
                  <a:gd name="T20" fmla="*/ 7 w 10"/>
                  <a:gd name="T21" fmla="*/ 9 h 12"/>
                  <a:gd name="T22" fmla="*/ 5 w 10"/>
                  <a:gd name="T23" fmla="*/ 6 h 12"/>
                  <a:gd name="T24" fmla="*/ 4 w 10"/>
                  <a:gd name="T25" fmla="*/ 5 h 12"/>
                  <a:gd name="T26" fmla="*/ 4 w 10"/>
                  <a:gd name="T27" fmla="*/ 5 h 12"/>
                  <a:gd name="T28" fmla="*/ 4 w 10"/>
                  <a:gd name="T29" fmla="*/ 5 h 12"/>
                  <a:gd name="T30" fmla="*/ 4 w 10"/>
                  <a:gd name="T31" fmla="*/ 5 h 12"/>
                  <a:gd name="T32" fmla="*/ 1 w 10"/>
                  <a:gd name="T33" fmla="*/ 3 h 12"/>
                  <a:gd name="T34" fmla="*/ 1 w 10"/>
                  <a:gd name="T35" fmla="*/ 3 h 12"/>
                  <a:gd name="T36" fmla="*/ 0 w 10"/>
                  <a:gd name="T37" fmla="*/ 0 h 12"/>
                  <a:gd name="T38" fmla="*/ 0 w 10"/>
                  <a:gd name="T39" fmla="*/ 0 h 12"/>
                  <a:gd name="T40" fmla="*/ 4 w 10"/>
                  <a:gd name="T41" fmla="*/ 3 h 12"/>
                  <a:gd name="T42" fmla="*/ 7 w 10"/>
                  <a:gd name="T4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12">
                    <a:moveTo>
                      <a:pt x="7" y="5"/>
                    </a:move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5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3"/>
                    </a:lnTo>
                    <a:lnTo>
                      <a:pt x="7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2" name="íṧ1ïďê">
                <a:extLst>
                  <a:ext uri="{FF2B5EF4-FFF2-40B4-BE49-F238E27FC236}">
                    <a16:creationId xmlns:a16="http://schemas.microsoft.com/office/drawing/2014/main" xmlns="" id="{6A46BD31-2CD8-4288-B1FF-E28E71919DF5}"/>
                  </a:ext>
                </a:extLst>
              </p:cNvPr>
              <p:cNvSpPr/>
              <p:nvPr/>
            </p:nvSpPr>
            <p:spPr bwMode="auto">
              <a:xfrm>
                <a:off x="5039310" y="2332397"/>
                <a:ext cx="18433" cy="24574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0 h 9"/>
                  <a:gd name="T4" fmla="*/ 2 w 7"/>
                  <a:gd name="T5" fmla="*/ 5 h 9"/>
                  <a:gd name="T6" fmla="*/ 7 w 7"/>
                  <a:gd name="T7" fmla="*/ 9 h 9"/>
                  <a:gd name="T8" fmla="*/ 7 w 7"/>
                  <a:gd name="T9" fmla="*/ 9 h 9"/>
                  <a:gd name="T10" fmla="*/ 1 w 7"/>
                  <a:gd name="T11" fmla="*/ 5 h 9"/>
                  <a:gd name="T12" fmla="*/ 0 w 7"/>
                  <a:gd name="T13" fmla="*/ 2 h 9"/>
                  <a:gd name="T14" fmla="*/ 0 w 7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" y="5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3" name="išľîḑe">
                <a:extLst>
                  <a:ext uri="{FF2B5EF4-FFF2-40B4-BE49-F238E27FC236}">
                    <a16:creationId xmlns:a16="http://schemas.microsoft.com/office/drawing/2014/main" xmlns="" id="{2F062A37-AD4F-4280-A847-82506E666B2B}"/>
                  </a:ext>
                </a:extLst>
              </p:cNvPr>
              <p:cNvSpPr/>
              <p:nvPr/>
            </p:nvSpPr>
            <p:spPr bwMode="auto">
              <a:xfrm>
                <a:off x="5088458" y="2387688"/>
                <a:ext cx="18433" cy="30720"/>
              </a:xfrm>
              <a:custGeom>
                <a:avLst/>
                <a:gdLst>
                  <a:gd name="T0" fmla="*/ 0 w 5"/>
                  <a:gd name="T1" fmla="*/ 0 h 8"/>
                  <a:gd name="T2" fmla="*/ 0 w 5"/>
                  <a:gd name="T3" fmla="*/ 0 h 8"/>
                  <a:gd name="T4" fmla="*/ 3 w 5"/>
                  <a:gd name="T5" fmla="*/ 4 h 8"/>
                  <a:gd name="T6" fmla="*/ 5 w 5"/>
                  <a:gd name="T7" fmla="*/ 8 h 8"/>
                  <a:gd name="T8" fmla="*/ 5 w 5"/>
                  <a:gd name="T9" fmla="*/ 8 h 8"/>
                  <a:gd name="T10" fmla="*/ 3 w 5"/>
                  <a:gd name="T11" fmla="*/ 6 h 8"/>
                  <a:gd name="T12" fmla="*/ 0 w 5"/>
                  <a:gd name="T13" fmla="*/ 1 h 8"/>
                  <a:gd name="T14" fmla="*/ 0 w 5"/>
                  <a:gd name="T15" fmla="*/ 1 h 8"/>
                  <a:gd name="T16" fmla="*/ 0 w 5"/>
                  <a:gd name="T17" fmla="*/ 3 h 8"/>
                  <a:gd name="T18" fmla="*/ 0 w 5"/>
                  <a:gd name="T19" fmla="*/ 3 h 8"/>
                  <a:gd name="T20" fmla="*/ 0 w 5"/>
                  <a:gd name="T21" fmla="*/ 3 h 8"/>
                  <a:gd name="T22" fmla="*/ 0 w 5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4" name="íṡlíďè">
                <a:extLst>
                  <a:ext uri="{FF2B5EF4-FFF2-40B4-BE49-F238E27FC236}">
                    <a16:creationId xmlns:a16="http://schemas.microsoft.com/office/drawing/2014/main" xmlns="" id="{86A4D8BF-6505-46A6-8D0E-0D0AD8ECCBE2}"/>
                  </a:ext>
                </a:extLst>
              </p:cNvPr>
              <p:cNvSpPr/>
              <p:nvPr/>
            </p:nvSpPr>
            <p:spPr bwMode="auto">
              <a:xfrm>
                <a:off x="5106887" y="2436834"/>
                <a:ext cx="18433" cy="30720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10 h 10"/>
                  <a:gd name="T4" fmla="*/ 3 w 6"/>
                  <a:gd name="T5" fmla="*/ 4 h 10"/>
                  <a:gd name="T6" fmla="*/ 0 w 6"/>
                  <a:gd name="T7" fmla="*/ 0 h 10"/>
                  <a:gd name="T8" fmla="*/ 0 w 6"/>
                  <a:gd name="T9" fmla="*/ 0 h 10"/>
                  <a:gd name="T10" fmla="*/ 5 w 6"/>
                  <a:gd name="T11" fmla="*/ 6 h 10"/>
                  <a:gd name="T12" fmla="*/ 5 w 6"/>
                  <a:gd name="T13" fmla="*/ 6 h 10"/>
                  <a:gd name="T14" fmla="*/ 6 w 6"/>
                  <a:gd name="T15" fmla="*/ 9 h 10"/>
                  <a:gd name="T16" fmla="*/ 6 w 6"/>
                  <a:gd name="T1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lnTo>
                      <a:pt x="6" y="10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6" y="9"/>
                    </a:lnTo>
                    <a:lnTo>
                      <a:pt x="6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5" name="iSlîďé">
                <a:extLst>
                  <a:ext uri="{FF2B5EF4-FFF2-40B4-BE49-F238E27FC236}">
                    <a16:creationId xmlns:a16="http://schemas.microsoft.com/office/drawing/2014/main" xmlns="" id="{A2388BA7-D829-419E-8579-22B24DB131ED}"/>
                  </a:ext>
                </a:extLst>
              </p:cNvPr>
              <p:cNvSpPr/>
              <p:nvPr/>
            </p:nvSpPr>
            <p:spPr bwMode="auto">
              <a:xfrm>
                <a:off x="5119174" y="2455268"/>
                <a:ext cx="12287" cy="18433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3 w 5"/>
                  <a:gd name="T5" fmla="*/ 3 h 6"/>
                  <a:gd name="T6" fmla="*/ 3 w 5"/>
                  <a:gd name="T7" fmla="*/ 3 h 6"/>
                  <a:gd name="T8" fmla="*/ 5 w 5"/>
                  <a:gd name="T9" fmla="*/ 6 h 6"/>
                  <a:gd name="T10" fmla="*/ 3 w 5"/>
                  <a:gd name="T11" fmla="*/ 6 h 6"/>
                  <a:gd name="T12" fmla="*/ 3 w 5"/>
                  <a:gd name="T13" fmla="*/ 6 h 6"/>
                  <a:gd name="T14" fmla="*/ 0 w 5"/>
                  <a:gd name="T15" fmla="*/ 2 h 6"/>
                  <a:gd name="T16" fmla="*/ 0 w 5"/>
                  <a:gd name="T17" fmla="*/ 2 h 6"/>
                  <a:gd name="T18" fmla="*/ 2 w 5"/>
                  <a:gd name="T19" fmla="*/ 2 h 6"/>
                  <a:gd name="T20" fmla="*/ 2 w 5"/>
                  <a:gd name="T21" fmla="*/ 2 h 6"/>
                  <a:gd name="T22" fmla="*/ 2 w 5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2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6" name="íṥlîḍe">
                <a:extLst>
                  <a:ext uri="{FF2B5EF4-FFF2-40B4-BE49-F238E27FC236}">
                    <a16:creationId xmlns:a16="http://schemas.microsoft.com/office/drawing/2014/main" xmlns="" id="{8C9B6851-54A8-468A-9474-6B5078FD985A}"/>
                  </a:ext>
                </a:extLst>
              </p:cNvPr>
              <p:cNvSpPr/>
              <p:nvPr/>
            </p:nvSpPr>
            <p:spPr bwMode="auto">
              <a:xfrm>
                <a:off x="5131461" y="2479842"/>
                <a:ext cx="30720" cy="49148"/>
              </a:xfrm>
              <a:custGeom>
                <a:avLst/>
                <a:gdLst>
                  <a:gd name="T0" fmla="*/ 10 w 10"/>
                  <a:gd name="T1" fmla="*/ 14 h 14"/>
                  <a:gd name="T2" fmla="*/ 10 w 10"/>
                  <a:gd name="T3" fmla="*/ 14 h 14"/>
                  <a:gd name="T4" fmla="*/ 4 w 10"/>
                  <a:gd name="T5" fmla="*/ 7 h 14"/>
                  <a:gd name="T6" fmla="*/ 0 w 10"/>
                  <a:gd name="T7" fmla="*/ 0 h 14"/>
                  <a:gd name="T8" fmla="*/ 0 w 10"/>
                  <a:gd name="T9" fmla="*/ 0 h 14"/>
                  <a:gd name="T10" fmla="*/ 5 w 10"/>
                  <a:gd name="T11" fmla="*/ 7 h 14"/>
                  <a:gd name="T12" fmla="*/ 10 w 1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lnTo>
                      <a:pt x="10" y="14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7"/>
                    </a:lnTo>
                    <a:lnTo>
                      <a:pt x="10" y="1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7" name="ïšḻiḍê">
                <a:extLst>
                  <a:ext uri="{FF2B5EF4-FFF2-40B4-BE49-F238E27FC236}">
                    <a16:creationId xmlns:a16="http://schemas.microsoft.com/office/drawing/2014/main" xmlns="" id="{80C55BD4-999A-4F5B-830B-7263AFE62E0C}"/>
                  </a:ext>
                </a:extLst>
              </p:cNvPr>
              <p:cNvSpPr/>
              <p:nvPr/>
            </p:nvSpPr>
            <p:spPr bwMode="auto">
              <a:xfrm>
                <a:off x="5149893" y="2498272"/>
                <a:ext cx="30720" cy="36861"/>
              </a:xfrm>
              <a:custGeom>
                <a:avLst/>
                <a:gdLst>
                  <a:gd name="T0" fmla="*/ 10 w 10"/>
                  <a:gd name="T1" fmla="*/ 13 h 13"/>
                  <a:gd name="T2" fmla="*/ 10 w 10"/>
                  <a:gd name="T3" fmla="*/ 13 h 13"/>
                  <a:gd name="T4" fmla="*/ 7 w 10"/>
                  <a:gd name="T5" fmla="*/ 11 h 13"/>
                  <a:gd name="T6" fmla="*/ 5 w 10"/>
                  <a:gd name="T7" fmla="*/ 7 h 13"/>
                  <a:gd name="T8" fmla="*/ 0 w 10"/>
                  <a:gd name="T9" fmla="*/ 0 h 13"/>
                  <a:gd name="T10" fmla="*/ 0 w 10"/>
                  <a:gd name="T11" fmla="*/ 0 h 13"/>
                  <a:gd name="T12" fmla="*/ 6 w 10"/>
                  <a:gd name="T13" fmla="*/ 6 h 13"/>
                  <a:gd name="T14" fmla="*/ 10 w 10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3">
                    <a:moveTo>
                      <a:pt x="10" y="13"/>
                    </a:moveTo>
                    <a:lnTo>
                      <a:pt x="10" y="13"/>
                    </a:lnTo>
                    <a:lnTo>
                      <a:pt x="7" y="11"/>
                    </a:lnTo>
                    <a:lnTo>
                      <a:pt x="5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10" y="1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8" name="ïslïďè">
                <a:extLst>
                  <a:ext uri="{FF2B5EF4-FFF2-40B4-BE49-F238E27FC236}">
                    <a16:creationId xmlns:a16="http://schemas.microsoft.com/office/drawing/2014/main" xmlns="" id="{0A8B5161-AA49-4851-BB06-2C967BDEF360}"/>
                  </a:ext>
                </a:extLst>
              </p:cNvPr>
              <p:cNvSpPr/>
              <p:nvPr/>
            </p:nvSpPr>
            <p:spPr bwMode="auto">
              <a:xfrm>
                <a:off x="5180609" y="2590425"/>
                <a:ext cx="24574" cy="36861"/>
              </a:xfrm>
              <a:custGeom>
                <a:avLst/>
                <a:gdLst>
                  <a:gd name="T0" fmla="*/ 7 w 7"/>
                  <a:gd name="T1" fmla="*/ 10 h 13"/>
                  <a:gd name="T2" fmla="*/ 7 w 7"/>
                  <a:gd name="T3" fmla="*/ 10 h 13"/>
                  <a:gd name="T4" fmla="*/ 7 w 7"/>
                  <a:gd name="T5" fmla="*/ 10 h 13"/>
                  <a:gd name="T6" fmla="*/ 7 w 7"/>
                  <a:gd name="T7" fmla="*/ 13 h 13"/>
                  <a:gd name="T8" fmla="*/ 7 w 7"/>
                  <a:gd name="T9" fmla="*/ 13 h 13"/>
                  <a:gd name="T10" fmla="*/ 3 w 7"/>
                  <a:gd name="T11" fmla="*/ 7 h 13"/>
                  <a:gd name="T12" fmla="*/ 0 w 7"/>
                  <a:gd name="T13" fmla="*/ 0 h 13"/>
                  <a:gd name="T14" fmla="*/ 0 w 7"/>
                  <a:gd name="T15" fmla="*/ 0 h 13"/>
                  <a:gd name="T16" fmla="*/ 4 w 7"/>
                  <a:gd name="T17" fmla="*/ 7 h 13"/>
                  <a:gd name="T18" fmla="*/ 7 w 7"/>
                  <a:gd name="T1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3">
                    <a:moveTo>
                      <a:pt x="7" y="10"/>
                    </a:move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7"/>
                    </a:lnTo>
                    <a:lnTo>
                      <a:pt x="7" y="1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9" name="išļide">
                <a:extLst>
                  <a:ext uri="{FF2B5EF4-FFF2-40B4-BE49-F238E27FC236}">
                    <a16:creationId xmlns:a16="http://schemas.microsoft.com/office/drawing/2014/main" xmlns="" id="{A7C48D59-08CC-40AE-8317-519EAC73991E}"/>
                  </a:ext>
                </a:extLst>
              </p:cNvPr>
              <p:cNvSpPr/>
              <p:nvPr/>
            </p:nvSpPr>
            <p:spPr bwMode="auto">
              <a:xfrm>
                <a:off x="5291191" y="2793160"/>
                <a:ext cx="12287" cy="24574"/>
              </a:xfrm>
              <a:custGeom>
                <a:avLst/>
                <a:gdLst>
                  <a:gd name="T0" fmla="*/ 3 w 3"/>
                  <a:gd name="T1" fmla="*/ 4 h 9"/>
                  <a:gd name="T2" fmla="*/ 3 w 3"/>
                  <a:gd name="T3" fmla="*/ 4 h 9"/>
                  <a:gd name="T4" fmla="*/ 2 w 3"/>
                  <a:gd name="T5" fmla="*/ 3 h 9"/>
                  <a:gd name="T6" fmla="*/ 2 w 3"/>
                  <a:gd name="T7" fmla="*/ 4 h 9"/>
                  <a:gd name="T8" fmla="*/ 3 w 3"/>
                  <a:gd name="T9" fmla="*/ 9 h 9"/>
                  <a:gd name="T10" fmla="*/ 3 w 3"/>
                  <a:gd name="T11" fmla="*/ 9 h 9"/>
                  <a:gd name="T12" fmla="*/ 0 w 3"/>
                  <a:gd name="T13" fmla="*/ 3 h 9"/>
                  <a:gd name="T14" fmla="*/ 0 w 3"/>
                  <a:gd name="T15" fmla="*/ 2 h 9"/>
                  <a:gd name="T16" fmla="*/ 2 w 3"/>
                  <a:gd name="T17" fmla="*/ 0 h 9"/>
                  <a:gd name="T18" fmla="*/ 2 w 3"/>
                  <a:gd name="T19" fmla="*/ 0 h 9"/>
                  <a:gd name="T20" fmla="*/ 2 w 3"/>
                  <a:gd name="T21" fmla="*/ 3 h 9"/>
                  <a:gd name="T22" fmla="*/ 3 w 3"/>
                  <a:gd name="T2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4"/>
                    </a:moveTo>
                    <a:lnTo>
                      <a:pt x="3" y="4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3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0" name="íṩļîďè">
                <a:extLst>
                  <a:ext uri="{FF2B5EF4-FFF2-40B4-BE49-F238E27FC236}">
                    <a16:creationId xmlns:a16="http://schemas.microsoft.com/office/drawing/2014/main" xmlns="" id="{B2D88567-FF99-42F3-8660-0B064DF4E14F}"/>
                  </a:ext>
                </a:extLst>
              </p:cNvPr>
              <p:cNvSpPr/>
              <p:nvPr/>
            </p:nvSpPr>
            <p:spPr bwMode="auto">
              <a:xfrm>
                <a:off x="5223616" y="4200030"/>
                <a:ext cx="18433" cy="49148"/>
              </a:xfrm>
              <a:custGeom>
                <a:avLst/>
                <a:gdLst>
                  <a:gd name="T0" fmla="*/ 4 w 6"/>
                  <a:gd name="T1" fmla="*/ 9 h 16"/>
                  <a:gd name="T2" fmla="*/ 4 w 6"/>
                  <a:gd name="T3" fmla="*/ 9 h 16"/>
                  <a:gd name="T4" fmla="*/ 3 w 6"/>
                  <a:gd name="T5" fmla="*/ 13 h 16"/>
                  <a:gd name="T6" fmla="*/ 0 w 6"/>
                  <a:gd name="T7" fmla="*/ 16 h 16"/>
                  <a:gd name="T8" fmla="*/ 0 w 6"/>
                  <a:gd name="T9" fmla="*/ 16 h 16"/>
                  <a:gd name="T10" fmla="*/ 1 w 6"/>
                  <a:gd name="T11" fmla="*/ 9 h 16"/>
                  <a:gd name="T12" fmla="*/ 4 w 6"/>
                  <a:gd name="T13" fmla="*/ 3 h 16"/>
                  <a:gd name="T14" fmla="*/ 4 w 6"/>
                  <a:gd name="T15" fmla="*/ 3 h 16"/>
                  <a:gd name="T16" fmla="*/ 6 w 6"/>
                  <a:gd name="T17" fmla="*/ 0 h 16"/>
                  <a:gd name="T18" fmla="*/ 6 w 6"/>
                  <a:gd name="T19" fmla="*/ 0 h 16"/>
                  <a:gd name="T20" fmla="*/ 4 w 6"/>
                  <a:gd name="T21" fmla="*/ 6 h 16"/>
                  <a:gd name="T22" fmla="*/ 4 w 6"/>
                  <a:gd name="T2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16">
                    <a:moveTo>
                      <a:pt x="4" y="9"/>
                    </a:moveTo>
                    <a:lnTo>
                      <a:pt x="4" y="9"/>
                    </a:lnTo>
                    <a:lnTo>
                      <a:pt x="3" y="1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9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6"/>
                    </a:lnTo>
                    <a:lnTo>
                      <a:pt x="4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1" name="ïṣḻíḍè">
                <a:extLst>
                  <a:ext uri="{FF2B5EF4-FFF2-40B4-BE49-F238E27FC236}">
                    <a16:creationId xmlns:a16="http://schemas.microsoft.com/office/drawing/2014/main" xmlns="" id="{7735056D-6796-40E4-B15F-5D235F02BC05}"/>
                  </a:ext>
                </a:extLst>
              </p:cNvPr>
              <p:cNvSpPr/>
              <p:nvPr/>
            </p:nvSpPr>
            <p:spPr bwMode="auto">
              <a:xfrm>
                <a:off x="5180609" y="4304469"/>
                <a:ext cx="24574" cy="24574"/>
              </a:xfrm>
              <a:custGeom>
                <a:avLst/>
                <a:gdLst>
                  <a:gd name="T0" fmla="*/ 0 w 7"/>
                  <a:gd name="T1" fmla="*/ 9 h 9"/>
                  <a:gd name="T2" fmla="*/ 0 w 7"/>
                  <a:gd name="T3" fmla="*/ 9 h 9"/>
                  <a:gd name="T4" fmla="*/ 3 w 7"/>
                  <a:gd name="T5" fmla="*/ 6 h 9"/>
                  <a:gd name="T6" fmla="*/ 4 w 7"/>
                  <a:gd name="T7" fmla="*/ 2 h 9"/>
                  <a:gd name="T8" fmla="*/ 5 w 7"/>
                  <a:gd name="T9" fmla="*/ 0 h 9"/>
                  <a:gd name="T10" fmla="*/ 7 w 7"/>
                  <a:gd name="T11" fmla="*/ 0 h 9"/>
                  <a:gd name="T12" fmla="*/ 7 w 7"/>
                  <a:gd name="T13" fmla="*/ 0 h 9"/>
                  <a:gd name="T14" fmla="*/ 3 w 7"/>
                  <a:gd name="T15" fmla="*/ 6 h 9"/>
                  <a:gd name="T16" fmla="*/ 1 w 7"/>
                  <a:gd name="T17" fmla="*/ 9 h 9"/>
                  <a:gd name="T18" fmla="*/ 0 w 7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9">
                    <a:moveTo>
                      <a:pt x="0" y="9"/>
                    </a:moveTo>
                    <a:lnTo>
                      <a:pt x="0" y="9"/>
                    </a:lnTo>
                    <a:lnTo>
                      <a:pt x="3" y="6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6"/>
                    </a:lnTo>
                    <a:lnTo>
                      <a:pt x="1" y="9"/>
                    </a:lnTo>
                    <a:lnTo>
                      <a:pt x="0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2" name="îṣľiḓê">
                <a:extLst>
                  <a:ext uri="{FF2B5EF4-FFF2-40B4-BE49-F238E27FC236}">
                    <a16:creationId xmlns:a16="http://schemas.microsoft.com/office/drawing/2014/main" xmlns="" id="{534BAC1B-12CC-4941-9BCB-9B27BC51AA16}"/>
                  </a:ext>
                </a:extLst>
              </p:cNvPr>
              <p:cNvSpPr/>
              <p:nvPr/>
            </p:nvSpPr>
            <p:spPr bwMode="auto">
              <a:xfrm>
                <a:off x="4080920" y="4900392"/>
                <a:ext cx="30720" cy="12287"/>
              </a:xfrm>
              <a:custGeom>
                <a:avLst/>
                <a:gdLst>
                  <a:gd name="T0" fmla="*/ 2 w 8"/>
                  <a:gd name="T1" fmla="*/ 4 h 4"/>
                  <a:gd name="T2" fmla="*/ 2 w 8"/>
                  <a:gd name="T3" fmla="*/ 4 h 4"/>
                  <a:gd name="T4" fmla="*/ 4 w 8"/>
                  <a:gd name="T5" fmla="*/ 3 h 4"/>
                  <a:gd name="T6" fmla="*/ 4 w 8"/>
                  <a:gd name="T7" fmla="*/ 3 h 4"/>
                  <a:gd name="T8" fmla="*/ 2 w 8"/>
                  <a:gd name="T9" fmla="*/ 3 h 4"/>
                  <a:gd name="T10" fmla="*/ 2 w 8"/>
                  <a:gd name="T11" fmla="*/ 3 h 4"/>
                  <a:gd name="T12" fmla="*/ 0 w 8"/>
                  <a:gd name="T13" fmla="*/ 3 h 4"/>
                  <a:gd name="T14" fmla="*/ 2 w 8"/>
                  <a:gd name="T15" fmla="*/ 0 h 4"/>
                  <a:gd name="T16" fmla="*/ 2 w 8"/>
                  <a:gd name="T17" fmla="*/ 0 h 4"/>
                  <a:gd name="T18" fmla="*/ 5 w 8"/>
                  <a:gd name="T19" fmla="*/ 0 h 4"/>
                  <a:gd name="T20" fmla="*/ 8 w 8"/>
                  <a:gd name="T21" fmla="*/ 0 h 4"/>
                  <a:gd name="T22" fmla="*/ 8 w 8"/>
                  <a:gd name="T23" fmla="*/ 0 h 4"/>
                  <a:gd name="T24" fmla="*/ 7 w 8"/>
                  <a:gd name="T25" fmla="*/ 2 h 4"/>
                  <a:gd name="T26" fmla="*/ 5 w 8"/>
                  <a:gd name="T27" fmla="*/ 3 h 4"/>
                  <a:gd name="T28" fmla="*/ 2 w 8"/>
                  <a:gd name="T2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lnTo>
                      <a:pt x="2" y="4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2"/>
                    </a:lnTo>
                    <a:lnTo>
                      <a:pt x="5" y="3"/>
                    </a:lnTo>
                    <a:lnTo>
                      <a:pt x="2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3" name="iśḻíḋê">
                <a:extLst>
                  <a:ext uri="{FF2B5EF4-FFF2-40B4-BE49-F238E27FC236}">
                    <a16:creationId xmlns:a16="http://schemas.microsoft.com/office/drawing/2014/main" xmlns="" id="{12C8A868-640F-43B6-96CF-FCAAF73027B3}"/>
                  </a:ext>
                </a:extLst>
              </p:cNvPr>
              <p:cNvSpPr/>
              <p:nvPr/>
            </p:nvSpPr>
            <p:spPr bwMode="auto">
              <a:xfrm>
                <a:off x="4111636" y="4875818"/>
                <a:ext cx="30720" cy="24574"/>
              </a:xfrm>
              <a:custGeom>
                <a:avLst/>
                <a:gdLst>
                  <a:gd name="T0" fmla="*/ 3 w 10"/>
                  <a:gd name="T1" fmla="*/ 4 h 9"/>
                  <a:gd name="T2" fmla="*/ 3 w 10"/>
                  <a:gd name="T3" fmla="*/ 4 h 9"/>
                  <a:gd name="T4" fmla="*/ 6 w 10"/>
                  <a:gd name="T5" fmla="*/ 3 h 9"/>
                  <a:gd name="T6" fmla="*/ 6 w 10"/>
                  <a:gd name="T7" fmla="*/ 3 h 9"/>
                  <a:gd name="T8" fmla="*/ 7 w 10"/>
                  <a:gd name="T9" fmla="*/ 1 h 9"/>
                  <a:gd name="T10" fmla="*/ 7 w 10"/>
                  <a:gd name="T11" fmla="*/ 0 h 9"/>
                  <a:gd name="T12" fmla="*/ 9 w 10"/>
                  <a:gd name="T13" fmla="*/ 0 h 9"/>
                  <a:gd name="T14" fmla="*/ 9 w 10"/>
                  <a:gd name="T15" fmla="*/ 0 h 9"/>
                  <a:gd name="T16" fmla="*/ 9 w 10"/>
                  <a:gd name="T17" fmla="*/ 0 h 9"/>
                  <a:gd name="T18" fmla="*/ 10 w 10"/>
                  <a:gd name="T19" fmla="*/ 1 h 9"/>
                  <a:gd name="T20" fmla="*/ 10 w 10"/>
                  <a:gd name="T21" fmla="*/ 1 h 9"/>
                  <a:gd name="T22" fmla="*/ 10 w 10"/>
                  <a:gd name="T23" fmla="*/ 1 h 9"/>
                  <a:gd name="T24" fmla="*/ 9 w 10"/>
                  <a:gd name="T25" fmla="*/ 3 h 9"/>
                  <a:gd name="T26" fmla="*/ 7 w 10"/>
                  <a:gd name="T27" fmla="*/ 4 h 9"/>
                  <a:gd name="T28" fmla="*/ 6 w 10"/>
                  <a:gd name="T29" fmla="*/ 6 h 9"/>
                  <a:gd name="T30" fmla="*/ 3 w 10"/>
                  <a:gd name="T31" fmla="*/ 9 h 9"/>
                  <a:gd name="T32" fmla="*/ 3 w 10"/>
                  <a:gd name="T33" fmla="*/ 9 h 9"/>
                  <a:gd name="T34" fmla="*/ 0 w 10"/>
                  <a:gd name="T35" fmla="*/ 7 h 9"/>
                  <a:gd name="T36" fmla="*/ 2 w 10"/>
                  <a:gd name="T37" fmla="*/ 6 h 9"/>
                  <a:gd name="T38" fmla="*/ 3 w 10"/>
                  <a:gd name="T3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9">
                    <a:moveTo>
                      <a:pt x="3" y="4"/>
                    </a:moveTo>
                    <a:lnTo>
                      <a:pt x="3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7" y="4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4" name="i$1ïḍe">
                <a:extLst>
                  <a:ext uri="{FF2B5EF4-FFF2-40B4-BE49-F238E27FC236}">
                    <a16:creationId xmlns:a16="http://schemas.microsoft.com/office/drawing/2014/main" xmlns="" id="{C527E0AA-F8DE-4E13-9196-0072C1271E7A}"/>
                  </a:ext>
                </a:extLst>
              </p:cNvPr>
              <p:cNvSpPr/>
              <p:nvPr/>
            </p:nvSpPr>
            <p:spPr bwMode="auto">
              <a:xfrm>
                <a:off x="4977875" y="4617790"/>
                <a:ext cx="18433" cy="24574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0 h 8"/>
                  <a:gd name="T4" fmla="*/ 4 w 7"/>
                  <a:gd name="T5" fmla="*/ 6 h 8"/>
                  <a:gd name="T6" fmla="*/ 0 w 7"/>
                  <a:gd name="T7" fmla="*/ 8 h 8"/>
                  <a:gd name="T8" fmla="*/ 0 w 7"/>
                  <a:gd name="T9" fmla="*/ 8 h 8"/>
                  <a:gd name="T10" fmla="*/ 1 w 7"/>
                  <a:gd name="T11" fmla="*/ 6 h 8"/>
                  <a:gd name="T12" fmla="*/ 4 w 7"/>
                  <a:gd name="T13" fmla="*/ 1 h 8"/>
                  <a:gd name="T14" fmla="*/ 4 w 7"/>
                  <a:gd name="T15" fmla="*/ 1 h 8"/>
                  <a:gd name="T16" fmla="*/ 5 w 7"/>
                  <a:gd name="T17" fmla="*/ 0 h 8"/>
                  <a:gd name="T18" fmla="*/ 5 w 7"/>
                  <a:gd name="T19" fmla="*/ 0 h 8"/>
                  <a:gd name="T20" fmla="*/ 5 w 7"/>
                  <a:gd name="T21" fmla="*/ 1 h 8"/>
                  <a:gd name="T22" fmla="*/ 7 w 7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5" name="i$ľíḋê">
                <a:extLst>
                  <a:ext uri="{FF2B5EF4-FFF2-40B4-BE49-F238E27FC236}">
                    <a16:creationId xmlns:a16="http://schemas.microsoft.com/office/drawing/2014/main" xmlns="" id="{2D94DCA2-4235-4632-9CCA-1A7BEC643D92}"/>
                  </a:ext>
                </a:extLst>
              </p:cNvPr>
              <p:cNvSpPr/>
              <p:nvPr/>
            </p:nvSpPr>
            <p:spPr bwMode="auto">
              <a:xfrm>
                <a:off x="4044059" y="4912679"/>
                <a:ext cx="18433" cy="12287"/>
              </a:xfrm>
              <a:custGeom>
                <a:avLst/>
                <a:gdLst>
                  <a:gd name="T0" fmla="*/ 3 w 7"/>
                  <a:gd name="T1" fmla="*/ 5 h 5"/>
                  <a:gd name="T2" fmla="*/ 3 w 7"/>
                  <a:gd name="T3" fmla="*/ 5 h 5"/>
                  <a:gd name="T4" fmla="*/ 1 w 7"/>
                  <a:gd name="T5" fmla="*/ 5 h 5"/>
                  <a:gd name="T6" fmla="*/ 0 w 7"/>
                  <a:gd name="T7" fmla="*/ 5 h 5"/>
                  <a:gd name="T8" fmla="*/ 0 w 7"/>
                  <a:gd name="T9" fmla="*/ 3 h 5"/>
                  <a:gd name="T10" fmla="*/ 0 w 7"/>
                  <a:gd name="T11" fmla="*/ 3 h 5"/>
                  <a:gd name="T12" fmla="*/ 3 w 7"/>
                  <a:gd name="T13" fmla="*/ 2 h 5"/>
                  <a:gd name="T14" fmla="*/ 6 w 7"/>
                  <a:gd name="T15" fmla="*/ 0 h 5"/>
                  <a:gd name="T16" fmla="*/ 7 w 7"/>
                  <a:gd name="T17" fmla="*/ 0 h 5"/>
                  <a:gd name="T18" fmla="*/ 7 w 7"/>
                  <a:gd name="T19" fmla="*/ 0 h 5"/>
                  <a:gd name="T20" fmla="*/ 3 w 7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3" y="5"/>
                    </a:moveTo>
                    <a:lnTo>
                      <a:pt x="3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6" name="î$ḻídê">
                <a:extLst>
                  <a:ext uri="{FF2B5EF4-FFF2-40B4-BE49-F238E27FC236}">
                    <a16:creationId xmlns:a16="http://schemas.microsoft.com/office/drawing/2014/main" xmlns="" id="{070DEAF5-7FFA-4402-B2B3-E6FF3718B9EE}"/>
                  </a:ext>
                </a:extLst>
              </p:cNvPr>
              <p:cNvSpPr/>
              <p:nvPr/>
            </p:nvSpPr>
            <p:spPr bwMode="auto">
              <a:xfrm>
                <a:off x="4947155" y="4654651"/>
                <a:ext cx="18433" cy="18433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7 h 7"/>
                  <a:gd name="T4" fmla="*/ 2 w 5"/>
                  <a:gd name="T5" fmla="*/ 3 h 7"/>
                  <a:gd name="T6" fmla="*/ 5 w 5"/>
                  <a:gd name="T7" fmla="*/ 0 h 7"/>
                  <a:gd name="T8" fmla="*/ 5 w 5"/>
                  <a:gd name="T9" fmla="*/ 0 h 7"/>
                  <a:gd name="T10" fmla="*/ 4 w 5"/>
                  <a:gd name="T11" fmla="*/ 5 h 7"/>
                  <a:gd name="T12" fmla="*/ 1 w 5"/>
                  <a:gd name="T13" fmla="*/ 7 h 7"/>
                  <a:gd name="T14" fmla="*/ 1 w 5"/>
                  <a:gd name="T15" fmla="*/ 7 h 7"/>
                  <a:gd name="T16" fmla="*/ 0 w 5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7" name="ïŝḷïḋè">
                <a:extLst>
                  <a:ext uri="{FF2B5EF4-FFF2-40B4-BE49-F238E27FC236}">
                    <a16:creationId xmlns:a16="http://schemas.microsoft.com/office/drawing/2014/main" xmlns="" id="{FF1F91D9-BABF-4F32-B09C-625308A5F36C}"/>
                  </a:ext>
                </a:extLst>
              </p:cNvPr>
              <p:cNvSpPr/>
              <p:nvPr/>
            </p:nvSpPr>
            <p:spPr bwMode="auto">
              <a:xfrm>
                <a:off x="4025626" y="4924966"/>
                <a:ext cx="18433" cy="6145"/>
              </a:xfrm>
              <a:custGeom>
                <a:avLst/>
                <a:gdLst>
                  <a:gd name="T0" fmla="*/ 6 w 6"/>
                  <a:gd name="T1" fmla="*/ 1 h 3"/>
                  <a:gd name="T2" fmla="*/ 6 w 6"/>
                  <a:gd name="T3" fmla="*/ 1 h 3"/>
                  <a:gd name="T4" fmla="*/ 3 w 6"/>
                  <a:gd name="T5" fmla="*/ 3 h 3"/>
                  <a:gd name="T6" fmla="*/ 0 w 6"/>
                  <a:gd name="T7" fmla="*/ 3 h 3"/>
                  <a:gd name="T8" fmla="*/ 0 w 6"/>
                  <a:gd name="T9" fmla="*/ 3 h 3"/>
                  <a:gd name="T10" fmla="*/ 2 w 6"/>
                  <a:gd name="T11" fmla="*/ 1 h 3"/>
                  <a:gd name="T12" fmla="*/ 3 w 6"/>
                  <a:gd name="T13" fmla="*/ 0 h 3"/>
                  <a:gd name="T14" fmla="*/ 3 w 6"/>
                  <a:gd name="T15" fmla="*/ 0 h 3"/>
                  <a:gd name="T16" fmla="*/ 3 w 6"/>
                  <a:gd name="T17" fmla="*/ 1 h 3"/>
                  <a:gd name="T18" fmla="*/ 6 w 6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lnTo>
                      <a:pt x="6" y="1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6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8" name="ïş1ïdê">
                <a:extLst>
                  <a:ext uri="{FF2B5EF4-FFF2-40B4-BE49-F238E27FC236}">
                    <a16:creationId xmlns:a16="http://schemas.microsoft.com/office/drawing/2014/main" xmlns="" id="{15E63E5B-EEDA-4845-9804-4F1A164418BA}"/>
                  </a:ext>
                </a:extLst>
              </p:cNvPr>
              <p:cNvSpPr/>
              <p:nvPr/>
            </p:nvSpPr>
            <p:spPr bwMode="auto">
              <a:xfrm>
                <a:off x="2581900" y="4869671"/>
                <a:ext cx="24574" cy="12287"/>
              </a:xfrm>
              <a:custGeom>
                <a:avLst/>
                <a:gdLst>
                  <a:gd name="T0" fmla="*/ 2 w 9"/>
                  <a:gd name="T1" fmla="*/ 1 h 4"/>
                  <a:gd name="T2" fmla="*/ 2 w 9"/>
                  <a:gd name="T3" fmla="*/ 1 h 4"/>
                  <a:gd name="T4" fmla="*/ 0 w 9"/>
                  <a:gd name="T5" fmla="*/ 0 h 4"/>
                  <a:gd name="T6" fmla="*/ 2 w 9"/>
                  <a:gd name="T7" fmla="*/ 0 h 4"/>
                  <a:gd name="T8" fmla="*/ 3 w 9"/>
                  <a:gd name="T9" fmla="*/ 0 h 4"/>
                  <a:gd name="T10" fmla="*/ 3 w 9"/>
                  <a:gd name="T11" fmla="*/ 0 h 4"/>
                  <a:gd name="T12" fmla="*/ 6 w 9"/>
                  <a:gd name="T13" fmla="*/ 1 h 4"/>
                  <a:gd name="T14" fmla="*/ 9 w 9"/>
                  <a:gd name="T15" fmla="*/ 4 h 4"/>
                  <a:gd name="T16" fmla="*/ 9 w 9"/>
                  <a:gd name="T17" fmla="*/ 4 h 4"/>
                  <a:gd name="T18" fmla="*/ 5 w 9"/>
                  <a:gd name="T19" fmla="*/ 2 h 4"/>
                  <a:gd name="T20" fmla="*/ 2 w 9"/>
                  <a:gd name="T2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4">
                    <a:moveTo>
                      <a:pt x="2" y="1"/>
                    </a:moveTo>
                    <a:lnTo>
                      <a:pt x="2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5" y="2"/>
                    </a:lnTo>
                    <a:lnTo>
                      <a:pt x="2" y="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işlïḍê">
                <a:extLst>
                  <a:ext uri="{FF2B5EF4-FFF2-40B4-BE49-F238E27FC236}">
                    <a16:creationId xmlns:a16="http://schemas.microsoft.com/office/drawing/2014/main" xmlns="" id="{1089E3DA-C918-4E6D-A16F-2957344918B5}"/>
                  </a:ext>
                </a:extLst>
              </p:cNvPr>
              <p:cNvSpPr/>
              <p:nvPr/>
            </p:nvSpPr>
            <p:spPr bwMode="auto">
              <a:xfrm>
                <a:off x="2108846" y="4642362"/>
                <a:ext cx="18433" cy="18433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0 h 6"/>
                  <a:gd name="T4" fmla="*/ 3 w 7"/>
                  <a:gd name="T5" fmla="*/ 2 h 6"/>
                  <a:gd name="T6" fmla="*/ 7 w 7"/>
                  <a:gd name="T7" fmla="*/ 6 h 6"/>
                  <a:gd name="T8" fmla="*/ 7 w 7"/>
                  <a:gd name="T9" fmla="*/ 6 h 6"/>
                  <a:gd name="T10" fmla="*/ 5 w 7"/>
                  <a:gd name="T11" fmla="*/ 5 h 6"/>
                  <a:gd name="T12" fmla="*/ 0 w 7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íSlïḋe">
                <a:extLst>
                  <a:ext uri="{FF2B5EF4-FFF2-40B4-BE49-F238E27FC236}">
                    <a16:creationId xmlns:a16="http://schemas.microsoft.com/office/drawing/2014/main" xmlns="" id="{83A70C26-D713-40C9-88C6-9F4F175AADCA}"/>
                  </a:ext>
                </a:extLst>
              </p:cNvPr>
              <p:cNvSpPr/>
              <p:nvPr/>
            </p:nvSpPr>
            <p:spPr bwMode="auto">
              <a:xfrm>
                <a:off x="1973689" y="3690114"/>
                <a:ext cx="12287" cy="24574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9 h 9"/>
                  <a:gd name="T4" fmla="*/ 1 w 2"/>
                  <a:gd name="T5" fmla="*/ 5 h 9"/>
                  <a:gd name="T6" fmla="*/ 0 w 2"/>
                  <a:gd name="T7" fmla="*/ 0 h 9"/>
                  <a:gd name="T8" fmla="*/ 0 w 2"/>
                  <a:gd name="T9" fmla="*/ 0 h 9"/>
                  <a:gd name="T10" fmla="*/ 1 w 2"/>
                  <a:gd name="T11" fmla="*/ 5 h 9"/>
                  <a:gd name="T12" fmla="*/ 2 w 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lnTo>
                      <a:pt x="2" y="9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1" name="ïśľíḑé">
                <a:extLst>
                  <a:ext uri="{FF2B5EF4-FFF2-40B4-BE49-F238E27FC236}">
                    <a16:creationId xmlns:a16="http://schemas.microsoft.com/office/drawing/2014/main" xmlns="" id="{F1B6F2D5-4D96-488D-A5EF-DC3FFEE0CA13}"/>
                  </a:ext>
                </a:extLst>
              </p:cNvPr>
              <p:cNvSpPr/>
              <p:nvPr/>
            </p:nvSpPr>
            <p:spPr bwMode="auto">
              <a:xfrm>
                <a:off x="1973689" y="3690114"/>
                <a:ext cx="12287" cy="24574"/>
              </a:xfrm>
              <a:custGeom>
                <a:avLst/>
                <a:gdLst>
                  <a:gd name="T0" fmla="*/ 2 w 2"/>
                  <a:gd name="T1" fmla="*/ 9 h 9"/>
                  <a:gd name="T2" fmla="*/ 2 w 2"/>
                  <a:gd name="T3" fmla="*/ 9 h 9"/>
                  <a:gd name="T4" fmla="*/ 1 w 2"/>
                  <a:gd name="T5" fmla="*/ 5 h 9"/>
                  <a:gd name="T6" fmla="*/ 0 w 2"/>
                  <a:gd name="T7" fmla="*/ 0 h 9"/>
                  <a:gd name="T8" fmla="*/ 0 w 2"/>
                  <a:gd name="T9" fmla="*/ 0 h 9"/>
                  <a:gd name="T10" fmla="*/ 1 w 2"/>
                  <a:gd name="T11" fmla="*/ 5 h 9"/>
                  <a:gd name="T12" fmla="*/ 2 w 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lnTo>
                      <a:pt x="2" y="9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2" name="ïṣliḍé">
                <a:extLst>
                  <a:ext uri="{FF2B5EF4-FFF2-40B4-BE49-F238E27FC236}">
                    <a16:creationId xmlns:a16="http://schemas.microsoft.com/office/drawing/2014/main" xmlns="" id="{1B162419-C4EF-4985-B412-53DF1830447E}"/>
                  </a:ext>
                </a:extLst>
              </p:cNvPr>
              <p:cNvSpPr/>
              <p:nvPr/>
            </p:nvSpPr>
            <p:spPr bwMode="auto">
              <a:xfrm>
                <a:off x="1973689" y="3161771"/>
                <a:ext cx="6145" cy="24574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  <a:gd name="T4" fmla="*/ 0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2 w 3"/>
                  <a:gd name="T11" fmla="*/ 1 h 7"/>
                  <a:gd name="T12" fmla="*/ 2 w 3"/>
                  <a:gd name="T13" fmla="*/ 1 h 7"/>
                  <a:gd name="T14" fmla="*/ 3 w 3"/>
                  <a:gd name="T15" fmla="*/ 0 h 7"/>
                  <a:gd name="T16" fmla="*/ 3 w 3"/>
                  <a:gd name="T17" fmla="*/ 0 h 7"/>
                  <a:gd name="T18" fmla="*/ 3 w 3"/>
                  <a:gd name="T19" fmla="*/ 0 h 7"/>
                  <a:gd name="T20" fmla="*/ 2 w 3"/>
                  <a:gd name="T21" fmla="*/ 0 h 7"/>
                  <a:gd name="T22" fmla="*/ 0 w 3"/>
                  <a:gd name="T2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3" name="iṡ1ïdè">
                <a:extLst>
                  <a:ext uri="{FF2B5EF4-FFF2-40B4-BE49-F238E27FC236}">
                    <a16:creationId xmlns:a16="http://schemas.microsoft.com/office/drawing/2014/main" xmlns="" id="{49EC854E-1A22-44A3-9773-99728582C22E}"/>
                  </a:ext>
                </a:extLst>
              </p:cNvPr>
              <p:cNvSpPr/>
              <p:nvPr/>
            </p:nvSpPr>
            <p:spPr bwMode="auto">
              <a:xfrm>
                <a:off x="1973689" y="3161771"/>
                <a:ext cx="6145" cy="24574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4 h 7"/>
                  <a:gd name="T4" fmla="*/ 0 w 3"/>
                  <a:gd name="T5" fmla="*/ 6 h 7"/>
                  <a:gd name="T6" fmla="*/ 2 w 3"/>
                  <a:gd name="T7" fmla="*/ 7 h 7"/>
                  <a:gd name="T8" fmla="*/ 2 w 3"/>
                  <a:gd name="T9" fmla="*/ 7 h 7"/>
                  <a:gd name="T10" fmla="*/ 2 w 3"/>
                  <a:gd name="T11" fmla="*/ 1 h 7"/>
                  <a:gd name="T12" fmla="*/ 2 w 3"/>
                  <a:gd name="T13" fmla="*/ 1 h 7"/>
                  <a:gd name="T14" fmla="*/ 3 w 3"/>
                  <a:gd name="T15" fmla="*/ 0 h 7"/>
                  <a:gd name="T16" fmla="*/ 3 w 3"/>
                  <a:gd name="T17" fmla="*/ 0 h 7"/>
                  <a:gd name="T18" fmla="*/ 3 w 3"/>
                  <a:gd name="T19" fmla="*/ 0 h 7"/>
                  <a:gd name="T20" fmla="*/ 2 w 3"/>
                  <a:gd name="T21" fmla="*/ 0 h 7"/>
                  <a:gd name="T22" fmla="*/ 0 w 3"/>
                  <a:gd name="T2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lnTo>
                      <a:pt x="0" y="4"/>
                    </a:lnTo>
                    <a:lnTo>
                      <a:pt x="0" y="6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4" name="ïṡ1îde">
                <a:extLst>
                  <a:ext uri="{FF2B5EF4-FFF2-40B4-BE49-F238E27FC236}">
                    <a16:creationId xmlns:a16="http://schemas.microsoft.com/office/drawing/2014/main" xmlns="" id="{450C2B5E-CD0B-4A1E-874F-819193C2645D}"/>
                  </a:ext>
                </a:extLst>
              </p:cNvPr>
              <p:cNvSpPr/>
              <p:nvPr/>
            </p:nvSpPr>
            <p:spPr bwMode="auto">
              <a:xfrm>
                <a:off x="1801670" y="3597964"/>
                <a:ext cx="6145" cy="24574"/>
              </a:xfrm>
              <a:custGeom>
                <a:avLst/>
                <a:gdLst>
                  <a:gd name="T0" fmla="*/ 1 w 2"/>
                  <a:gd name="T1" fmla="*/ 9 h 9"/>
                  <a:gd name="T2" fmla="*/ 1 w 2"/>
                  <a:gd name="T3" fmla="*/ 9 h 9"/>
                  <a:gd name="T4" fmla="*/ 1 w 2"/>
                  <a:gd name="T5" fmla="*/ 9 h 9"/>
                  <a:gd name="T6" fmla="*/ 1 w 2"/>
                  <a:gd name="T7" fmla="*/ 7 h 9"/>
                  <a:gd name="T8" fmla="*/ 1 w 2"/>
                  <a:gd name="T9" fmla="*/ 3 h 9"/>
                  <a:gd name="T10" fmla="*/ 2 w 2"/>
                  <a:gd name="T11" fmla="*/ 2 h 9"/>
                  <a:gd name="T12" fmla="*/ 2 w 2"/>
                  <a:gd name="T13" fmla="*/ 2 h 9"/>
                  <a:gd name="T14" fmla="*/ 1 w 2"/>
                  <a:gd name="T15" fmla="*/ 0 h 9"/>
                  <a:gd name="T16" fmla="*/ 0 w 2"/>
                  <a:gd name="T17" fmla="*/ 0 h 9"/>
                  <a:gd name="T18" fmla="*/ 0 w 2"/>
                  <a:gd name="T19" fmla="*/ 0 h 9"/>
                  <a:gd name="T20" fmla="*/ 0 w 2"/>
                  <a:gd name="T21" fmla="*/ 3 h 9"/>
                  <a:gd name="T22" fmla="*/ 0 w 2"/>
                  <a:gd name="T23" fmla="*/ 5 h 9"/>
                  <a:gd name="T24" fmla="*/ 1 w 2"/>
                  <a:gd name="T25" fmla="*/ 6 h 9"/>
                  <a:gd name="T26" fmla="*/ 1 w 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1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5" name="ïṣḷidê">
                <a:extLst>
                  <a:ext uri="{FF2B5EF4-FFF2-40B4-BE49-F238E27FC236}">
                    <a16:creationId xmlns:a16="http://schemas.microsoft.com/office/drawing/2014/main" xmlns="" id="{6B7624C1-2746-4E18-A02B-8A497E525147}"/>
                  </a:ext>
                </a:extLst>
              </p:cNvPr>
              <p:cNvSpPr/>
              <p:nvPr/>
            </p:nvSpPr>
            <p:spPr bwMode="auto">
              <a:xfrm>
                <a:off x="1801670" y="3597964"/>
                <a:ext cx="6145" cy="24574"/>
              </a:xfrm>
              <a:custGeom>
                <a:avLst/>
                <a:gdLst>
                  <a:gd name="T0" fmla="*/ 1 w 2"/>
                  <a:gd name="T1" fmla="*/ 9 h 9"/>
                  <a:gd name="T2" fmla="*/ 1 w 2"/>
                  <a:gd name="T3" fmla="*/ 9 h 9"/>
                  <a:gd name="T4" fmla="*/ 1 w 2"/>
                  <a:gd name="T5" fmla="*/ 9 h 9"/>
                  <a:gd name="T6" fmla="*/ 1 w 2"/>
                  <a:gd name="T7" fmla="*/ 7 h 9"/>
                  <a:gd name="T8" fmla="*/ 1 w 2"/>
                  <a:gd name="T9" fmla="*/ 3 h 9"/>
                  <a:gd name="T10" fmla="*/ 2 w 2"/>
                  <a:gd name="T11" fmla="*/ 2 h 9"/>
                  <a:gd name="T12" fmla="*/ 2 w 2"/>
                  <a:gd name="T13" fmla="*/ 2 h 9"/>
                  <a:gd name="T14" fmla="*/ 1 w 2"/>
                  <a:gd name="T15" fmla="*/ 0 h 9"/>
                  <a:gd name="T16" fmla="*/ 0 w 2"/>
                  <a:gd name="T17" fmla="*/ 0 h 9"/>
                  <a:gd name="T18" fmla="*/ 0 w 2"/>
                  <a:gd name="T19" fmla="*/ 0 h 9"/>
                  <a:gd name="T20" fmla="*/ 0 w 2"/>
                  <a:gd name="T21" fmla="*/ 3 h 9"/>
                  <a:gd name="T22" fmla="*/ 0 w 2"/>
                  <a:gd name="T23" fmla="*/ 5 h 9"/>
                  <a:gd name="T24" fmla="*/ 1 w 2"/>
                  <a:gd name="T25" fmla="*/ 6 h 9"/>
                  <a:gd name="T26" fmla="*/ 1 w 2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lnTo>
                      <a:pt x="1" y="9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6"/>
                    </a:lnTo>
                    <a:lnTo>
                      <a:pt x="1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6" name="îsļîďê">
                <a:extLst>
                  <a:ext uri="{FF2B5EF4-FFF2-40B4-BE49-F238E27FC236}">
                    <a16:creationId xmlns:a16="http://schemas.microsoft.com/office/drawing/2014/main" xmlns="" id="{F680BAE5-1B86-46B0-8902-4CD36F001233}"/>
                  </a:ext>
                </a:extLst>
              </p:cNvPr>
              <p:cNvSpPr/>
              <p:nvPr/>
            </p:nvSpPr>
            <p:spPr bwMode="auto">
              <a:xfrm>
                <a:off x="1856964" y="3401371"/>
                <a:ext cx="6145" cy="18433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  <a:gd name="T4" fmla="*/ 1 w 1"/>
                  <a:gd name="T5" fmla="*/ 7 h 7"/>
                  <a:gd name="T6" fmla="*/ 1 w 1"/>
                  <a:gd name="T7" fmla="*/ 6 h 7"/>
                  <a:gd name="T8" fmla="*/ 1 w 1"/>
                  <a:gd name="T9" fmla="*/ 6 h 7"/>
                  <a:gd name="T10" fmla="*/ 1 w 1"/>
                  <a:gd name="T11" fmla="*/ 3 h 7"/>
                  <a:gd name="T12" fmla="*/ 1 w 1"/>
                  <a:gd name="T13" fmla="*/ 0 h 7"/>
                  <a:gd name="T14" fmla="*/ 1 w 1"/>
                  <a:gd name="T15" fmla="*/ 0 h 7"/>
                  <a:gd name="T16" fmla="*/ 1 w 1"/>
                  <a:gd name="T17" fmla="*/ 0 h 7"/>
                  <a:gd name="T18" fmla="*/ 0 w 1"/>
                  <a:gd name="T19" fmla="*/ 2 h 7"/>
                  <a:gd name="T20" fmla="*/ 0 w 1"/>
                  <a:gd name="T21" fmla="*/ 2 h 7"/>
                  <a:gd name="T22" fmla="*/ 0 w 1"/>
                  <a:gd name="T2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lnTo>
                      <a:pt x="0" y="4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7" name="ïṡľîḓè">
                <a:extLst>
                  <a:ext uri="{FF2B5EF4-FFF2-40B4-BE49-F238E27FC236}">
                    <a16:creationId xmlns:a16="http://schemas.microsoft.com/office/drawing/2014/main" xmlns="" id="{724F9D3F-04CA-4970-B2C7-A13FB972F76F}"/>
                  </a:ext>
                </a:extLst>
              </p:cNvPr>
              <p:cNvSpPr/>
              <p:nvPr/>
            </p:nvSpPr>
            <p:spPr bwMode="auto">
              <a:xfrm>
                <a:off x="1856964" y="3401371"/>
                <a:ext cx="6145" cy="18433"/>
              </a:xfrm>
              <a:custGeom>
                <a:avLst/>
                <a:gdLst>
                  <a:gd name="T0" fmla="*/ 0 w 1"/>
                  <a:gd name="T1" fmla="*/ 4 h 7"/>
                  <a:gd name="T2" fmla="*/ 0 w 1"/>
                  <a:gd name="T3" fmla="*/ 4 h 7"/>
                  <a:gd name="T4" fmla="*/ 1 w 1"/>
                  <a:gd name="T5" fmla="*/ 7 h 7"/>
                  <a:gd name="T6" fmla="*/ 1 w 1"/>
                  <a:gd name="T7" fmla="*/ 6 h 7"/>
                  <a:gd name="T8" fmla="*/ 1 w 1"/>
                  <a:gd name="T9" fmla="*/ 6 h 7"/>
                  <a:gd name="T10" fmla="*/ 1 w 1"/>
                  <a:gd name="T11" fmla="*/ 3 h 7"/>
                  <a:gd name="T12" fmla="*/ 1 w 1"/>
                  <a:gd name="T13" fmla="*/ 0 h 7"/>
                  <a:gd name="T14" fmla="*/ 1 w 1"/>
                  <a:gd name="T15" fmla="*/ 0 h 7"/>
                  <a:gd name="T16" fmla="*/ 1 w 1"/>
                  <a:gd name="T17" fmla="*/ 0 h 7"/>
                  <a:gd name="T18" fmla="*/ 0 w 1"/>
                  <a:gd name="T19" fmla="*/ 2 h 7"/>
                  <a:gd name="T20" fmla="*/ 0 w 1"/>
                  <a:gd name="T21" fmla="*/ 2 h 7"/>
                  <a:gd name="T22" fmla="*/ 0 w 1"/>
                  <a:gd name="T2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lnTo>
                      <a:pt x="0" y="4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8" name="ísļîďe">
                <a:extLst>
                  <a:ext uri="{FF2B5EF4-FFF2-40B4-BE49-F238E27FC236}">
                    <a16:creationId xmlns:a16="http://schemas.microsoft.com/office/drawing/2014/main" xmlns="" id="{CCF5F2CD-B5D3-4D44-AEC4-1A0F6DB77D6B}"/>
                  </a:ext>
                </a:extLst>
              </p:cNvPr>
              <p:cNvSpPr/>
              <p:nvPr/>
            </p:nvSpPr>
            <p:spPr bwMode="auto">
              <a:xfrm>
                <a:off x="1826244" y="3444373"/>
                <a:ext cx="6145" cy="18433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0 w 3"/>
                  <a:gd name="T7" fmla="*/ 1 h 5"/>
                  <a:gd name="T8" fmla="*/ 0 w 3"/>
                  <a:gd name="T9" fmla="*/ 1 h 5"/>
                  <a:gd name="T10" fmla="*/ 3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  <a:gd name="T16" fmla="*/ 3 w 3"/>
                  <a:gd name="T17" fmla="*/ 0 h 5"/>
                  <a:gd name="T18" fmla="*/ 3 w 3"/>
                  <a:gd name="T19" fmla="*/ 0 h 5"/>
                  <a:gd name="T20" fmla="*/ 2 w 3"/>
                  <a:gd name="T21" fmla="*/ 0 h 5"/>
                  <a:gd name="T22" fmla="*/ 2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9" name="îṣ1îďê">
                <a:extLst>
                  <a:ext uri="{FF2B5EF4-FFF2-40B4-BE49-F238E27FC236}">
                    <a16:creationId xmlns:a16="http://schemas.microsoft.com/office/drawing/2014/main" xmlns="" id="{DE21AEEF-8DCD-40F8-8B55-0CC0C22F68D3}"/>
                  </a:ext>
                </a:extLst>
              </p:cNvPr>
              <p:cNvSpPr/>
              <p:nvPr/>
            </p:nvSpPr>
            <p:spPr bwMode="auto">
              <a:xfrm>
                <a:off x="1826244" y="3444373"/>
                <a:ext cx="6145" cy="18433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0 h 5"/>
                  <a:gd name="T4" fmla="*/ 2 w 3"/>
                  <a:gd name="T5" fmla="*/ 0 h 5"/>
                  <a:gd name="T6" fmla="*/ 0 w 3"/>
                  <a:gd name="T7" fmla="*/ 1 h 5"/>
                  <a:gd name="T8" fmla="*/ 0 w 3"/>
                  <a:gd name="T9" fmla="*/ 1 h 5"/>
                  <a:gd name="T10" fmla="*/ 3 w 3"/>
                  <a:gd name="T11" fmla="*/ 5 h 5"/>
                  <a:gd name="T12" fmla="*/ 3 w 3"/>
                  <a:gd name="T13" fmla="*/ 5 h 5"/>
                  <a:gd name="T14" fmla="*/ 3 w 3"/>
                  <a:gd name="T15" fmla="*/ 3 h 5"/>
                  <a:gd name="T16" fmla="*/ 3 w 3"/>
                  <a:gd name="T17" fmla="*/ 0 h 5"/>
                  <a:gd name="T18" fmla="*/ 3 w 3"/>
                  <a:gd name="T19" fmla="*/ 0 h 5"/>
                  <a:gd name="T20" fmla="*/ 2 w 3"/>
                  <a:gd name="T21" fmla="*/ 0 h 5"/>
                  <a:gd name="T22" fmla="*/ 2 w 3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0" name="i$liḓê">
                <a:extLst>
                  <a:ext uri="{FF2B5EF4-FFF2-40B4-BE49-F238E27FC236}">
                    <a16:creationId xmlns:a16="http://schemas.microsoft.com/office/drawing/2014/main" xmlns="" id="{11C54CD2-7E9A-49C5-9B91-344ADA578563}"/>
                  </a:ext>
                </a:extLst>
              </p:cNvPr>
              <p:cNvSpPr/>
              <p:nvPr/>
            </p:nvSpPr>
            <p:spPr bwMode="auto">
              <a:xfrm>
                <a:off x="2035124" y="2965179"/>
                <a:ext cx="18433" cy="79868"/>
              </a:xfrm>
              <a:custGeom>
                <a:avLst/>
                <a:gdLst>
                  <a:gd name="T0" fmla="*/ 0 w 7"/>
                  <a:gd name="T1" fmla="*/ 25 h 25"/>
                  <a:gd name="T2" fmla="*/ 0 w 7"/>
                  <a:gd name="T3" fmla="*/ 25 h 25"/>
                  <a:gd name="T4" fmla="*/ 2 w 7"/>
                  <a:gd name="T5" fmla="*/ 24 h 25"/>
                  <a:gd name="T6" fmla="*/ 2 w 7"/>
                  <a:gd name="T7" fmla="*/ 23 h 25"/>
                  <a:gd name="T8" fmla="*/ 0 w 7"/>
                  <a:gd name="T9" fmla="*/ 21 h 25"/>
                  <a:gd name="T10" fmla="*/ 0 w 7"/>
                  <a:gd name="T11" fmla="*/ 21 h 25"/>
                  <a:gd name="T12" fmla="*/ 0 w 7"/>
                  <a:gd name="T13" fmla="*/ 20 h 25"/>
                  <a:gd name="T14" fmla="*/ 2 w 7"/>
                  <a:gd name="T15" fmla="*/ 20 h 25"/>
                  <a:gd name="T16" fmla="*/ 2 w 7"/>
                  <a:gd name="T17" fmla="*/ 20 h 25"/>
                  <a:gd name="T18" fmla="*/ 3 w 7"/>
                  <a:gd name="T19" fmla="*/ 18 h 25"/>
                  <a:gd name="T20" fmla="*/ 3 w 7"/>
                  <a:gd name="T21" fmla="*/ 18 h 25"/>
                  <a:gd name="T22" fmla="*/ 3 w 7"/>
                  <a:gd name="T23" fmla="*/ 10 h 25"/>
                  <a:gd name="T24" fmla="*/ 7 w 7"/>
                  <a:gd name="T25" fmla="*/ 3 h 25"/>
                  <a:gd name="T26" fmla="*/ 7 w 7"/>
                  <a:gd name="T27" fmla="*/ 3 h 25"/>
                  <a:gd name="T28" fmla="*/ 6 w 7"/>
                  <a:gd name="T29" fmla="*/ 0 h 25"/>
                  <a:gd name="T30" fmla="*/ 6 w 7"/>
                  <a:gd name="T31" fmla="*/ 0 h 25"/>
                  <a:gd name="T32" fmla="*/ 3 w 7"/>
                  <a:gd name="T33" fmla="*/ 10 h 25"/>
                  <a:gd name="T34" fmla="*/ 0 w 7"/>
                  <a:gd name="T35" fmla="*/ 20 h 25"/>
                  <a:gd name="T36" fmla="*/ 0 w 7"/>
                  <a:gd name="T37" fmla="*/ 20 h 25"/>
                  <a:gd name="T38" fmla="*/ 0 w 7"/>
                  <a:gd name="T39" fmla="*/ 24 h 25"/>
                  <a:gd name="T40" fmla="*/ 0 w 7"/>
                  <a:gd name="T4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25">
                    <a:moveTo>
                      <a:pt x="0" y="25"/>
                    </a:moveTo>
                    <a:lnTo>
                      <a:pt x="0" y="25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1" name="ïšļíḍè">
                <a:extLst>
                  <a:ext uri="{FF2B5EF4-FFF2-40B4-BE49-F238E27FC236}">
                    <a16:creationId xmlns:a16="http://schemas.microsoft.com/office/drawing/2014/main" xmlns="" id="{A9883014-F007-4C04-8277-D7812701D9C1}"/>
                  </a:ext>
                </a:extLst>
              </p:cNvPr>
              <p:cNvSpPr/>
              <p:nvPr/>
            </p:nvSpPr>
            <p:spPr bwMode="auto">
              <a:xfrm>
                <a:off x="2035124" y="2965179"/>
                <a:ext cx="18433" cy="79868"/>
              </a:xfrm>
              <a:custGeom>
                <a:avLst/>
                <a:gdLst>
                  <a:gd name="T0" fmla="*/ 0 w 7"/>
                  <a:gd name="T1" fmla="*/ 25 h 25"/>
                  <a:gd name="T2" fmla="*/ 0 w 7"/>
                  <a:gd name="T3" fmla="*/ 25 h 25"/>
                  <a:gd name="T4" fmla="*/ 2 w 7"/>
                  <a:gd name="T5" fmla="*/ 24 h 25"/>
                  <a:gd name="T6" fmla="*/ 2 w 7"/>
                  <a:gd name="T7" fmla="*/ 23 h 25"/>
                  <a:gd name="T8" fmla="*/ 0 w 7"/>
                  <a:gd name="T9" fmla="*/ 21 h 25"/>
                  <a:gd name="T10" fmla="*/ 0 w 7"/>
                  <a:gd name="T11" fmla="*/ 21 h 25"/>
                  <a:gd name="T12" fmla="*/ 0 w 7"/>
                  <a:gd name="T13" fmla="*/ 20 h 25"/>
                  <a:gd name="T14" fmla="*/ 2 w 7"/>
                  <a:gd name="T15" fmla="*/ 20 h 25"/>
                  <a:gd name="T16" fmla="*/ 2 w 7"/>
                  <a:gd name="T17" fmla="*/ 20 h 25"/>
                  <a:gd name="T18" fmla="*/ 3 w 7"/>
                  <a:gd name="T19" fmla="*/ 18 h 25"/>
                  <a:gd name="T20" fmla="*/ 3 w 7"/>
                  <a:gd name="T21" fmla="*/ 18 h 25"/>
                  <a:gd name="T22" fmla="*/ 3 w 7"/>
                  <a:gd name="T23" fmla="*/ 10 h 25"/>
                  <a:gd name="T24" fmla="*/ 7 w 7"/>
                  <a:gd name="T25" fmla="*/ 3 h 25"/>
                  <a:gd name="T26" fmla="*/ 7 w 7"/>
                  <a:gd name="T27" fmla="*/ 3 h 25"/>
                  <a:gd name="T28" fmla="*/ 6 w 7"/>
                  <a:gd name="T29" fmla="*/ 0 h 25"/>
                  <a:gd name="T30" fmla="*/ 6 w 7"/>
                  <a:gd name="T31" fmla="*/ 0 h 25"/>
                  <a:gd name="T32" fmla="*/ 3 w 7"/>
                  <a:gd name="T33" fmla="*/ 10 h 25"/>
                  <a:gd name="T34" fmla="*/ 0 w 7"/>
                  <a:gd name="T35" fmla="*/ 20 h 25"/>
                  <a:gd name="T36" fmla="*/ 0 w 7"/>
                  <a:gd name="T37" fmla="*/ 20 h 25"/>
                  <a:gd name="T38" fmla="*/ 0 w 7"/>
                  <a:gd name="T39" fmla="*/ 24 h 25"/>
                  <a:gd name="T40" fmla="*/ 0 w 7"/>
                  <a:gd name="T4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25">
                    <a:moveTo>
                      <a:pt x="0" y="25"/>
                    </a:moveTo>
                    <a:lnTo>
                      <a:pt x="0" y="25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10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1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2" name="iṥľiďé">
                <a:extLst>
                  <a:ext uri="{FF2B5EF4-FFF2-40B4-BE49-F238E27FC236}">
                    <a16:creationId xmlns:a16="http://schemas.microsoft.com/office/drawing/2014/main" xmlns="" id="{0BAF01EA-8DBE-4651-8B6B-A4C213354675}"/>
                  </a:ext>
                </a:extLst>
              </p:cNvPr>
              <p:cNvSpPr/>
              <p:nvPr/>
            </p:nvSpPr>
            <p:spPr bwMode="auto">
              <a:xfrm>
                <a:off x="1795529" y="3370651"/>
                <a:ext cx="12287" cy="104441"/>
              </a:xfrm>
              <a:custGeom>
                <a:avLst/>
                <a:gdLst>
                  <a:gd name="T0" fmla="*/ 4 w 4"/>
                  <a:gd name="T1" fmla="*/ 34 h 34"/>
                  <a:gd name="T2" fmla="*/ 4 w 4"/>
                  <a:gd name="T3" fmla="*/ 34 h 34"/>
                  <a:gd name="T4" fmla="*/ 4 w 4"/>
                  <a:gd name="T5" fmla="*/ 17 h 34"/>
                  <a:gd name="T6" fmla="*/ 4 w 4"/>
                  <a:gd name="T7" fmla="*/ 17 h 34"/>
                  <a:gd name="T8" fmla="*/ 4 w 4"/>
                  <a:gd name="T9" fmla="*/ 8 h 34"/>
                  <a:gd name="T10" fmla="*/ 4 w 4"/>
                  <a:gd name="T11" fmla="*/ 8 h 34"/>
                  <a:gd name="T12" fmla="*/ 3 w 4"/>
                  <a:gd name="T13" fmla="*/ 0 h 34"/>
                  <a:gd name="T14" fmla="*/ 3 w 4"/>
                  <a:gd name="T15" fmla="*/ 0 h 34"/>
                  <a:gd name="T16" fmla="*/ 3 w 4"/>
                  <a:gd name="T17" fmla="*/ 2 h 34"/>
                  <a:gd name="T18" fmla="*/ 3 w 4"/>
                  <a:gd name="T19" fmla="*/ 2 h 34"/>
                  <a:gd name="T20" fmla="*/ 3 w 4"/>
                  <a:gd name="T21" fmla="*/ 2 h 34"/>
                  <a:gd name="T22" fmla="*/ 3 w 4"/>
                  <a:gd name="T23" fmla="*/ 2 h 34"/>
                  <a:gd name="T24" fmla="*/ 2 w 4"/>
                  <a:gd name="T25" fmla="*/ 5 h 34"/>
                  <a:gd name="T26" fmla="*/ 3 w 4"/>
                  <a:gd name="T27" fmla="*/ 10 h 34"/>
                  <a:gd name="T28" fmla="*/ 3 w 4"/>
                  <a:gd name="T29" fmla="*/ 10 h 34"/>
                  <a:gd name="T30" fmla="*/ 2 w 4"/>
                  <a:gd name="T31" fmla="*/ 12 h 34"/>
                  <a:gd name="T32" fmla="*/ 2 w 4"/>
                  <a:gd name="T33" fmla="*/ 17 h 34"/>
                  <a:gd name="T34" fmla="*/ 2 w 4"/>
                  <a:gd name="T35" fmla="*/ 21 h 34"/>
                  <a:gd name="T36" fmla="*/ 2 w 4"/>
                  <a:gd name="T37" fmla="*/ 22 h 34"/>
                  <a:gd name="T38" fmla="*/ 2 w 4"/>
                  <a:gd name="T39" fmla="*/ 21 h 34"/>
                  <a:gd name="T40" fmla="*/ 2 w 4"/>
                  <a:gd name="T41" fmla="*/ 21 h 34"/>
                  <a:gd name="T42" fmla="*/ 0 w 4"/>
                  <a:gd name="T43" fmla="*/ 24 h 34"/>
                  <a:gd name="T44" fmla="*/ 2 w 4"/>
                  <a:gd name="T45" fmla="*/ 28 h 34"/>
                  <a:gd name="T46" fmla="*/ 4 w 4"/>
                  <a:gd name="T4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34">
                    <a:moveTo>
                      <a:pt x="4" y="34"/>
                    </a:moveTo>
                    <a:lnTo>
                      <a:pt x="4" y="34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5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3" name="iśļîḋe">
                <a:extLst>
                  <a:ext uri="{FF2B5EF4-FFF2-40B4-BE49-F238E27FC236}">
                    <a16:creationId xmlns:a16="http://schemas.microsoft.com/office/drawing/2014/main" xmlns="" id="{4B576C10-3E81-4CB0-86E3-2B05A3FA1A4D}"/>
                  </a:ext>
                </a:extLst>
              </p:cNvPr>
              <p:cNvSpPr/>
              <p:nvPr/>
            </p:nvSpPr>
            <p:spPr bwMode="auto">
              <a:xfrm>
                <a:off x="1795529" y="3370651"/>
                <a:ext cx="12287" cy="104441"/>
              </a:xfrm>
              <a:custGeom>
                <a:avLst/>
                <a:gdLst>
                  <a:gd name="T0" fmla="*/ 4 w 4"/>
                  <a:gd name="T1" fmla="*/ 34 h 34"/>
                  <a:gd name="T2" fmla="*/ 4 w 4"/>
                  <a:gd name="T3" fmla="*/ 34 h 34"/>
                  <a:gd name="T4" fmla="*/ 4 w 4"/>
                  <a:gd name="T5" fmla="*/ 17 h 34"/>
                  <a:gd name="T6" fmla="*/ 4 w 4"/>
                  <a:gd name="T7" fmla="*/ 17 h 34"/>
                  <a:gd name="T8" fmla="*/ 4 w 4"/>
                  <a:gd name="T9" fmla="*/ 8 h 34"/>
                  <a:gd name="T10" fmla="*/ 4 w 4"/>
                  <a:gd name="T11" fmla="*/ 8 h 34"/>
                  <a:gd name="T12" fmla="*/ 3 w 4"/>
                  <a:gd name="T13" fmla="*/ 0 h 34"/>
                  <a:gd name="T14" fmla="*/ 3 w 4"/>
                  <a:gd name="T15" fmla="*/ 0 h 34"/>
                  <a:gd name="T16" fmla="*/ 3 w 4"/>
                  <a:gd name="T17" fmla="*/ 2 h 34"/>
                  <a:gd name="T18" fmla="*/ 3 w 4"/>
                  <a:gd name="T19" fmla="*/ 2 h 34"/>
                  <a:gd name="T20" fmla="*/ 3 w 4"/>
                  <a:gd name="T21" fmla="*/ 2 h 34"/>
                  <a:gd name="T22" fmla="*/ 3 w 4"/>
                  <a:gd name="T23" fmla="*/ 2 h 34"/>
                  <a:gd name="T24" fmla="*/ 2 w 4"/>
                  <a:gd name="T25" fmla="*/ 5 h 34"/>
                  <a:gd name="T26" fmla="*/ 3 w 4"/>
                  <a:gd name="T27" fmla="*/ 10 h 34"/>
                  <a:gd name="T28" fmla="*/ 3 w 4"/>
                  <a:gd name="T29" fmla="*/ 10 h 34"/>
                  <a:gd name="T30" fmla="*/ 2 w 4"/>
                  <a:gd name="T31" fmla="*/ 12 h 34"/>
                  <a:gd name="T32" fmla="*/ 2 w 4"/>
                  <a:gd name="T33" fmla="*/ 17 h 34"/>
                  <a:gd name="T34" fmla="*/ 2 w 4"/>
                  <a:gd name="T35" fmla="*/ 21 h 34"/>
                  <a:gd name="T36" fmla="*/ 2 w 4"/>
                  <a:gd name="T37" fmla="*/ 22 h 34"/>
                  <a:gd name="T38" fmla="*/ 2 w 4"/>
                  <a:gd name="T39" fmla="*/ 21 h 34"/>
                  <a:gd name="T40" fmla="*/ 2 w 4"/>
                  <a:gd name="T41" fmla="*/ 21 h 34"/>
                  <a:gd name="T42" fmla="*/ 0 w 4"/>
                  <a:gd name="T43" fmla="*/ 24 h 34"/>
                  <a:gd name="T44" fmla="*/ 2 w 4"/>
                  <a:gd name="T45" fmla="*/ 28 h 34"/>
                  <a:gd name="T46" fmla="*/ 4 w 4"/>
                  <a:gd name="T4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34">
                    <a:moveTo>
                      <a:pt x="4" y="34"/>
                    </a:moveTo>
                    <a:lnTo>
                      <a:pt x="4" y="34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5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2" y="21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4" y="3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4" name="îsḷîḍé">
                <a:extLst>
                  <a:ext uri="{FF2B5EF4-FFF2-40B4-BE49-F238E27FC236}">
                    <a16:creationId xmlns:a16="http://schemas.microsoft.com/office/drawing/2014/main" xmlns="" id="{CA71829D-B450-470E-967D-46720B2266C8}"/>
                  </a:ext>
                </a:extLst>
              </p:cNvPr>
              <p:cNvSpPr/>
              <p:nvPr/>
            </p:nvSpPr>
            <p:spPr bwMode="auto">
              <a:xfrm>
                <a:off x="2108846" y="2854595"/>
                <a:ext cx="30720" cy="55293"/>
              </a:xfrm>
              <a:custGeom>
                <a:avLst/>
                <a:gdLst>
                  <a:gd name="T0" fmla="*/ 0 w 8"/>
                  <a:gd name="T1" fmla="*/ 19 h 19"/>
                  <a:gd name="T2" fmla="*/ 0 w 8"/>
                  <a:gd name="T3" fmla="*/ 19 h 19"/>
                  <a:gd name="T4" fmla="*/ 4 w 8"/>
                  <a:gd name="T5" fmla="*/ 10 h 19"/>
                  <a:gd name="T6" fmla="*/ 8 w 8"/>
                  <a:gd name="T7" fmla="*/ 0 h 19"/>
                  <a:gd name="T8" fmla="*/ 8 w 8"/>
                  <a:gd name="T9" fmla="*/ 0 h 19"/>
                  <a:gd name="T10" fmla="*/ 0 w 8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9">
                    <a:moveTo>
                      <a:pt x="0" y="19"/>
                    </a:moveTo>
                    <a:lnTo>
                      <a:pt x="0" y="19"/>
                    </a:lnTo>
                    <a:lnTo>
                      <a:pt x="4" y="1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5" name="ïš1îḍê">
                <a:extLst>
                  <a:ext uri="{FF2B5EF4-FFF2-40B4-BE49-F238E27FC236}">
                    <a16:creationId xmlns:a16="http://schemas.microsoft.com/office/drawing/2014/main" xmlns="" id="{2BBAF4D0-7803-469E-AA88-AE863F961FF9}"/>
                  </a:ext>
                </a:extLst>
              </p:cNvPr>
              <p:cNvSpPr/>
              <p:nvPr/>
            </p:nvSpPr>
            <p:spPr bwMode="auto">
              <a:xfrm>
                <a:off x="2108846" y="2854595"/>
                <a:ext cx="30720" cy="55293"/>
              </a:xfrm>
              <a:custGeom>
                <a:avLst/>
                <a:gdLst>
                  <a:gd name="T0" fmla="*/ 0 w 8"/>
                  <a:gd name="T1" fmla="*/ 19 h 19"/>
                  <a:gd name="T2" fmla="*/ 0 w 8"/>
                  <a:gd name="T3" fmla="*/ 19 h 19"/>
                  <a:gd name="T4" fmla="*/ 4 w 8"/>
                  <a:gd name="T5" fmla="*/ 10 h 19"/>
                  <a:gd name="T6" fmla="*/ 8 w 8"/>
                  <a:gd name="T7" fmla="*/ 0 h 19"/>
                  <a:gd name="T8" fmla="*/ 8 w 8"/>
                  <a:gd name="T9" fmla="*/ 0 h 19"/>
                  <a:gd name="T10" fmla="*/ 0 w 8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9">
                    <a:moveTo>
                      <a:pt x="0" y="19"/>
                    </a:moveTo>
                    <a:lnTo>
                      <a:pt x="0" y="19"/>
                    </a:lnTo>
                    <a:lnTo>
                      <a:pt x="4" y="1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6" name="îŝļíḓê">
                <a:extLst>
                  <a:ext uri="{FF2B5EF4-FFF2-40B4-BE49-F238E27FC236}">
                    <a16:creationId xmlns:a16="http://schemas.microsoft.com/office/drawing/2014/main" xmlns="" id="{C412DDEA-A824-47ED-A120-C61EC13A6168}"/>
                  </a:ext>
                </a:extLst>
              </p:cNvPr>
              <p:cNvSpPr/>
              <p:nvPr/>
            </p:nvSpPr>
            <p:spPr bwMode="auto">
              <a:xfrm>
                <a:off x="1697232" y="3917427"/>
                <a:ext cx="12287" cy="30720"/>
              </a:xfrm>
              <a:custGeom>
                <a:avLst/>
                <a:gdLst>
                  <a:gd name="T0" fmla="*/ 0 w 3"/>
                  <a:gd name="T1" fmla="*/ 4 h 10"/>
                  <a:gd name="T2" fmla="*/ 0 w 3"/>
                  <a:gd name="T3" fmla="*/ 4 h 10"/>
                  <a:gd name="T4" fmla="*/ 1 w 3"/>
                  <a:gd name="T5" fmla="*/ 6 h 10"/>
                  <a:gd name="T6" fmla="*/ 3 w 3"/>
                  <a:gd name="T7" fmla="*/ 10 h 10"/>
                  <a:gd name="T8" fmla="*/ 3 w 3"/>
                  <a:gd name="T9" fmla="*/ 10 h 10"/>
                  <a:gd name="T10" fmla="*/ 1 w 3"/>
                  <a:gd name="T11" fmla="*/ 4 h 10"/>
                  <a:gd name="T12" fmla="*/ 0 w 3"/>
                  <a:gd name="T13" fmla="*/ 0 h 10"/>
                  <a:gd name="T14" fmla="*/ 0 w 3"/>
                  <a:gd name="T15" fmla="*/ 0 h 10"/>
                  <a:gd name="T16" fmla="*/ 0 w 3"/>
                  <a:gd name="T17" fmla="*/ 0 h 10"/>
                  <a:gd name="T18" fmla="*/ 0 w 3"/>
                  <a:gd name="T19" fmla="*/ 1 h 10"/>
                  <a:gd name="T20" fmla="*/ 0 w 3"/>
                  <a:gd name="T2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0">
                    <a:moveTo>
                      <a:pt x="0" y="4"/>
                    </a:moveTo>
                    <a:lnTo>
                      <a:pt x="0" y="4"/>
                    </a:lnTo>
                    <a:lnTo>
                      <a:pt x="1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7" name="ïsļíḑè">
                <a:extLst>
                  <a:ext uri="{FF2B5EF4-FFF2-40B4-BE49-F238E27FC236}">
                    <a16:creationId xmlns:a16="http://schemas.microsoft.com/office/drawing/2014/main" xmlns="" id="{9C1712CB-6832-421A-9ADE-5F1A87F9301F}"/>
                  </a:ext>
                </a:extLst>
              </p:cNvPr>
              <p:cNvSpPr/>
              <p:nvPr/>
            </p:nvSpPr>
            <p:spPr bwMode="auto">
              <a:xfrm>
                <a:off x="1697232" y="3917427"/>
                <a:ext cx="12287" cy="30720"/>
              </a:xfrm>
              <a:custGeom>
                <a:avLst/>
                <a:gdLst>
                  <a:gd name="T0" fmla="*/ 0 w 3"/>
                  <a:gd name="T1" fmla="*/ 4 h 10"/>
                  <a:gd name="T2" fmla="*/ 0 w 3"/>
                  <a:gd name="T3" fmla="*/ 4 h 10"/>
                  <a:gd name="T4" fmla="*/ 1 w 3"/>
                  <a:gd name="T5" fmla="*/ 6 h 10"/>
                  <a:gd name="T6" fmla="*/ 3 w 3"/>
                  <a:gd name="T7" fmla="*/ 10 h 10"/>
                  <a:gd name="T8" fmla="*/ 3 w 3"/>
                  <a:gd name="T9" fmla="*/ 10 h 10"/>
                  <a:gd name="T10" fmla="*/ 1 w 3"/>
                  <a:gd name="T11" fmla="*/ 4 h 10"/>
                  <a:gd name="T12" fmla="*/ 0 w 3"/>
                  <a:gd name="T13" fmla="*/ 0 h 10"/>
                  <a:gd name="T14" fmla="*/ 0 w 3"/>
                  <a:gd name="T15" fmla="*/ 0 h 10"/>
                  <a:gd name="T16" fmla="*/ 0 w 3"/>
                  <a:gd name="T17" fmla="*/ 0 h 10"/>
                  <a:gd name="T18" fmla="*/ 0 w 3"/>
                  <a:gd name="T19" fmla="*/ 1 h 10"/>
                  <a:gd name="T20" fmla="*/ 0 w 3"/>
                  <a:gd name="T2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0">
                    <a:moveTo>
                      <a:pt x="0" y="4"/>
                    </a:moveTo>
                    <a:lnTo>
                      <a:pt x="0" y="4"/>
                    </a:lnTo>
                    <a:lnTo>
                      <a:pt x="1" y="6"/>
                    </a:lnTo>
                    <a:lnTo>
                      <a:pt x="3" y="10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8" name="îṣḷíḑé">
                <a:extLst>
                  <a:ext uri="{FF2B5EF4-FFF2-40B4-BE49-F238E27FC236}">
                    <a16:creationId xmlns:a16="http://schemas.microsoft.com/office/drawing/2014/main" xmlns="" id="{E81C83F1-FC34-4127-BE48-664D5DE94CDA}"/>
                  </a:ext>
                </a:extLst>
              </p:cNvPr>
              <p:cNvSpPr/>
              <p:nvPr/>
            </p:nvSpPr>
            <p:spPr bwMode="auto">
              <a:xfrm>
                <a:off x="1807816" y="3352223"/>
                <a:ext cx="6145" cy="36861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2 w 2"/>
                  <a:gd name="T5" fmla="*/ 6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3 h 11"/>
                  <a:gd name="T12" fmla="*/ 0 w 2"/>
                  <a:gd name="T13" fmla="*/ 6 h 11"/>
                  <a:gd name="T14" fmla="*/ 0 w 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9" name="íś1iḑé">
                <a:extLst>
                  <a:ext uri="{FF2B5EF4-FFF2-40B4-BE49-F238E27FC236}">
                    <a16:creationId xmlns:a16="http://schemas.microsoft.com/office/drawing/2014/main" xmlns="" id="{BD641D2B-AA20-4373-8B9B-A6794D1E6DFC}"/>
                  </a:ext>
                </a:extLst>
              </p:cNvPr>
              <p:cNvSpPr/>
              <p:nvPr/>
            </p:nvSpPr>
            <p:spPr bwMode="auto">
              <a:xfrm>
                <a:off x="1807816" y="3352223"/>
                <a:ext cx="6145" cy="36861"/>
              </a:xfrm>
              <a:custGeom>
                <a:avLst/>
                <a:gdLst>
                  <a:gd name="T0" fmla="*/ 0 w 2"/>
                  <a:gd name="T1" fmla="*/ 11 h 11"/>
                  <a:gd name="T2" fmla="*/ 0 w 2"/>
                  <a:gd name="T3" fmla="*/ 11 h 11"/>
                  <a:gd name="T4" fmla="*/ 2 w 2"/>
                  <a:gd name="T5" fmla="*/ 6 h 11"/>
                  <a:gd name="T6" fmla="*/ 0 w 2"/>
                  <a:gd name="T7" fmla="*/ 0 h 11"/>
                  <a:gd name="T8" fmla="*/ 0 w 2"/>
                  <a:gd name="T9" fmla="*/ 0 h 11"/>
                  <a:gd name="T10" fmla="*/ 0 w 2"/>
                  <a:gd name="T11" fmla="*/ 3 h 11"/>
                  <a:gd name="T12" fmla="*/ 0 w 2"/>
                  <a:gd name="T13" fmla="*/ 6 h 11"/>
                  <a:gd name="T14" fmla="*/ 0 w 2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1">
                    <a:moveTo>
                      <a:pt x="0" y="11"/>
                    </a:moveTo>
                    <a:lnTo>
                      <a:pt x="0" y="11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1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0" name="isľiḍé">
                <a:extLst>
                  <a:ext uri="{FF2B5EF4-FFF2-40B4-BE49-F238E27FC236}">
                    <a16:creationId xmlns:a16="http://schemas.microsoft.com/office/drawing/2014/main" xmlns="" id="{37CF64E4-12A7-4E9A-B727-5E9458EC6304}"/>
                  </a:ext>
                </a:extLst>
              </p:cNvPr>
              <p:cNvSpPr/>
              <p:nvPr/>
            </p:nvSpPr>
            <p:spPr bwMode="auto">
              <a:xfrm>
                <a:off x="2053556" y="2909889"/>
                <a:ext cx="12287" cy="12287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5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2 w 3"/>
                  <a:gd name="T15" fmla="*/ 3 h 6"/>
                  <a:gd name="T16" fmla="*/ 3 w 3"/>
                  <a:gd name="T17" fmla="*/ 0 h 6"/>
                  <a:gd name="T18" fmla="*/ 3 w 3"/>
                  <a:gd name="T19" fmla="*/ 0 h 6"/>
                  <a:gd name="T20" fmla="*/ 3 w 3"/>
                  <a:gd name="T21" fmla="*/ 0 h 6"/>
                  <a:gd name="T22" fmla="*/ 2 w 3"/>
                  <a:gd name="T23" fmla="*/ 2 h 6"/>
                  <a:gd name="T24" fmla="*/ 0 w 3"/>
                  <a:gd name="T25" fmla="*/ 3 h 6"/>
                  <a:gd name="T26" fmla="*/ 0 w 3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1" name="iṡ1îḍe">
                <a:extLst>
                  <a:ext uri="{FF2B5EF4-FFF2-40B4-BE49-F238E27FC236}">
                    <a16:creationId xmlns:a16="http://schemas.microsoft.com/office/drawing/2014/main" xmlns="" id="{3A29A539-B7E8-4C85-A751-A439985271A3}"/>
                  </a:ext>
                </a:extLst>
              </p:cNvPr>
              <p:cNvSpPr/>
              <p:nvPr/>
            </p:nvSpPr>
            <p:spPr bwMode="auto">
              <a:xfrm>
                <a:off x="2053556" y="2909889"/>
                <a:ext cx="12287" cy="12287"/>
              </a:xfrm>
              <a:custGeom>
                <a:avLst/>
                <a:gdLst>
                  <a:gd name="T0" fmla="*/ 0 w 3"/>
                  <a:gd name="T1" fmla="*/ 5 h 6"/>
                  <a:gd name="T2" fmla="*/ 0 w 3"/>
                  <a:gd name="T3" fmla="*/ 5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2 w 3"/>
                  <a:gd name="T15" fmla="*/ 3 h 6"/>
                  <a:gd name="T16" fmla="*/ 3 w 3"/>
                  <a:gd name="T17" fmla="*/ 0 h 6"/>
                  <a:gd name="T18" fmla="*/ 3 w 3"/>
                  <a:gd name="T19" fmla="*/ 0 h 6"/>
                  <a:gd name="T20" fmla="*/ 3 w 3"/>
                  <a:gd name="T21" fmla="*/ 0 h 6"/>
                  <a:gd name="T22" fmla="*/ 2 w 3"/>
                  <a:gd name="T23" fmla="*/ 2 h 6"/>
                  <a:gd name="T24" fmla="*/ 0 w 3"/>
                  <a:gd name="T25" fmla="*/ 3 h 6"/>
                  <a:gd name="T26" fmla="*/ 0 w 3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lnTo>
                      <a:pt x="0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2" name="ïṣļîḓe">
                <a:extLst>
                  <a:ext uri="{FF2B5EF4-FFF2-40B4-BE49-F238E27FC236}">
                    <a16:creationId xmlns:a16="http://schemas.microsoft.com/office/drawing/2014/main" xmlns="" id="{7E6854C8-DC87-4962-B86D-0AB022A626C2}"/>
                  </a:ext>
                </a:extLst>
              </p:cNvPr>
              <p:cNvSpPr/>
              <p:nvPr/>
            </p:nvSpPr>
            <p:spPr bwMode="auto">
              <a:xfrm>
                <a:off x="1691087" y="3554957"/>
                <a:ext cx="6145" cy="43007"/>
              </a:xfrm>
              <a:custGeom>
                <a:avLst/>
                <a:gdLst>
                  <a:gd name="T0" fmla="*/ 3 w 3"/>
                  <a:gd name="T1" fmla="*/ 6 h 14"/>
                  <a:gd name="T2" fmla="*/ 3 w 3"/>
                  <a:gd name="T3" fmla="*/ 6 h 14"/>
                  <a:gd name="T4" fmla="*/ 1 w 3"/>
                  <a:gd name="T5" fmla="*/ 6 h 14"/>
                  <a:gd name="T6" fmla="*/ 1 w 3"/>
                  <a:gd name="T7" fmla="*/ 7 h 14"/>
                  <a:gd name="T8" fmla="*/ 1 w 3"/>
                  <a:gd name="T9" fmla="*/ 7 h 14"/>
                  <a:gd name="T10" fmla="*/ 1 w 3"/>
                  <a:gd name="T11" fmla="*/ 4 h 14"/>
                  <a:gd name="T12" fmla="*/ 0 w 3"/>
                  <a:gd name="T13" fmla="*/ 0 h 14"/>
                  <a:gd name="T14" fmla="*/ 0 w 3"/>
                  <a:gd name="T15" fmla="*/ 0 h 14"/>
                  <a:gd name="T16" fmla="*/ 0 w 3"/>
                  <a:gd name="T17" fmla="*/ 7 h 14"/>
                  <a:gd name="T18" fmla="*/ 1 w 3"/>
                  <a:gd name="T19" fmla="*/ 14 h 14"/>
                  <a:gd name="T20" fmla="*/ 1 w 3"/>
                  <a:gd name="T21" fmla="*/ 14 h 14"/>
                  <a:gd name="T22" fmla="*/ 1 w 3"/>
                  <a:gd name="T23" fmla="*/ 9 h 14"/>
                  <a:gd name="T24" fmla="*/ 3 w 3"/>
                  <a:gd name="T2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3" y="6"/>
                    </a:moveTo>
                    <a:lnTo>
                      <a:pt x="3" y="6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9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3" name="íśļíďê">
                <a:extLst>
                  <a:ext uri="{FF2B5EF4-FFF2-40B4-BE49-F238E27FC236}">
                    <a16:creationId xmlns:a16="http://schemas.microsoft.com/office/drawing/2014/main" xmlns="" id="{230E68D1-8C33-4071-B5CD-3C41384F6B08}"/>
                  </a:ext>
                </a:extLst>
              </p:cNvPr>
              <p:cNvSpPr/>
              <p:nvPr/>
            </p:nvSpPr>
            <p:spPr bwMode="auto">
              <a:xfrm>
                <a:off x="1691087" y="3554957"/>
                <a:ext cx="6145" cy="43007"/>
              </a:xfrm>
              <a:custGeom>
                <a:avLst/>
                <a:gdLst>
                  <a:gd name="T0" fmla="*/ 3 w 3"/>
                  <a:gd name="T1" fmla="*/ 6 h 14"/>
                  <a:gd name="T2" fmla="*/ 3 w 3"/>
                  <a:gd name="T3" fmla="*/ 6 h 14"/>
                  <a:gd name="T4" fmla="*/ 1 w 3"/>
                  <a:gd name="T5" fmla="*/ 6 h 14"/>
                  <a:gd name="T6" fmla="*/ 1 w 3"/>
                  <a:gd name="T7" fmla="*/ 7 h 14"/>
                  <a:gd name="T8" fmla="*/ 1 w 3"/>
                  <a:gd name="T9" fmla="*/ 7 h 14"/>
                  <a:gd name="T10" fmla="*/ 1 w 3"/>
                  <a:gd name="T11" fmla="*/ 4 h 14"/>
                  <a:gd name="T12" fmla="*/ 0 w 3"/>
                  <a:gd name="T13" fmla="*/ 0 h 14"/>
                  <a:gd name="T14" fmla="*/ 0 w 3"/>
                  <a:gd name="T15" fmla="*/ 0 h 14"/>
                  <a:gd name="T16" fmla="*/ 0 w 3"/>
                  <a:gd name="T17" fmla="*/ 7 h 14"/>
                  <a:gd name="T18" fmla="*/ 1 w 3"/>
                  <a:gd name="T19" fmla="*/ 14 h 14"/>
                  <a:gd name="T20" fmla="*/ 1 w 3"/>
                  <a:gd name="T21" fmla="*/ 14 h 14"/>
                  <a:gd name="T22" fmla="*/ 1 w 3"/>
                  <a:gd name="T23" fmla="*/ 9 h 14"/>
                  <a:gd name="T24" fmla="*/ 3 w 3"/>
                  <a:gd name="T2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4">
                    <a:moveTo>
                      <a:pt x="3" y="6"/>
                    </a:moveTo>
                    <a:lnTo>
                      <a:pt x="3" y="6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9"/>
                    </a:lnTo>
                    <a:lnTo>
                      <a:pt x="3" y="6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4" name="ïṣlíḍe">
                <a:extLst>
                  <a:ext uri="{FF2B5EF4-FFF2-40B4-BE49-F238E27FC236}">
                    <a16:creationId xmlns:a16="http://schemas.microsoft.com/office/drawing/2014/main" xmlns="" id="{8C73C55D-A2B0-40E0-9DE6-9A85A91745CE}"/>
                  </a:ext>
                </a:extLst>
              </p:cNvPr>
              <p:cNvSpPr/>
              <p:nvPr/>
            </p:nvSpPr>
            <p:spPr bwMode="auto">
              <a:xfrm>
                <a:off x="1770955" y="3149483"/>
                <a:ext cx="12287" cy="49148"/>
              </a:xfrm>
              <a:custGeom>
                <a:avLst/>
                <a:gdLst>
                  <a:gd name="T0" fmla="*/ 0 w 3"/>
                  <a:gd name="T1" fmla="*/ 15 h 15"/>
                  <a:gd name="T2" fmla="*/ 0 w 3"/>
                  <a:gd name="T3" fmla="*/ 15 h 15"/>
                  <a:gd name="T4" fmla="*/ 1 w 3"/>
                  <a:gd name="T5" fmla="*/ 11 h 15"/>
                  <a:gd name="T6" fmla="*/ 3 w 3"/>
                  <a:gd name="T7" fmla="*/ 5 h 15"/>
                  <a:gd name="T8" fmla="*/ 3 w 3"/>
                  <a:gd name="T9" fmla="*/ 5 h 15"/>
                  <a:gd name="T10" fmla="*/ 1 w 3"/>
                  <a:gd name="T11" fmla="*/ 0 h 15"/>
                  <a:gd name="T12" fmla="*/ 1 w 3"/>
                  <a:gd name="T13" fmla="*/ 0 h 15"/>
                  <a:gd name="T14" fmla="*/ 0 w 3"/>
                  <a:gd name="T15" fmla="*/ 10 h 15"/>
                  <a:gd name="T16" fmla="*/ 0 w 3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5">
                    <a:moveTo>
                      <a:pt x="0" y="15"/>
                    </a:moveTo>
                    <a:lnTo>
                      <a:pt x="0" y="15"/>
                    </a:lnTo>
                    <a:lnTo>
                      <a:pt x="1" y="1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5" name="îṩ1iḋé">
                <a:extLst>
                  <a:ext uri="{FF2B5EF4-FFF2-40B4-BE49-F238E27FC236}">
                    <a16:creationId xmlns:a16="http://schemas.microsoft.com/office/drawing/2014/main" xmlns="" id="{2B158320-3CED-4865-837C-CE6877F3926C}"/>
                  </a:ext>
                </a:extLst>
              </p:cNvPr>
              <p:cNvSpPr/>
              <p:nvPr/>
            </p:nvSpPr>
            <p:spPr bwMode="auto">
              <a:xfrm>
                <a:off x="1770955" y="3149483"/>
                <a:ext cx="12287" cy="49148"/>
              </a:xfrm>
              <a:custGeom>
                <a:avLst/>
                <a:gdLst>
                  <a:gd name="T0" fmla="*/ 0 w 3"/>
                  <a:gd name="T1" fmla="*/ 15 h 15"/>
                  <a:gd name="T2" fmla="*/ 0 w 3"/>
                  <a:gd name="T3" fmla="*/ 15 h 15"/>
                  <a:gd name="T4" fmla="*/ 1 w 3"/>
                  <a:gd name="T5" fmla="*/ 11 h 15"/>
                  <a:gd name="T6" fmla="*/ 3 w 3"/>
                  <a:gd name="T7" fmla="*/ 5 h 15"/>
                  <a:gd name="T8" fmla="*/ 3 w 3"/>
                  <a:gd name="T9" fmla="*/ 5 h 15"/>
                  <a:gd name="T10" fmla="*/ 1 w 3"/>
                  <a:gd name="T11" fmla="*/ 0 h 15"/>
                  <a:gd name="T12" fmla="*/ 1 w 3"/>
                  <a:gd name="T13" fmla="*/ 0 h 15"/>
                  <a:gd name="T14" fmla="*/ 0 w 3"/>
                  <a:gd name="T15" fmla="*/ 10 h 15"/>
                  <a:gd name="T16" fmla="*/ 0 w 3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5">
                    <a:moveTo>
                      <a:pt x="0" y="15"/>
                    </a:moveTo>
                    <a:lnTo>
                      <a:pt x="0" y="15"/>
                    </a:lnTo>
                    <a:lnTo>
                      <a:pt x="1" y="1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10"/>
                    </a:lnTo>
                    <a:lnTo>
                      <a:pt x="0" y="1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6" name="îšḷiḋe">
                <a:extLst>
                  <a:ext uri="{FF2B5EF4-FFF2-40B4-BE49-F238E27FC236}">
                    <a16:creationId xmlns:a16="http://schemas.microsoft.com/office/drawing/2014/main" xmlns="" id="{D0120A4B-ABB5-4CC2-86E4-59EE8B21231C}"/>
                  </a:ext>
                </a:extLst>
              </p:cNvPr>
              <p:cNvSpPr/>
              <p:nvPr/>
            </p:nvSpPr>
            <p:spPr bwMode="auto">
              <a:xfrm>
                <a:off x="1605078" y="3167917"/>
                <a:ext cx="12287" cy="24574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1 w 3"/>
                  <a:gd name="T5" fmla="*/ 9 h 9"/>
                  <a:gd name="T6" fmla="*/ 1 w 3"/>
                  <a:gd name="T7" fmla="*/ 8 h 9"/>
                  <a:gd name="T8" fmla="*/ 1 w 3"/>
                  <a:gd name="T9" fmla="*/ 8 h 9"/>
                  <a:gd name="T10" fmla="*/ 3 w 3"/>
                  <a:gd name="T11" fmla="*/ 6 h 9"/>
                  <a:gd name="T12" fmla="*/ 3 w 3"/>
                  <a:gd name="T13" fmla="*/ 6 h 9"/>
                  <a:gd name="T14" fmla="*/ 3 w 3"/>
                  <a:gd name="T15" fmla="*/ 6 h 9"/>
                  <a:gd name="T16" fmla="*/ 3 w 3"/>
                  <a:gd name="T17" fmla="*/ 6 h 9"/>
                  <a:gd name="T18" fmla="*/ 3 w 3"/>
                  <a:gd name="T19" fmla="*/ 3 h 9"/>
                  <a:gd name="T20" fmla="*/ 3 w 3"/>
                  <a:gd name="T21" fmla="*/ 0 h 9"/>
                  <a:gd name="T22" fmla="*/ 3 w 3"/>
                  <a:gd name="T23" fmla="*/ 0 h 9"/>
                  <a:gd name="T24" fmla="*/ 0 w 3"/>
                  <a:gd name="T2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7" name="íS1íḍe">
                <a:extLst>
                  <a:ext uri="{FF2B5EF4-FFF2-40B4-BE49-F238E27FC236}">
                    <a16:creationId xmlns:a16="http://schemas.microsoft.com/office/drawing/2014/main" xmlns="" id="{587A2A5A-3BB6-4948-86BE-799E943CD2B9}"/>
                  </a:ext>
                </a:extLst>
              </p:cNvPr>
              <p:cNvSpPr/>
              <p:nvPr/>
            </p:nvSpPr>
            <p:spPr bwMode="auto">
              <a:xfrm>
                <a:off x="1605077" y="3167917"/>
                <a:ext cx="12287" cy="24574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1 w 3"/>
                  <a:gd name="T5" fmla="*/ 9 h 9"/>
                  <a:gd name="T6" fmla="*/ 1 w 3"/>
                  <a:gd name="T7" fmla="*/ 8 h 9"/>
                  <a:gd name="T8" fmla="*/ 1 w 3"/>
                  <a:gd name="T9" fmla="*/ 8 h 9"/>
                  <a:gd name="T10" fmla="*/ 3 w 3"/>
                  <a:gd name="T11" fmla="*/ 6 h 9"/>
                  <a:gd name="T12" fmla="*/ 3 w 3"/>
                  <a:gd name="T13" fmla="*/ 6 h 9"/>
                  <a:gd name="T14" fmla="*/ 3 w 3"/>
                  <a:gd name="T15" fmla="*/ 6 h 9"/>
                  <a:gd name="T16" fmla="*/ 3 w 3"/>
                  <a:gd name="T17" fmla="*/ 6 h 9"/>
                  <a:gd name="T18" fmla="*/ 3 w 3"/>
                  <a:gd name="T19" fmla="*/ 3 h 9"/>
                  <a:gd name="T20" fmla="*/ 3 w 3"/>
                  <a:gd name="T21" fmla="*/ 0 h 9"/>
                  <a:gd name="T22" fmla="*/ 3 w 3"/>
                  <a:gd name="T23" fmla="*/ 0 h 9"/>
                  <a:gd name="T24" fmla="*/ 0 w 3"/>
                  <a:gd name="T2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" name="iṧļiḓe">
                <a:extLst>
                  <a:ext uri="{FF2B5EF4-FFF2-40B4-BE49-F238E27FC236}">
                    <a16:creationId xmlns:a16="http://schemas.microsoft.com/office/drawing/2014/main" xmlns="" id="{C53B96D4-AD99-4664-AB1D-8A9C07F03B1D}"/>
                  </a:ext>
                </a:extLst>
              </p:cNvPr>
              <p:cNvSpPr/>
              <p:nvPr/>
            </p:nvSpPr>
            <p:spPr bwMode="auto">
              <a:xfrm>
                <a:off x="1715661" y="2799304"/>
                <a:ext cx="24574" cy="61435"/>
              </a:xfrm>
              <a:custGeom>
                <a:avLst/>
                <a:gdLst>
                  <a:gd name="T0" fmla="*/ 0 w 9"/>
                  <a:gd name="T1" fmla="*/ 20 h 20"/>
                  <a:gd name="T2" fmla="*/ 0 w 9"/>
                  <a:gd name="T3" fmla="*/ 20 h 20"/>
                  <a:gd name="T4" fmla="*/ 5 w 9"/>
                  <a:gd name="T5" fmla="*/ 12 h 20"/>
                  <a:gd name="T6" fmla="*/ 8 w 9"/>
                  <a:gd name="T7" fmla="*/ 5 h 20"/>
                  <a:gd name="T8" fmla="*/ 9 w 9"/>
                  <a:gd name="T9" fmla="*/ 0 h 20"/>
                  <a:gd name="T10" fmla="*/ 9 w 9"/>
                  <a:gd name="T11" fmla="*/ 0 h 20"/>
                  <a:gd name="T12" fmla="*/ 6 w 9"/>
                  <a:gd name="T13" fmla="*/ 4 h 20"/>
                  <a:gd name="T14" fmla="*/ 6 w 9"/>
                  <a:gd name="T15" fmla="*/ 7 h 20"/>
                  <a:gd name="T16" fmla="*/ 5 w 9"/>
                  <a:gd name="T17" fmla="*/ 7 h 20"/>
                  <a:gd name="T18" fmla="*/ 5 w 9"/>
                  <a:gd name="T19" fmla="*/ 7 h 20"/>
                  <a:gd name="T20" fmla="*/ 3 w 9"/>
                  <a:gd name="T21" fmla="*/ 12 h 20"/>
                  <a:gd name="T22" fmla="*/ 2 w 9"/>
                  <a:gd name="T23" fmla="*/ 17 h 20"/>
                  <a:gd name="T24" fmla="*/ 0 w 9"/>
                  <a:gd name="T2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0">
                    <a:moveTo>
                      <a:pt x="0" y="20"/>
                    </a:moveTo>
                    <a:lnTo>
                      <a:pt x="0" y="20"/>
                    </a:lnTo>
                    <a:lnTo>
                      <a:pt x="5" y="12"/>
                    </a:lnTo>
                    <a:lnTo>
                      <a:pt x="8" y="5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12"/>
                    </a:lnTo>
                    <a:lnTo>
                      <a:pt x="2" y="17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" name="ïṣ1îḋê">
                <a:extLst>
                  <a:ext uri="{FF2B5EF4-FFF2-40B4-BE49-F238E27FC236}">
                    <a16:creationId xmlns:a16="http://schemas.microsoft.com/office/drawing/2014/main" xmlns="" id="{A8FEEF5E-F929-44DA-81D0-511E03EAB8BA}"/>
                  </a:ext>
                </a:extLst>
              </p:cNvPr>
              <p:cNvSpPr/>
              <p:nvPr/>
            </p:nvSpPr>
            <p:spPr bwMode="auto">
              <a:xfrm>
                <a:off x="1715660" y="2799303"/>
                <a:ext cx="24574" cy="61435"/>
              </a:xfrm>
              <a:custGeom>
                <a:avLst/>
                <a:gdLst>
                  <a:gd name="T0" fmla="*/ 0 w 9"/>
                  <a:gd name="T1" fmla="*/ 20 h 20"/>
                  <a:gd name="T2" fmla="*/ 0 w 9"/>
                  <a:gd name="T3" fmla="*/ 20 h 20"/>
                  <a:gd name="T4" fmla="*/ 5 w 9"/>
                  <a:gd name="T5" fmla="*/ 12 h 20"/>
                  <a:gd name="T6" fmla="*/ 8 w 9"/>
                  <a:gd name="T7" fmla="*/ 5 h 20"/>
                  <a:gd name="T8" fmla="*/ 9 w 9"/>
                  <a:gd name="T9" fmla="*/ 0 h 20"/>
                  <a:gd name="T10" fmla="*/ 9 w 9"/>
                  <a:gd name="T11" fmla="*/ 0 h 20"/>
                  <a:gd name="T12" fmla="*/ 6 w 9"/>
                  <a:gd name="T13" fmla="*/ 4 h 20"/>
                  <a:gd name="T14" fmla="*/ 6 w 9"/>
                  <a:gd name="T15" fmla="*/ 7 h 20"/>
                  <a:gd name="T16" fmla="*/ 5 w 9"/>
                  <a:gd name="T17" fmla="*/ 7 h 20"/>
                  <a:gd name="T18" fmla="*/ 5 w 9"/>
                  <a:gd name="T19" fmla="*/ 7 h 20"/>
                  <a:gd name="T20" fmla="*/ 3 w 9"/>
                  <a:gd name="T21" fmla="*/ 12 h 20"/>
                  <a:gd name="T22" fmla="*/ 2 w 9"/>
                  <a:gd name="T23" fmla="*/ 17 h 20"/>
                  <a:gd name="T24" fmla="*/ 0 w 9"/>
                  <a:gd name="T2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0">
                    <a:moveTo>
                      <a:pt x="0" y="20"/>
                    </a:moveTo>
                    <a:lnTo>
                      <a:pt x="0" y="20"/>
                    </a:lnTo>
                    <a:lnTo>
                      <a:pt x="5" y="12"/>
                    </a:lnTo>
                    <a:lnTo>
                      <a:pt x="8" y="5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6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3" y="12"/>
                    </a:lnTo>
                    <a:lnTo>
                      <a:pt x="2" y="17"/>
                    </a:lnTo>
                    <a:lnTo>
                      <a:pt x="0" y="2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0" name="íŝḻïďe">
                <a:extLst>
                  <a:ext uri="{FF2B5EF4-FFF2-40B4-BE49-F238E27FC236}">
                    <a16:creationId xmlns:a16="http://schemas.microsoft.com/office/drawing/2014/main" xmlns="" id="{0CDC7306-F316-46ED-8B22-F0E9CAF580B7}"/>
                  </a:ext>
                </a:extLst>
              </p:cNvPr>
              <p:cNvSpPr/>
              <p:nvPr/>
            </p:nvSpPr>
            <p:spPr bwMode="auto">
              <a:xfrm>
                <a:off x="5352626" y="3917426"/>
                <a:ext cx="12287" cy="30720"/>
              </a:xfrm>
              <a:custGeom>
                <a:avLst/>
                <a:gdLst>
                  <a:gd name="T0" fmla="*/ 3 w 3"/>
                  <a:gd name="T1" fmla="*/ 0 h 12"/>
                  <a:gd name="T2" fmla="*/ 3 w 3"/>
                  <a:gd name="T3" fmla="*/ 0 h 12"/>
                  <a:gd name="T4" fmla="*/ 3 w 3"/>
                  <a:gd name="T5" fmla="*/ 0 h 12"/>
                  <a:gd name="T6" fmla="*/ 2 w 3"/>
                  <a:gd name="T7" fmla="*/ 5 h 12"/>
                  <a:gd name="T8" fmla="*/ 0 w 3"/>
                  <a:gd name="T9" fmla="*/ 10 h 12"/>
                  <a:gd name="T10" fmla="*/ 0 w 3"/>
                  <a:gd name="T11" fmla="*/ 10 h 12"/>
                  <a:gd name="T12" fmla="*/ 0 w 3"/>
                  <a:gd name="T13" fmla="*/ 12 h 12"/>
                  <a:gd name="T14" fmla="*/ 0 w 3"/>
                  <a:gd name="T15" fmla="*/ 12 h 12"/>
                  <a:gd name="T16" fmla="*/ 0 w 3"/>
                  <a:gd name="T17" fmla="*/ 12 h 12"/>
                  <a:gd name="T18" fmla="*/ 2 w 3"/>
                  <a:gd name="T19" fmla="*/ 9 h 12"/>
                  <a:gd name="T20" fmla="*/ 2 w 3"/>
                  <a:gd name="T21" fmla="*/ 9 h 12"/>
                  <a:gd name="T22" fmla="*/ 2 w 3"/>
                  <a:gd name="T23" fmla="*/ 5 h 12"/>
                  <a:gd name="T24" fmla="*/ 3 w 3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2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1" name="işlïdê">
                <a:extLst>
                  <a:ext uri="{FF2B5EF4-FFF2-40B4-BE49-F238E27FC236}">
                    <a16:creationId xmlns:a16="http://schemas.microsoft.com/office/drawing/2014/main" xmlns="" id="{D3B00412-003B-4D82-92F7-BDF2EE14FB48}"/>
                  </a:ext>
                </a:extLst>
              </p:cNvPr>
              <p:cNvSpPr/>
              <p:nvPr/>
            </p:nvSpPr>
            <p:spPr bwMode="auto">
              <a:xfrm>
                <a:off x="5352628" y="3917426"/>
                <a:ext cx="12287" cy="30720"/>
              </a:xfrm>
              <a:custGeom>
                <a:avLst/>
                <a:gdLst>
                  <a:gd name="T0" fmla="*/ 3 w 3"/>
                  <a:gd name="T1" fmla="*/ 0 h 12"/>
                  <a:gd name="T2" fmla="*/ 3 w 3"/>
                  <a:gd name="T3" fmla="*/ 0 h 12"/>
                  <a:gd name="T4" fmla="*/ 3 w 3"/>
                  <a:gd name="T5" fmla="*/ 0 h 12"/>
                  <a:gd name="T6" fmla="*/ 2 w 3"/>
                  <a:gd name="T7" fmla="*/ 5 h 12"/>
                  <a:gd name="T8" fmla="*/ 0 w 3"/>
                  <a:gd name="T9" fmla="*/ 10 h 12"/>
                  <a:gd name="T10" fmla="*/ 0 w 3"/>
                  <a:gd name="T11" fmla="*/ 10 h 12"/>
                  <a:gd name="T12" fmla="*/ 0 w 3"/>
                  <a:gd name="T13" fmla="*/ 12 h 12"/>
                  <a:gd name="T14" fmla="*/ 0 w 3"/>
                  <a:gd name="T15" fmla="*/ 12 h 12"/>
                  <a:gd name="T16" fmla="*/ 0 w 3"/>
                  <a:gd name="T17" fmla="*/ 12 h 12"/>
                  <a:gd name="T18" fmla="*/ 2 w 3"/>
                  <a:gd name="T19" fmla="*/ 9 h 12"/>
                  <a:gd name="T20" fmla="*/ 2 w 3"/>
                  <a:gd name="T21" fmla="*/ 9 h 12"/>
                  <a:gd name="T22" fmla="*/ 2 w 3"/>
                  <a:gd name="T23" fmla="*/ 5 h 12"/>
                  <a:gd name="T24" fmla="*/ 3 w 3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2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2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2" name="íś1íḋê">
                <a:extLst>
                  <a:ext uri="{FF2B5EF4-FFF2-40B4-BE49-F238E27FC236}">
                    <a16:creationId xmlns:a16="http://schemas.microsoft.com/office/drawing/2014/main" xmlns="" id="{852B883F-C304-465F-A969-83DE58DA5380}"/>
                  </a:ext>
                </a:extLst>
              </p:cNvPr>
              <p:cNvSpPr/>
              <p:nvPr/>
            </p:nvSpPr>
            <p:spPr bwMode="auto">
              <a:xfrm>
                <a:off x="4418837" y="4636204"/>
                <a:ext cx="73722" cy="61435"/>
              </a:xfrm>
              <a:custGeom>
                <a:avLst/>
                <a:gdLst>
                  <a:gd name="T0" fmla="*/ 25 w 25"/>
                  <a:gd name="T1" fmla="*/ 0 h 20"/>
                  <a:gd name="T2" fmla="*/ 25 w 25"/>
                  <a:gd name="T3" fmla="*/ 0 h 20"/>
                  <a:gd name="T4" fmla="*/ 22 w 25"/>
                  <a:gd name="T5" fmla="*/ 2 h 20"/>
                  <a:gd name="T6" fmla="*/ 22 w 25"/>
                  <a:gd name="T7" fmla="*/ 2 h 20"/>
                  <a:gd name="T8" fmla="*/ 18 w 25"/>
                  <a:gd name="T9" fmla="*/ 4 h 20"/>
                  <a:gd name="T10" fmla="*/ 18 w 25"/>
                  <a:gd name="T11" fmla="*/ 4 h 20"/>
                  <a:gd name="T12" fmla="*/ 12 w 25"/>
                  <a:gd name="T13" fmla="*/ 10 h 20"/>
                  <a:gd name="T14" fmla="*/ 12 w 25"/>
                  <a:gd name="T15" fmla="*/ 10 h 20"/>
                  <a:gd name="T16" fmla="*/ 10 w 25"/>
                  <a:gd name="T17" fmla="*/ 11 h 20"/>
                  <a:gd name="T18" fmla="*/ 8 w 25"/>
                  <a:gd name="T19" fmla="*/ 14 h 20"/>
                  <a:gd name="T20" fmla="*/ 0 w 25"/>
                  <a:gd name="T21" fmla="*/ 18 h 20"/>
                  <a:gd name="T22" fmla="*/ 0 w 25"/>
                  <a:gd name="T23" fmla="*/ 18 h 20"/>
                  <a:gd name="T24" fmla="*/ 0 w 25"/>
                  <a:gd name="T25" fmla="*/ 20 h 20"/>
                  <a:gd name="T26" fmla="*/ 0 w 25"/>
                  <a:gd name="T27" fmla="*/ 20 h 20"/>
                  <a:gd name="T28" fmla="*/ 0 w 25"/>
                  <a:gd name="T29" fmla="*/ 20 h 20"/>
                  <a:gd name="T30" fmla="*/ 0 w 25"/>
                  <a:gd name="T31" fmla="*/ 20 h 20"/>
                  <a:gd name="T32" fmla="*/ 0 w 25"/>
                  <a:gd name="T33" fmla="*/ 20 h 20"/>
                  <a:gd name="T34" fmla="*/ 12 w 25"/>
                  <a:gd name="T35" fmla="*/ 10 h 20"/>
                  <a:gd name="T36" fmla="*/ 12 w 25"/>
                  <a:gd name="T37" fmla="*/ 10 h 20"/>
                  <a:gd name="T38" fmla="*/ 19 w 25"/>
                  <a:gd name="T39" fmla="*/ 5 h 20"/>
                  <a:gd name="T40" fmla="*/ 25 w 25"/>
                  <a:gd name="T4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0">
                    <a:moveTo>
                      <a:pt x="25" y="0"/>
                    </a:moveTo>
                    <a:lnTo>
                      <a:pt x="2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8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9" y="5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3" name="îṡliḍé">
                <a:extLst>
                  <a:ext uri="{FF2B5EF4-FFF2-40B4-BE49-F238E27FC236}">
                    <a16:creationId xmlns:a16="http://schemas.microsoft.com/office/drawing/2014/main" xmlns="" id="{2ABB6B9E-C2B7-4D85-9978-40D3E1C97351}"/>
                  </a:ext>
                </a:extLst>
              </p:cNvPr>
              <p:cNvSpPr/>
              <p:nvPr/>
            </p:nvSpPr>
            <p:spPr bwMode="auto">
              <a:xfrm>
                <a:off x="4418812" y="4636218"/>
                <a:ext cx="73722" cy="61435"/>
              </a:xfrm>
              <a:custGeom>
                <a:avLst/>
                <a:gdLst>
                  <a:gd name="T0" fmla="*/ 25 w 25"/>
                  <a:gd name="T1" fmla="*/ 0 h 20"/>
                  <a:gd name="T2" fmla="*/ 25 w 25"/>
                  <a:gd name="T3" fmla="*/ 0 h 20"/>
                  <a:gd name="T4" fmla="*/ 22 w 25"/>
                  <a:gd name="T5" fmla="*/ 2 h 20"/>
                  <a:gd name="T6" fmla="*/ 22 w 25"/>
                  <a:gd name="T7" fmla="*/ 2 h 20"/>
                  <a:gd name="T8" fmla="*/ 18 w 25"/>
                  <a:gd name="T9" fmla="*/ 4 h 20"/>
                  <a:gd name="T10" fmla="*/ 18 w 25"/>
                  <a:gd name="T11" fmla="*/ 4 h 20"/>
                  <a:gd name="T12" fmla="*/ 12 w 25"/>
                  <a:gd name="T13" fmla="*/ 10 h 20"/>
                  <a:gd name="T14" fmla="*/ 12 w 25"/>
                  <a:gd name="T15" fmla="*/ 10 h 20"/>
                  <a:gd name="T16" fmla="*/ 10 w 25"/>
                  <a:gd name="T17" fmla="*/ 11 h 20"/>
                  <a:gd name="T18" fmla="*/ 8 w 25"/>
                  <a:gd name="T19" fmla="*/ 14 h 20"/>
                  <a:gd name="T20" fmla="*/ 0 w 25"/>
                  <a:gd name="T21" fmla="*/ 18 h 20"/>
                  <a:gd name="T22" fmla="*/ 0 w 25"/>
                  <a:gd name="T23" fmla="*/ 18 h 20"/>
                  <a:gd name="T24" fmla="*/ 0 w 25"/>
                  <a:gd name="T25" fmla="*/ 20 h 20"/>
                  <a:gd name="T26" fmla="*/ 0 w 25"/>
                  <a:gd name="T27" fmla="*/ 20 h 20"/>
                  <a:gd name="T28" fmla="*/ 0 w 25"/>
                  <a:gd name="T29" fmla="*/ 20 h 20"/>
                  <a:gd name="T30" fmla="*/ 0 w 25"/>
                  <a:gd name="T31" fmla="*/ 20 h 20"/>
                  <a:gd name="T32" fmla="*/ 0 w 25"/>
                  <a:gd name="T33" fmla="*/ 20 h 20"/>
                  <a:gd name="T34" fmla="*/ 12 w 25"/>
                  <a:gd name="T35" fmla="*/ 10 h 20"/>
                  <a:gd name="T36" fmla="*/ 12 w 25"/>
                  <a:gd name="T37" fmla="*/ 10 h 20"/>
                  <a:gd name="T38" fmla="*/ 19 w 25"/>
                  <a:gd name="T39" fmla="*/ 5 h 20"/>
                  <a:gd name="T40" fmla="*/ 25 w 25"/>
                  <a:gd name="T4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0">
                    <a:moveTo>
                      <a:pt x="25" y="0"/>
                    </a:moveTo>
                    <a:lnTo>
                      <a:pt x="2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0" y="11"/>
                    </a:lnTo>
                    <a:lnTo>
                      <a:pt x="8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9" y="5"/>
                    </a:lnTo>
                    <a:lnTo>
                      <a:pt x="2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5" name="îŝḷïdé">
              <a:extLst>
                <a:ext uri="{FF2B5EF4-FFF2-40B4-BE49-F238E27FC236}">
                  <a16:creationId xmlns:a16="http://schemas.microsoft.com/office/drawing/2014/main" xmlns="" id="{67284108-F345-4B63-AA7A-6CF74F6CC64E}"/>
                </a:ext>
              </a:extLst>
            </p:cNvPr>
            <p:cNvSpPr/>
            <p:nvPr/>
          </p:nvSpPr>
          <p:spPr>
            <a:xfrm>
              <a:off x="6321252" y="2950405"/>
              <a:ext cx="3689747" cy="36256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r>
                <a:rPr lang="en-US" altLang="zh-CN" sz="1200" dirty="0"/>
                <a:t>CEO</a:t>
              </a:r>
            </a:p>
          </p:txBody>
        </p:sp>
        <p:sp>
          <p:nvSpPr>
            <p:cNvPr id="26" name="íṧļïḓé">
              <a:extLst>
                <a:ext uri="{FF2B5EF4-FFF2-40B4-BE49-F238E27FC236}">
                  <a16:creationId xmlns:a16="http://schemas.microsoft.com/office/drawing/2014/main" xmlns="" id="{71F77DC8-657A-4E48-AC0C-8C5911B7A7DF}"/>
                </a:ext>
              </a:extLst>
            </p:cNvPr>
            <p:cNvSpPr txBox="1"/>
            <p:nvPr/>
          </p:nvSpPr>
          <p:spPr bwMode="auto">
            <a:xfrm>
              <a:off x="6321252" y="2441432"/>
              <a:ext cx="519923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íṡliḍè">
              <a:extLst>
                <a:ext uri="{FF2B5EF4-FFF2-40B4-BE49-F238E27FC236}">
                  <a16:creationId xmlns:a16="http://schemas.microsoft.com/office/drawing/2014/main" xmlns="" id="{613D1FDB-AF1E-4472-BFFA-126B29B63021}"/>
                </a:ext>
              </a:extLst>
            </p:cNvPr>
            <p:cNvSpPr/>
            <p:nvPr/>
          </p:nvSpPr>
          <p:spPr bwMode="auto">
            <a:xfrm>
              <a:off x="6321252" y="3380133"/>
              <a:ext cx="5199235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79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83BCBF-30F3-4C07-8106-4C6FEA197E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îṧ1iḋê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ïsľiḋè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íṣľíḓê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íšḷïḍê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ṥḷîďé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iSļíḍe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íṡļîḋe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ïṩľíḑe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ḻïḓé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2642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882" y="3682915"/>
            <a:ext cx="4810288" cy="77148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7882" y="4485006"/>
            <a:ext cx="4810288" cy="1082874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753604" y="276239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6FACF-E487-4787-940B-F91360F6376D}"/>
              </a:ext>
            </a:extLst>
          </p:cNvPr>
          <p:cNvGrpSpPr/>
          <p:nvPr/>
        </p:nvGrpSpPr>
        <p:grpSpPr>
          <a:xfrm>
            <a:off x="5507074" y="2322286"/>
            <a:ext cx="6716676" cy="4537301"/>
            <a:chOff x="2071688" y="1588"/>
            <a:chExt cx="10152062" cy="6858000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1A897AB6-FF8F-4C03-824C-C7904BE2CF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688" y="1588"/>
              <a:ext cx="8905875" cy="5851525"/>
            </a:xfrm>
            <a:custGeom>
              <a:avLst/>
              <a:gdLst>
                <a:gd name="T0" fmla="*/ 9065 w 9446"/>
                <a:gd name="T1" fmla="*/ 6216 h 6216"/>
                <a:gd name="T2" fmla="*/ 381 w 9446"/>
                <a:gd name="T3" fmla="*/ 6216 h 6216"/>
                <a:gd name="T4" fmla="*/ 0 w 9446"/>
                <a:gd name="T5" fmla="*/ 5835 h 6216"/>
                <a:gd name="T6" fmla="*/ 0 w 9446"/>
                <a:gd name="T7" fmla="*/ 381 h 6216"/>
                <a:gd name="T8" fmla="*/ 381 w 9446"/>
                <a:gd name="T9" fmla="*/ 0 h 6216"/>
                <a:gd name="T10" fmla="*/ 9065 w 9446"/>
                <a:gd name="T11" fmla="*/ 0 h 6216"/>
                <a:gd name="T12" fmla="*/ 9446 w 9446"/>
                <a:gd name="T13" fmla="*/ 381 h 6216"/>
                <a:gd name="T14" fmla="*/ 9446 w 9446"/>
                <a:gd name="T15" fmla="*/ 5835 h 6216"/>
                <a:gd name="T16" fmla="*/ 9065 w 9446"/>
                <a:gd name="T17" fmla="*/ 6216 h 6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46" h="6216">
                  <a:moveTo>
                    <a:pt x="9065" y="6216"/>
                  </a:moveTo>
                  <a:cubicBezTo>
                    <a:pt x="381" y="6216"/>
                    <a:pt x="381" y="6216"/>
                    <a:pt x="381" y="6216"/>
                  </a:cubicBezTo>
                  <a:cubicBezTo>
                    <a:pt x="170" y="6216"/>
                    <a:pt x="0" y="6046"/>
                    <a:pt x="0" y="5835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170"/>
                    <a:pt x="170" y="0"/>
                    <a:pt x="381" y="0"/>
                  </a:cubicBezTo>
                  <a:cubicBezTo>
                    <a:pt x="9065" y="0"/>
                    <a:pt x="9065" y="0"/>
                    <a:pt x="9065" y="0"/>
                  </a:cubicBezTo>
                  <a:cubicBezTo>
                    <a:pt x="9276" y="0"/>
                    <a:pt x="9446" y="170"/>
                    <a:pt x="9446" y="381"/>
                  </a:cubicBezTo>
                  <a:cubicBezTo>
                    <a:pt x="9446" y="5835"/>
                    <a:pt x="9446" y="5835"/>
                    <a:pt x="9446" y="5835"/>
                  </a:cubicBezTo>
                  <a:cubicBezTo>
                    <a:pt x="9446" y="6046"/>
                    <a:pt x="9276" y="6216"/>
                    <a:pt x="9065" y="6216"/>
                  </a:cubicBez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EF6EFAE3-301E-4F9D-ADF5-EFC9EB9ADD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0606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5B5CA222-D92B-4C4D-AA09-67EE656E3D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2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DBB40F2F-ADF7-4D53-A37D-F59F60930C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01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048DB4C6-ACC3-492E-97F7-B69F775414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99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0ABAD453-1860-4BE3-93B9-97F534736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98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D253D4BB-0049-42B6-8A63-8E169105C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6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F9C6BB79-BF9C-43BB-825F-5D8C43EAA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48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71DB58B7-E92E-443E-8840-A4C236AB4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93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33FDC13B-9E11-4F0E-B2F4-92886BF2C6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91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43F2A273-9C9B-44BB-AE58-0D8F5090C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90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90A808C5-47AB-4078-AB84-DA2F646D3C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8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373AC7F7-15A9-4D42-A883-A42F740FC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86876" y="5665788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84B1D654-10AF-4E08-9B05-3F39380F53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52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68669D51-8E92-46F9-A758-60A2B3EEAB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83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B4599CB5-FC0B-4127-9BFC-2E871499A2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2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7C305665-E0DE-4553-98F0-37448C7FD4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04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58D7EEF0-8731-4F23-821A-630B41B36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77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174A22B0-0437-4E9C-8579-3D78CD8610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5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6A9FE981-9776-406B-83F7-40D3C2AE1E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756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6B3A812D-EC3C-4948-897E-D702B138B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4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3743B187-8DDA-424B-9A21-13D181FF9A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70888" y="5665788"/>
              <a:ext cx="61913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F57D45EE-FC8D-450E-A823-D558AE6519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9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D44365F2-01A4-43E3-9DC4-CB3749C9DA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7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8A0EAF0A-4ED7-4056-B4A1-23D515BE19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6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0303011E-B230-422F-B8E7-963B04DE40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66076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846A3A16-2607-408B-84C7-506823B62A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2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33BBDDAD-1005-4D93-BFA9-891EB112C0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61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90217230-05CD-4684-8CAE-E85286739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59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82A0AE55-260C-4EA4-ACB6-ADEFC91DB0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58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1DF27A8D-4627-4A52-97E0-B2DEED367B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56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13D3415F-5977-4851-BD2A-C15F389140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4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A9D0E8E4-89EE-4020-B772-810FA0F0B0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32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1DDCC178-DF98-4EB9-B0E3-8C0A538083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1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xmlns="" id="{F80ACDE1-5010-4452-9E96-9D8B740032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0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xmlns="" id="{D1134F38-C168-4B96-A1D5-46AE5E6C3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484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xmlns="" id="{F86951C3-A07F-4CF8-B66F-8EA2E0D60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68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xmlns="" id="{FD2B7719-FF09-4041-AAC8-2205CCFBDE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5288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xmlns="" id="{0F207962-0CDC-497B-B7E6-3A06BF08F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436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xmlns="" id="{E83BBAE3-E3E7-49E6-8A84-8A1F8283BA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42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xmlns="" id="{8AD0485A-FE12-4A96-87CC-59B1374880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37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xmlns="" id="{ECDA8051-9BB0-4836-9CB5-CB380943FB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35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xmlns="" id="{A0FD05D5-6EFD-45EF-9951-45013B49B1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34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xmlns="" id="{E1D4D0D9-036D-4811-A36F-C66B6411C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34088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xmlns="" id="{61A161E9-ABEE-4F4C-8C90-FE4A1067DD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30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xmlns="" id="{02F1BADF-39C6-4C69-B54B-5482630467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9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xmlns="" id="{F52F2BB8-43D4-4142-A5D9-F7610521C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27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xmlns="" id="{7C591558-94CA-444C-96F6-405D56F257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26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xmlns="" id="{F8B44278-8D1C-42AF-8948-1008110A2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4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xmlns="" id="{96B7A2DF-21AF-4ECF-80A3-C2FD0416C8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22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xmlns="" id="{8AE328F5-DCBD-4E2A-8B37-7D242F0F94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1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xmlns="" id="{197EDE49-7C2E-4DBF-868D-DC6988B20E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19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xmlns="" id="{0DEA2F30-C5F0-4C9A-9F44-70D3733E56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xmlns="" id="{EE87B1B4-8586-4CB2-BDF8-4E67E96FA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16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xmlns="" id="{A1A33B17-F990-405D-BF63-72C0E8C36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14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xmlns="" id="{DC02AFAF-704C-469C-84F5-81E01887B6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133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xmlns="" id="{4B5D8304-D7C7-4AA6-B00B-5B42F83CE9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117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xmlns="" id="{8667509F-55E5-4570-ABB9-3F75286405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0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xmlns="" id="{8B3D19CE-1CF5-42A0-A1EC-3585EE13D0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08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xmlns="" id="{7671541F-AB69-4C99-A20F-9E18B67D25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69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xmlns="" id="{34C42C20-5759-41DC-9137-BB2D5781BB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3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xmlns="" id="{9A8236A8-8503-4028-B312-887ED6F156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03701" y="5665788"/>
              <a:ext cx="58738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xmlns="" id="{6FE0F37B-2BDE-46C5-A4D5-B3B3DAF8A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021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xmlns="" id="{17F1F718-0847-426A-8638-B58769D114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0501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xmlns="" id="{D7A08C0B-2A4E-492A-B7F1-F6104420F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7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xmlns="" id="{81FC98B4-3C3D-4DEC-AFD7-0CB322FFF5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5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xmlns="" id="{521EC17A-72FB-4B01-B5CF-0D45047067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94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xmlns="" id="{23188A66-A58C-45CF-9E05-AB3AA59DFF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92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xmlns="" id="{B738CEE8-D928-422D-9942-69A72E9063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0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xmlns="" id="{D12D8135-B2CB-4E11-A316-B97B5C2B7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9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xmlns="" id="{AF8689EA-03D9-4E24-BCC6-DE63310E3D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87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xmlns="" id="{552C5A70-FE4B-49C8-AB8C-AFE3DCFEC2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86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xmlns="" id="{3752B4A5-7402-40CD-A0E3-8396C8FCC5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84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xmlns="" id="{CF96D80B-CEF2-4046-9FA9-310213E9AA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829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xmlns="" id="{BE488FA9-A6E9-4565-BABD-F27E3E562D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xmlns="" id="{08043212-5A04-4602-AFD2-D86974060B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797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xmlns="" id="{C7EFCC6C-4F15-435A-8043-5C0EB7D0ED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781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xmlns="" id="{A71E0D61-55B7-4103-B8C9-6889996C7F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76513" y="5665788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xmlns="" id="{CCE2CCCA-A9AA-4890-9D1A-A01DD15F55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74913" y="5657851"/>
              <a:ext cx="60325" cy="20638"/>
            </a:xfrm>
            <a:custGeom>
              <a:avLst/>
              <a:gdLst>
                <a:gd name="T0" fmla="*/ 56 w 64"/>
                <a:gd name="T1" fmla="*/ 23 h 23"/>
                <a:gd name="T2" fmla="*/ 56 w 64"/>
                <a:gd name="T3" fmla="*/ 23 h 23"/>
                <a:gd name="T4" fmla="*/ 7 w 64"/>
                <a:gd name="T5" fmla="*/ 17 h 23"/>
                <a:gd name="T6" fmla="*/ 1 w 64"/>
                <a:gd name="T7" fmla="*/ 7 h 23"/>
                <a:gd name="T8" fmla="*/ 10 w 64"/>
                <a:gd name="T9" fmla="*/ 1 h 23"/>
                <a:gd name="T10" fmla="*/ 57 w 64"/>
                <a:gd name="T11" fmla="*/ 7 h 23"/>
                <a:gd name="T12" fmla="*/ 64 w 64"/>
                <a:gd name="T13" fmla="*/ 16 h 23"/>
                <a:gd name="T14" fmla="*/ 56 w 64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3">
                  <a:moveTo>
                    <a:pt x="56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39" y="22"/>
                    <a:pt x="23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4"/>
                    <a:pt x="41" y="6"/>
                    <a:pt x="57" y="7"/>
                  </a:cubicBezTo>
                  <a:cubicBezTo>
                    <a:pt x="61" y="8"/>
                    <a:pt x="64" y="11"/>
                    <a:pt x="64" y="16"/>
                  </a:cubicBezTo>
                  <a:cubicBezTo>
                    <a:pt x="64" y="20"/>
                    <a:pt x="60" y="23"/>
                    <a:pt x="56" y="2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xmlns="" id="{44292F52-CB03-4929-9B44-D75BBB5B1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6076" y="5648326"/>
              <a:ext cx="61913" cy="26988"/>
            </a:xfrm>
            <a:custGeom>
              <a:avLst/>
              <a:gdLst>
                <a:gd name="T0" fmla="*/ 9 w 65"/>
                <a:gd name="T1" fmla="*/ 28 h 28"/>
                <a:gd name="T2" fmla="*/ 1 w 65"/>
                <a:gd name="T3" fmla="*/ 21 h 28"/>
                <a:gd name="T4" fmla="*/ 8 w 65"/>
                <a:gd name="T5" fmla="*/ 12 h 28"/>
                <a:gd name="T6" fmla="*/ 53 w 65"/>
                <a:gd name="T7" fmla="*/ 1 h 28"/>
                <a:gd name="T8" fmla="*/ 63 w 65"/>
                <a:gd name="T9" fmla="*/ 7 h 28"/>
                <a:gd name="T10" fmla="*/ 58 w 65"/>
                <a:gd name="T11" fmla="*/ 17 h 28"/>
                <a:gd name="T12" fmla="*/ 10 w 65"/>
                <a:gd name="T13" fmla="*/ 28 h 28"/>
                <a:gd name="T14" fmla="*/ 9 w 6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8">
                  <a:moveTo>
                    <a:pt x="9" y="28"/>
                  </a:moveTo>
                  <a:cubicBezTo>
                    <a:pt x="5" y="28"/>
                    <a:pt x="2" y="25"/>
                    <a:pt x="1" y="21"/>
                  </a:cubicBezTo>
                  <a:cubicBezTo>
                    <a:pt x="0" y="17"/>
                    <a:pt x="3" y="13"/>
                    <a:pt x="8" y="12"/>
                  </a:cubicBezTo>
                  <a:cubicBezTo>
                    <a:pt x="23" y="10"/>
                    <a:pt x="38" y="6"/>
                    <a:pt x="53" y="1"/>
                  </a:cubicBezTo>
                  <a:cubicBezTo>
                    <a:pt x="57" y="0"/>
                    <a:pt x="62" y="2"/>
                    <a:pt x="63" y="7"/>
                  </a:cubicBezTo>
                  <a:cubicBezTo>
                    <a:pt x="65" y="11"/>
                    <a:pt x="62" y="15"/>
                    <a:pt x="58" y="17"/>
                  </a:cubicBezTo>
                  <a:cubicBezTo>
                    <a:pt x="42" y="21"/>
                    <a:pt x="26" y="25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xmlns="" id="{39DD993C-8783-4759-8D9A-BA39B4E099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79663" y="5622926"/>
              <a:ext cx="57150" cy="34925"/>
            </a:xfrm>
            <a:custGeom>
              <a:avLst/>
              <a:gdLst>
                <a:gd name="T0" fmla="*/ 52 w 61"/>
                <a:gd name="T1" fmla="*/ 37 h 37"/>
                <a:gd name="T2" fmla="*/ 49 w 61"/>
                <a:gd name="T3" fmla="*/ 37 h 37"/>
                <a:gd name="T4" fmla="*/ 5 w 61"/>
                <a:gd name="T5" fmla="*/ 16 h 37"/>
                <a:gd name="T6" fmla="*/ 2 w 61"/>
                <a:gd name="T7" fmla="*/ 6 h 37"/>
                <a:gd name="T8" fmla="*/ 13 w 61"/>
                <a:gd name="T9" fmla="*/ 2 h 37"/>
                <a:gd name="T10" fmla="*/ 55 w 61"/>
                <a:gd name="T11" fmla="*/ 22 h 37"/>
                <a:gd name="T12" fmla="*/ 60 w 61"/>
                <a:gd name="T13" fmla="*/ 32 h 37"/>
                <a:gd name="T14" fmla="*/ 52 w 6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52" y="37"/>
                  </a:moveTo>
                  <a:cubicBezTo>
                    <a:pt x="51" y="37"/>
                    <a:pt x="50" y="37"/>
                    <a:pt x="49" y="37"/>
                  </a:cubicBezTo>
                  <a:cubicBezTo>
                    <a:pt x="34" y="31"/>
                    <a:pt x="19" y="24"/>
                    <a:pt x="5" y="16"/>
                  </a:cubicBezTo>
                  <a:cubicBezTo>
                    <a:pt x="1" y="14"/>
                    <a:pt x="0" y="9"/>
                    <a:pt x="2" y="6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6" y="10"/>
                    <a:pt x="41" y="16"/>
                    <a:pt x="55" y="22"/>
                  </a:cubicBezTo>
                  <a:cubicBezTo>
                    <a:pt x="59" y="23"/>
                    <a:pt x="61" y="28"/>
                    <a:pt x="60" y="32"/>
                  </a:cubicBezTo>
                  <a:cubicBezTo>
                    <a:pt x="58" y="35"/>
                    <a:pt x="55" y="37"/>
                    <a:pt x="52" y="3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xmlns="" id="{20009080-981C-4721-90CB-F9F915BBAB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02913" y="5605463"/>
              <a:ext cx="55563" cy="39688"/>
            </a:xfrm>
            <a:custGeom>
              <a:avLst/>
              <a:gdLst>
                <a:gd name="T0" fmla="*/ 9 w 59"/>
                <a:gd name="T1" fmla="*/ 42 h 42"/>
                <a:gd name="T2" fmla="*/ 2 w 59"/>
                <a:gd name="T3" fmla="*/ 37 h 42"/>
                <a:gd name="T4" fmla="*/ 5 w 59"/>
                <a:gd name="T5" fmla="*/ 26 h 42"/>
                <a:gd name="T6" fmla="*/ 46 w 59"/>
                <a:gd name="T7" fmla="*/ 3 h 42"/>
                <a:gd name="T8" fmla="*/ 57 w 59"/>
                <a:gd name="T9" fmla="*/ 5 h 42"/>
                <a:gd name="T10" fmla="*/ 55 w 59"/>
                <a:gd name="T11" fmla="*/ 16 h 42"/>
                <a:gd name="T12" fmla="*/ 13 w 59"/>
                <a:gd name="T13" fmla="*/ 41 h 42"/>
                <a:gd name="T14" fmla="*/ 9 w 5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2">
                  <a:moveTo>
                    <a:pt x="9" y="42"/>
                  </a:moveTo>
                  <a:cubicBezTo>
                    <a:pt x="6" y="42"/>
                    <a:pt x="3" y="40"/>
                    <a:pt x="2" y="37"/>
                  </a:cubicBezTo>
                  <a:cubicBezTo>
                    <a:pt x="0" y="33"/>
                    <a:pt x="2" y="28"/>
                    <a:pt x="5" y="26"/>
                  </a:cubicBezTo>
                  <a:cubicBezTo>
                    <a:pt x="19" y="19"/>
                    <a:pt x="33" y="11"/>
                    <a:pt x="46" y="3"/>
                  </a:cubicBezTo>
                  <a:cubicBezTo>
                    <a:pt x="49" y="0"/>
                    <a:pt x="54" y="1"/>
                    <a:pt x="57" y="5"/>
                  </a:cubicBezTo>
                  <a:cubicBezTo>
                    <a:pt x="59" y="8"/>
                    <a:pt x="58" y="13"/>
                    <a:pt x="55" y="16"/>
                  </a:cubicBezTo>
                  <a:cubicBezTo>
                    <a:pt x="41" y="25"/>
                    <a:pt x="27" y="33"/>
                    <a:pt x="13" y="41"/>
                  </a:cubicBezTo>
                  <a:cubicBezTo>
                    <a:pt x="12" y="41"/>
                    <a:pt x="10" y="42"/>
                    <a:pt x="9" y="4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xmlns="" id="{8F0C1970-5D4B-4409-A342-C3B6F8CE0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98701" y="5562601"/>
              <a:ext cx="50800" cy="46038"/>
            </a:xfrm>
            <a:custGeom>
              <a:avLst/>
              <a:gdLst>
                <a:gd name="T0" fmla="*/ 45 w 54"/>
                <a:gd name="T1" fmla="*/ 49 h 49"/>
                <a:gd name="T2" fmla="*/ 40 w 54"/>
                <a:gd name="T3" fmla="*/ 47 h 49"/>
                <a:gd name="T4" fmla="*/ 3 w 54"/>
                <a:gd name="T5" fmla="*/ 14 h 49"/>
                <a:gd name="T6" fmla="*/ 3 w 54"/>
                <a:gd name="T7" fmla="*/ 3 h 49"/>
                <a:gd name="T8" fmla="*/ 15 w 54"/>
                <a:gd name="T9" fmla="*/ 3 h 49"/>
                <a:gd name="T10" fmla="*/ 50 w 54"/>
                <a:gd name="T11" fmla="*/ 34 h 49"/>
                <a:gd name="T12" fmla="*/ 51 w 54"/>
                <a:gd name="T13" fmla="*/ 45 h 49"/>
                <a:gd name="T14" fmla="*/ 45 w 54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9">
                  <a:moveTo>
                    <a:pt x="45" y="49"/>
                  </a:moveTo>
                  <a:cubicBezTo>
                    <a:pt x="43" y="49"/>
                    <a:pt x="41" y="48"/>
                    <a:pt x="40" y="47"/>
                  </a:cubicBezTo>
                  <a:cubicBezTo>
                    <a:pt x="27" y="37"/>
                    <a:pt x="15" y="26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7" y="0"/>
                    <a:pt x="12" y="0"/>
                    <a:pt x="15" y="3"/>
                  </a:cubicBezTo>
                  <a:cubicBezTo>
                    <a:pt x="26" y="14"/>
                    <a:pt x="37" y="25"/>
                    <a:pt x="50" y="34"/>
                  </a:cubicBezTo>
                  <a:cubicBezTo>
                    <a:pt x="53" y="37"/>
                    <a:pt x="54" y="42"/>
                    <a:pt x="51" y="45"/>
                  </a:cubicBezTo>
                  <a:cubicBezTo>
                    <a:pt x="49" y="47"/>
                    <a:pt x="47" y="49"/>
                    <a:pt x="45" y="49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xmlns="" id="{F269F4EB-99F8-4429-AAE6-D436F2098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5463" y="5535613"/>
              <a:ext cx="47625" cy="50800"/>
            </a:xfrm>
            <a:custGeom>
              <a:avLst/>
              <a:gdLst>
                <a:gd name="T0" fmla="*/ 9 w 50"/>
                <a:gd name="T1" fmla="*/ 53 h 53"/>
                <a:gd name="T2" fmla="*/ 3 w 50"/>
                <a:gd name="T3" fmla="*/ 50 h 53"/>
                <a:gd name="T4" fmla="*/ 3 w 50"/>
                <a:gd name="T5" fmla="*/ 39 h 53"/>
                <a:gd name="T6" fmla="*/ 35 w 50"/>
                <a:gd name="T7" fmla="*/ 4 h 53"/>
                <a:gd name="T8" fmla="*/ 46 w 50"/>
                <a:gd name="T9" fmla="*/ 3 h 53"/>
                <a:gd name="T10" fmla="*/ 47 w 50"/>
                <a:gd name="T11" fmla="*/ 14 h 53"/>
                <a:gd name="T12" fmla="*/ 14 w 50"/>
                <a:gd name="T13" fmla="*/ 50 h 53"/>
                <a:gd name="T14" fmla="*/ 9 w 50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3">
                  <a:moveTo>
                    <a:pt x="9" y="53"/>
                  </a:moveTo>
                  <a:cubicBezTo>
                    <a:pt x="7" y="53"/>
                    <a:pt x="5" y="52"/>
                    <a:pt x="3" y="50"/>
                  </a:cubicBezTo>
                  <a:cubicBezTo>
                    <a:pt x="0" y="47"/>
                    <a:pt x="0" y="42"/>
                    <a:pt x="3" y="39"/>
                  </a:cubicBezTo>
                  <a:cubicBezTo>
                    <a:pt x="14" y="28"/>
                    <a:pt x="25" y="16"/>
                    <a:pt x="35" y="4"/>
                  </a:cubicBezTo>
                  <a:cubicBezTo>
                    <a:pt x="38" y="1"/>
                    <a:pt x="43" y="0"/>
                    <a:pt x="46" y="3"/>
                  </a:cubicBezTo>
                  <a:cubicBezTo>
                    <a:pt x="50" y="6"/>
                    <a:pt x="50" y="11"/>
                    <a:pt x="47" y="14"/>
                  </a:cubicBezTo>
                  <a:cubicBezTo>
                    <a:pt x="37" y="27"/>
                    <a:pt x="26" y="39"/>
                    <a:pt x="14" y="50"/>
                  </a:cubicBezTo>
                  <a:cubicBezTo>
                    <a:pt x="13" y="52"/>
                    <a:pt x="11" y="53"/>
                    <a:pt x="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xmlns="" id="{B3A8548D-B468-4801-8DB1-AD0AD0512A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38376" y="5480051"/>
              <a:ext cx="41275" cy="55563"/>
            </a:xfrm>
            <a:custGeom>
              <a:avLst/>
              <a:gdLst>
                <a:gd name="T0" fmla="*/ 34 w 43"/>
                <a:gd name="T1" fmla="*/ 58 h 58"/>
                <a:gd name="T2" fmla="*/ 27 w 43"/>
                <a:gd name="T3" fmla="*/ 54 h 58"/>
                <a:gd name="T4" fmla="*/ 2 w 43"/>
                <a:gd name="T5" fmla="*/ 12 h 58"/>
                <a:gd name="T6" fmla="*/ 5 w 43"/>
                <a:gd name="T7" fmla="*/ 2 h 58"/>
                <a:gd name="T8" fmla="*/ 16 w 43"/>
                <a:gd name="T9" fmla="*/ 5 h 58"/>
                <a:gd name="T10" fmla="*/ 40 w 43"/>
                <a:gd name="T11" fmla="*/ 45 h 58"/>
                <a:gd name="T12" fmla="*/ 38 w 43"/>
                <a:gd name="T13" fmla="*/ 56 h 58"/>
                <a:gd name="T14" fmla="*/ 34 w 43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8">
                  <a:moveTo>
                    <a:pt x="34" y="58"/>
                  </a:moveTo>
                  <a:cubicBezTo>
                    <a:pt x="31" y="58"/>
                    <a:pt x="29" y="56"/>
                    <a:pt x="27" y="54"/>
                  </a:cubicBezTo>
                  <a:cubicBezTo>
                    <a:pt x="18" y="41"/>
                    <a:pt x="9" y="27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9" y="0"/>
                    <a:pt x="14" y="1"/>
                    <a:pt x="16" y="5"/>
                  </a:cubicBezTo>
                  <a:cubicBezTo>
                    <a:pt x="23" y="19"/>
                    <a:pt x="31" y="32"/>
                    <a:pt x="40" y="45"/>
                  </a:cubicBezTo>
                  <a:cubicBezTo>
                    <a:pt x="43" y="49"/>
                    <a:pt x="42" y="54"/>
                    <a:pt x="38" y="56"/>
                  </a:cubicBezTo>
                  <a:cubicBezTo>
                    <a:pt x="37" y="57"/>
                    <a:pt x="35" y="58"/>
                    <a:pt x="34" y="58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xmlns="" id="{0CDC70D2-226E-4173-B661-CAA7BEFB62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47376" y="5448301"/>
              <a:ext cx="36513" cy="57150"/>
            </a:xfrm>
            <a:custGeom>
              <a:avLst/>
              <a:gdLst>
                <a:gd name="T0" fmla="*/ 9 w 39"/>
                <a:gd name="T1" fmla="*/ 61 h 61"/>
                <a:gd name="T2" fmla="*/ 6 w 39"/>
                <a:gd name="T3" fmla="*/ 60 h 61"/>
                <a:gd name="T4" fmla="*/ 2 w 39"/>
                <a:gd name="T5" fmla="*/ 49 h 61"/>
                <a:gd name="T6" fmla="*/ 23 w 39"/>
                <a:gd name="T7" fmla="*/ 6 h 61"/>
                <a:gd name="T8" fmla="*/ 33 w 39"/>
                <a:gd name="T9" fmla="*/ 2 h 61"/>
                <a:gd name="T10" fmla="*/ 37 w 39"/>
                <a:gd name="T11" fmla="*/ 12 h 61"/>
                <a:gd name="T12" fmla="*/ 16 w 39"/>
                <a:gd name="T13" fmla="*/ 56 h 61"/>
                <a:gd name="T14" fmla="*/ 9 w 39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1">
                  <a:moveTo>
                    <a:pt x="9" y="61"/>
                  </a:moveTo>
                  <a:cubicBezTo>
                    <a:pt x="8" y="61"/>
                    <a:pt x="7" y="60"/>
                    <a:pt x="6" y="60"/>
                  </a:cubicBezTo>
                  <a:cubicBezTo>
                    <a:pt x="2" y="57"/>
                    <a:pt x="0" y="53"/>
                    <a:pt x="2" y="49"/>
                  </a:cubicBezTo>
                  <a:cubicBezTo>
                    <a:pt x="10" y="35"/>
                    <a:pt x="17" y="21"/>
                    <a:pt x="23" y="6"/>
                  </a:cubicBezTo>
                  <a:cubicBezTo>
                    <a:pt x="24" y="2"/>
                    <a:pt x="29" y="0"/>
                    <a:pt x="33" y="2"/>
                  </a:cubicBezTo>
                  <a:cubicBezTo>
                    <a:pt x="37" y="3"/>
                    <a:pt x="39" y="8"/>
                    <a:pt x="37" y="12"/>
                  </a:cubicBezTo>
                  <a:cubicBezTo>
                    <a:pt x="31" y="27"/>
                    <a:pt x="24" y="42"/>
                    <a:pt x="16" y="56"/>
                  </a:cubicBezTo>
                  <a:cubicBezTo>
                    <a:pt x="15" y="59"/>
                    <a:pt x="12" y="61"/>
                    <a:pt x="9" y="6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xmlns="" id="{333054A3-FB15-4548-8ED4-2DCF74694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6626" y="5384801"/>
              <a:ext cx="26988" cy="58738"/>
            </a:xfrm>
            <a:custGeom>
              <a:avLst/>
              <a:gdLst>
                <a:gd name="T0" fmla="*/ 20 w 29"/>
                <a:gd name="T1" fmla="*/ 63 h 63"/>
                <a:gd name="T2" fmla="*/ 12 w 29"/>
                <a:gd name="T3" fmla="*/ 58 h 63"/>
                <a:gd name="T4" fmla="*/ 0 w 29"/>
                <a:gd name="T5" fmla="*/ 10 h 63"/>
                <a:gd name="T6" fmla="*/ 7 w 29"/>
                <a:gd name="T7" fmla="*/ 1 h 63"/>
                <a:gd name="T8" fmla="*/ 16 w 29"/>
                <a:gd name="T9" fmla="*/ 8 h 63"/>
                <a:gd name="T10" fmla="*/ 28 w 29"/>
                <a:gd name="T11" fmla="*/ 53 h 63"/>
                <a:gd name="T12" fmla="*/ 22 w 29"/>
                <a:gd name="T13" fmla="*/ 63 h 63"/>
                <a:gd name="T14" fmla="*/ 20 w 29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63">
                  <a:moveTo>
                    <a:pt x="20" y="63"/>
                  </a:moveTo>
                  <a:cubicBezTo>
                    <a:pt x="17" y="63"/>
                    <a:pt x="13" y="61"/>
                    <a:pt x="12" y="58"/>
                  </a:cubicBezTo>
                  <a:cubicBezTo>
                    <a:pt x="7" y="42"/>
                    <a:pt x="3" y="26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11" y="0"/>
                    <a:pt x="15" y="3"/>
                    <a:pt x="16" y="8"/>
                  </a:cubicBezTo>
                  <a:cubicBezTo>
                    <a:pt x="19" y="23"/>
                    <a:pt x="23" y="38"/>
                    <a:pt x="28" y="53"/>
                  </a:cubicBezTo>
                  <a:cubicBezTo>
                    <a:pt x="29" y="57"/>
                    <a:pt x="27" y="62"/>
                    <a:pt x="22" y="63"/>
                  </a:cubicBezTo>
                  <a:cubicBezTo>
                    <a:pt x="22" y="63"/>
                    <a:pt x="21" y="63"/>
                    <a:pt x="20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xmlns="" id="{2B644102-7ABC-4963-940B-280E841434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3888" y="5349876"/>
              <a:ext cx="20638" cy="60325"/>
            </a:xfrm>
            <a:custGeom>
              <a:avLst/>
              <a:gdLst>
                <a:gd name="T0" fmla="*/ 8 w 23"/>
                <a:gd name="T1" fmla="*/ 64 h 64"/>
                <a:gd name="T2" fmla="*/ 7 w 23"/>
                <a:gd name="T3" fmla="*/ 64 h 64"/>
                <a:gd name="T4" fmla="*/ 0 w 23"/>
                <a:gd name="T5" fmla="*/ 54 h 64"/>
                <a:gd name="T6" fmla="*/ 7 w 23"/>
                <a:gd name="T7" fmla="*/ 8 h 64"/>
                <a:gd name="T8" fmla="*/ 16 w 23"/>
                <a:gd name="T9" fmla="*/ 1 h 64"/>
                <a:gd name="T10" fmla="*/ 23 w 23"/>
                <a:gd name="T11" fmla="*/ 9 h 64"/>
                <a:gd name="T12" fmla="*/ 16 w 23"/>
                <a:gd name="T13" fmla="*/ 58 h 64"/>
                <a:gd name="T14" fmla="*/ 8 w 2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4">
                  <a:moveTo>
                    <a:pt x="8" y="64"/>
                  </a:moveTo>
                  <a:cubicBezTo>
                    <a:pt x="8" y="64"/>
                    <a:pt x="7" y="64"/>
                    <a:pt x="7" y="64"/>
                  </a:cubicBezTo>
                  <a:cubicBezTo>
                    <a:pt x="2" y="63"/>
                    <a:pt x="0" y="59"/>
                    <a:pt x="0" y="54"/>
                  </a:cubicBezTo>
                  <a:cubicBezTo>
                    <a:pt x="4" y="39"/>
                    <a:pt x="6" y="24"/>
                    <a:pt x="7" y="8"/>
                  </a:cubicBezTo>
                  <a:cubicBezTo>
                    <a:pt x="7" y="4"/>
                    <a:pt x="11" y="0"/>
                    <a:pt x="16" y="1"/>
                  </a:cubicBezTo>
                  <a:cubicBezTo>
                    <a:pt x="20" y="1"/>
                    <a:pt x="23" y="5"/>
                    <a:pt x="23" y="9"/>
                  </a:cubicBezTo>
                  <a:cubicBezTo>
                    <a:pt x="22" y="25"/>
                    <a:pt x="19" y="42"/>
                    <a:pt x="16" y="58"/>
                  </a:cubicBezTo>
                  <a:cubicBezTo>
                    <a:pt x="15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xmlns="" id="{C6870305-5C97-4BF3-B583-C3E54293F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283201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7 h 64"/>
                <a:gd name="T4" fmla="*/ 0 w 16"/>
                <a:gd name="T5" fmla="*/ 52 h 64"/>
                <a:gd name="T6" fmla="*/ 0 w 16"/>
                <a:gd name="T7" fmla="*/ 8 h 64"/>
                <a:gd name="T8" fmla="*/ 8 w 16"/>
                <a:gd name="T9" fmla="*/ 0 h 64"/>
                <a:gd name="T10" fmla="*/ 16 w 16"/>
                <a:gd name="T11" fmla="*/ 8 h 64"/>
                <a:gd name="T12" fmla="*/ 16 w 16"/>
                <a:gd name="T13" fmla="*/ 52 h 64"/>
                <a:gd name="T14" fmla="*/ 16 w 16"/>
                <a:gd name="T15" fmla="*/ 56 h 64"/>
                <a:gd name="T16" fmla="*/ 8 w 16"/>
                <a:gd name="T17" fmla="*/ 64 h 64"/>
                <a:gd name="T18" fmla="*/ 8 w 16"/>
                <a:gd name="T1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7"/>
                  </a:cubicBezTo>
                  <a:cubicBezTo>
                    <a:pt x="0" y="55"/>
                    <a:pt x="0" y="53"/>
                    <a:pt x="0" y="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5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xmlns="" id="{C47026DC-125D-4BD3-AEB0-9226039726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249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xmlns="" id="{8CC7DCF3-9DF4-424B-842A-0C2011135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83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xmlns="" id="{20C08AB8-62EE-4AE3-819B-6DDDA8607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148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xmlns="" id="{DC9171B5-D56A-4281-B2F2-EB8CBA721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081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xmlns="" id="{BCC123AA-3BC7-403C-91B0-79ED1EC150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046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xmlns="" id="{625D572B-A6A2-4F70-9D66-948FE9EB4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979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xmlns="" id="{6BC028EE-4B9C-4B30-868E-BCC41AF3F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945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xmlns="" id="{CFCA649D-2CA9-4622-9F1C-11C60B4CB0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878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xmlns="" id="{512692DE-7040-4443-A599-7BDEB47AC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843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xmlns="" id="{40D3627A-2D72-4D8E-9E3F-6C66B2FCCB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776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xmlns="" id="{9ADFC2B0-7A54-4CB5-B986-9ED96E3C19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741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xmlns="" id="{EF6DE597-B763-4A4D-B05D-10A61FE61B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675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xmlns="" id="{3337F3B3-AD67-4A51-9E0D-7C94E5DE0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640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xmlns="" id="{E423A4FF-6850-48A8-BF23-F606B5A434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573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xmlns="" id="{8FE13B9C-45E8-47DB-9C85-F8EEB0275B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5386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xmlns="" id="{6587E17A-14EA-4E25-9979-B1AC31C4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471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xmlns="" id="{0B628679-FABE-4093-ABDB-A7C9363780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4370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xmlns="" id="{C7BFD7CE-7D91-4AD4-97B4-22BBA4EC33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370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xmlns="" id="{7E89A8FE-2B73-48BC-9003-BAD9B3626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335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xmlns="" id="{AF89C136-2CC9-42F5-AC36-787BA357F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268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xmlns="" id="{E67508AC-6573-4580-95B3-70B7ED655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233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xmlns="" id="{B35972BD-D5AC-48B1-8DE6-9C85DDBB4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167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xmlns="" id="{D8458337-618B-47E7-83EC-E407B7C4BA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1338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xmlns="" id="{704F547B-A438-4801-81E8-B130A50A9C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4065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xmlns="" id="{73AE4369-356D-4D22-82EF-DAF3087BBA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4032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xmlns="" id="{C4543787-B145-4BE5-B0D0-2309384190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963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xmlns="" id="{547EA43C-641E-484B-83EC-B0053972B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930651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xmlns="" id="{F865E6E5-985C-4C0B-9A49-0CD0B850D2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862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xmlns="" id="{DF273E16-FBCC-437B-8015-8A8B3A90D3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8274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xmlns="" id="{71EE9CB9-9E3D-41D8-8435-F922938FB1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760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xmlns="" id="{DB05BF2F-D3A5-4D0E-923A-76665E9E27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7258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xmlns="" id="{EDBF5944-BD97-4D9E-A528-53CE4223E5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6591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xmlns="" id="{0E97D83F-E9FE-4493-8E10-764DC65A02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624263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xmlns="" id="{581C257B-2C77-443D-9077-40F7753B75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5575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xmlns="" id="{F17BC756-B75C-451C-AB08-2BFCEDF050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524251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xmlns="" id="{33505574-117A-4CD7-9ABE-9DD088F38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4559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xmlns="" id="{C9CFA0DD-A718-4BC3-8F9A-4B503FEEC2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422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xmlns="" id="{1C53BC01-D0E2-445C-940A-EAF8E68B24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355976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xmlns="" id="{7717B281-DA89-4002-808C-8B10D4FF8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321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xmlns="" id="{A8EAAD54-8631-4BA4-B4D7-15B3843E1D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254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xmlns="" id="{6E6517F5-261E-4622-A384-025383F1F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219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xmlns="" id="{BF42378C-FD95-4502-BB30-88EF9D8684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152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xmlns="" id="{ADA4B8E8-792B-4A88-8BBC-E3D5913779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117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xmlns="" id="{A45FEB14-7077-4A6D-8BDC-862D168BAB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3051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xmlns="" id="{E406C1FF-AB5E-42AF-9035-0C6F496D54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3016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xmlns="" id="{99E8C3BF-5E12-4049-A6AB-D8200F35C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949576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xmlns="" id="{50625E3F-B949-4DFF-8FF7-7DF9DE0EA7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914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xmlns="" id="{E2961461-96ED-43DF-ACBA-C62B90F93A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8463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xmlns="" id="{E986B8FC-5D57-4CA0-B952-84F1D61333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813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xmlns="" id="{BDD1FF46-D98B-4C98-9A0D-0F756893F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744788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xmlns="" id="{E221A3DC-D5D3-4A2E-ACCF-117E7A90B4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711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xmlns="" id="{93F7A043-6978-4153-9084-FAC7DC1DB6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644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xmlns="" id="{425B2F0A-7445-42B0-9D8B-5DEBE6B62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609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xmlns="" id="{75AFC737-28A2-4295-88C7-384A23A4B8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543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xmlns="" id="{76A6CC84-68DD-4E60-908C-A90255F69F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508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xmlns="" id="{F8987106-C08A-4862-8E27-CA2BBFB22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441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xmlns="" id="{B84909C6-6A01-48B0-98FC-8AFCFACEE4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406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xmlns="" id="{D3268A68-D91F-4C41-9DA0-B1D588F04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339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xmlns="" id="{FCFBEA4E-51D0-4964-A2B1-13D8818D0E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305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xmlns="" id="{42DC9A0E-C81D-484F-9C3F-DE420CC6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238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xmlns="" id="{599C4B0F-4913-4EF0-A5C6-22FCDC6F2E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203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xmlns="" id="{B13227DF-179A-4C84-8704-C109D80EB7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136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xmlns="" id="{B39B3000-CEF7-4F12-8727-72F645ECF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101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xmlns="" id="{682F7E2B-3B74-4ED5-BB1D-FEC7C2F814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2035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xmlns="" id="{F992B609-E21D-462A-A00E-2050D8E97E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20002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xmlns="" id="{982C84B3-04AA-4EAF-B26B-937C982D9B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933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xmlns="" id="{A96FB08C-02DF-449B-8D52-6F1945D03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8986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xmlns="" id="{3795CE6F-C9B6-4D1B-BA75-B7A03E0E3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831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xmlns="" id="{87359C16-9252-4916-8CD5-012E84D199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7970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xmlns="" id="{93D85391-0D03-49E5-87DA-9A6461C6B9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730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xmlns="" id="{10D00848-DE66-40B7-B5FB-C4B8A71B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695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xmlns="" id="{BB574292-82FC-4E89-A516-799DF1F61E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628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xmlns="" id="{0375EB9B-739F-4222-800B-69A6E2F1E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5954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xmlns="" id="{12D4281F-6888-4AE3-9B2A-C17E564A71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527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xmlns="" id="{23171736-80E4-4EB6-B70E-A1366B26D6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4938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xmlns="" id="{C71AD147-B6E7-4653-9C6A-EFD2DBFD7D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427163"/>
              <a:ext cx="14288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xmlns="" id="{BA78B3D5-5CFB-4053-A184-4F3A363ED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392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xmlns="" id="{7AB54770-341A-4425-83E5-CD423562AF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3239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xmlns="" id="{D28DF752-1F6E-4232-ABE2-E67F491E8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290638"/>
              <a:ext cx="15875" cy="58738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xmlns="" id="{E035CF2A-A4BA-42B8-A92A-CC16480660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2223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xmlns="" id="{ED85AE24-D7AA-424A-BA4F-402E6CAFDB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1874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xmlns="" id="{D379E443-2F4C-4B4C-B395-ACE1C0B92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1207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xmlns="" id="{A0F2B03F-737A-401C-A141-6D116721D3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1085851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xmlns="" id="{5C63929A-452C-4103-8317-7C14DDD71A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10191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xmlns="" id="{7A16CA60-486C-486B-9666-5BFF42504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985838"/>
              <a:ext cx="15875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4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3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xmlns="" id="{45FF8B74-EA3C-44B5-B024-B4E2F33E16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917576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xmlns="" id="{2D09C736-B0AC-42AD-99BE-C9C3CBF6F7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8842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1">
              <a:extLst>
                <a:ext uri="{FF2B5EF4-FFF2-40B4-BE49-F238E27FC236}">
                  <a16:creationId xmlns:a16="http://schemas.microsoft.com/office/drawing/2014/main" xmlns="" id="{EFDEFFB8-B851-447D-9404-7B8B009D8F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817563"/>
              <a:ext cx="14288" cy="58738"/>
            </a:xfrm>
            <a:custGeom>
              <a:avLst/>
              <a:gdLst>
                <a:gd name="T0" fmla="*/ 8 w 16"/>
                <a:gd name="T1" fmla="*/ 63 h 63"/>
                <a:gd name="T2" fmla="*/ 0 w 16"/>
                <a:gd name="T3" fmla="*/ 55 h 63"/>
                <a:gd name="T4" fmla="*/ 0 w 16"/>
                <a:gd name="T5" fmla="*/ 8 h 63"/>
                <a:gd name="T6" fmla="*/ 8 w 16"/>
                <a:gd name="T7" fmla="*/ 0 h 63"/>
                <a:gd name="T8" fmla="*/ 16 w 16"/>
                <a:gd name="T9" fmla="*/ 8 h 63"/>
                <a:gd name="T10" fmla="*/ 16 w 16"/>
                <a:gd name="T11" fmla="*/ 55 h 63"/>
                <a:gd name="T12" fmla="*/ 8 w 16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3">
                  <a:moveTo>
                    <a:pt x="8" y="63"/>
                  </a:moveTo>
                  <a:cubicBezTo>
                    <a:pt x="3" y="63"/>
                    <a:pt x="0" y="60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60"/>
                    <a:pt x="12" y="63"/>
                    <a:pt x="8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2">
              <a:extLst>
                <a:ext uri="{FF2B5EF4-FFF2-40B4-BE49-F238E27FC236}">
                  <a16:creationId xmlns:a16="http://schemas.microsoft.com/office/drawing/2014/main" xmlns="" id="{B4F201A3-0838-48B4-A73C-64AC2981BB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7826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3">
              <a:extLst>
                <a:ext uri="{FF2B5EF4-FFF2-40B4-BE49-F238E27FC236}">
                  <a16:creationId xmlns:a16="http://schemas.microsoft.com/office/drawing/2014/main" xmlns="" id="{017C1415-4297-427C-B411-E8DB14F249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7159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4">
              <a:extLst>
                <a:ext uri="{FF2B5EF4-FFF2-40B4-BE49-F238E27FC236}">
                  <a16:creationId xmlns:a16="http://schemas.microsoft.com/office/drawing/2014/main" xmlns="" id="{9742F1F4-5941-4E8F-877B-5A932D49E4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6810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5">
              <a:extLst>
                <a:ext uri="{FF2B5EF4-FFF2-40B4-BE49-F238E27FC236}">
                  <a16:creationId xmlns:a16="http://schemas.microsoft.com/office/drawing/2014/main" xmlns="" id="{5F27EE05-5A8C-443C-A8D7-57FE71ACF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614363"/>
              <a:ext cx="14288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6">
              <a:extLst>
                <a:ext uri="{FF2B5EF4-FFF2-40B4-BE49-F238E27FC236}">
                  <a16:creationId xmlns:a16="http://schemas.microsoft.com/office/drawing/2014/main" xmlns="" id="{B98F0454-07FF-4EF7-AD22-7C87580A17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90238" y="579438"/>
              <a:ext cx="15875" cy="60325"/>
            </a:xfrm>
            <a:custGeom>
              <a:avLst/>
              <a:gdLst>
                <a:gd name="T0" fmla="*/ 8 w 16"/>
                <a:gd name="T1" fmla="*/ 64 h 64"/>
                <a:gd name="T2" fmla="*/ 0 w 16"/>
                <a:gd name="T3" fmla="*/ 56 h 64"/>
                <a:gd name="T4" fmla="*/ 0 w 16"/>
                <a:gd name="T5" fmla="*/ 8 h 64"/>
                <a:gd name="T6" fmla="*/ 8 w 16"/>
                <a:gd name="T7" fmla="*/ 0 h 64"/>
                <a:gd name="T8" fmla="*/ 16 w 16"/>
                <a:gd name="T9" fmla="*/ 8 h 64"/>
                <a:gd name="T10" fmla="*/ 16 w 16"/>
                <a:gd name="T11" fmla="*/ 56 h 64"/>
                <a:gd name="T12" fmla="*/ 8 w 16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4">
                  <a:moveTo>
                    <a:pt x="8" y="64"/>
                  </a:moveTo>
                  <a:cubicBezTo>
                    <a:pt x="4" y="64"/>
                    <a:pt x="0" y="61"/>
                    <a:pt x="0" y="5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6" y="4"/>
                    <a:pt x="16" y="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1"/>
                    <a:pt x="13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7">
              <a:extLst>
                <a:ext uri="{FF2B5EF4-FFF2-40B4-BE49-F238E27FC236}">
                  <a16:creationId xmlns:a16="http://schemas.microsoft.com/office/drawing/2014/main" xmlns="" id="{5D67C00E-D29C-4B5B-8D4E-65BA73E34E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1863" y="512763"/>
              <a:ext cx="15875" cy="60325"/>
            </a:xfrm>
            <a:custGeom>
              <a:avLst/>
              <a:gdLst>
                <a:gd name="T0" fmla="*/ 8 w 17"/>
                <a:gd name="T1" fmla="*/ 64 h 64"/>
                <a:gd name="T2" fmla="*/ 0 w 17"/>
                <a:gd name="T3" fmla="*/ 56 h 64"/>
                <a:gd name="T4" fmla="*/ 0 w 17"/>
                <a:gd name="T5" fmla="*/ 30 h 64"/>
                <a:gd name="T6" fmla="*/ 0 w 17"/>
                <a:gd name="T7" fmla="*/ 8 h 64"/>
                <a:gd name="T8" fmla="*/ 9 w 17"/>
                <a:gd name="T9" fmla="*/ 0 h 64"/>
                <a:gd name="T10" fmla="*/ 16 w 17"/>
                <a:gd name="T11" fmla="*/ 9 h 64"/>
                <a:gd name="T12" fmla="*/ 16 w 17"/>
                <a:gd name="T13" fmla="*/ 30 h 64"/>
                <a:gd name="T14" fmla="*/ 16 w 17"/>
                <a:gd name="T15" fmla="*/ 56 h 64"/>
                <a:gd name="T16" fmla="*/ 8 w 1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64">
                  <a:moveTo>
                    <a:pt x="8" y="64"/>
                  </a:moveTo>
                  <a:cubicBezTo>
                    <a:pt x="3" y="64"/>
                    <a:pt x="0" y="60"/>
                    <a:pt x="0" y="5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15"/>
                    <a:pt x="0" y="8"/>
                  </a:cubicBezTo>
                  <a:cubicBezTo>
                    <a:pt x="1" y="3"/>
                    <a:pt x="4" y="0"/>
                    <a:pt x="9" y="0"/>
                  </a:cubicBezTo>
                  <a:cubicBezTo>
                    <a:pt x="13" y="0"/>
                    <a:pt x="17" y="4"/>
                    <a:pt x="16" y="9"/>
                  </a:cubicBezTo>
                  <a:cubicBezTo>
                    <a:pt x="16" y="16"/>
                    <a:pt x="16" y="23"/>
                    <a:pt x="16" y="30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60"/>
                    <a:pt x="12" y="64"/>
                    <a:pt x="8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8">
              <a:extLst>
                <a:ext uri="{FF2B5EF4-FFF2-40B4-BE49-F238E27FC236}">
                  <a16:creationId xmlns:a16="http://schemas.microsoft.com/office/drawing/2014/main" xmlns="" id="{7B127996-83B9-48CF-B963-B966691924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85476" y="477838"/>
              <a:ext cx="20638" cy="60325"/>
            </a:xfrm>
            <a:custGeom>
              <a:avLst/>
              <a:gdLst>
                <a:gd name="T0" fmla="*/ 13 w 21"/>
                <a:gd name="T1" fmla="*/ 64 h 64"/>
                <a:gd name="T2" fmla="*/ 5 w 21"/>
                <a:gd name="T3" fmla="*/ 56 h 64"/>
                <a:gd name="T4" fmla="*/ 1 w 21"/>
                <a:gd name="T5" fmla="*/ 10 h 64"/>
                <a:gd name="T6" fmla="*/ 7 w 21"/>
                <a:gd name="T7" fmla="*/ 1 h 64"/>
                <a:gd name="T8" fmla="*/ 16 w 21"/>
                <a:gd name="T9" fmla="*/ 7 h 64"/>
                <a:gd name="T10" fmla="*/ 21 w 21"/>
                <a:gd name="T11" fmla="*/ 56 h 64"/>
                <a:gd name="T12" fmla="*/ 13 w 21"/>
                <a:gd name="T13" fmla="*/ 64 h 64"/>
                <a:gd name="T14" fmla="*/ 13 w 21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4">
                  <a:moveTo>
                    <a:pt x="13" y="64"/>
                  </a:moveTo>
                  <a:cubicBezTo>
                    <a:pt x="9" y="64"/>
                    <a:pt x="5" y="61"/>
                    <a:pt x="5" y="56"/>
                  </a:cubicBezTo>
                  <a:cubicBezTo>
                    <a:pt x="5" y="41"/>
                    <a:pt x="3" y="25"/>
                    <a:pt x="1" y="10"/>
                  </a:cubicBezTo>
                  <a:cubicBezTo>
                    <a:pt x="0" y="6"/>
                    <a:pt x="3" y="1"/>
                    <a:pt x="7" y="1"/>
                  </a:cubicBezTo>
                  <a:cubicBezTo>
                    <a:pt x="11" y="0"/>
                    <a:pt x="16" y="3"/>
                    <a:pt x="16" y="7"/>
                  </a:cubicBezTo>
                  <a:cubicBezTo>
                    <a:pt x="19" y="23"/>
                    <a:pt x="20" y="40"/>
                    <a:pt x="21" y="56"/>
                  </a:cubicBezTo>
                  <a:cubicBezTo>
                    <a:pt x="21" y="60"/>
                    <a:pt x="18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9">
              <a:extLst>
                <a:ext uri="{FF2B5EF4-FFF2-40B4-BE49-F238E27FC236}">
                  <a16:creationId xmlns:a16="http://schemas.microsoft.com/office/drawing/2014/main" xmlns="" id="{D72F657E-DCDF-4DD5-946A-F094A10E5F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09801" y="412751"/>
              <a:ext cx="30163" cy="58738"/>
            </a:xfrm>
            <a:custGeom>
              <a:avLst/>
              <a:gdLst>
                <a:gd name="T0" fmla="*/ 9 w 32"/>
                <a:gd name="T1" fmla="*/ 63 h 63"/>
                <a:gd name="T2" fmla="*/ 7 w 32"/>
                <a:gd name="T3" fmla="*/ 63 h 63"/>
                <a:gd name="T4" fmla="*/ 1 w 32"/>
                <a:gd name="T5" fmla="*/ 53 h 63"/>
                <a:gd name="T6" fmla="*/ 15 w 32"/>
                <a:gd name="T7" fmla="*/ 6 h 63"/>
                <a:gd name="T8" fmla="*/ 26 w 32"/>
                <a:gd name="T9" fmla="*/ 1 h 63"/>
                <a:gd name="T10" fmla="*/ 30 w 32"/>
                <a:gd name="T11" fmla="*/ 12 h 63"/>
                <a:gd name="T12" fmla="*/ 17 w 32"/>
                <a:gd name="T13" fmla="*/ 57 h 63"/>
                <a:gd name="T14" fmla="*/ 9 w 3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63">
                  <a:moveTo>
                    <a:pt x="9" y="63"/>
                  </a:moveTo>
                  <a:cubicBezTo>
                    <a:pt x="8" y="63"/>
                    <a:pt x="8" y="63"/>
                    <a:pt x="7" y="63"/>
                  </a:cubicBezTo>
                  <a:cubicBezTo>
                    <a:pt x="3" y="62"/>
                    <a:pt x="0" y="57"/>
                    <a:pt x="1" y="53"/>
                  </a:cubicBezTo>
                  <a:cubicBezTo>
                    <a:pt x="5" y="37"/>
                    <a:pt x="10" y="21"/>
                    <a:pt x="15" y="6"/>
                  </a:cubicBezTo>
                  <a:cubicBezTo>
                    <a:pt x="17" y="2"/>
                    <a:pt x="21" y="0"/>
                    <a:pt x="26" y="1"/>
                  </a:cubicBezTo>
                  <a:cubicBezTo>
                    <a:pt x="30" y="3"/>
                    <a:pt x="32" y="8"/>
                    <a:pt x="30" y="12"/>
                  </a:cubicBezTo>
                  <a:cubicBezTo>
                    <a:pt x="25" y="26"/>
                    <a:pt x="20" y="41"/>
                    <a:pt x="17" y="57"/>
                  </a:cubicBezTo>
                  <a:cubicBezTo>
                    <a:pt x="16" y="60"/>
                    <a:pt x="13" y="63"/>
                    <a:pt x="9" y="6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0">
              <a:extLst>
                <a:ext uri="{FF2B5EF4-FFF2-40B4-BE49-F238E27FC236}">
                  <a16:creationId xmlns:a16="http://schemas.microsoft.com/office/drawing/2014/main" xmlns="" id="{3E313F42-61AE-40CC-9238-AA1605C2C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3726" y="381001"/>
              <a:ext cx="34925" cy="57150"/>
            </a:xfrm>
            <a:custGeom>
              <a:avLst/>
              <a:gdLst>
                <a:gd name="T0" fmla="*/ 28 w 37"/>
                <a:gd name="T1" fmla="*/ 62 h 62"/>
                <a:gd name="T2" fmla="*/ 20 w 37"/>
                <a:gd name="T3" fmla="*/ 56 h 62"/>
                <a:gd name="T4" fmla="*/ 2 w 37"/>
                <a:gd name="T5" fmla="*/ 13 h 62"/>
                <a:gd name="T6" fmla="*/ 6 w 37"/>
                <a:gd name="T7" fmla="*/ 2 h 62"/>
                <a:gd name="T8" fmla="*/ 17 w 37"/>
                <a:gd name="T9" fmla="*/ 6 h 62"/>
                <a:gd name="T10" fmla="*/ 35 w 37"/>
                <a:gd name="T11" fmla="*/ 51 h 62"/>
                <a:gd name="T12" fmla="*/ 30 w 37"/>
                <a:gd name="T13" fmla="*/ 61 h 62"/>
                <a:gd name="T14" fmla="*/ 28 w 37"/>
                <a:gd name="T1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2">
                  <a:moveTo>
                    <a:pt x="28" y="62"/>
                  </a:moveTo>
                  <a:cubicBezTo>
                    <a:pt x="25" y="62"/>
                    <a:pt x="21" y="59"/>
                    <a:pt x="20" y="56"/>
                  </a:cubicBezTo>
                  <a:cubicBezTo>
                    <a:pt x="15" y="41"/>
                    <a:pt x="9" y="2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5" y="2"/>
                    <a:pt x="17" y="6"/>
                  </a:cubicBezTo>
                  <a:cubicBezTo>
                    <a:pt x="24" y="20"/>
                    <a:pt x="30" y="36"/>
                    <a:pt x="35" y="51"/>
                  </a:cubicBezTo>
                  <a:cubicBezTo>
                    <a:pt x="37" y="55"/>
                    <a:pt x="35" y="60"/>
                    <a:pt x="30" y="61"/>
                  </a:cubicBezTo>
                  <a:cubicBezTo>
                    <a:pt x="30" y="61"/>
                    <a:pt x="29" y="62"/>
                    <a:pt x="28" y="62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1">
              <a:extLst>
                <a:ext uri="{FF2B5EF4-FFF2-40B4-BE49-F238E27FC236}">
                  <a16:creationId xmlns:a16="http://schemas.microsoft.com/office/drawing/2014/main" xmlns="" id="{121C7B80-4192-42DD-9A0A-4E31A2DEFB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46313" y="323851"/>
              <a:ext cx="42863" cy="53975"/>
            </a:xfrm>
            <a:custGeom>
              <a:avLst/>
              <a:gdLst>
                <a:gd name="T0" fmla="*/ 9 w 45"/>
                <a:gd name="T1" fmla="*/ 57 h 57"/>
                <a:gd name="T2" fmla="*/ 5 w 45"/>
                <a:gd name="T3" fmla="*/ 56 h 57"/>
                <a:gd name="T4" fmla="*/ 3 w 45"/>
                <a:gd name="T5" fmla="*/ 45 h 57"/>
                <a:gd name="T6" fmla="*/ 30 w 45"/>
                <a:gd name="T7" fmla="*/ 4 h 57"/>
                <a:gd name="T8" fmla="*/ 41 w 45"/>
                <a:gd name="T9" fmla="*/ 3 h 57"/>
                <a:gd name="T10" fmla="*/ 43 w 45"/>
                <a:gd name="T11" fmla="*/ 14 h 57"/>
                <a:gd name="T12" fmla="*/ 16 w 45"/>
                <a:gd name="T13" fmla="*/ 53 h 57"/>
                <a:gd name="T14" fmla="*/ 9 w 45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57">
                  <a:moveTo>
                    <a:pt x="9" y="57"/>
                  </a:moveTo>
                  <a:cubicBezTo>
                    <a:pt x="8" y="57"/>
                    <a:pt x="7" y="57"/>
                    <a:pt x="5" y="56"/>
                  </a:cubicBezTo>
                  <a:cubicBezTo>
                    <a:pt x="2" y="54"/>
                    <a:pt x="0" y="49"/>
                    <a:pt x="3" y="45"/>
                  </a:cubicBezTo>
                  <a:cubicBezTo>
                    <a:pt x="11" y="31"/>
                    <a:pt x="20" y="17"/>
                    <a:pt x="30" y="4"/>
                  </a:cubicBezTo>
                  <a:cubicBezTo>
                    <a:pt x="33" y="1"/>
                    <a:pt x="38" y="0"/>
                    <a:pt x="41" y="3"/>
                  </a:cubicBezTo>
                  <a:cubicBezTo>
                    <a:pt x="45" y="6"/>
                    <a:pt x="45" y="11"/>
                    <a:pt x="43" y="14"/>
                  </a:cubicBezTo>
                  <a:cubicBezTo>
                    <a:pt x="33" y="26"/>
                    <a:pt x="24" y="40"/>
                    <a:pt x="16" y="53"/>
                  </a:cubicBezTo>
                  <a:cubicBezTo>
                    <a:pt x="15" y="56"/>
                    <a:pt x="12" y="57"/>
                    <a:pt x="9" y="5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2">
              <a:extLst>
                <a:ext uri="{FF2B5EF4-FFF2-40B4-BE49-F238E27FC236}">
                  <a16:creationId xmlns:a16="http://schemas.microsoft.com/office/drawing/2014/main" xmlns="" id="{8410B013-AB94-420F-99A5-8570EDFCB0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96576" y="298451"/>
              <a:ext cx="46038" cy="49213"/>
            </a:xfrm>
            <a:custGeom>
              <a:avLst/>
              <a:gdLst>
                <a:gd name="T0" fmla="*/ 39 w 48"/>
                <a:gd name="T1" fmla="*/ 53 h 53"/>
                <a:gd name="T2" fmla="*/ 33 w 48"/>
                <a:gd name="T3" fmla="*/ 50 h 53"/>
                <a:gd name="T4" fmla="*/ 3 w 48"/>
                <a:gd name="T5" fmla="*/ 14 h 53"/>
                <a:gd name="T6" fmla="*/ 3 w 48"/>
                <a:gd name="T7" fmla="*/ 3 h 53"/>
                <a:gd name="T8" fmla="*/ 15 w 48"/>
                <a:gd name="T9" fmla="*/ 3 h 53"/>
                <a:gd name="T10" fmla="*/ 46 w 48"/>
                <a:gd name="T11" fmla="*/ 41 h 53"/>
                <a:gd name="T12" fmla="*/ 44 w 48"/>
                <a:gd name="T13" fmla="*/ 52 h 53"/>
                <a:gd name="T14" fmla="*/ 39 w 48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53">
                  <a:moveTo>
                    <a:pt x="39" y="53"/>
                  </a:moveTo>
                  <a:cubicBezTo>
                    <a:pt x="37" y="53"/>
                    <a:pt x="34" y="52"/>
                    <a:pt x="33" y="50"/>
                  </a:cubicBezTo>
                  <a:cubicBezTo>
                    <a:pt x="24" y="37"/>
                    <a:pt x="14" y="25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5" y="3"/>
                  </a:cubicBezTo>
                  <a:cubicBezTo>
                    <a:pt x="26" y="15"/>
                    <a:pt x="36" y="27"/>
                    <a:pt x="46" y="41"/>
                  </a:cubicBezTo>
                  <a:cubicBezTo>
                    <a:pt x="48" y="44"/>
                    <a:pt x="48" y="49"/>
                    <a:pt x="44" y="52"/>
                  </a:cubicBezTo>
                  <a:cubicBezTo>
                    <a:pt x="43" y="53"/>
                    <a:pt x="41" y="53"/>
                    <a:pt x="39" y="53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3">
              <a:extLst>
                <a:ext uri="{FF2B5EF4-FFF2-40B4-BE49-F238E27FC236}">
                  <a16:creationId xmlns:a16="http://schemas.microsoft.com/office/drawing/2014/main" xmlns="" id="{E9C1AE47-0E4E-4D64-98FF-B49867660E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09813" y="254001"/>
              <a:ext cx="52388" cy="44450"/>
            </a:xfrm>
            <a:custGeom>
              <a:avLst/>
              <a:gdLst>
                <a:gd name="T0" fmla="*/ 9 w 55"/>
                <a:gd name="T1" fmla="*/ 47 h 47"/>
                <a:gd name="T2" fmla="*/ 3 w 55"/>
                <a:gd name="T3" fmla="*/ 45 h 47"/>
                <a:gd name="T4" fmla="*/ 3 w 55"/>
                <a:gd name="T5" fmla="*/ 33 h 47"/>
                <a:gd name="T6" fmla="*/ 41 w 55"/>
                <a:gd name="T7" fmla="*/ 2 h 47"/>
                <a:gd name="T8" fmla="*/ 52 w 55"/>
                <a:gd name="T9" fmla="*/ 4 h 47"/>
                <a:gd name="T10" fmla="*/ 50 w 55"/>
                <a:gd name="T11" fmla="*/ 16 h 47"/>
                <a:gd name="T12" fmla="*/ 14 w 55"/>
                <a:gd name="T13" fmla="*/ 45 h 47"/>
                <a:gd name="T14" fmla="*/ 9 w 5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9" y="47"/>
                  </a:moveTo>
                  <a:cubicBezTo>
                    <a:pt x="6" y="47"/>
                    <a:pt x="4" y="46"/>
                    <a:pt x="3" y="45"/>
                  </a:cubicBezTo>
                  <a:cubicBezTo>
                    <a:pt x="0" y="41"/>
                    <a:pt x="0" y="36"/>
                    <a:pt x="3" y="33"/>
                  </a:cubicBezTo>
                  <a:cubicBezTo>
                    <a:pt x="15" y="22"/>
                    <a:pt x="28" y="12"/>
                    <a:pt x="41" y="2"/>
                  </a:cubicBezTo>
                  <a:cubicBezTo>
                    <a:pt x="45" y="0"/>
                    <a:pt x="50" y="1"/>
                    <a:pt x="52" y="4"/>
                  </a:cubicBezTo>
                  <a:cubicBezTo>
                    <a:pt x="55" y="8"/>
                    <a:pt x="54" y="13"/>
                    <a:pt x="50" y="16"/>
                  </a:cubicBezTo>
                  <a:cubicBezTo>
                    <a:pt x="38" y="24"/>
                    <a:pt x="26" y="34"/>
                    <a:pt x="14" y="45"/>
                  </a:cubicBezTo>
                  <a:cubicBezTo>
                    <a:pt x="13" y="46"/>
                    <a:pt x="11" y="47"/>
                    <a:pt x="9" y="47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4">
              <a:extLst>
                <a:ext uri="{FF2B5EF4-FFF2-40B4-BE49-F238E27FC236}">
                  <a16:creationId xmlns:a16="http://schemas.microsoft.com/office/drawing/2014/main" xmlns="" id="{23B930ED-56CA-4F78-BDD7-F2D607475D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17201" y="234951"/>
              <a:ext cx="53975" cy="41275"/>
            </a:xfrm>
            <a:custGeom>
              <a:avLst/>
              <a:gdLst>
                <a:gd name="T0" fmla="*/ 49 w 58"/>
                <a:gd name="T1" fmla="*/ 44 h 44"/>
                <a:gd name="T2" fmla="*/ 44 w 58"/>
                <a:gd name="T3" fmla="*/ 42 h 44"/>
                <a:gd name="T4" fmla="*/ 5 w 58"/>
                <a:gd name="T5" fmla="*/ 16 h 44"/>
                <a:gd name="T6" fmla="*/ 2 w 58"/>
                <a:gd name="T7" fmla="*/ 5 h 44"/>
                <a:gd name="T8" fmla="*/ 13 w 58"/>
                <a:gd name="T9" fmla="*/ 2 h 44"/>
                <a:gd name="T10" fmla="*/ 54 w 58"/>
                <a:gd name="T11" fmla="*/ 29 h 44"/>
                <a:gd name="T12" fmla="*/ 55 w 58"/>
                <a:gd name="T13" fmla="*/ 40 h 44"/>
                <a:gd name="T14" fmla="*/ 49 w 58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4">
                  <a:moveTo>
                    <a:pt x="49" y="44"/>
                  </a:moveTo>
                  <a:cubicBezTo>
                    <a:pt x="47" y="44"/>
                    <a:pt x="46" y="43"/>
                    <a:pt x="44" y="42"/>
                  </a:cubicBezTo>
                  <a:cubicBezTo>
                    <a:pt x="32" y="33"/>
                    <a:pt x="19" y="24"/>
                    <a:pt x="5" y="16"/>
                  </a:cubicBezTo>
                  <a:cubicBezTo>
                    <a:pt x="1" y="14"/>
                    <a:pt x="0" y="9"/>
                    <a:pt x="2" y="5"/>
                  </a:cubicBezTo>
                  <a:cubicBezTo>
                    <a:pt x="4" y="2"/>
                    <a:pt x="9" y="0"/>
                    <a:pt x="13" y="2"/>
                  </a:cubicBezTo>
                  <a:cubicBezTo>
                    <a:pt x="27" y="10"/>
                    <a:pt x="41" y="19"/>
                    <a:pt x="54" y="29"/>
                  </a:cubicBezTo>
                  <a:cubicBezTo>
                    <a:pt x="57" y="32"/>
                    <a:pt x="58" y="37"/>
                    <a:pt x="55" y="40"/>
                  </a:cubicBezTo>
                  <a:cubicBezTo>
                    <a:pt x="54" y="43"/>
                    <a:pt x="51" y="44"/>
                    <a:pt x="49" y="44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5">
              <a:extLst>
                <a:ext uri="{FF2B5EF4-FFF2-40B4-BE49-F238E27FC236}">
                  <a16:creationId xmlns:a16="http://schemas.microsoft.com/office/drawing/2014/main" xmlns="" id="{AEE2ECCF-E34B-4905-AAA5-1FB4F17481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3951" y="209551"/>
              <a:ext cx="58738" cy="31750"/>
            </a:xfrm>
            <a:custGeom>
              <a:avLst/>
              <a:gdLst>
                <a:gd name="T0" fmla="*/ 9 w 63"/>
                <a:gd name="T1" fmla="*/ 35 h 35"/>
                <a:gd name="T2" fmla="*/ 2 w 63"/>
                <a:gd name="T3" fmla="*/ 30 h 35"/>
                <a:gd name="T4" fmla="*/ 6 w 63"/>
                <a:gd name="T5" fmla="*/ 19 h 35"/>
                <a:gd name="T6" fmla="*/ 51 w 63"/>
                <a:gd name="T7" fmla="*/ 1 h 35"/>
                <a:gd name="T8" fmla="*/ 61 w 63"/>
                <a:gd name="T9" fmla="*/ 6 h 35"/>
                <a:gd name="T10" fmla="*/ 56 w 63"/>
                <a:gd name="T11" fmla="*/ 16 h 35"/>
                <a:gd name="T12" fmla="*/ 13 w 63"/>
                <a:gd name="T13" fmla="*/ 34 h 35"/>
                <a:gd name="T14" fmla="*/ 9 w 6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5">
                  <a:moveTo>
                    <a:pt x="9" y="35"/>
                  </a:moveTo>
                  <a:cubicBezTo>
                    <a:pt x="6" y="35"/>
                    <a:pt x="4" y="33"/>
                    <a:pt x="2" y="30"/>
                  </a:cubicBezTo>
                  <a:cubicBezTo>
                    <a:pt x="0" y="26"/>
                    <a:pt x="2" y="21"/>
                    <a:pt x="6" y="19"/>
                  </a:cubicBezTo>
                  <a:cubicBezTo>
                    <a:pt x="21" y="12"/>
                    <a:pt x="36" y="6"/>
                    <a:pt x="51" y="1"/>
                  </a:cubicBezTo>
                  <a:cubicBezTo>
                    <a:pt x="56" y="0"/>
                    <a:pt x="60" y="2"/>
                    <a:pt x="61" y="6"/>
                  </a:cubicBezTo>
                  <a:cubicBezTo>
                    <a:pt x="63" y="10"/>
                    <a:pt x="60" y="15"/>
                    <a:pt x="56" y="16"/>
                  </a:cubicBezTo>
                  <a:cubicBezTo>
                    <a:pt x="42" y="21"/>
                    <a:pt x="27" y="27"/>
                    <a:pt x="13" y="34"/>
                  </a:cubicBezTo>
                  <a:cubicBezTo>
                    <a:pt x="12" y="34"/>
                    <a:pt x="11" y="35"/>
                    <a:pt x="9" y="35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6">
              <a:extLst>
                <a:ext uri="{FF2B5EF4-FFF2-40B4-BE49-F238E27FC236}">
                  <a16:creationId xmlns:a16="http://schemas.microsoft.com/office/drawing/2014/main" xmlns="" id="{50714EA5-31A4-4F7A-9FED-D33B0A82D2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21951" y="200026"/>
              <a:ext cx="60325" cy="28575"/>
            </a:xfrm>
            <a:custGeom>
              <a:avLst/>
              <a:gdLst>
                <a:gd name="T0" fmla="*/ 55 w 64"/>
                <a:gd name="T1" fmla="*/ 30 h 30"/>
                <a:gd name="T2" fmla="*/ 52 w 64"/>
                <a:gd name="T3" fmla="*/ 30 h 30"/>
                <a:gd name="T4" fmla="*/ 7 w 64"/>
                <a:gd name="T5" fmla="*/ 17 h 30"/>
                <a:gd name="T6" fmla="*/ 1 w 64"/>
                <a:gd name="T7" fmla="*/ 7 h 30"/>
                <a:gd name="T8" fmla="*/ 10 w 64"/>
                <a:gd name="T9" fmla="*/ 1 h 30"/>
                <a:gd name="T10" fmla="*/ 57 w 64"/>
                <a:gd name="T11" fmla="*/ 15 h 30"/>
                <a:gd name="T12" fmla="*/ 62 w 64"/>
                <a:gd name="T13" fmla="*/ 25 h 30"/>
                <a:gd name="T14" fmla="*/ 55 w 6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30">
                  <a:moveTo>
                    <a:pt x="55" y="30"/>
                  </a:moveTo>
                  <a:cubicBezTo>
                    <a:pt x="54" y="30"/>
                    <a:pt x="53" y="30"/>
                    <a:pt x="52" y="30"/>
                  </a:cubicBezTo>
                  <a:cubicBezTo>
                    <a:pt x="37" y="25"/>
                    <a:pt x="22" y="20"/>
                    <a:pt x="7" y="17"/>
                  </a:cubicBezTo>
                  <a:cubicBezTo>
                    <a:pt x="3" y="16"/>
                    <a:pt x="0" y="12"/>
                    <a:pt x="1" y="7"/>
                  </a:cubicBezTo>
                  <a:cubicBezTo>
                    <a:pt x="2" y="3"/>
                    <a:pt x="6" y="0"/>
                    <a:pt x="10" y="1"/>
                  </a:cubicBezTo>
                  <a:cubicBezTo>
                    <a:pt x="26" y="5"/>
                    <a:pt x="42" y="9"/>
                    <a:pt x="57" y="15"/>
                  </a:cubicBezTo>
                  <a:cubicBezTo>
                    <a:pt x="61" y="16"/>
                    <a:pt x="64" y="21"/>
                    <a:pt x="62" y="25"/>
                  </a:cubicBezTo>
                  <a:cubicBezTo>
                    <a:pt x="61" y="28"/>
                    <a:pt x="58" y="30"/>
                    <a:pt x="55" y="3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7">
              <a:extLst>
                <a:ext uri="{FF2B5EF4-FFF2-40B4-BE49-F238E27FC236}">
                  <a16:creationId xmlns:a16="http://schemas.microsoft.com/office/drawing/2014/main" xmlns="" id="{09A67870-F6C9-4EE5-AB3B-A274103F3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0788" y="193676"/>
              <a:ext cx="60325" cy="17463"/>
            </a:xfrm>
            <a:custGeom>
              <a:avLst/>
              <a:gdLst>
                <a:gd name="T0" fmla="*/ 9 w 65"/>
                <a:gd name="T1" fmla="*/ 20 h 20"/>
                <a:gd name="T2" fmla="*/ 1 w 65"/>
                <a:gd name="T3" fmla="*/ 13 h 20"/>
                <a:gd name="T4" fmla="*/ 8 w 65"/>
                <a:gd name="T5" fmla="*/ 4 h 20"/>
                <a:gd name="T6" fmla="*/ 57 w 65"/>
                <a:gd name="T7" fmla="*/ 0 h 20"/>
                <a:gd name="T8" fmla="*/ 57 w 65"/>
                <a:gd name="T9" fmla="*/ 0 h 20"/>
                <a:gd name="T10" fmla="*/ 65 w 65"/>
                <a:gd name="T11" fmla="*/ 8 h 20"/>
                <a:gd name="T12" fmla="*/ 57 w 65"/>
                <a:gd name="T13" fmla="*/ 16 h 20"/>
                <a:gd name="T14" fmla="*/ 10 w 65"/>
                <a:gd name="T15" fmla="*/ 20 h 20"/>
                <a:gd name="T16" fmla="*/ 9 w 65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0">
                  <a:moveTo>
                    <a:pt x="9" y="20"/>
                  </a:moveTo>
                  <a:cubicBezTo>
                    <a:pt x="5" y="20"/>
                    <a:pt x="2" y="17"/>
                    <a:pt x="1" y="13"/>
                  </a:cubicBezTo>
                  <a:cubicBezTo>
                    <a:pt x="0" y="9"/>
                    <a:pt x="3" y="5"/>
                    <a:pt x="8" y="4"/>
                  </a:cubicBezTo>
                  <a:cubicBezTo>
                    <a:pt x="24" y="2"/>
                    <a:pt x="40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5" y="4"/>
                    <a:pt x="65" y="8"/>
                  </a:cubicBezTo>
                  <a:cubicBezTo>
                    <a:pt x="65" y="12"/>
                    <a:pt x="61" y="16"/>
                    <a:pt x="57" y="16"/>
                  </a:cubicBezTo>
                  <a:cubicBezTo>
                    <a:pt x="41" y="16"/>
                    <a:pt x="26" y="18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8">
              <a:extLst>
                <a:ext uri="{FF2B5EF4-FFF2-40B4-BE49-F238E27FC236}">
                  <a16:creationId xmlns:a16="http://schemas.microsoft.com/office/drawing/2014/main" xmlns="" id="{E7FA5493-DAD9-4D6C-8708-C0E4899F0A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21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56 w 64"/>
                <a:gd name="T3" fmla="*/ 16 h 16"/>
                <a:gd name="T4" fmla="*/ 39 w 64"/>
                <a:gd name="T5" fmla="*/ 16 h 16"/>
                <a:gd name="T6" fmla="*/ 8 w 64"/>
                <a:gd name="T7" fmla="*/ 16 h 16"/>
                <a:gd name="T8" fmla="*/ 0 w 64"/>
                <a:gd name="T9" fmla="*/ 8 h 16"/>
                <a:gd name="T10" fmla="*/ 8 w 64"/>
                <a:gd name="T11" fmla="*/ 0 h 16"/>
                <a:gd name="T12" fmla="*/ 39 w 64"/>
                <a:gd name="T13" fmla="*/ 0 h 16"/>
                <a:gd name="T14" fmla="*/ 57 w 64"/>
                <a:gd name="T15" fmla="*/ 0 h 16"/>
                <a:gd name="T16" fmla="*/ 64 w 64"/>
                <a:gd name="T17" fmla="*/ 9 h 16"/>
                <a:gd name="T18" fmla="*/ 56 w 64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0" y="16"/>
                    <a:pt x="44" y="16"/>
                    <a:pt x="3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0"/>
                    <a:pt x="57" y="0"/>
                  </a:cubicBezTo>
                  <a:cubicBezTo>
                    <a:pt x="61" y="1"/>
                    <a:pt x="64" y="4"/>
                    <a:pt x="64" y="9"/>
                  </a:cubicBezTo>
                  <a:cubicBezTo>
                    <a:pt x="64" y="13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9">
              <a:extLst>
                <a:ext uri="{FF2B5EF4-FFF2-40B4-BE49-F238E27FC236}">
                  <a16:creationId xmlns:a16="http://schemas.microsoft.com/office/drawing/2014/main" xmlns="" id="{BC984142-2036-436A-98AC-3E15EF9442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203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0">
              <a:extLst>
                <a:ext uri="{FF2B5EF4-FFF2-40B4-BE49-F238E27FC236}">
                  <a16:creationId xmlns:a16="http://schemas.microsoft.com/office/drawing/2014/main" xmlns="" id="{0EE92050-77E2-478C-9BB7-15F11D40A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187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1">
              <a:extLst>
                <a:ext uri="{FF2B5EF4-FFF2-40B4-BE49-F238E27FC236}">
                  <a16:creationId xmlns:a16="http://schemas.microsoft.com/office/drawing/2014/main" xmlns="" id="{AD8D0D9B-B248-492A-8B05-F43FB426EF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171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2">
              <a:extLst>
                <a:ext uri="{FF2B5EF4-FFF2-40B4-BE49-F238E27FC236}">
                  <a16:creationId xmlns:a16="http://schemas.microsoft.com/office/drawing/2014/main" xmlns="" id="{7DA3CABA-6046-4847-A0B7-09CBF83FCE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0155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3">
              <a:extLst>
                <a:ext uri="{FF2B5EF4-FFF2-40B4-BE49-F238E27FC236}">
                  <a16:creationId xmlns:a16="http://schemas.microsoft.com/office/drawing/2014/main" xmlns="" id="{6B23EE56-013D-4489-B336-68A9DBC349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13938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04">
              <a:extLst>
                <a:ext uri="{FF2B5EF4-FFF2-40B4-BE49-F238E27FC236}">
                  <a16:creationId xmlns:a16="http://schemas.microsoft.com/office/drawing/2014/main" xmlns="" id="{FD3A3BF5-EF01-427F-958B-0331331680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0751" y="193676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xmlns="" id="{107A7720-C1C2-4D23-A333-34D7A771D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09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xmlns="" id="{24F3F5B5-79D3-484E-8F53-7CA8B48AC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091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xmlns="" id="{FE761AFF-943F-4945-9022-444F5081B3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0753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xmlns="" id="{6C23F602-90B5-4A29-8942-73E076036D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4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xmlns="" id="{2E134B8E-DAE2-4547-861A-DB8B14303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02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xmlns="" id="{4F968247-9E25-4778-80C5-A286B8A458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01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xmlns="" id="{4E44C8A0-B6EA-4B79-962B-DA01F13A26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99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xmlns="" id="{EE27795B-D44F-475D-A266-349227E4E2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979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xmlns="" id="{5F61274C-070B-412A-8054-264593525D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63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xmlns="" id="{345E727F-C258-4D0B-B4FD-053600EBE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94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xmlns="" id="{5C5294E7-B0E8-4D19-B8FC-4AECA374F5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93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xmlns="" id="{4531F7AB-4EEB-4636-9949-BD46AE914D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xmlns="" id="{A698A450-48F6-45DA-97D2-9E852276E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9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xmlns="" id="{B5B1467D-1933-4365-9E09-5DA58F479F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88350" y="193675"/>
              <a:ext cx="60325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xmlns="" id="{0248CA76-E477-460C-81B1-C6C1AFF660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67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xmlns="" id="{3C547332-D0CD-4DA1-A199-5C88B6E31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85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xmlns="" id="{96BC82BD-2B02-4C2C-8CB0-B78D4D4C44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83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xmlns="" id="{01DFE94F-2B40-4215-A261-E0640E664E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81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xmlns="" id="{A02C7359-4E0F-4F3C-AC06-63C8D38E72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78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xmlns="" id="{62C898A9-2B4E-4EF2-8CCC-9D594F47FF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7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xmlns="" id="{044D6839-B66E-4D19-9940-C39B1DA820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771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xmlns="" id="{4FFC53C8-68B4-4AA9-B86D-87E6DB7124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5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xmlns="" id="{56652920-C38A-433D-8D7B-96984A4412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39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xmlns="" id="{5ECF1462-5F95-40F2-B0B4-761EB1A842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0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xmlns="" id="{3ED72350-3A64-48BF-9E8D-7EBB30ECA0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69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xmlns="" id="{89B80FE1-BF69-4771-B2FB-86AF3250CB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xmlns="" id="{A67F36C4-DEED-4AEE-AD03-1237C7524C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7550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xmlns="" id="{9324D254-48CB-4576-BC7E-3ADA930CD0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64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xmlns="" id="{7B805D7E-A5AE-4B85-B8C5-E51B81973B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62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xmlns="" id="{5B8949BF-F1EA-4A5D-98EC-AAA3D30D8C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61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xmlns="" id="{01446ABC-44D3-45B5-990F-4BF93A71A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59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xmlns="" id="{9EDC20A8-687E-4579-9133-938B9BBE5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57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xmlns="" id="{BECC2118-40EB-4C29-B688-EE248AF9EC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547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xmlns="" id="{D1DE0E47-6A38-4677-97A2-50717262D8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53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xmlns="" id="{DBAE5677-13C1-4367-8018-F1A808338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51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xmlns="" id="{EEEF9A4D-9ADF-4B93-9273-D78B93707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49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xmlns="" id="{45AA6889-FE69-4C83-918C-473E0F16EB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83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xmlns="" id="{707D2B85-B971-44ED-AB4C-CF5F307A32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xmlns="" id="{7B37D9F9-4D31-4BE2-9E16-AA59121C50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451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xmlns="" id="{F0DD8E81-ACF2-4030-B32D-0DCAFAF6B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43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xmlns="" id="{2EF7EC25-8C46-41BF-A790-9FD3B59B23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419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xmlns="" id="{D4F968C2-1305-4166-B426-D9B2E42B5C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8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xmlns="" id="{80C73909-9FE1-46A2-B95B-32E67EAFC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37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xmlns="" id="{D97DABC3-6673-4EB3-8335-035D059E52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35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xmlns="" id="{AB9A14DF-6E27-49BC-A084-0273B5F504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5563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xmlns="" id="{101AD435-F55A-4E55-97EC-CBEDA6CF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2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xmlns="" id="{D960037A-4F70-4CED-97D3-D14BD101EA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30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xmlns="" id="{A8C6C872-70F2-4448-A871-0029B00B89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9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xmlns="" id="{6FB7F7A3-7E52-4EFE-BB21-42095DB913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27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xmlns="" id="{9819ECD4-24B2-40AE-A0DF-8575E9BAC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25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xmlns="" id="{E869FA34-E9CA-464B-816A-D60E621B00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24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xmlns="" id="{6D57A123-47AD-4622-AF88-FF7A06C03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22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xmlns="" id="{200E2FEF-E45A-467F-B621-A7B6E3CDB3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21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xmlns="" id="{6C8D30C3-7F89-4D2E-88F9-C88A50CF0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19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xmlns="" id="{B82857D4-603C-4770-B8A5-38740C76B5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17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xmlns="" id="{6E0FC012-0CDB-4FA0-B24F-3AA5066258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16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xmlns="" id="{8C032FBC-51DC-4A50-9115-C0C36571D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147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xmlns="" id="{B771696E-B4FB-4D54-943B-70DE46E9AD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131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xmlns="" id="{56434FE2-5D67-46CD-A780-F74D50C8D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11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xmlns="" id="{71319650-7E3D-40AC-93AF-EAE780403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09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xmlns="" id="{6B4677F0-D24A-4B64-8413-AFAF123143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xmlns="" id="{89287137-775B-4504-9F40-11C6BC2076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5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xmlns="" id="{A7140A90-872A-4130-9D61-14A5EA67C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5175" y="193675"/>
              <a:ext cx="58737" cy="14288"/>
            </a:xfrm>
            <a:custGeom>
              <a:avLst/>
              <a:gdLst>
                <a:gd name="T0" fmla="*/ 55 w 63"/>
                <a:gd name="T1" fmla="*/ 16 h 16"/>
                <a:gd name="T2" fmla="*/ 8 w 63"/>
                <a:gd name="T3" fmla="*/ 16 h 16"/>
                <a:gd name="T4" fmla="*/ 0 w 63"/>
                <a:gd name="T5" fmla="*/ 8 h 16"/>
                <a:gd name="T6" fmla="*/ 8 w 63"/>
                <a:gd name="T7" fmla="*/ 0 h 16"/>
                <a:gd name="T8" fmla="*/ 55 w 63"/>
                <a:gd name="T9" fmla="*/ 0 h 16"/>
                <a:gd name="T10" fmla="*/ 63 w 63"/>
                <a:gd name="T11" fmla="*/ 8 h 16"/>
                <a:gd name="T12" fmla="*/ 55 w 6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6">
                  <a:moveTo>
                    <a:pt x="55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3" y="4"/>
                    <a:pt x="63" y="8"/>
                  </a:cubicBezTo>
                  <a:cubicBezTo>
                    <a:pt x="63" y="12"/>
                    <a:pt x="60" y="16"/>
                    <a:pt x="55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xmlns="" id="{5406CC99-0A58-4917-A3ED-AB10AE3698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035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xmlns="" id="{282336F5-FB79-454D-8E48-33418EA0C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1975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xmlns="" id="{AF5FC114-F32E-4A00-83D2-67B94B8CB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87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xmlns="" id="{BD3A9942-DF4B-4E0D-A834-222038808A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971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xmlns="" id="{12A38804-7B0C-4352-8806-DDD385E379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955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xmlns="" id="{A9697C83-A65E-4A95-8BDA-565854F852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9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12"/>
                    <a:pt x="61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xmlns="" id="{F41DEE5D-EC7C-484A-ABFF-04777659E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92388" y="193675"/>
              <a:ext cx="60325" cy="14288"/>
            </a:xfrm>
            <a:custGeom>
              <a:avLst/>
              <a:gdLst>
                <a:gd name="T0" fmla="*/ 56 w 64"/>
                <a:gd name="T1" fmla="*/ 16 h 16"/>
                <a:gd name="T2" fmla="*/ 8 w 64"/>
                <a:gd name="T3" fmla="*/ 16 h 16"/>
                <a:gd name="T4" fmla="*/ 0 w 64"/>
                <a:gd name="T5" fmla="*/ 8 h 16"/>
                <a:gd name="T6" fmla="*/ 8 w 64"/>
                <a:gd name="T7" fmla="*/ 0 h 16"/>
                <a:gd name="T8" fmla="*/ 56 w 64"/>
                <a:gd name="T9" fmla="*/ 0 h 16"/>
                <a:gd name="T10" fmla="*/ 64 w 64"/>
                <a:gd name="T11" fmla="*/ 8 h 16"/>
                <a:gd name="T12" fmla="*/ 56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5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12"/>
                    <a:pt x="60" y="16"/>
                    <a:pt x="56" y="16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xmlns="" id="{98F8B7CC-2875-4F3E-BB32-99CC4B7E1D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7363" y="65088"/>
              <a:ext cx="3224212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xmlns="" id="{D611C7ED-CF3E-4C50-9415-589DBFADF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16275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xmlns="" id="{C5E82FCA-3E4F-45FB-B823-D6EF76FF22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08375" y="314325"/>
              <a:ext cx="211137" cy="320675"/>
            </a:xfrm>
            <a:custGeom>
              <a:avLst/>
              <a:gdLst>
                <a:gd name="T0" fmla="*/ 194 w 224"/>
                <a:gd name="T1" fmla="*/ 341 h 341"/>
                <a:gd name="T2" fmla="*/ 0 w 224"/>
                <a:gd name="T3" fmla="*/ 341 h 341"/>
                <a:gd name="T4" fmla="*/ 0 w 224"/>
                <a:gd name="T5" fmla="*/ 333 h 341"/>
                <a:gd name="T6" fmla="*/ 96 w 224"/>
                <a:gd name="T7" fmla="*/ 229 h 341"/>
                <a:gd name="T8" fmla="*/ 139 w 224"/>
                <a:gd name="T9" fmla="*/ 168 h 341"/>
                <a:gd name="T10" fmla="*/ 154 w 224"/>
                <a:gd name="T11" fmla="*/ 110 h 341"/>
                <a:gd name="T12" fmla="*/ 149 w 224"/>
                <a:gd name="T13" fmla="*/ 82 h 341"/>
                <a:gd name="T14" fmla="*/ 136 w 224"/>
                <a:gd name="T15" fmla="*/ 59 h 341"/>
                <a:gd name="T16" fmla="*/ 115 w 224"/>
                <a:gd name="T17" fmla="*/ 44 h 341"/>
                <a:gd name="T18" fmla="*/ 88 w 224"/>
                <a:gd name="T19" fmla="*/ 39 h 341"/>
                <a:gd name="T20" fmla="*/ 11 w 224"/>
                <a:gd name="T21" fmla="*/ 108 h 341"/>
                <a:gd name="T22" fmla="*/ 3 w 224"/>
                <a:gd name="T23" fmla="*/ 105 h 341"/>
                <a:gd name="T24" fmla="*/ 16 w 224"/>
                <a:gd name="T25" fmla="*/ 63 h 341"/>
                <a:gd name="T26" fmla="*/ 38 w 224"/>
                <a:gd name="T27" fmla="*/ 30 h 341"/>
                <a:gd name="T28" fmla="*/ 69 w 224"/>
                <a:gd name="T29" fmla="*/ 8 h 341"/>
                <a:gd name="T30" fmla="*/ 107 w 224"/>
                <a:gd name="T31" fmla="*/ 0 h 341"/>
                <a:gd name="T32" fmla="*/ 142 w 224"/>
                <a:gd name="T33" fmla="*/ 8 h 341"/>
                <a:gd name="T34" fmla="*/ 170 w 224"/>
                <a:gd name="T35" fmla="*/ 29 h 341"/>
                <a:gd name="T36" fmla="*/ 189 w 224"/>
                <a:gd name="T37" fmla="*/ 59 h 341"/>
                <a:gd name="T38" fmla="*/ 195 w 224"/>
                <a:gd name="T39" fmla="*/ 95 h 341"/>
                <a:gd name="T40" fmla="*/ 183 w 224"/>
                <a:gd name="T41" fmla="*/ 149 h 341"/>
                <a:gd name="T42" fmla="*/ 146 w 224"/>
                <a:gd name="T43" fmla="*/ 201 h 341"/>
                <a:gd name="T44" fmla="*/ 48 w 224"/>
                <a:gd name="T45" fmla="*/ 302 h 341"/>
                <a:gd name="T46" fmla="*/ 169 w 224"/>
                <a:gd name="T47" fmla="*/ 302 h 341"/>
                <a:gd name="T48" fmla="*/ 217 w 224"/>
                <a:gd name="T49" fmla="*/ 267 h 341"/>
                <a:gd name="T50" fmla="*/ 224 w 224"/>
                <a:gd name="T51" fmla="*/ 271 h 341"/>
                <a:gd name="T52" fmla="*/ 194 w 224"/>
                <a:gd name="T53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4" h="341">
                  <a:moveTo>
                    <a:pt x="194" y="341"/>
                  </a:moveTo>
                  <a:cubicBezTo>
                    <a:pt x="0" y="341"/>
                    <a:pt x="0" y="341"/>
                    <a:pt x="0" y="341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96" y="229"/>
                    <a:pt x="96" y="229"/>
                    <a:pt x="96" y="229"/>
                  </a:cubicBezTo>
                  <a:cubicBezTo>
                    <a:pt x="115" y="207"/>
                    <a:pt x="129" y="187"/>
                    <a:pt x="139" y="168"/>
                  </a:cubicBezTo>
                  <a:cubicBezTo>
                    <a:pt x="149" y="148"/>
                    <a:pt x="154" y="129"/>
                    <a:pt x="154" y="110"/>
                  </a:cubicBezTo>
                  <a:cubicBezTo>
                    <a:pt x="154" y="100"/>
                    <a:pt x="152" y="91"/>
                    <a:pt x="149" y="82"/>
                  </a:cubicBezTo>
                  <a:cubicBezTo>
                    <a:pt x="146" y="74"/>
                    <a:pt x="141" y="66"/>
                    <a:pt x="136" y="59"/>
                  </a:cubicBezTo>
                  <a:cubicBezTo>
                    <a:pt x="130" y="53"/>
                    <a:pt x="123" y="48"/>
                    <a:pt x="115" y="44"/>
                  </a:cubicBezTo>
                  <a:cubicBezTo>
                    <a:pt x="107" y="40"/>
                    <a:pt x="98" y="39"/>
                    <a:pt x="88" y="39"/>
                  </a:cubicBezTo>
                  <a:cubicBezTo>
                    <a:pt x="53" y="39"/>
                    <a:pt x="28" y="62"/>
                    <a:pt x="11" y="108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5" y="90"/>
                    <a:pt x="10" y="76"/>
                    <a:pt x="16" y="63"/>
                  </a:cubicBezTo>
                  <a:cubicBezTo>
                    <a:pt x="22" y="51"/>
                    <a:pt x="29" y="40"/>
                    <a:pt x="38" y="30"/>
                  </a:cubicBezTo>
                  <a:cubicBezTo>
                    <a:pt x="47" y="21"/>
                    <a:pt x="57" y="14"/>
                    <a:pt x="69" y="8"/>
                  </a:cubicBezTo>
                  <a:cubicBezTo>
                    <a:pt x="80" y="3"/>
                    <a:pt x="93" y="0"/>
                    <a:pt x="107" y="0"/>
                  </a:cubicBezTo>
                  <a:cubicBezTo>
                    <a:pt x="120" y="0"/>
                    <a:pt x="131" y="3"/>
                    <a:pt x="142" y="8"/>
                  </a:cubicBezTo>
                  <a:cubicBezTo>
                    <a:pt x="153" y="13"/>
                    <a:pt x="162" y="20"/>
                    <a:pt x="170" y="29"/>
                  </a:cubicBezTo>
                  <a:cubicBezTo>
                    <a:pt x="178" y="37"/>
                    <a:pt x="184" y="47"/>
                    <a:pt x="189" y="59"/>
                  </a:cubicBezTo>
                  <a:cubicBezTo>
                    <a:pt x="193" y="70"/>
                    <a:pt x="195" y="82"/>
                    <a:pt x="195" y="95"/>
                  </a:cubicBezTo>
                  <a:cubicBezTo>
                    <a:pt x="195" y="114"/>
                    <a:pt x="191" y="132"/>
                    <a:pt x="183" y="149"/>
                  </a:cubicBezTo>
                  <a:cubicBezTo>
                    <a:pt x="175" y="167"/>
                    <a:pt x="163" y="184"/>
                    <a:pt x="146" y="201"/>
                  </a:cubicBezTo>
                  <a:cubicBezTo>
                    <a:pt x="48" y="302"/>
                    <a:pt x="48" y="302"/>
                    <a:pt x="48" y="302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89" y="302"/>
                    <a:pt x="205" y="290"/>
                    <a:pt x="217" y="267"/>
                  </a:cubicBezTo>
                  <a:cubicBezTo>
                    <a:pt x="224" y="271"/>
                    <a:pt x="224" y="271"/>
                    <a:pt x="224" y="271"/>
                  </a:cubicBezTo>
                  <a:lnTo>
                    <a:pt x="194" y="341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xmlns="" id="{407954A0-C21F-4BCC-8CCE-B6940482A1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36975" y="306388"/>
              <a:ext cx="214312" cy="328613"/>
            </a:xfrm>
            <a:custGeom>
              <a:avLst/>
              <a:gdLst>
                <a:gd name="T0" fmla="*/ 227 w 227"/>
                <a:gd name="T1" fmla="*/ 174 h 348"/>
                <a:gd name="T2" fmla="*/ 219 w 227"/>
                <a:gd name="T3" fmla="*/ 242 h 348"/>
                <a:gd name="T4" fmla="*/ 196 w 227"/>
                <a:gd name="T5" fmla="*/ 298 h 348"/>
                <a:gd name="T6" fmla="*/ 161 w 227"/>
                <a:gd name="T7" fmla="*/ 334 h 348"/>
                <a:gd name="T8" fmla="*/ 115 w 227"/>
                <a:gd name="T9" fmla="*/ 348 h 348"/>
                <a:gd name="T10" fmla="*/ 66 w 227"/>
                <a:gd name="T11" fmla="*/ 334 h 348"/>
                <a:gd name="T12" fmla="*/ 30 w 227"/>
                <a:gd name="T13" fmla="*/ 298 h 348"/>
                <a:gd name="T14" fmla="*/ 8 w 227"/>
                <a:gd name="T15" fmla="*/ 242 h 348"/>
                <a:gd name="T16" fmla="*/ 0 w 227"/>
                <a:gd name="T17" fmla="*/ 174 h 348"/>
                <a:gd name="T18" fmla="*/ 8 w 227"/>
                <a:gd name="T19" fmla="*/ 105 h 348"/>
                <a:gd name="T20" fmla="*/ 31 w 227"/>
                <a:gd name="T21" fmla="*/ 50 h 348"/>
                <a:gd name="T22" fmla="*/ 67 w 227"/>
                <a:gd name="T23" fmla="*/ 13 h 348"/>
                <a:gd name="T24" fmla="*/ 113 w 227"/>
                <a:gd name="T25" fmla="*/ 0 h 348"/>
                <a:gd name="T26" fmla="*/ 160 w 227"/>
                <a:gd name="T27" fmla="*/ 13 h 348"/>
                <a:gd name="T28" fmla="*/ 196 w 227"/>
                <a:gd name="T29" fmla="*/ 50 h 348"/>
                <a:gd name="T30" fmla="*/ 219 w 227"/>
                <a:gd name="T31" fmla="*/ 105 h 348"/>
                <a:gd name="T32" fmla="*/ 227 w 227"/>
                <a:gd name="T33" fmla="*/ 174 h 348"/>
                <a:gd name="T34" fmla="*/ 112 w 227"/>
                <a:gd name="T35" fmla="*/ 15 h 348"/>
                <a:gd name="T36" fmla="*/ 47 w 227"/>
                <a:gd name="T37" fmla="*/ 153 h 348"/>
                <a:gd name="T38" fmla="*/ 47 w 227"/>
                <a:gd name="T39" fmla="*/ 200 h 348"/>
                <a:gd name="T40" fmla="*/ 113 w 227"/>
                <a:gd name="T41" fmla="*/ 333 h 348"/>
                <a:gd name="T42" fmla="*/ 181 w 227"/>
                <a:gd name="T43" fmla="*/ 177 h 348"/>
                <a:gd name="T44" fmla="*/ 112 w 227"/>
                <a:gd name="T45" fmla="*/ 1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7" h="348">
                  <a:moveTo>
                    <a:pt x="227" y="174"/>
                  </a:moveTo>
                  <a:cubicBezTo>
                    <a:pt x="227" y="198"/>
                    <a:pt x="224" y="221"/>
                    <a:pt x="219" y="242"/>
                  </a:cubicBezTo>
                  <a:cubicBezTo>
                    <a:pt x="213" y="264"/>
                    <a:pt x="206" y="282"/>
                    <a:pt x="196" y="298"/>
                  </a:cubicBezTo>
                  <a:cubicBezTo>
                    <a:pt x="186" y="313"/>
                    <a:pt x="175" y="326"/>
                    <a:pt x="161" y="334"/>
                  </a:cubicBezTo>
                  <a:cubicBezTo>
                    <a:pt x="147" y="343"/>
                    <a:pt x="132" y="348"/>
                    <a:pt x="115" y="348"/>
                  </a:cubicBezTo>
                  <a:cubicBezTo>
                    <a:pt x="97" y="348"/>
                    <a:pt x="81" y="343"/>
                    <a:pt x="66" y="334"/>
                  </a:cubicBezTo>
                  <a:cubicBezTo>
                    <a:pt x="52" y="326"/>
                    <a:pt x="40" y="313"/>
                    <a:pt x="30" y="298"/>
                  </a:cubicBezTo>
                  <a:cubicBezTo>
                    <a:pt x="20" y="282"/>
                    <a:pt x="13" y="264"/>
                    <a:pt x="8" y="242"/>
                  </a:cubicBezTo>
                  <a:cubicBezTo>
                    <a:pt x="2" y="221"/>
                    <a:pt x="0" y="198"/>
                    <a:pt x="0" y="174"/>
                  </a:cubicBezTo>
                  <a:cubicBezTo>
                    <a:pt x="0" y="149"/>
                    <a:pt x="3" y="126"/>
                    <a:pt x="8" y="105"/>
                  </a:cubicBezTo>
                  <a:cubicBezTo>
                    <a:pt x="14" y="84"/>
                    <a:pt x="21" y="65"/>
                    <a:pt x="31" y="50"/>
                  </a:cubicBezTo>
                  <a:cubicBezTo>
                    <a:pt x="41" y="34"/>
                    <a:pt x="53" y="22"/>
                    <a:pt x="67" y="13"/>
                  </a:cubicBezTo>
                  <a:cubicBezTo>
                    <a:pt x="81" y="4"/>
                    <a:pt x="96" y="0"/>
                    <a:pt x="113" y="0"/>
                  </a:cubicBezTo>
                  <a:cubicBezTo>
                    <a:pt x="131" y="0"/>
                    <a:pt x="146" y="4"/>
                    <a:pt x="160" y="13"/>
                  </a:cubicBezTo>
                  <a:cubicBezTo>
                    <a:pt x="174" y="22"/>
                    <a:pt x="186" y="35"/>
                    <a:pt x="196" y="50"/>
                  </a:cubicBezTo>
                  <a:cubicBezTo>
                    <a:pt x="206" y="66"/>
                    <a:pt x="214" y="84"/>
                    <a:pt x="219" y="105"/>
                  </a:cubicBezTo>
                  <a:cubicBezTo>
                    <a:pt x="224" y="127"/>
                    <a:pt x="227" y="149"/>
                    <a:pt x="227" y="174"/>
                  </a:cubicBezTo>
                  <a:close/>
                  <a:moveTo>
                    <a:pt x="112" y="15"/>
                  </a:moveTo>
                  <a:cubicBezTo>
                    <a:pt x="69" y="15"/>
                    <a:pt x="47" y="61"/>
                    <a:pt x="47" y="15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47" y="289"/>
                    <a:pt x="69" y="333"/>
                    <a:pt x="113" y="333"/>
                  </a:cubicBezTo>
                  <a:cubicBezTo>
                    <a:pt x="158" y="333"/>
                    <a:pt x="181" y="281"/>
                    <a:pt x="181" y="177"/>
                  </a:cubicBezTo>
                  <a:cubicBezTo>
                    <a:pt x="181" y="69"/>
                    <a:pt x="158" y="15"/>
                    <a:pt x="112" y="15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xmlns="" id="{46000BDB-F82F-427A-9255-95EF473389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06850" y="461963"/>
              <a:ext cx="149225" cy="157163"/>
            </a:xfrm>
            <a:custGeom>
              <a:avLst/>
              <a:gdLst>
                <a:gd name="T0" fmla="*/ 94 w 94"/>
                <a:gd name="T1" fmla="*/ 0 h 99"/>
                <a:gd name="T2" fmla="*/ 94 w 94"/>
                <a:gd name="T3" fmla="*/ 99 h 99"/>
                <a:gd name="T4" fmla="*/ 66 w 94"/>
                <a:gd name="T5" fmla="*/ 99 h 99"/>
                <a:gd name="T6" fmla="*/ 66 w 94"/>
                <a:gd name="T7" fmla="*/ 30 h 99"/>
                <a:gd name="T8" fmla="*/ 46 w 94"/>
                <a:gd name="T9" fmla="*/ 99 h 99"/>
                <a:gd name="T10" fmla="*/ 30 w 94"/>
                <a:gd name="T11" fmla="*/ 99 h 99"/>
                <a:gd name="T12" fmla="*/ 10 w 94"/>
                <a:gd name="T13" fmla="*/ 31 h 99"/>
                <a:gd name="T14" fmla="*/ 10 w 94"/>
                <a:gd name="T15" fmla="*/ 99 h 99"/>
                <a:gd name="T16" fmla="*/ 0 w 94"/>
                <a:gd name="T17" fmla="*/ 99 h 99"/>
                <a:gd name="T18" fmla="*/ 0 w 94"/>
                <a:gd name="T19" fmla="*/ 0 h 99"/>
                <a:gd name="T20" fmla="*/ 30 w 94"/>
                <a:gd name="T21" fmla="*/ 0 h 99"/>
                <a:gd name="T22" fmla="*/ 47 w 94"/>
                <a:gd name="T23" fmla="*/ 60 h 99"/>
                <a:gd name="T24" fmla="*/ 64 w 94"/>
                <a:gd name="T25" fmla="*/ 0 h 99"/>
                <a:gd name="T26" fmla="*/ 94 w 94"/>
                <a:gd name="T2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lnTo>
                    <a:pt x="94" y="99"/>
                  </a:lnTo>
                  <a:lnTo>
                    <a:pt x="66" y="99"/>
                  </a:lnTo>
                  <a:lnTo>
                    <a:pt x="66" y="30"/>
                  </a:lnTo>
                  <a:lnTo>
                    <a:pt x="46" y="99"/>
                  </a:lnTo>
                  <a:lnTo>
                    <a:pt x="30" y="99"/>
                  </a:lnTo>
                  <a:lnTo>
                    <a:pt x="10" y="31"/>
                  </a:lnTo>
                  <a:lnTo>
                    <a:pt x="10" y="99"/>
                  </a:lnTo>
                  <a:lnTo>
                    <a:pt x="0" y="99"/>
                  </a:lnTo>
                  <a:lnTo>
                    <a:pt x="0" y="0"/>
                  </a:lnTo>
                  <a:lnTo>
                    <a:pt x="30" y="0"/>
                  </a:lnTo>
                  <a:lnTo>
                    <a:pt x="47" y="60"/>
                  </a:lnTo>
                  <a:lnTo>
                    <a:pt x="6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xmlns="" id="{5A1FD159-F4FD-4B46-99FE-09AEC4FF7D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75125" y="500063"/>
              <a:ext cx="115887" cy="122238"/>
            </a:xfrm>
            <a:custGeom>
              <a:avLst/>
              <a:gdLst>
                <a:gd name="T0" fmla="*/ 62 w 123"/>
                <a:gd name="T1" fmla="*/ 0 h 130"/>
                <a:gd name="T2" fmla="*/ 123 w 123"/>
                <a:gd name="T3" fmla="*/ 65 h 130"/>
                <a:gd name="T4" fmla="*/ 62 w 123"/>
                <a:gd name="T5" fmla="*/ 130 h 130"/>
                <a:gd name="T6" fmla="*/ 0 w 123"/>
                <a:gd name="T7" fmla="*/ 65 h 130"/>
                <a:gd name="T8" fmla="*/ 62 w 123"/>
                <a:gd name="T9" fmla="*/ 0 h 130"/>
                <a:gd name="T10" fmla="*/ 62 w 123"/>
                <a:gd name="T11" fmla="*/ 11 h 130"/>
                <a:gd name="T12" fmla="*/ 47 w 123"/>
                <a:gd name="T13" fmla="*/ 65 h 130"/>
                <a:gd name="T14" fmla="*/ 62 w 123"/>
                <a:gd name="T15" fmla="*/ 119 h 130"/>
                <a:gd name="T16" fmla="*/ 77 w 123"/>
                <a:gd name="T17" fmla="*/ 65 h 130"/>
                <a:gd name="T18" fmla="*/ 62 w 123"/>
                <a:gd name="T19" fmla="*/ 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30">
                  <a:moveTo>
                    <a:pt x="62" y="0"/>
                  </a:moveTo>
                  <a:cubicBezTo>
                    <a:pt x="103" y="0"/>
                    <a:pt x="123" y="22"/>
                    <a:pt x="123" y="65"/>
                  </a:cubicBezTo>
                  <a:cubicBezTo>
                    <a:pt x="123" y="108"/>
                    <a:pt x="103" y="130"/>
                    <a:pt x="62" y="130"/>
                  </a:cubicBezTo>
                  <a:cubicBezTo>
                    <a:pt x="21" y="130"/>
                    <a:pt x="0" y="108"/>
                    <a:pt x="0" y="65"/>
                  </a:cubicBezTo>
                  <a:cubicBezTo>
                    <a:pt x="0" y="22"/>
                    <a:pt x="21" y="0"/>
                    <a:pt x="62" y="0"/>
                  </a:cubicBezTo>
                  <a:close/>
                  <a:moveTo>
                    <a:pt x="62" y="11"/>
                  </a:moveTo>
                  <a:cubicBezTo>
                    <a:pt x="52" y="11"/>
                    <a:pt x="47" y="29"/>
                    <a:pt x="47" y="65"/>
                  </a:cubicBezTo>
                  <a:cubicBezTo>
                    <a:pt x="47" y="101"/>
                    <a:pt x="52" y="119"/>
                    <a:pt x="62" y="119"/>
                  </a:cubicBezTo>
                  <a:cubicBezTo>
                    <a:pt x="72" y="119"/>
                    <a:pt x="77" y="101"/>
                    <a:pt x="77" y="65"/>
                  </a:cubicBezTo>
                  <a:cubicBezTo>
                    <a:pt x="77" y="29"/>
                    <a:pt x="72" y="11"/>
                    <a:pt x="62" y="1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xmlns="" id="{B6D65CA5-9158-4122-A16A-72D8A48ADB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08475" y="500063"/>
              <a:ext cx="111125" cy="119063"/>
            </a:xfrm>
            <a:custGeom>
              <a:avLst/>
              <a:gdLst>
                <a:gd name="T0" fmla="*/ 117 w 117"/>
                <a:gd name="T1" fmla="*/ 127 h 127"/>
                <a:gd name="T2" fmla="*/ 73 w 117"/>
                <a:gd name="T3" fmla="*/ 127 h 127"/>
                <a:gd name="T4" fmla="*/ 73 w 117"/>
                <a:gd name="T5" fmla="*/ 36 h 127"/>
                <a:gd name="T6" fmla="*/ 65 w 117"/>
                <a:gd name="T7" fmla="*/ 22 h 127"/>
                <a:gd name="T8" fmla="*/ 51 w 117"/>
                <a:gd name="T9" fmla="*/ 33 h 127"/>
                <a:gd name="T10" fmla="*/ 45 w 117"/>
                <a:gd name="T11" fmla="*/ 59 h 127"/>
                <a:gd name="T12" fmla="*/ 45 w 117"/>
                <a:gd name="T13" fmla="*/ 127 h 127"/>
                <a:gd name="T14" fmla="*/ 0 w 117"/>
                <a:gd name="T15" fmla="*/ 127 h 127"/>
                <a:gd name="T16" fmla="*/ 0 w 117"/>
                <a:gd name="T17" fmla="*/ 3 h 127"/>
                <a:gd name="T18" fmla="*/ 45 w 117"/>
                <a:gd name="T19" fmla="*/ 0 h 127"/>
                <a:gd name="T20" fmla="*/ 45 w 117"/>
                <a:gd name="T21" fmla="*/ 23 h 127"/>
                <a:gd name="T22" fmla="*/ 86 w 117"/>
                <a:gd name="T23" fmla="*/ 0 h 127"/>
                <a:gd name="T24" fmla="*/ 117 w 117"/>
                <a:gd name="T25" fmla="*/ 32 h 127"/>
                <a:gd name="T26" fmla="*/ 117 w 117"/>
                <a:gd name="T2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27">
                  <a:moveTo>
                    <a:pt x="117" y="127"/>
                  </a:moveTo>
                  <a:cubicBezTo>
                    <a:pt x="73" y="127"/>
                    <a:pt x="73" y="127"/>
                    <a:pt x="73" y="127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27"/>
                    <a:pt x="70" y="22"/>
                    <a:pt x="65" y="22"/>
                  </a:cubicBezTo>
                  <a:cubicBezTo>
                    <a:pt x="60" y="22"/>
                    <a:pt x="55" y="26"/>
                    <a:pt x="51" y="33"/>
                  </a:cubicBezTo>
                  <a:cubicBezTo>
                    <a:pt x="47" y="41"/>
                    <a:pt x="45" y="49"/>
                    <a:pt x="45" y="59"/>
                  </a:cubicBezTo>
                  <a:cubicBezTo>
                    <a:pt x="45" y="127"/>
                    <a:pt x="45" y="127"/>
                    <a:pt x="45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31" y="2"/>
                    <a:pt x="45" y="0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6" y="8"/>
                    <a:pt x="70" y="0"/>
                    <a:pt x="86" y="0"/>
                  </a:cubicBezTo>
                  <a:cubicBezTo>
                    <a:pt x="107" y="0"/>
                    <a:pt x="117" y="10"/>
                    <a:pt x="117" y="32"/>
                  </a:cubicBezTo>
                  <a:lnTo>
                    <a:pt x="117" y="127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xmlns="" id="{D2540753-CC4D-4A3E-8189-438659756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38650" y="458788"/>
              <a:ext cx="109537" cy="163513"/>
            </a:xfrm>
            <a:custGeom>
              <a:avLst/>
              <a:gdLst>
                <a:gd name="T0" fmla="*/ 117 w 117"/>
                <a:gd name="T1" fmla="*/ 0 h 173"/>
                <a:gd name="T2" fmla="*/ 117 w 117"/>
                <a:gd name="T3" fmla="*/ 170 h 173"/>
                <a:gd name="T4" fmla="*/ 72 w 117"/>
                <a:gd name="T5" fmla="*/ 170 h 173"/>
                <a:gd name="T6" fmla="*/ 72 w 117"/>
                <a:gd name="T7" fmla="*/ 159 h 173"/>
                <a:gd name="T8" fmla="*/ 42 w 117"/>
                <a:gd name="T9" fmla="*/ 173 h 173"/>
                <a:gd name="T10" fmla="*/ 0 w 117"/>
                <a:gd name="T11" fmla="*/ 109 h 173"/>
                <a:gd name="T12" fmla="*/ 44 w 117"/>
                <a:gd name="T13" fmla="*/ 43 h 173"/>
                <a:gd name="T14" fmla="*/ 72 w 117"/>
                <a:gd name="T15" fmla="*/ 58 h 173"/>
                <a:gd name="T16" fmla="*/ 72 w 117"/>
                <a:gd name="T17" fmla="*/ 2 h 173"/>
                <a:gd name="T18" fmla="*/ 117 w 117"/>
                <a:gd name="T19" fmla="*/ 0 h 173"/>
                <a:gd name="T20" fmla="*/ 59 w 117"/>
                <a:gd name="T21" fmla="*/ 61 h 173"/>
                <a:gd name="T22" fmla="*/ 47 w 117"/>
                <a:gd name="T23" fmla="*/ 82 h 173"/>
                <a:gd name="T24" fmla="*/ 46 w 117"/>
                <a:gd name="T25" fmla="*/ 108 h 173"/>
                <a:gd name="T26" fmla="*/ 47 w 117"/>
                <a:gd name="T27" fmla="*/ 132 h 173"/>
                <a:gd name="T28" fmla="*/ 60 w 117"/>
                <a:gd name="T29" fmla="*/ 155 h 173"/>
                <a:gd name="T30" fmla="*/ 72 w 117"/>
                <a:gd name="T31" fmla="*/ 132 h 173"/>
                <a:gd name="T32" fmla="*/ 73 w 117"/>
                <a:gd name="T33" fmla="*/ 102 h 173"/>
                <a:gd name="T34" fmla="*/ 72 w 117"/>
                <a:gd name="T35" fmla="*/ 81 h 173"/>
                <a:gd name="T36" fmla="*/ 59 w 117"/>
                <a:gd name="T37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173">
                  <a:moveTo>
                    <a:pt x="117" y="0"/>
                  </a:moveTo>
                  <a:cubicBezTo>
                    <a:pt x="117" y="170"/>
                    <a:pt x="117" y="170"/>
                    <a:pt x="117" y="170"/>
                  </a:cubicBezTo>
                  <a:cubicBezTo>
                    <a:pt x="72" y="170"/>
                    <a:pt x="72" y="170"/>
                    <a:pt x="72" y="170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64" y="168"/>
                    <a:pt x="54" y="173"/>
                    <a:pt x="42" y="173"/>
                  </a:cubicBezTo>
                  <a:cubicBezTo>
                    <a:pt x="14" y="173"/>
                    <a:pt x="0" y="152"/>
                    <a:pt x="0" y="109"/>
                  </a:cubicBezTo>
                  <a:cubicBezTo>
                    <a:pt x="0" y="65"/>
                    <a:pt x="15" y="43"/>
                    <a:pt x="44" y="43"/>
                  </a:cubicBezTo>
                  <a:cubicBezTo>
                    <a:pt x="56" y="43"/>
                    <a:pt x="65" y="48"/>
                    <a:pt x="72" y="58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85" y="2"/>
                    <a:pt x="100" y="1"/>
                    <a:pt x="117" y="0"/>
                  </a:cubicBezTo>
                  <a:close/>
                  <a:moveTo>
                    <a:pt x="59" y="61"/>
                  </a:moveTo>
                  <a:cubicBezTo>
                    <a:pt x="51" y="61"/>
                    <a:pt x="47" y="68"/>
                    <a:pt x="47" y="82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7" y="147"/>
                    <a:pt x="51" y="155"/>
                    <a:pt x="60" y="155"/>
                  </a:cubicBezTo>
                  <a:cubicBezTo>
                    <a:pt x="68" y="155"/>
                    <a:pt x="72" y="147"/>
                    <a:pt x="72" y="132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68"/>
                    <a:pt x="66" y="61"/>
                    <a:pt x="59" y="61"/>
                  </a:cubicBez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xmlns="" id="{7D671ED9-C246-4C26-93AB-47F0A80855B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564063" y="500063"/>
              <a:ext cx="125412" cy="122238"/>
            </a:xfrm>
            <a:custGeom>
              <a:avLst/>
              <a:gdLst>
                <a:gd name="T0" fmla="*/ 132 w 132"/>
                <a:gd name="T1" fmla="*/ 123 h 130"/>
                <a:gd name="T2" fmla="*/ 100 w 132"/>
                <a:gd name="T3" fmla="*/ 129 h 130"/>
                <a:gd name="T4" fmla="*/ 72 w 132"/>
                <a:gd name="T5" fmla="*/ 115 h 130"/>
                <a:gd name="T6" fmla="*/ 40 w 132"/>
                <a:gd name="T7" fmla="*/ 130 h 130"/>
                <a:gd name="T8" fmla="*/ 0 w 132"/>
                <a:gd name="T9" fmla="*/ 93 h 130"/>
                <a:gd name="T10" fmla="*/ 36 w 132"/>
                <a:gd name="T11" fmla="*/ 54 h 130"/>
                <a:gd name="T12" fmla="*/ 69 w 132"/>
                <a:gd name="T13" fmla="*/ 30 h 130"/>
                <a:gd name="T14" fmla="*/ 50 w 132"/>
                <a:gd name="T15" fmla="*/ 10 h 130"/>
                <a:gd name="T16" fmla="*/ 28 w 132"/>
                <a:gd name="T17" fmla="*/ 29 h 130"/>
                <a:gd name="T18" fmla="*/ 32 w 132"/>
                <a:gd name="T19" fmla="*/ 44 h 130"/>
                <a:gd name="T20" fmla="*/ 10 w 132"/>
                <a:gd name="T21" fmla="*/ 40 h 130"/>
                <a:gd name="T22" fmla="*/ 9 w 132"/>
                <a:gd name="T23" fmla="*/ 29 h 130"/>
                <a:gd name="T24" fmla="*/ 63 w 132"/>
                <a:gd name="T25" fmla="*/ 0 h 130"/>
                <a:gd name="T26" fmla="*/ 114 w 132"/>
                <a:gd name="T27" fmla="*/ 27 h 130"/>
                <a:gd name="T28" fmla="*/ 114 w 132"/>
                <a:gd name="T29" fmla="*/ 102 h 130"/>
                <a:gd name="T30" fmla="*/ 121 w 132"/>
                <a:gd name="T31" fmla="*/ 114 h 130"/>
                <a:gd name="T32" fmla="*/ 128 w 132"/>
                <a:gd name="T33" fmla="*/ 111 h 130"/>
                <a:gd name="T34" fmla="*/ 132 w 132"/>
                <a:gd name="T35" fmla="*/ 123 h 130"/>
                <a:gd name="T36" fmla="*/ 69 w 132"/>
                <a:gd name="T37" fmla="*/ 53 h 130"/>
                <a:gd name="T38" fmla="*/ 59 w 132"/>
                <a:gd name="T39" fmla="*/ 61 h 130"/>
                <a:gd name="T40" fmla="*/ 45 w 132"/>
                <a:gd name="T41" fmla="*/ 88 h 130"/>
                <a:gd name="T42" fmla="*/ 55 w 132"/>
                <a:gd name="T43" fmla="*/ 112 h 130"/>
                <a:gd name="T44" fmla="*/ 69 w 132"/>
                <a:gd name="T45" fmla="*/ 88 h 130"/>
                <a:gd name="T46" fmla="*/ 69 w 132"/>
                <a:gd name="T47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2" h="130">
                  <a:moveTo>
                    <a:pt x="132" y="123"/>
                  </a:moveTo>
                  <a:cubicBezTo>
                    <a:pt x="121" y="127"/>
                    <a:pt x="111" y="129"/>
                    <a:pt x="100" y="129"/>
                  </a:cubicBezTo>
                  <a:cubicBezTo>
                    <a:pt x="85" y="129"/>
                    <a:pt x="75" y="124"/>
                    <a:pt x="72" y="115"/>
                  </a:cubicBezTo>
                  <a:cubicBezTo>
                    <a:pt x="64" y="125"/>
                    <a:pt x="54" y="130"/>
                    <a:pt x="40" y="130"/>
                  </a:cubicBezTo>
                  <a:cubicBezTo>
                    <a:pt x="13" y="130"/>
                    <a:pt x="0" y="118"/>
                    <a:pt x="0" y="93"/>
                  </a:cubicBezTo>
                  <a:cubicBezTo>
                    <a:pt x="0" y="75"/>
                    <a:pt x="12" y="62"/>
                    <a:pt x="36" y="54"/>
                  </a:cubicBezTo>
                  <a:cubicBezTo>
                    <a:pt x="58" y="48"/>
                    <a:pt x="69" y="39"/>
                    <a:pt x="69" y="30"/>
                  </a:cubicBezTo>
                  <a:cubicBezTo>
                    <a:pt x="69" y="17"/>
                    <a:pt x="63" y="10"/>
                    <a:pt x="50" y="10"/>
                  </a:cubicBezTo>
                  <a:cubicBezTo>
                    <a:pt x="36" y="10"/>
                    <a:pt x="28" y="17"/>
                    <a:pt x="28" y="29"/>
                  </a:cubicBezTo>
                  <a:cubicBezTo>
                    <a:pt x="28" y="33"/>
                    <a:pt x="29" y="38"/>
                    <a:pt x="32" y="44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6"/>
                    <a:pt x="9" y="32"/>
                    <a:pt x="9" y="29"/>
                  </a:cubicBezTo>
                  <a:cubicBezTo>
                    <a:pt x="9" y="9"/>
                    <a:pt x="27" y="0"/>
                    <a:pt x="63" y="0"/>
                  </a:cubicBezTo>
                  <a:cubicBezTo>
                    <a:pt x="97" y="0"/>
                    <a:pt x="114" y="9"/>
                    <a:pt x="114" y="27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10"/>
                    <a:pt x="116" y="114"/>
                    <a:pt x="121" y="114"/>
                  </a:cubicBezTo>
                  <a:cubicBezTo>
                    <a:pt x="123" y="114"/>
                    <a:pt x="125" y="113"/>
                    <a:pt x="128" y="111"/>
                  </a:cubicBezTo>
                  <a:lnTo>
                    <a:pt x="132" y="123"/>
                  </a:lnTo>
                  <a:close/>
                  <a:moveTo>
                    <a:pt x="69" y="53"/>
                  </a:moveTo>
                  <a:cubicBezTo>
                    <a:pt x="66" y="56"/>
                    <a:pt x="63" y="58"/>
                    <a:pt x="59" y="61"/>
                  </a:cubicBezTo>
                  <a:cubicBezTo>
                    <a:pt x="50" y="66"/>
                    <a:pt x="45" y="75"/>
                    <a:pt x="45" y="88"/>
                  </a:cubicBezTo>
                  <a:cubicBezTo>
                    <a:pt x="45" y="104"/>
                    <a:pt x="48" y="112"/>
                    <a:pt x="55" y="112"/>
                  </a:cubicBezTo>
                  <a:cubicBezTo>
                    <a:pt x="64" y="112"/>
                    <a:pt x="69" y="104"/>
                    <a:pt x="69" y="88"/>
                  </a:cubicBezTo>
                  <a:lnTo>
                    <a:pt x="69" y="53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xmlns="" id="{B7BD75A6-3C1F-4E87-8ECF-B317496A23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83125" y="503238"/>
              <a:ext cx="112712" cy="158750"/>
            </a:xfrm>
            <a:custGeom>
              <a:avLst/>
              <a:gdLst>
                <a:gd name="T0" fmla="*/ 120 w 120"/>
                <a:gd name="T1" fmla="*/ 0 h 169"/>
                <a:gd name="T2" fmla="*/ 63 w 120"/>
                <a:gd name="T3" fmla="*/ 140 h 169"/>
                <a:gd name="T4" fmla="*/ 31 w 120"/>
                <a:gd name="T5" fmla="*/ 169 h 169"/>
                <a:gd name="T6" fmla="*/ 5 w 120"/>
                <a:gd name="T7" fmla="*/ 153 h 169"/>
                <a:gd name="T8" fmla="*/ 21 w 120"/>
                <a:gd name="T9" fmla="*/ 141 h 169"/>
                <a:gd name="T10" fmla="*/ 31 w 120"/>
                <a:gd name="T11" fmla="*/ 155 h 169"/>
                <a:gd name="T12" fmla="*/ 47 w 120"/>
                <a:gd name="T13" fmla="*/ 139 h 169"/>
                <a:gd name="T14" fmla="*/ 50 w 120"/>
                <a:gd name="T15" fmla="*/ 130 h 169"/>
                <a:gd name="T16" fmla="*/ 0 w 120"/>
                <a:gd name="T17" fmla="*/ 0 h 169"/>
                <a:gd name="T18" fmla="*/ 50 w 120"/>
                <a:gd name="T19" fmla="*/ 0 h 169"/>
                <a:gd name="T20" fmla="*/ 75 w 120"/>
                <a:gd name="T21" fmla="*/ 73 h 169"/>
                <a:gd name="T22" fmla="*/ 103 w 120"/>
                <a:gd name="T23" fmla="*/ 0 h 169"/>
                <a:gd name="T24" fmla="*/ 120 w 120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63" y="140"/>
                    <a:pt x="63" y="140"/>
                    <a:pt x="63" y="140"/>
                  </a:cubicBezTo>
                  <a:cubicBezTo>
                    <a:pt x="55" y="159"/>
                    <a:pt x="45" y="169"/>
                    <a:pt x="31" y="169"/>
                  </a:cubicBezTo>
                  <a:cubicBezTo>
                    <a:pt x="19" y="169"/>
                    <a:pt x="10" y="163"/>
                    <a:pt x="5" y="153"/>
                  </a:cubicBezTo>
                  <a:cubicBezTo>
                    <a:pt x="21" y="141"/>
                    <a:pt x="21" y="141"/>
                    <a:pt x="21" y="141"/>
                  </a:cubicBezTo>
                  <a:cubicBezTo>
                    <a:pt x="22" y="151"/>
                    <a:pt x="26" y="155"/>
                    <a:pt x="31" y="155"/>
                  </a:cubicBezTo>
                  <a:cubicBezTo>
                    <a:pt x="38" y="155"/>
                    <a:pt x="43" y="150"/>
                    <a:pt x="47" y="139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848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xmlns="" id="{AD70EE25-F8B8-45E3-B42B-BC052C955A9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37953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xmlns="" id="{4C65BC61-7725-4DC8-B0F0-26A98B23A5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643063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88">
              <a:extLst>
                <a:ext uri="{FF2B5EF4-FFF2-40B4-BE49-F238E27FC236}">
                  <a16:creationId xmlns:a16="http://schemas.microsoft.com/office/drawing/2014/main" xmlns="" id="{C0018C16-AE89-4ED8-91CF-EB5665D85D6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671513"/>
              <a:ext cx="2324100" cy="14288"/>
            </a:xfrm>
            <a:prstGeom prst="rect">
              <a:avLst/>
            </a:prstGeom>
            <a:solidFill>
              <a:srgbClr val="83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89">
              <a:extLst>
                <a:ext uri="{FF2B5EF4-FFF2-40B4-BE49-F238E27FC236}">
                  <a16:creationId xmlns:a16="http://schemas.microsoft.com/office/drawing/2014/main" xmlns="" id="{D21546B3-D6E8-4A63-BEDF-BD2D74A7462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1906588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xmlns="" id="{8B89024F-16B5-43C3-A4F3-1C4C3DC13EF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1701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xmlns="" id="{653D5008-B4F1-4E2C-B42E-0372B5285E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4336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292">
              <a:extLst>
                <a:ext uri="{FF2B5EF4-FFF2-40B4-BE49-F238E27FC236}">
                  <a16:creationId xmlns:a16="http://schemas.microsoft.com/office/drawing/2014/main" xmlns="" id="{6103F429-CFCE-4A28-89C4-B8A70A4E48D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6971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293">
              <a:extLst>
                <a:ext uri="{FF2B5EF4-FFF2-40B4-BE49-F238E27FC236}">
                  <a16:creationId xmlns:a16="http://schemas.microsoft.com/office/drawing/2014/main" xmlns="" id="{C51D685D-9CC1-482C-B8A5-15359C0765A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296068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xmlns="" id="{C2D3C02D-BE48-4D5E-A76C-5A33EE6AC47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22421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295">
              <a:extLst>
                <a:ext uri="{FF2B5EF4-FFF2-40B4-BE49-F238E27FC236}">
                  <a16:creationId xmlns:a16="http://schemas.microsoft.com/office/drawing/2014/main" xmlns="" id="{ABBB96F1-723B-43D7-B3E2-AB215BA2CB6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487738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296">
              <a:extLst>
                <a:ext uri="{FF2B5EF4-FFF2-40B4-BE49-F238E27FC236}">
                  <a16:creationId xmlns:a16="http://schemas.microsoft.com/office/drawing/2014/main" xmlns="" id="{72FAB45F-4C9B-4238-B5A5-540383CD9AE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3751263"/>
              <a:ext cx="2324100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xmlns="" id="{FC90814E-040B-441D-9EF0-57D2A3E51C1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01637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xmlns="" id="{4DAA6582-D82C-40AA-97D5-1B9E7E04B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27990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99">
              <a:extLst>
                <a:ext uri="{FF2B5EF4-FFF2-40B4-BE49-F238E27FC236}">
                  <a16:creationId xmlns:a16="http://schemas.microsoft.com/office/drawing/2014/main" xmlns="" id="{A7BCF8D9-9BDA-42DC-8436-EBCFA9FBBC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543425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300">
              <a:extLst>
                <a:ext uri="{FF2B5EF4-FFF2-40B4-BE49-F238E27FC236}">
                  <a16:creationId xmlns:a16="http://schemas.microsoft.com/office/drawing/2014/main" xmlns="" id="{9A9800C8-B52F-4D5C-B233-83A92BDEC1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78213" y="4806950"/>
              <a:ext cx="2324100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301">
              <a:extLst>
                <a:ext uri="{FF2B5EF4-FFF2-40B4-BE49-F238E27FC236}">
                  <a16:creationId xmlns:a16="http://schemas.microsoft.com/office/drawing/2014/main" xmlns="" id="{9BF38CA2-811E-4D39-9AF2-19FAFBB9B39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076825" y="568325"/>
              <a:ext cx="725487" cy="73025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302">
              <a:extLst>
                <a:ext uri="{FF2B5EF4-FFF2-40B4-BE49-F238E27FC236}">
                  <a16:creationId xmlns:a16="http://schemas.microsoft.com/office/drawing/2014/main" xmlns="" id="{A726EFD7-5566-4A9E-965F-ED910F9793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53063" y="468313"/>
              <a:ext cx="349250" cy="74613"/>
            </a:xfrm>
            <a:prstGeom prst="rect">
              <a:avLst/>
            </a:prstGeom>
            <a:solidFill>
              <a:srgbClr val="D7D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Oval 303">
              <a:extLst>
                <a:ext uri="{FF2B5EF4-FFF2-40B4-BE49-F238E27FC236}">
                  <a16:creationId xmlns:a16="http://schemas.microsoft.com/office/drawing/2014/main" xmlns="" id="{F4815FF7-4DF4-43AD-925E-1D913981E6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79425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xmlns="" id="{45780277-E4B0-4E4A-8917-2B75F1BF1E9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8223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Oval 305">
              <a:extLst>
                <a:ext uri="{FF2B5EF4-FFF2-40B4-BE49-F238E27FC236}">
                  <a16:creationId xmlns:a16="http://schemas.microsoft.com/office/drawing/2014/main" xmlns="" id="{36DD3648-C1A0-4140-8FDF-4E878FDC0E4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162050"/>
              <a:ext cx="153987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306">
              <a:extLst>
                <a:ext uri="{FF2B5EF4-FFF2-40B4-BE49-F238E27FC236}">
                  <a16:creationId xmlns:a16="http://schemas.microsoft.com/office/drawing/2014/main" xmlns="" id="{A7BC5BC1-F67B-45F2-95BE-79B93B437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5049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Oval 307">
              <a:extLst>
                <a:ext uri="{FF2B5EF4-FFF2-40B4-BE49-F238E27FC236}">
                  <a16:creationId xmlns:a16="http://schemas.microsoft.com/office/drawing/2014/main" xmlns="" id="{9F6AC2ED-F576-4BB0-ABE1-7FBA4A76ACA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184626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Oval 308">
              <a:extLst>
                <a:ext uri="{FF2B5EF4-FFF2-40B4-BE49-F238E27FC236}">
                  <a16:creationId xmlns:a16="http://schemas.microsoft.com/office/drawing/2014/main" xmlns="" id="{D5E4916F-C82B-4498-BC87-149396F9C90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1875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Oval 309">
              <a:extLst>
                <a:ext uri="{FF2B5EF4-FFF2-40B4-BE49-F238E27FC236}">
                  <a16:creationId xmlns:a16="http://schemas.microsoft.com/office/drawing/2014/main" xmlns="" id="{61991E08-A2BE-48F6-BDB9-9EEA2E1C1CC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528888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310">
              <a:extLst>
                <a:ext uri="{FF2B5EF4-FFF2-40B4-BE49-F238E27FC236}">
                  <a16:creationId xmlns:a16="http://schemas.microsoft.com/office/drawing/2014/main" xmlns="" id="{75FAF8A6-00EA-4739-8B5C-5A0AEFA7057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287020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Oval 311">
              <a:extLst>
                <a:ext uri="{FF2B5EF4-FFF2-40B4-BE49-F238E27FC236}">
                  <a16:creationId xmlns:a16="http://schemas.microsoft.com/office/drawing/2014/main" xmlns="" id="{1104E25C-FF30-46DD-98CA-436B1B5648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211513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Oval 312">
              <a:extLst>
                <a:ext uri="{FF2B5EF4-FFF2-40B4-BE49-F238E27FC236}">
                  <a16:creationId xmlns:a16="http://schemas.microsoft.com/office/drawing/2014/main" xmlns="" id="{DE6B279A-8C85-40BA-8482-03C2A6BAF46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55282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Oval 313">
              <a:extLst>
                <a:ext uri="{FF2B5EF4-FFF2-40B4-BE49-F238E27FC236}">
                  <a16:creationId xmlns:a16="http://schemas.microsoft.com/office/drawing/2014/main" xmlns="" id="{BD99B9AD-2AEA-4753-834F-173F9A2726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3895725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Oval 314">
              <a:extLst>
                <a:ext uri="{FF2B5EF4-FFF2-40B4-BE49-F238E27FC236}">
                  <a16:creationId xmlns:a16="http://schemas.microsoft.com/office/drawing/2014/main" xmlns="" id="{E3C3455C-2F4E-40DC-AF00-1F025F0EAB1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2354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Oval 315">
              <a:extLst>
                <a:ext uri="{FF2B5EF4-FFF2-40B4-BE49-F238E27FC236}">
                  <a16:creationId xmlns:a16="http://schemas.microsoft.com/office/drawing/2014/main" xmlns="" id="{8B839E5A-2587-44BA-B0E4-B10635AD6A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578350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Oval 316">
              <a:extLst>
                <a:ext uri="{FF2B5EF4-FFF2-40B4-BE49-F238E27FC236}">
                  <a16:creationId xmlns:a16="http://schemas.microsoft.com/office/drawing/2014/main" xmlns="" id="{FA584DD1-2CBF-4E28-80E7-AF4124B75B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4919663"/>
              <a:ext cx="153987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Oval 317">
              <a:extLst>
                <a:ext uri="{FF2B5EF4-FFF2-40B4-BE49-F238E27FC236}">
                  <a16:creationId xmlns:a16="http://schemas.microsoft.com/office/drawing/2014/main" xmlns="" id="{CC60D221-A550-4FBD-8FDA-684613929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21413" y="5260975"/>
              <a:ext cx="153987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xmlns="" id="{E86DAA17-3B8D-4153-AFD8-D9067703B75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4013" y="65088"/>
              <a:ext cx="3225800" cy="572452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xmlns="" id="{BC525BDD-73ED-422D-9CFA-443CD6A56A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08750" y="65088"/>
              <a:ext cx="3224212" cy="5724525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xmlns="" id="{5C367D83-7895-40C6-9E7B-3DE1CD1296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37953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Rectangle 321">
              <a:extLst>
                <a:ext uri="{FF2B5EF4-FFF2-40B4-BE49-F238E27FC236}">
                  <a16:creationId xmlns:a16="http://schemas.microsoft.com/office/drawing/2014/main" xmlns="" id="{ABC95E85-2888-430B-A08C-2A6BCBCCDE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643063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Rectangle 322">
              <a:extLst>
                <a:ext uri="{FF2B5EF4-FFF2-40B4-BE49-F238E27FC236}">
                  <a16:creationId xmlns:a16="http://schemas.microsoft.com/office/drawing/2014/main" xmlns="" id="{BBA11EC2-794A-4F08-91C0-F558E2F61F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1906588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323">
              <a:extLst>
                <a:ext uri="{FF2B5EF4-FFF2-40B4-BE49-F238E27FC236}">
                  <a16:creationId xmlns:a16="http://schemas.microsoft.com/office/drawing/2014/main" xmlns="" id="{0FF49192-EEC5-4C4F-BD70-8A1E034D4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1701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Rectangle 324">
              <a:extLst>
                <a:ext uri="{FF2B5EF4-FFF2-40B4-BE49-F238E27FC236}">
                  <a16:creationId xmlns:a16="http://schemas.microsoft.com/office/drawing/2014/main" xmlns="" id="{F8FC2B7C-3E6B-4DD2-A994-9416C92BC2F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4336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xmlns="" id="{FFB55A64-C1D4-4B88-8A92-773A9A39F8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6971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Rectangle 326">
              <a:extLst>
                <a:ext uri="{FF2B5EF4-FFF2-40B4-BE49-F238E27FC236}">
                  <a16:creationId xmlns:a16="http://schemas.microsoft.com/office/drawing/2014/main" xmlns="" id="{4809F388-637D-4563-8D00-DDEEA20F704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296068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Rectangle 327">
              <a:extLst>
                <a:ext uri="{FF2B5EF4-FFF2-40B4-BE49-F238E27FC236}">
                  <a16:creationId xmlns:a16="http://schemas.microsoft.com/office/drawing/2014/main" xmlns="" id="{8171A838-DA92-4422-ADEE-A2BD2A31F86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22421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Rectangle 328">
              <a:extLst>
                <a:ext uri="{FF2B5EF4-FFF2-40B4-BE49-F238E27FC236}">
                  <a16:creationId xmlns:a16="http://schemas.microsoft.com/office/drawing/2014/main" xmlns="" id="{15297459-26DD-4EFF-8246-C86FEA5907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487738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Rectangle 329">
              <a:extLst>
                <a:ext uri="{FF2B5EF4-FFF2-40B4-BE49-F238E27FC236}">
                  <a16:creationId xmlns:a16="http://schemas.microsoft.com/office/drawing/2014/main" xmlns="" id="{73D0C9AA-C412-4C7C-AFBF-A680E6FE0AE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3751263"/>
              <a:ext cx="2322512" cy="15875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30">
              <a:extLst>
                <a:ext uri="{FF2B5EF4-FFF2-40B4-BE49-F238E27FC236}">
                  <a16:creationId xmlns:a16="http://schemas.microsoft.com/office/drawing/2014/main" xmlns="" id="{C088668F-2B8C-47DE-A895-0BB3A55E5DB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01637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31">
              <a:extLst>
                <a:ext uri="{FF2B5EF4-FFF2-40B4-BE49-F238E27FC236}">
                  <a16:creationId xmlns:a16="http://schemas.microsoft.com/office/drawing/2014/main" xmlns="" id="{CFB1989B-ADEA-4089-AB7E-5EA0FB3C81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27990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Rectangle 332">
              <a:extLst>
                <a:ext uri="{FF2B5EF4-FFF2-40B4-BE49-F238E27FC236}">
                  <a16:creationId xmlns:a16="http://schemas.microsoft.com/office/drawing/2014/main" xmlns="" id="{A4F6A01C-57C6-4D2A-B11A-8874BACD0C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543425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333">
              <a:extLst>
                <a:ext uri="{FF2B5EF4-FFF2-40B4-BE49-F238E27FC236}">
                  <a16:creationId xmlns:a16="http://schemas.microsoft.com/office/drawing/2014/main" xmlns="" id="{0A49D997-8305-48E5-A936-C214F85FE13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48513" y="4806950"/>
              <a:ext cx="2322512" cy="14288"/>
            </a:xfrm>
            <a:prstGeom prst="rect">
              <a:avLst/>
            </a:prstGeom>
            <a:solidFill>
              <a:srgbClr val="E2E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xmlns="" id="{7B6B9735-A76A-454D-B27F-87C18C18074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79425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Oval 335">
              <a:extLst>
                <a:ext uri="{FF2B5EF4-FFF2-40B4-BE49-F238E27FC236}">
                  <a16:creationId xmlns:a16="http://schemas.microsoft.com/office/drawing/2014/main" xmlns="" id="{25991949-3307-484A-9781-680F442D102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8223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Oval 336">
              <a:extLst>
                <a:ext uri="{FF2B5EF4-FFF2-40B4-BE49-F238E27FC236}">
                  <a16:creationId xmlns:a16="http://schemas.microsoft.com/office/drawing/2014/main" xmlns="" id="{1F068F49-2373-42C2-B2EC-5CC73B8AAF8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162050"/>
              <a:ext cx="152400" cy="153988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Oval 337">
              <a:extLst>
                <a:ext uri="{FF2B5EF4-FFF2-40B4-BE49-F238E27FC236}">
                  <a16:creationId xmlns:a16="http://schemas.microsoft.com/office/drawing/2014/main" xmlns="" id="{89612F2F-A5BC-442A-9096-F7884D07A0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5049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Oval 338">
              <a:extLst>
                <a:ext uri="{FF2B5EF4-FFF2-40B4-BE49-F238E27FC236}">
                  <a16:creationId xmlns:a16="http://schemas.microsoft.com/office/drawing/2014/main" xmlns="" id="{5BE1E441-4F17-464D-A887-68CB03117E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184626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Oval 339">
              <a:extLst>
                <a:ext uri="{FF2B5EF4-FFF2-40B4-BE49-F238E27FC236}">
                  <a16:creationId xmlns:a16="http://schemas.microsoft.com/office/drawing/2014/main" xmlns="" id="{14E74533-E7F4-4D9C-AB33-EDDF3A23CD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1875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Oval 340">
              <a:extLst>
                <a:ext uri="{FF2B5EF4-FFF2-40B4-BE49-F238E27FC236}">
                  <a16:creationId xmlns:a16="http://schemas.microsoft.com/office/drawing/2014/main" xmlns="" id="{18530185-473C-49BA-B1E0-8B97063D618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528888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Oval 341">
              <a:extLst>
                <a:ext uri="{FF2B5EF4-FFF2-40B4-BE49-F238E27FC236}">
                  <a16:creationId xmlns:a16="http://schemas.microsoft.com/office/drawing/2014/main" xmlns="" id="{68B9760D-8AEC-40EA-A159-27126A3668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287020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Oval 342">
              <a:extLst>
                <a:ext uri="{FF2B5EF4-FFF2-40B4-BE49-F238E27FC236}">
                  <a16:creationId xmlns:a16="http://schemas.microsoft.com/office/drawing/2014/main" xmlns="" id="{7AC5C642-5A38-4151-9C2E-DB5CAC76FA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211513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xmlns="" id="{74D8EE1D-502D-4087-B5FB-81619DD6CE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55282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xmlns="" id="{225D7726-28FA-48B5-8582-F7B3F0E28E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3895725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xmlns="" id="{B2F8C24D-06C3-4571-A0D8-5FC2775156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2354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xmlns="" id="{8226969F-7847-43A1-91C3-7279178678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578350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xmlns="" id="{AD2414DA-6F98-441E-B717-8BE04F55F84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4919663"/>
              <a:ext cx="152400" cy="150813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xmlns="" id="{ADD4D1DC-0F6A-489D-B8B8-C99D4A94608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73838" y="5260975"/>
              <a:ext cx="152400" cy="152400"/>
            </a:xfrm>
            <a:prstGeom prst="ellipse">
              <a:avLst/>
            </a:pr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0" name="Picture 349">
              <a:extLst>
                <a:ext uri="{FF2B5EF4-FFF2-40B4-BE49-F238E27FC236}">
                  <a16:creationId xmlns:a16="http://schemas.microsoft.com/office/drawing/2014/main" xmlns="" id="{66556317-F4C4-431E-8966-7E89151DE3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84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xmlns="" id="{88497062-C1F6-467D-914B-3ABC61F4084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016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2" name="Picture 351">
              <a:extLst>
                <a:ext uri="{FF2B5EF4-FFF2-40B4-BE49-F238E27FC236}">
                  <a16:creationId xmlns:a16="http://schemas.microsoft.com/office/drawing/2014/main" xmlns="" id="{C665A024-EBB6-42A4-B952-F1088F2370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8397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xmlns="" id="{1A5801A5-95E5-46D6-A087-373E230F58C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842963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4" name="Picture 353">
              <a:extLst>
                <a:ext uri="{FF2B5EF4-FFF2-40B4-BE49-F238E27FC236}">
                  <a16:creationId xmlns:a16="http://schemas.microsoft.com/office/drawing/2014/main" xmlns="" id="{99CAD9FB-4D52-4848-8D59-D8FCBEDA32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18110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xmlns="" id="{E8FB79DC-DBD7-4312-9F68-CF02E90DDE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1842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6" name="Picture 355">
              <a:extLst>
                <a:ext uri="{FF2B5EF4-FFF2-40B4-BE49-F238E27FC236}">
                  <a16:creationId xmlns:a16="http://schemas.microsoft.com/office/drawing/2014/main" xmlns="" id="{E40DE451-BAD7-4E8C-8CE2-4CE21D1063F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5224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xmlns="" id="{8B3749F8-5D80-4DAB-8CCA-393707ABAE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5255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58" name="Picture 357">
              <a:extLst>
                <a:ext uri="{FF2B5EF4-FFF2-40B4-BE49-F238E27FC236}">
                  <a16:creationId xmlns:a16="http://schemas.microsoft.com/office/drawing/2014/main" xmlns="" id="{7EBF4B4F-91FB-406E-B010-A47508B7AE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18637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xmlns="" id="{11857465-82A1-4058-AD03-F94E47ABC5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1868488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0" name="Picture 359">
              <a:extLst>
                <a:ext uri="{FF2B5EF4-FFF2-40B4-BE49-F238E27FC236}">
                  <a16:creationId xmlns:a16="http://schemas.microsoft.com/office/drawing/2014/main" xmlns="" id="{B09B5C96-83D3-44A9-8B0A-411F1EBCBAB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2050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xmlns="" id="{2AB4FE5B-2727-47E1-A4F1-8D665E1F81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2082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2" name="Picture 361">
              <a:extLst>
                <a:ext uri="{FF2B5EF4-FFF2-40B4-BE49-F238E27FC236}">
                  <a16:creationId xmlns:a16="http://schemas.microsoft.com/office/drawing/2014/main" xmlns="" id="{445EC07E-7F89-417A-A8CA-D45E0C491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5463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xmlns="" id="{6802E55E-3A9B-4AE1-87A4-9030C994A6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551113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4" name="Picture 363">
              <a:extLst>
                <a:ext uri="{FF2B5EF4-FFF2-40B4-BE49-F238E27FC236}">
                  <a16:creationId xmlns:a16="http://schemas.microsoft.com/office/drawing/2014/main" xmlns="" id="{ED30EAA4-EA99-4618-8DC2-71FD5B3BF21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2889250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xmlns="" id="{77C512AF-FF58-43D0-9A7E-6C0C3429DD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2892425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6" name="Picture 365">
              <a:extLst>
                <a:ext uri="{FF2B5EF4-FFF2-40B4-BE49-F238E27FC236}">
                  <a16:creationId xmlns:a16="http://schemas.microsoft.com/office/drawing/2014/main" xmlns="" id="{38437767-E07B-463E-8455-5CAF3F23E36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2289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xmlns="" id="{0C80D0FB-4DF3-4175-923E-A820777AC84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233738"/>
              <a:ext cx="447675" cy="107950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8" name="Picture 367">
              <a:extLst>
                <a:ext uri="{FF2B5EF4-FFF2-40B4-BE49-F238E27FC236}">
                  <a16:creationId xmlns:a16="http://schemas.microsoft.com/office/drawing/2014/main" xmlns="" id="{3295E20C-2705-470E-B440-FB267658E84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57187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xmlns="" id="{01AD020F-1C21-4032-A038-9E6681BC01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575050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0" name="Picture 369">
              <a:extLst>
                <a:ext uri="{FF2B5EF4-FFF2-40B4-BE49-F238E27FC236}">
                  <a16:creationId xmlns:a16="http://schemas.microsoft.com/office/drawing/2014/main" xmlns="" id="{BA231216-5AA9-4396-93EB-0D378CF6179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391318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xmlns="" id="{730D1443-143C-4663-8297-F4D4EFADED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3916363"/>
              <a:ext cx="447675" cy="107950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2" name="Picture 371">
              <a:extLst>
                <a:ext uri="{FF2B5EF4-FFF2-40B4-BE49-F238E27FC236}">
                  <a16:creationId xmlns:a16="http://schemas.microsoft.com/office/drawing/2014/main" xmlns="" id="{83B181D1-F631-4D2E-99A6-E60F230EDE3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254500"/>
              <a:ext cx="455612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xmlns="" id="{CC8FCD34-711C-40C9-85DA-EEDE0FE522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257675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4" name="Picture 373">
              <a:extLst>
                <a:ext uri="{FF2B5EF4-FFF2-40B4-BE49-F238E27FC236}">
                  <a16:creationId xmlns:a16="http://schemas.microsoft.com/office/drawing/2014/main" xmlns="" id="{E00D20B4-D170-4B62-92FB-FA534C1142D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595813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xmlns="" id="{F306F81A-DD52-4BDE-B1F2-B42C6F6CF68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598988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6" name="Picture 375">
              <a:extLst>
                <a:ext uri="{FF2B5EF4-FFF2-40B4-BE49-F238E27FC236}">
                  <a16:creationId xmlns:a16="http://schemas.microsoft.com/office/drawing/2014/main" xmlns="" id="{F158D0C0-1CDB-4662-A428-B725E491BF4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4937125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xmlns="" id="{8F209A57-4781-43CD-9884-67B4BDBD9E7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4940300"/>
              <a:ext cx="447675" cy="109538"/>
            </a:xfrm>
            <a:custGeom>
              <a:avLst/>
              <a:gdLst>
                <a:gd name="T0" fmla="*/ 417 w 475"/>
                <a:gd name="T1" fmla="*/ 4 h 115"/>
                <a:gd name="T2" fmla="*/ 471 w 475"/>
                <a:gd name="T3" fmla="*/ 58 h 115"/>
                <a:gd name="T4" fmla="*/ 417 w 475"/>
                <a:gd name="T5" fmla="*/ 111 h 115"/>
                <a:gd name="T6" fmla="*/ 58 w 475"/>
                <a:gd name="T7" fmla="*/ 111 h 115"/>
                <a:gd name="T8" fmla="*/ 4 w 475"/>
                <a:gd name="T9" fmla="*/ 58 h 115"/>
                <a:gd name="T10" fmla="*/ 58 w 475"/>
                <a:gd name="T11" fmla="*/ 4 h 115"/>
                <a:gd name="T12" fmla="*/ 417 w 475"/>
                <a:gd name="T13" fmla="*/ 4 h 115"/>
                <a:gd name="T14" fmla="*/ 417 w 475"/>
                <a:gd name="T15" fmla="*/ 0 h 115"/>
                <a:gd name="T16" fmla="*/ 58 w 475"/>
                <a:gd name="T17" fmla="*/ 0 h 115"/>
                <a:gd name="T18" fmla="*/ 0 w 475"/>
                <a:gd name="T19" fmla="*/ 58 h 115"/>
                <a:gd name="T20" fmla="*/ 58 w 475"/>
                <a:gd name="T21" fmla="*/ 115 h 115"/>
                <a:gd name="T22" fmla="*/ 417 w 475"/>
                <a:gd name="T23" fmla="*/ 115 h 115"/>
                <a:gd name="T24" fmla="*/ 475 w 475"/>
                <a:gd name="T25" fmla="*/ 58 h 115"/>
                <a:gd name="T26" fmla="*/ 417 w 475"/>
                <a:gd name="T2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5">
                  <a:moveTo>
                    <a:pt x="417" y="4"/>
                  </a:moveTo>
                  <a:cubicBezTo>
                    <a:pt x="447" y="4"/>
                    <a:pt x="471" y="28"/>
                    <a:pt x="471" y="58"/>
                  </a:cubicBezTo>
                  <a:cubicBezTo>
                    <a:pt x="471" y="87"/>
                    <a:pt x="447" y="111"/>
                    <a:pt x="41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28" y="111"/>
                    <a:pt x="4" y="87"/>
                    <a:pt x="4" y="58"/>
                  </a:cubicBezTo>
                  <a:cubicBezTo>
                    <a:pt x="4" y="28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17" y="115"/>
                    <a:pt x="417" y="115"/>
                    <a:pt x="417" y="115"/>
                  </a:cubicBezTo>
                  <a:cubicBezTo>
                    <a:pt x="449" y="115"/>
                    <a:pt x="475" y="89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78" name="Picture 377">
              <a:extLst>
                <a:ext uri="{FF2B5EF4-FFF2-40B4-BE49-F238E27FC236}">
                  <a16:creationId xmlns:a16="http://schemas.microsoft.com/office/drawing/2014/main" xmlns="" id="{C0BD839B-BE0F-4BF2-BB17-B8033D9214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5225" y="5278438"/>
              <a:ext cx="455612" cy="11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xmlns="" id="{D28386C1-1E58-4542-9922-426C177244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249988" y="5281613"/>
              <a:ext cx="447675" cy="109538"/>
            </a:xfrm>
            <a:custGeom>
              <a:avLst/>
              <a:gdLst>
                <a:gd name="T0" fmla="*/ 417 w 475"/>
                <a:gd name="T1" fmla="*/ 4 h 116"/>
                <a:gd name="T2" fmla="*/ 471 w 475"/>
                <a:gd name="T3" fmla="*/ 58 h 116"/>
                <a:gd name="T4" fmla="*/ 417 w 475"/>
                <a:gd name="T5" fmla="*/ 112 h 116"/>
                <a:gd name="T6" fmla="*/ 58 w 475"/>
                <a:gd name="T7" fmla="*/ 112 h 116"/>
                <a:gd name="T8" fmla="*/ 4 w 475"/>
                <a:gd name="T9" fmla="*/ 58 h 116"/>
                <a:gd name="T10" fmla="*/ 58 w 475"/>
                <a:gd name="T11" fmla="*/ 4 h 116"/>
                <a:gd name="T12" fmla="*/ 417 w 475"/>
                <a:gd name="T13" fmla="*/ 4 h 116"/>
                <a:gd name="T14" fmla="*/ 417 w 475"/>
                <a:gd name="T15" fmla="*/ 0 h 116"/>
                <a:gd name="T16" fmla="*/ 58 w 475"/>
                <a:gd name="T17" fmla="*/ 0 h 116"/>
                <a:gd name="T18" fmla="*/ 0 w 475"/>
                <a:gd name="T19" fmla="*/ 58 h 116"/>
                <a:gd name="T20" fmla="*/ 58 w 475"/>
                <a:gd name="T21" fmla="*/ 116 h 116"/>
                <a:gd name="T22" fmla="*/ 417 w 475"/>
                <a:gd name="T23" fmla="*/ 116 h 116"/>
                <a:gd name="T24" fmla="*/ 475 w 475"/>
                <a:gd name="T25" fmla="*/ 58 h 116"/>
                <a:gd name="T26" fmla="*/ 417 w 475"/>
                <a:gd name="T2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5" h="116">
                  <a:moveTo>
                    <a:pt x="417" y="4"/>
                  </a:moveTo>
                  <a:cubicBezTo>
                    <a:pt x="447" y="4"/>
                    <a:pt x="471" y="29"/>
                    <a:pt x="471" y="58"/>
                  </a:cubicBezTo>
                  <a:cubicBezTo>
                    <a:pt x="471" y="88"/>
                    <a:pt x="447" y="112"/>
                    <a:pt x="41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28" y="112"/>
                    <a:pt x="4" y="88"/>
                    <a:pt x="4" y="58"/>
                  </a:cubicBezTo>
                  <a:cubicBezTo>
                    <a:pt x="4" y="29"/>
                    <a:pt x="28" y="4"/>
                    <a:pt x="58" y="4"/>
                  </a:cubicBezTo>
                  <a:cubicBezTo>
                    <a:pt x="417" y="4"/>
                    <a:pt x="417" y="4"/>
                    <a:pt x="417" y="4"/>
                  </a:cubicBezTo>
                  <a:moveTo>
                    <a:pt x="41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417" y="116"/>
                    <a:pt x="417" y="116"/>
                    <a:pt x="417" y="116"/>
                  </a:cubicBezTo>
                  <a:cubicBezTo>
                    <a:pt x="449" y="116"/>
                    <a:pt x="475" y="90"/>
                    <a:pt x="475" y="58"/>
                  </a:cubicBezTo>
                  <a:cubicBezTo>
                    <a:pt x="475" y="26"/>
                    <a:pt x="449" y="0"/>
                    <a:pt x="4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xmlns="" id="{59822C47-8F92-4DF0-B39D-794AB1ED05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55150" y="3335338"/>
              <a:ext cx="1189037" cy="881063"/>
            </a:xfrm>
            <a:custGeom>
              <a:avLst/>
              <a:gdLst>
                <a:gd name="T0" fmla="*/ 0 w 1261"/>
                <a:gd name="T1" fmla="*/ 372 h 936"/>
                <a:gd name="T2" fmla="*/ 1261 w 1261"/>
                <a:gd name="T3" fmla="*/ 936 h 936"/>
                <a:gd name="T4" fmla="*/ 770 w 1261"/>
                <a:gd name="T5" fmla="*/ 0 h 936"/>
                <a:gd name="T6" fmla="*/ 0 w 1261"/>
                <a:gd name="T7" fmla="*/ 372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1" h="936">
                  <a:moveTo>
                    <a:pt x="0" y="372"/>
                  </a:moveTo>
                  <a:cubicBezTo>
                    <a:pt x="24" y="376"/>
                    <a:pt x="525" y="806"/>
                    <a:pt x="1261" y="936"/>
                  </a:cubicBezTo>
                  <a:cubicBezTo>
                    <a:pt x="770" y="0"/>
                    <a:pt x="770" y="0"/>
                    <a:pt x="770" y="0"/>
                  </a:cubicBezTo>
                  <a:lnTo>
                    <a:pt x="0" y="372"/>
                  </a:lnTo>
                  <a:close/>
                </a:path>
              </a:pathLst>
            </a:custGeom>
            <a:solidFill>
              <a:srgbClr val="CEA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xmlns="" id="{25C6F1D1-AD93-4485-94A0-CCB9DB55A3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04288" y="3076575"/>
              <a:ext cx="2503487" cy="2074863"/>
            </a:xfrm>
            <a:custGeom>
              <a:avLst/>
              <a:gdLst>
                <a:gd name="T0" fmla="*/ 2474 w 2655"/>
                <a:gd name="T1" fmla="*/ 1067 h 2204"/>
                <a:gd name="T2" fmla="*/ 1765 w 2655"/>
                <a:gd name="T3" fmla="*/ 204 h 2204"/>
                <a:gd name="T4" fmla="*/ 1622 w 2655"/>
                <a:gd name="T5" fmla="*/ 84 h 2204"/>
                <a:gd name="T6" fmla="*/ 1322 w 2655"/>
                <a:gd name="T7" fmla="*/ 12 h 2204"/>
                <a:gd name="T8" fmla="*/ 0 w 2655"/>
                <a:gd name="T9" fmla="*/ 314 h 2204"/>
                <a:gd name="T10" fmla="*/ 529 w 2655"/>
                <a:gd name="T11" fmla="*/ 650 h 2204"/>
                <a:gd name="T12" fmla="*/ 1219 w 2655"/>
                <a:gd name="T13" fmla="*/ 534 h 2204"/>
                <a:gd name="T14" fmla="*/ 1394 w 2655"/>
                <a:gd name="T15" fmla="*/ 708 h 2204"/>
                <a:gd name="T16" fmla="*/ 1649 w 2655"/>
                <a:gd name="T17" fmla="*/ 1187 h 2204"/>
                <a:gd name="T18" fmla="*/ 1579 w 2655"/>
                <a:gd name="T19" fmla="*/ 1701 h 2204"/>
                <a:gd name="T20" fmla="*/ 1499 w 2655"/>
                <a:gd name="T21" fmla="*/ 1764 h 2204"/>
                <a:gd name="T22" fmla="*/ 2366 w 2655"/>
                <a:gd name="T23" fmla="*/ 2204 h 2204"/>
                <a:gd name="T24" fmla="*/ 2547 w 2655"/>
                <a:gd name="T25" fmla="*/ 1593 h 2204"/>
                <a:gd name="T26" fmla="*/ 2474 w 2655"/>
                <a:gd name="T27" fmla="*/ 1067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55" h="2204">
                  <a:moveTo>
                    <a:pt x="2474" y="1067"/>
                  </a:moveTo>
                  <a:cubicBezTo>
                    <a:pt x="1765" y="204"/>
                    <a:pt x="1765" y="204"/>
                    <a:pt x="1765" y="204"/>
                  </a:cubicBezTo>
                  <a:cubicBezTo>
                    <a:pt x="1765" y="204"/>
                    <a:pt x="1707" y="141"/>
                    <a:pt x="1622" y="84"/>
                  </a:cubicBezTo>
                  <a:cubicBezTo>
                    <a:pt x="1534" y="25"/>
                    <a:pt x="1428" y="0"/>
                    <a:pt x="1322" y="1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529" y="650"/>
                    <a:pt x="529" y="650"/>
                    <a:pt x="529" y="650"/>
                  </a:cubicBezTo>
                  <a:cubicBezTo>
                    <a:pt x="1219" y="534"/>
                    <a:pt x="1219" y="534"/>
                    <a:pt x="1219" y="534"/>
                  </a:cubicBezTo>
                  <a:cubicBezTo>
                    <a:pt x="1219" y="534"/>
                    <a:pt x="1312" y="520"/>
                    <a:pt x="1394" y="708"/>
                  </a:cubicBezTo>
                  <a:cubicBezTo>
                    <a:pt x="1649" y="1187"/>
                    <a:pt x="1649" y="1187"/>
                    <a:pt x="1649" y="1187"/>
                  </a:cubicBezTo>
                  <a:cubicBezTo>
                    <a:pt x="1738" y="1356"/>
                    <a:pt x="1711" y="1564"/>
                    <a:pt x="1579" y="1701"/>
                  </a:cubicBezTo>
                  <a:cubicBezTo>
                    <a:pt x="1555" y="1726"/>
                    <a:pt x="1528" y="1747"/>
                    <a:pt x="1499" y="1764"/>
                  </a:cubicBezTo>
                  <a:cubicBezTo>
                    <a:pt x="2366" y="2204"/>
                    <a:pt x="2366" y="2204"/>
                    <a:pt x="2366" y="2204"/>
                  </a:cubicBezTo>
                  <a:cubicBezTo>
                    <a:pt x="2547" y="1593"/>
                    <a:pt x="2547" y="1593"/>
                    <a:pt x="2547" y="1593"/>
                  </a:cubicBezTo>
                  <a:cubicBezTo>
                    <a:pt x="2547" y="1593"/>
                    <a:pt x="2655" y="1290"/>
                    <a:pt x="2474" y="1067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xmlns="" id="{AD73B8B6-E42C-4971-A64D-F5DCCF7D7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34413" y="3333750"/>
              <a:ext cx="2120900" cy="1104900"/>
            </a:xfrm>
            <a:custGeom>
              <a:avLst/>
              <a:gdLst>
                <a:gd name="T0" fmla="*/ 0 w 1336"/>
                <a:gd name="T1" fmla="*/ 244 h 696"/>
                <a:gd name="T2" fmla="*/ 89 w 1336"/>
                <a:gd name="T3" fmla="*/ 0 h 696"/>
                <a:gd name="T4" fmla="*/ 1336 w 1336"/>
                <a:gd name="T5" fmla="*/ 453 h 696"/>
                <a:gd name="T6" fmla="*/ 1248 w 1336"/>
                <a:gd name="T7" fmla="*/ 696 h 696"/>
                <a:gd name="T8" fmla="*/ 0 w 1336"/>
                <a:gd name="T9" fmla="*/ 244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696">
                  <a:moveTo>
                    <a:pt x="0" y="244"/>
                  </a:moveTo>
                  <a:lnTo>
                    <a:pt x="89" y="0"/>
                  </a:lnTo>
                  <a:lnTo>
                    <a:pt x="1336" y="453"/>
                  </a:lnTo>
                  <a:lnTo>
                    <a:pt x="1248" y="696"/>
                  </a:lnTo>
                  <a:lnTo>
                    <a:pt x="0" y="244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xmlns="" id="{8F2D067A-747A-4776-87D7-F887E22047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016250"/>
              <a:ext cx="1092200" cy="671513"/>
            </a:xfrm>
            <a:custGeom>
              <a:avLst/>
              <a:gdLst>
                <a:gd name="T0" fmla="*/ 308 w 688"/>
                <a:gd name="T1" fmla="*/ 402 h 423"/>
                <a:gd name="T2" fmla="*/ 14 w 688"/>
                <a:gd name="T3" fmla="*/ 79 h 423"/>
                <a:gd name="T4" fmla="*/ 0 w 688"/>
                <a:gd name="T5" fmla="*/ 63 h 423"/>
                <a:gd name="T6" fmla="*/ 21 w 688"/>
                <a:gd name="T7" fmla="*/ 60 h 423"/>
                <a:gd name="T8" fmla="*/ 454 w 688"/>
                <a:gd name="T9" fmla="*/ 0 h 423"/>
                <a:gd name="T10" fmla="*/ 590 w 688"/>
                <a:gd name="T11" fmla="*/ 132 h 423"/>
                <a:gd name="T12" fmla="*/ 688 w 688"/>
                <a:gd name="T13" fmla="*/ 168 h 423"/>
                <a:gd name="T14" fmla="*/ 596 w 688"/>
                <a:gd name="T15" fmla="*/ 423 h 423"/>
                <a:gd name="T16" fmla="*/ 498 w 688"/>
                <a:gd name="T17" fmla="*/ 388 h 423"/>
                <a:gd name="T18" fmla="*/ 308 w 688"/>
                <a:gd name="T19" fmla="*/ 40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8" h="423">
                  <a:moveTo>
                    <a:pt x="308" y="402"/>
                  </a:moveTo>
                  <a:lnTo>
                    <a:pt x="14" y="79"/>
                  </a:lnTo>
                  <a:lnTo>
                    <a:pt x="0" y="63"/>
                  </a:lnTo>
                  <a:lnTo>
                    <a:pt x="21" y="60"/>
                  </a:lnTo>
                  <a:lnTo>
                    <a:pt x="454" y="0"/>
                  </a:lnTo>
                  <a:lnTo>
                    <a:pt x="590" y="132"/>
                  </a:lnTo>
                  <a:lnTo>
                    <a:pt x="688" y="168"/>
                  </a:lnTo>
                  <a:lnTo>
                    <a:pt x="596" y="423"/>
                  </a:lnTo>
                  <a:lnTo>
                    <a:pt x="498" y="388"/>
                  </a:lnTo>
                  <a:lnTo>
                    <a:pt x="308" y="402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xmlns="" id="{0BEFD1FD-9FC9-43AF-8ABA-2A2FFF29A3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73963" y="3108325"/>
              <a:ext cx="730250" cy="282575"/>
            </a:xfrm>
            <a:custGeom>
              <a:avLst/>
              <a:gdLst>
                <a:gd name="T0" fmla="*/ 451 w 460"/>
                <a:gd name="T1" fmla="*/ 178 h 178"/>
                <a:gd name="T2" fmla="*/ 13 w 460"/>
                <a:gd name="T3" fmla="*/ 19 h 178"/>
                <a:gd name="T4" fmla="*/ 0 w 460"/>
                <a:gd name="T5" fmla="*/ 5 h 178"/>
                <a:gd name="T6" fmla="*/ 31 w 460"/>
                <a:gd name="T7" fmla="*/ 0 h 178"/>
                <a:gd name="T8" fmla="*/ 460 w 460"/>
                <a:gd name="T9" fmla="*/ 156 h 178"/>
                <a:gd name="T10" fmla="*/ 451 w 460"/>
                <a:gd name="T11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178">
                  <a:moveTo>
                    <a:pt x="451" y="178"/>
                  </a:moveTo>
                  <a:lnTo>
                    <a:pt x="13" y="19"/>
                  </a:lnTo>
                  <a:lnTo>
                    <a:pt x="0" y="5"/>
                  </a:lnTo>
                  <a:lnTo>
                    <a:pt x="31" y="0"/>
                  </a:lnTo>
                  <a:lnTo>
                    <a:pt x="460" y="156"/>
                  </a:lnTo>
                  <a:lnTo>
                    <a:pt x="451" y="178"/>
                  </a:ln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xmlns="" id="{6756AB72-21C8-4B64-8DEE-895AAA7E89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47063" y="3319463"/>
              <a:ext cx="117475" cy="117475"/>
            </a:xfrm>
            <a:custGeom>
              <a:avLst/>
              <a:gdLst>
                <a:gd name="T0" fmla="*/ 44 w 125"/>
                <a:gd name="T1" fmla="*/ 114 h 124"/>
                <a:gd name="T2" fmla="*/ 11 w 125"/>
                <a:gd name="T3" fmla="*/ 43 h 124"/>
                <a:gd name="T4" fmla="*/ 81 w 125"/>
                <a:gd name="T5" fmla="*/ 10 h 124"/>
                <a:gd name="T6" fmla="*/ 115 w 125"/>
                <a:gd name="T7" fmla="*/ 81 h 124"/>
                <a:gd name="T8" fmla="*/ 44 w 125"/>
                <a:gd name="T9" fmla="*/ 11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44" y="114"/>
                  </a:moveTo>
                  <a:cubicBezTo>
                    <a:pt x="15" y="104"/>
                    <a:pt x="0" y="72"/>
                    <a:pt x="11" y="43"/>
                  </a:cubicBezTo>
                  <a:cubicBezTo>
                    <a:pt x="21" y="15"/>
                    <a:pt x="53" y="0"/>
                    <a:pt x="81" y="10"/>
                  </a:cubicBezTo>
                  <a:cubicBezTo>
                    <a:pt x="110" y="21"/>
                    <a:pt x="125" y="52"/>
                    <a:pt x="115" y="81"/>
                  </a:cubicBezTo>
                  <a:cubicBezTo>
                    <a:pt x="104" y="110"/>
                    <a:pt x="73" y="124"/>
                    <a:pt x="44" y="114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xmlns="" id="{1CDED1D7-0E5C-45C4-B3EE-3A24D80A8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4813" y="4005263"/>
              <a:ext cx="1658937" cy="973138"/>
            </a:xfrm>
            <a:custGeom>
              <a:avLst/>
              <a:gdLst>
                <a:gd name="T0" fmla="*/ 1711 w 1759"/>
                <a:gd name="T1" fmla="*/ 831 h 1034"/>
                <a:gd name="T2" fmla="*/ 1711 w 1759"/>
                <a:gd name="T3" fmla="*/ 831 h 1034"/>
                <a:gd name="T4" fmla="*/ 1556 w 1759"/>
                <a:gd name="T5" fmla="*/ 501 h 1034"/>
                <a:gd name="T6" fmla="*/ 176 w 1759"/>
                <a:gd name="T7" fmla="*/ 0 h 1034"/>
                <a:gd name="T8" fmla="*/ 0 w 1759"/>
                <a:gd name="T9" fmla="*/ 485 h 1034"/>
                <a:gd name="T10" fmla="*/ 1380 w 1759"/>
                <a:gd name="T11" fmla="*/ 985 h 1034"/>
                <a:gd name="T12" fmla="*/ 1711 w 1759"/>
                <a:gd name="T13" fmla="*/ 831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9" h="1034">
                  <a:moveTo>
                    <a:pt x="1711" y="831"/>
                  </a:moveTo>
                  <a:cubicBezTo>
                    <a:pt x="1711" y="831"/>
                    <a:pt x="1711" y="831"/>
                    <a:pt x="1711" y="831"/>
                  </a:cubicBezTo>
                  <a:cubicBezTo>
                    <a:pt x="1759" y="697"/>
                    <a:pt x="1690" y="549"/>
                    <a:pt x="1556" y="50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1380" y="985"/>
                    <a:pt x="1380" y="985"/>
                    <a:pt x="1380" y="985"/>
                  </a:cubicBezTo>
                  <a:cubicBezTo>
                    <a:pt x="1514" y="1034"/>
                    <a:pt x="1662" y="965"/>
                    <a:pt x="1711" y="831"/>
                  </a:cubicBezTo>
                  <a:close/>
                </a:path>
              </a:pathLst>
            </a:custGeom>
            <a:solidFill>
              <a:srgbClr val="495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xmlns="" id="{D9F42EDF-AD46-4007-AF18-48DAD556B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15775" y="4371975"/>
              <a:ext cx="157162" cy="111125"/>
            </a:xfrm>
            <a:custGeom>
              <a:avLst/>
              <a:gdLst>
                <a:gd name="T0" fmla="*/ 0 w 99"/>
                <a:gd name="T1" fmla="*/ 39 h 70"/>
                <a:gd name="T2" fmla="*/ 14 w 99"/>
                <a:gd name="T3" fmla="*/ 0 h 70"/>
                <a:gd name="T4" fmla="*/ 99 w 99"/>
                <a:gd name="T5" fmla="*/ 31 h 70"/>
                <a:gd name="T6" fmla="*/ 85 w 99"/>
                <a:gd name="T7" fmla="*/ 70 h 70"/>
                <a:gd name="T8" fmla="*/ 0 w 99"/>
                <a:gd name="T9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0">
                  <a:moveTo>
                    <a:pt x="0" y="39"/>
                  </a:moveTo>
                  <a:lnTo>
                    <a:pt x="14" y="0"/>
                  </a:lnTo>
                  <a:lnTo>
                    <a:pt x="99" y="31"/>
                  </a:lnTo>
                  <a:lnTo>
                    <a:pt x="85" y="7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xmlns="" id="{2C717113-54AF-4117-A56C-1B66D74D9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82400" y="4251325"/>
              <a:ext cx="150812" cy="109538"/>
            </a:xfrm>
            <a:custGeom>
              <a:avLst/>
              <a:gdLst>
                <a:gd name="T0" fmla="*/ 0 w 95"/>
                <a:gd name="T1" fmla="*/ 40 h 69"/>
                <a:gd name="T2" fmla="*/ 15 w 95"/>
                <a:gd name="T3" fmla="*/ 0 h 69"/>
                <a:gd name="T4" fmla="*/ 95 w 95"/>
                <a:gd name="T5" fmla="*/ 29 h 69"/>
                <a:gd name="T6" fmla="*/ 81 w 95"/>
                <a:gd name="T7" fmla="*/ 69 h 69"/>
                <a:gd name="T8" fmla="*/ 0 w 95"/>
                <a:gd name="T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">
                  <a:moveTo>
                    <a:pt x="0" y="40"/>
                  </a:moveTo>
                  <a:lnTo>
                    <a:pt x="15" y="0"/>
                  </a:lnTo>
                  <a:lnTo>
                    <a:pt x="95" y="29"/>
                  </a:lnTo>
                  <a:lnTo>
                    <a:pt x="81" y="6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xmlns="" id="{ED4DCE4B-C65D-4109-BABC-C1391F7095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974388" y="3973513"/>
              <a:ext cx="1131887" cy="452438"/>
            </a:xfrm>
            <a:custGeom>
              <a:avLst/>
              <a:gdLst>
                <a:gd name="T0" fmla="*/ 0 w 713"/>
                <a:gd name="T1" fmla="*/ 31 h 285"/>
                <a:gd name="T2" fmla="*/ 12 w 713"/>
                <a:gd name="T3" fmla="*/ 0 h 285"/>
                <a:gd name="T4" fmla="*/ 713 w 713"/>
                <a:gd name="T5" fmla="*/ 254 h 285"/>
                <a:gd name="T6" fmla="*/ 702 w 713"/>
                <a:gd name="T7" fmla="*/ 285 h 285"/>
                <a:gd name="T8" fmla="*/ 0 w 713"/>
                <a:gd name="T9" fmla="*/ 3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285">
                  <a:moveTo>
                    <a:pt x="0" y="31"/>
                  </a:moveTo>
                  <a:lnTo>
                    <a:pt x="12" y="0"/>
                  </a:lnTo>
                  <a:lnTo>
                    <a:pt x="713" y="254"/>
                  </a:lnTo>
                  <a:lnTo>
                    <a:pt x="702" y="28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60C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xmlns="" id="{AA091C61-A235-4C85-A5BB-FC84BC253A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6175" y="3513138"/>
              <a:ext cx="2370137" cy="2751138"/>
            </a:xfrm>
            <a:custGeom>
              <a:avLst/>
              <a:gdLst>
                <a:gd name="T0" fmla="*/ 1160 w 2514"/>
                <a:gd name="T1" fmla="*/ 1135 h 2921"/>
                <a:gd name="T2" fmla="*/ 794 w 2514"/>
                <a:gd name="T3" fmla="*/ 641 h 2921"/>
                <a:gd name="T4" fmla="*/ 571 w 2514"/>
                <a:gd name="T5" fmla="*/ 159 h 2921"/>
                <a:gd name="T6" fmla="*/ 306 w 2514"/>
                <a:gd name="T7" fmla="*/ 4 h 2921"/>
                <a:gd name="T8" fmla="*/ 281 w 2514"/>
                <a:gd name="T9" fmla="*/ 7 h 2921"/>
                <a:gd name="T10" fmla="*/ 10 w 2514"/>
                <a:gd name="T11" fmla="*/ 229 h 2921"/>
                <a:gd name="T12" fmla="*/ 2 w 2514"/>
                <a:gd name="T13" fmla="*/ 286 h 2921"/>
                <a:gd name="T14" fmla="*/ 100 w 2514"/>
                <a:gd name="T15" fmla="*/ 568 h 2921"/>
                <a:gd name="T16" fmla="*/ 696 w 2514"/>
                <a:gd name="T17" fmla="*/ 1885 h 2921"/>
                <a:gd name="T18" fmla="*/ 1036 w 2514"/>
                <a:gd name="T19" fmla="*/ 2398 h 2921"/>
                <a:gd name="T20" fmla="*/ 1044 w 2514"/>
                <a:gd name="T21" fmla="*/ 2407 h 2921"/>
                <a:gd name="T22" fmla="*/ 1288 w 2514"/>
                <a:gd name="T23" fmla="*/ 2680 h 2921"/>
                <a:gd name="T24" fmla="*/ 1321 w 2514"/>
                <a:gd name="T25" fmla="*/ 2721 h 2921"/>
                <a:gd name="T26" fmla="*/ 1419 w 2514"/>
                <a:gd name="T27" fmla="*/ 2916 h 2921"/>
                <a:gd name="T28" fmla="*/ 1428 w 2514"/>
                <a:gd name="T29" fmla="*/ 2919 h 2921"/>
                <a:gd name="T30" fmla="*/ 2465 w 2514"/>
                <a:gd name="T31" fmla="*/ 2400 h 2921"/>
                <a:gd name="T32" fmla="*/ 2408 w 2514"/>
                <a:gd name="T33" fmla="*/ 2285 h 2921"/>
                <a:gd name="T34" fmla="*/ 2398 w 2514"/>
                <a:gd name="T35" fmla="*/ 2196 h 2921"/>
                <a:gd name="T36" fmla="*/ 2514 w 2514"/>
                <a:gd name="T37" fmla="*/ 1740 h 2921"/>
                <a:gd name="T38" fmla="*/ 1708 w 2514"/>
                <a:gd name="T39" fmla="*/ 1331 h 2921"/>
                <a:gd name="T40" fmla="*/ 1647 w 2514"/>
                <a:gd name="T41" fmla="*/ 1299 h 2921"/>
                <a:gd name="T42" fmla="*/ 1160 w 2514"/>
                <a:gd name="T43" fmla="*/ 1135 h 2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14" h="2921">
                  <a:moveTo>
                    <a:pt x="1160" y="1135"/>
                  </a:moveTo>
                  <a:cubicBezTo>
                    <a:pt x="1104" y="1086"/>
                    <a:pt x="899" y="878"/>
                    <a:pt x="794" y="641"/>
                  </a:cubicBezTo>
                  <a:cubicBezTo>
                    <a:pt x="571" y="159"/>
                    <a:pt x="571" y="159"/>
                    <a:pt x="571" y="159"/>
                  </a:cubicBezTo>
                  <a:cubicBezTo>
                    <a:pt x="571" y="159"/>
                    <a:pt x="489" y="0"/>
                    <a:pt x="306" y="4"/>
                  </a:cubicBezTo>
                  <a:cubicBezTo>
                    <a:pt x="298" y="4"/>
                    <a:pt x="290" y="6"/>
                    <a:pt x="281" y="7"/>
                  </a:cubicBezTo>
                  <a:cubicBezTo>
                    <a:pt x="234" y="18"/>
                    <a:pt x="72" y="67"/>
                    <a:pt x="10" y="229"/>
                  </a:cubicBezTo>
                  <a:cubicBezTo>
                    <a:pt x="3" y="247"/>
                    <a:pt x="0" y="266"/>
                    <a:pt x="2" y="286"/>
                  </a:cubicBezTo>
                  <a:cubicBezTo>
                    <a:pt x="6" y="329"/>
                    <a:pt x="25" y="418"/>
                    <a:pt x="100" y="568"/>
                  </a:cubicBezTo>
                  <a:cubicBezTo>
                    <a:pt x="696" y="1885"/>
                    <a:pt x="696" y="1885"/>
                    <a:pt x="696" y="1885"/>
                  </a:cubicBezTo>
                  <a:cubicBezTo>
                    <a:pt x="696" y="1885"/>
                    <a:pt x="861" y="2210"/>
                    <a:pt x="1036" y="2398"/>
                  </a:cubicBezTo>
                  <a:cubicBezTo>
                    <a:pt x="1039" y="2401"/>
                    <a:pt x="1041" y="2404"/>
                    <a:pt x="1044" y="2407"/>
                  </a:cubicBezTo>
                  <a:cubicBezTo>
                    <a:pt x="1067" y="2437"/>
                    <a:pt x="1203" y="2610"/>
                    <a:pt x="1288" y="2680"/>
                  </a:cubicBezTo>
                  <a:cubicBezTo>
                    <a:pt x="1301" y="2691"/>
                    <a:pt x="1313" y="2705"/>
                    <a:pt x="1321" y="2721"/>
                  </a:cubicBezTo>
                  <a:cubicBezTo>
                    <a:pt x="1419" y="2916"/>
                    <a:pt x="1419" y="2916"/>
                    <a:pt x="1419" y="2916"/>
                  </a:cubicBezTo>
                  <a:cubicBezTo>
                    <a:pt x="1421" y="2919"/>
                    <a:pt x="1425" y="2921"/>
                    <a:pt x="1428" y="2919"/>
                  </a:cubicBezTo>
                  <a:cubicBezTo>
                    <a:pt x="2465" y="2400"/>
                    <a:pt x="2465" y="2400"/>
                    <a:pt x="2465" y="2400"/>
                  </a:cubicBezTo>
                  <a:cubicBezTo>
                    <a:pt x="2408" y="2285"/>
                    <a:pt x="2408" y="2285"/>
                    <a:pt x="2408" y="2285"/>
                  </a:cubicBezTo>
                  <a:cubicBezTo>
                    <a:pt x="2394" y="2258"/>
                    <a:pt x="2391" y="2226"/>
                    <a:pt x="2398" y="2196"/>
                  </a:cubicBezTo>
                  <a:cubicBezTo>
                    <a:pt x="2514" y="1740"/>
                    <a:pt x="2514" y="1740"/>
                    <a:pt x="2514" y="1740"/>
                  </a:cubicBezTo>
                  <a:cubicBezTo>
                    <a:pt x="1708" y="1331"/>
                    <a:pt x="1708" y="1331"/>
                    <a:pt x="1708" y="1331"/>
                  </a:cubicBezTo>
                  <a:cubicBezTo>
                    <a:pt x="1689" y="1321"/>
                    <a:pt x="1666" y="1308"/>
                    <a:pt x="1647" y="1299"/>
                  </a:cubicBezTo>
                  <a:cubicBezTo>
                    <a:pt x="1631" y="1291"/>
                    <a:pt x="1538" y="1465"/>
                    <a:pt x="1160" y="1135"/>
                  </a:cubicBezTo>
                  <a:close/>
                </a:path>
              </a:pathLst>
            </a:custGeom>
            <a:solidFill>
              <a:srgbClr val="EDBE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xmlns="" id="{6CE9033E-0181-4ABE-BA0D-CFE61F77E9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48725" y="3592513"/>
              <a:ext cx="409575" cy="430213"/>
            </a:xfrm>
            <a:custGeom>
              <a:avLst/>
              <a:gdLst>
                <a:gd name="T0" fmla="*/ 144 w 434"/>
                <a:gd name="T1" fmla="*/ 446 h 457"/>
                <a:gd name="T2" fmla="*/ 404 w 434"/>
                <a:gd name="T3" fmla="*/ 309 h 457"/>
                <a:gd name="T4" fmla="*/ 422 w 434"/>
                <a:gd name="T5" fmla="*/ 248 h 457"/>
                <a:gd name="T6" fmla="*/ 345 w 434"/>
                <a:gd name="T7" fmla="*/ 107 h 457"/>
                <a:gd name="T8" fmla="*/ 125 w 434"/>
                <a:gd name="T9" fmla="*/ 56 h 457"/>
                <a:gd name="T10" fmla="*/ 1 w 434"/>
                <a:gd name="T11" fmla="*/ 242 h 457"/>
                <a:gd name="T12" fmla="*/ 60 w 434"/>
                <a:gd name="T13" fmla="*/ 381 h 457"/>
                <a:gd name="T14" fmla="*/ 83 w 434"/>
                <a:gd name="T15" fmla="*/ 427 h 457"/>
                <a:gd name="T16" fmla="*/ 144 w 434"/>
                <a:gd name="T17" fmla="*/ 44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4" h="457">
                  <a:moveTo>
                    <a:pt x="144" y="446"/>
                  </a:moveTo>
                  <a:cubicBezTo>
                    <a:pt x="404" y="309"/>
                    <a:pt x="404" y="309"/>
                    <a:pt x="404" y="309"/>
                  </a:cubicBezTo>
                  <a:cubicBezTo>
                    <a:pt x="426" y="298"/>
                    <a:pt x="434" y="270"/>
                    <a:pt x="422" y="248"/>
                  </a:cubicBezTo>
                  <a:cubicBezTo>
                    <a:pt x="345" y="107"/>
                    <a:pt x="345" y="107"/>
                    <a:pt x="345" y="107"/>
                  </a:cubicBezTo>
                  <a:cubicBezTo>
                    <a:pt x="345" y="107"/>
                    <a:pt x="276" y="0"/>
                    <a:pt x="125" y="56"/>
                  </a:cubicBezTo>
                  <a:cubicBezTo>
                    <a:pt x="125" y="56"/>
                    <a:pt x="0" y="109"/>
                    <a:pt x="1" y="242"/>
                  </a:cubicBezTo>
                  <a:cubicBezTo>
                    <a:pt x="1" y="242"/>
                    <a:pt x="5" y="295"/>
                    <a:pt x="60" y="381"/>
                  </a:cubicBezTo>
                  <a:cubicBezTo>
                    <a:pt x="83" y="427"/>
                    <a:pt x="83" y="427"/>
                    <a:pt x="83" y="427"/>
                  </a:cubicBezTo>
                  <a:cubicBezTo>
                    <a:pt x="95" y="449"/>
                    <a:pt x="122" y="457"/>
                    <a:pt x="144" y="446"/>
                  </a:cubicBezTo>
                  <a:close/>
                </a:path>
              </a:pathLst>
            </a:custGeom>
            <a:solidFill>
              <a:srgbClr val="FFD9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xmlns="" id="{3BB30323-A3B8-4A3D-8355-2626BAE027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26625" y="5635625"/>
              <a:ext cx="1654175" cy="1001713"/>
            </a:xfrm>
            <a:custGeom>
              <a:avLst/>
              <a:gdLst>
                <a:gd name="T0" fmla="*/ 0 w 1042"/>
                <a:gd name="T1" fmla="*/ 459 h 631"/>
                <a:gd name="T2" fmla="*/ 87 w 1042"/>
                <a:gd name="T3" fmla="*/ 631 h 631"/>
                <a:gd name="T4" fmla="*/ 1042 w 1042"/>
                <a:gd name="T5" fmla="*/ 183 h 631"/>
                <a:gd name="T6" fmla="*/ 942 w 1042"/>
                <a:gd name="T7" fmla="*/ 0 h 631"/>
                <a:gd name="T8" fmla="*/ 0 w 1042"/>
                <a:gd name="T9" fmla="*/ 45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2" h="631">
                  <a:moveTo>
                    <a:pt x="0" y="459"/>
                  </a:moveTo>
                  <a:lnTo>
                    <a:pt x="87" y="631"/>
                  </a:lnTo>
                  <a:lnTo>
                    <a:pt x="1042" y="183"/>
                  </a:lnTo>
                  <a:lnTo>
                    <a:pt x="942" y="0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xmlns="" id="{78A6E54A-91BA-472D-B879-97099673E6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45675" y="5859463"/>
              <a:ext cx="2254250" cy="1000125"/>
            </a:xfrm>
            <a:custGeom>
              <a:avLst/>
              <a:gdLst>
                <a:gd name="T0" fmla="*/ 1420 w 1420"/>
                <a:gd name="T1" fmla="*/ 630 h 630"/>
                <a:gd name="T2" fmla="*/ 43 w 1420"/>
                <a:gd name="T3" fmla="*/ 630 h 630"/>
                <a:gd name="T4" fmla="*/ 0 w 1420"/>
                <a:gd name="T5" fmla="*/ 533 h 630"/>
                <a:gd name="T6" fmla="*/ 1140 w 1420"/>
                <a:gd name="T7" fmla="*/ 0 h 630"/>
                <a:gd name="T8" fmla="*/ 1420 w 1420"/>
                <a:gd name="T9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0" h="630">
                  <a:moveTo>
                    <a:pt x="1420" y="630"/>
                  </a:moveTo>
                  <a:lnTo>
                    <a:pt x="43" y="630"/>
                  </a:lnTo>
                  <a:lnTo>
                    <a:pt x="0" y="533"/>
                  </a:lnTo>
                  <a:lnTo>
                    <a:pt x="1140" y="0"/>
                  </a:lnTo>
                  <a:lnTo>
                    <a:pt x="1420" y="630"/>
                  </a:lnTo>
                  <a:close/>
                </a:path>
              </a:pathLst>
            </a:custGeom>
            <a:solidFill>
              <a:srgbClr val="3F4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xmlns="" id="{7A98C015-B5B5-4893-9848-7D3CFE571C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94713" y="3225800"/>
              <a:ext cx="300037" cy="552450"/>
            </a:xfrm>
            <a:custGeom>
              <a:avLst/>
              <a:gdLst>
                <a:gd name="T0" fmla="*/ 9 w 317"/>
                <a:gd name="T1" fmla="*/ 502 h 586"/>
                <a:gd name="T2" fmla="*/ 178 w 317"/>
                <a:gd name="T3" fmla="*/ 36 h 586"/>
                <a:gd name="T4" fmla="*/ 237 w 317"/>
                <a:gd name="T5" fmla="*/ 8 h 586"/>
                <a:gd name="T6" fmla="*/ 281 w 317"/>
                <a:gd name="T7" fmla="*/ 24 h 586"/>
                <a:gd name="T8" fmla="*/ 308 w 317"/>
                <a:gd name="T9" fmla="*/ 83 h 586"/>
                <a:gd name="T10" fmla="*/ 139 w 317"/>
                <a:gd name="T11" fmla="*/ 550 h 586"/>
                <a:gd name="T12" fmla="*/ 80 w 317"/>
                <a:gd name="T13" fmla="*/ 577 h 586"/>
                <a:gd name="T14" fmla="*/ 37 w 317"/>
                <a:gd name="T15" fmla="*/ 561 h 586"/>
                <a:gd name="T16" fmla="*/ 9 w 317"/>
                <a:gd name="T17" fmla="*/ 50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586">
                  <a:moveTo>
                    <a:pt x="9" y="502"/>
                  </a:moveTo>
                  <a:cubicBezTo>
                    <a:pt x="178" y="36"/>
                    <a:pt x="178" y="36"/>
                    <a:pt x="178" y="36"/>
                  </a:cubicBezTo>
                  <a:cubicBezTo>
                    <a:pt x="187" y="12"/>
                    <a:pt x="213" y="0"/>
                    <a:pt x="237" y="8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305" y="33"/>
                    <a:pt x="317" y="59"/>
                    <a:pt x="308" y="83"/>
                  </a:cubicBezTo>
                  <a:cubicBezTo>
                    <a:pt x="139" y="550"/>
                    <a:pt x="139" y="550"/>
                    <a:pt x="139" y="550"/>
                  </a:cubicBezTo>
                  <a:cubicBezTo>
                    <a:pt x="130" y="574"/>
                    <a:pt x="104" y="586"/>
                    <a:pt x="80" y="577"/>
                  </a:cubicBezTo>
                  <a:cubicBezTo>
                    <a:pt x="37" y="561"/>
                    <a:pt x="37" y="561"/>
                    <a:pt x="37" y="561"/>
                  </a:cubicBezTo>
                  <a:cubicBezTo>
                    <a:pt x="13" y="553"/>
                    <a:pt x="0" y="526"/>
                    <a:pt x="9" y="502"/>
                  </a:cubicBezTo>
                  <a:close/>
                </a:path>
              </a:pathLst>
            </a:custGeom>
            <a:solidFill>
              <a:srgbClr val="2E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317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16" name="cd38ace4-4f9d-4fce-91a2-567f4e185cf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FC1A41-5154-478E-ADFD-058B5FB332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43690"/>
            <a:ext cx="10852150" cy="4110310"/>
            <a:chOff x="669925" y="1343690"/>
            <a:chExt cx="10852150" cy="4110310"/>
          </a:xfrm>
        </p:grpSpPr>
        <p:sp>
          <p:nvSpPr>
            <p:cNvPr id="17" name="iṥľidê">
              <a:extLst>
                <a:ext uri="{FF2B5EF4-FFF2-40B4-BE49-F238E27FC236}">
                  <a16:creationId xmlns:a16="http://schemas.microsoft.com/office/drawing/2014/main" xmlns="" id="{BE87A0B3-0B56-4E12-96DA-658D1A0167EA}"/>
                </a:ext>
              </a:extLst>
            </p:cNvPr>
            <p:cNvSpPr/>
            <p:nvPr/>
          </p:nvSpPr>
          <p:spPr bwMode="auto">
            <a:xfrm rot="5400000">
              <a:off x="4739126" y="1603355"/>
              <a:ext cx="3125038" cy="3651292"/>
            </a:xfrm>
            <a:custGeom>
              <a:avLst/>
              <a:gdLst>
                <a:gd name="connsiteX0" fmla="*/ 0 w 1750439"/>
                <a:gd name="connsiteY0" fmla="*/ 1203241 h 2045210"/>
                <a:gd name="connsiteX1" fmla="*/ 215072 w 1750439"/>
                <a:gd name="connsiteY1" fmla="*/ 1203241 h 2045210"/>
                <a:gd name="connsiteX2" fmla="*/ 839375 w 1750439"/>
                <a:gd name="connsiteY2" fmla="*/ 1830240 h 2045210"/>
                <a:gd name="connsiteX3" fmla="*/ 1463678 w 1750439"/>
                <a:gd name="connsiteY3" fmla="*/ 1203241 h 2045210"/>
                <a:gd name="connsiteX4" fmla="*/ 1463678 w 1750439"/>
                <a:gd name="connsiteY4" fmla="*/ 355301 h 2045210"/>
                <a:gd name="connsiteX5" fmla="*/ 1394975 w 1750439"/>
                <a:gd name="connsiteY5" fmla="*/ 355301 h 2045210"/>
                <a:gd name="connsiteX6" fmla="*/ 1571213 w 1750439"/>
                <a:gd name="connsiteY6" fmla="*/ 0 h 2045210"/>
                <a:gd name="connsiteX7" fmla="*/ 1750439 w 1750439"/>
                <a:gd name="connsiteY7" fmla="*/ 355301 h 2045210"/>
                <a:gd name="connsiteX8" fmla="*/ 1678748 w 1750439"/>
                <a:gd name="connsiteY8" fmla="*/ 355301 h 2045210"/>
                <a:gd name="connsiteX9" fmla="*/ 1678748 w 1750439"/>
                <a:gd name="connsiteY9" fmla="*/ 1203241 h 2045210"/>
                <a:gd name="connsiteX10" fmla="*/ 839375 w 1750439"/>
                <a:gd name="connsiteY10" fmla="*/ 2045210 h 2045210"/>
                <a:gd name="connsiteX11" fmla="*/ 0 w 1750439"/>
                <a:gd name="connsiteY11" fmla="*/ 1203241 h 204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50439" h="2045210">
                  <a:moveTo>
                    <a:pt x="0" y="1203241"/>
                  </a:moveTo>
                  <a:cubicBezTo>
                    <a:pt x="0" y="1203241"/>
                    <a:pt x="0" y="1203241"/>
                    <a:pt x="215072" y="1203241"/>
                  </a:cubicBezTo>
                  <a:cubicBezTo>
                    <a:pt x="215072" y="1549583"/>
                    <a:pt x="492872" y="1830240"/>
                    <a:pt x="839375" y="1830240"/>
                  </a:cubicBezTo>
                  <a:cubicBezTo>
                    <a:pt x="1185878" y="1830240"/>
                    <a:pt x="1463678" y="1549583"/>
                    <a:pt x="1463678" y="1203241"/>
                  </a:cubicBezTo>
                  <a:cubicBezTo>
                    <a:pt x="1463678" y="1203241"/>
                    <a:pt x="1463678" y="1203241"/>
                    <a:pt x="1463678" y="355301"/>
                  </a:cubicBezTo>
                  <a:cubicBezTo>
                    <a:pt x="1463678" y="355301"/>
                    <a:pt x="1463678" y="355301"/>
                    <a:pt x="1394975" y="355301"/>
                  </a:cubicBezTo>
                  <a:cubicBezTo>
                    <a:pt x="1394975" y="355301"/>
                    <a:pt x="1394975" y="355301"/>
                    <a:pt x="1571213" y="0"/>
                  </a:cubicBezTo>
                  <a:lnTo>
                    <a:pt x="1750439" y="355301"/>
                  </a:lnTo>
                  <a:cubicBezTo>
                    <a:pt x="1750439" y="355301"/>
                    <a:pt x="1750439" y="355301"/>
                    <a:pt x="1678748" y="355301"/>
                  </a:cubicBezTo>
                  <a:cubicBezTo>
                    <a:pt x="1678748" y="355301"/>
                    <a:pt x="1678748" y="355301"/>
                    <a:pt x="1678748" y="1203241"/>
                  </a:cubicBezTo>
                  <a:cubicBezTo>
                    <a:pt x="1678748" y="1669011"/>
                    <a:pt x="1302375" y="2045210"/>
                    <a:pt x="839375" y="2045210"/>
                  </a:cubicBezTo>
                  <a:cubicBezTo>
                    <a:pt x="376375" y="2045210"/>
                    <a:pt x="0" y="1669011"/>
                    <a:pt x="0" y="120324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lIns="91440" tIns="45720" rIns="91440" bIns="45720">
              <a:noAutofit/>
            </a:bodyPr>
            <a:lstStyle/>
            <a:p>
              <a:endParaRPr lang="zh-CN" altLang="en-US" sz="2400"/>
            </a:p>
          </p:txBody>
        </p:sp>
        <p:sp>
          <p:nvSpPr>
            <p:cNvPr id="18" name="î$líḋe">
              <a:extLst>
                <a:ext uri="{FF2B5EF4-FFF2-40B4-BE49-F238E27FC236}">
                  <a16:creationId xmlns:a16="http://schemas.microsoft.com/office/drawing/2014/main" xmlns="" id="{F1E6E2FA-6719-4DC1-B89A-1FC6CE467110}"/>
                </a:ext>
              </a:extLst>
            </p:cNvPr>
            <p:cNvSpPr/>
            <p:nvPr/>
          </p:nvSpPr>
          <p:spPr bwMode="auto">
            <a:xfrm>
              <a:off x="5021741" y="2412227"/>
              <a:ext cx="1910103" cy="1903610"/>
            </a:xfrm>
            <a:prstGeom prst="ellipse">
              <a:avLst/>
            </a:prstGeom>
            <a:blipFill>
              <a:blip r:embed="rId3"/>
              <a:stretch>
                <a:fillRect l="-24910" r="-2458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9" name="íṥḷiḍe">
              <a:extLst>
                <a:ext uri="{FF2B5EF4-FFF2-40B4-BE49-F238E27FC236}">
                  <a16:creationId xmlns:a16="http://schemas.microsoft.com/office/drawing/2014/main" xmlns="" id="{6BAC09F7-CC2F-4F34-9534-5733EFE66C16}"/>
                </a:ext>
              </a:extLst>
            </p:cNvPr>
            <p:cNvGrpSpPr/>
            <p:nvPr/>
          </p:nvGrpSpPr>
          <p:grpSpPr>
            <a:xfrm>
              <a:off x="669925" y="2560508"/>
              <a:ext cx="3651292" cy="1607047"/>
              <a:chOff x="687278" y="2398652"/>
              <a:chExt cx="3524773" cy="1607047"/>
            </a:xfrm>
          </p:grpSpPr>
          <p:sp>
            <p:nvSpPr>
              <p:cNvPr id="28" name="ísḷîḑe">
                <a:extLst>
                  <a:ext uri="{FF2B5EF4-FFF2-40B4-BE49-F238E27FC236}">
                    <a16:creationId xmlns:a16="http://schemas.microsoft.com/office/drawing/2014/main" xmlns="" id="{8E938E0D-8C1D-4123-B4D2-B303A67AA76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65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9" name="íśļîdê">
                <a:extLst>
                  <a:ext uri="{FF2B5EF4-FFF2-40B4-BE49-F238E27FC236}">
                    <a16:creationId xmlns:a16="http://schemas.microsoft.com/office/drawing/2014/main" xmlns="" id="{D024C84E-52E7-4050-A1D1-A8FF11C9DE4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0" name="îṥḻïḍè">
              <a:extLst>
                <a:ext uri="{FF2B5EF4-FFF2-40B4-BE49-F238E27FC236}">
                  <a16:creationId xmlns:a16="http://schemas.microsoft.com/office/drawing/2014/main" xmlns="" id="{A97F14A4-B301-45B5-B3F5-668158CA2CD2}"/>
                </a:ext>
              </a:extLst>
            </p:cNvPr>
            <p:cNvSpPr txBox="1"/>
            <p:nvPr/>
          </p:nvSpPr>
          <p:spPr bwMode="auto">
            <a:xfrm>
              <a:off x="5256792" y="1866482"/>
              <a:ext cx="72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2017</a:t>
              </a:r>
            </a:p>
          </p:txBody>
        </p:sp>
        <p:sp>
          <p:nvSpPr>
            <p:cNvPr id="21" name="ïSḻiďé">
              <a:extLst>
                <a:ext uri="{FF2B5EF4-FFF2-40B4-BE49-F238E27FC236}">
                  <a16:creationId xmlns:a16="http://schemas.microsoft.com/office/drawing/2014/main" xmlns="" id="{99FF1369-490B-4125-B379-6F973B89C15F}"/>
                </a:ext>
              </a:extLst>
            </p:cNvPr>
            <p:cNvSpPr txBox="1"/>
            <p:nvPr/>
          </p:nvSpPr>
          <p:spPr bwMode="auto">
            <a:xfrm>
              <a:off x="7131000" y="4416841"/>
              <a:ext cx="72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2018</a:t>
              </a:r>
            </a:p>
          </p:txBody>
        </p:sp>
        <p:sp>
          <p:nvSpPr>
            <p:cNvPr id="22" name="i$ḷïḍé">
              <a:extLst>
                <a:ext uri="{FF2B5EF4-FFF2-40B4-BE49-F238E27FC236}">
                  <a16:creationId xmlns:a16="http://schemas.microsoft.com/office/drawing/2014/main" xmlns="" id="{71A486A9-C262-4F11-9DA0-E6D6B4FF1F1E}"/>
                </a:ext>
              </a:extLst>
            </p:cNvPr>
            <p:cNvSpPr/>
            <p:nvPr/>
          </p:nvSpPr>
          <p:spPr bwMode="auto">
            <a:xfrm>
              <a:off x="6478942" y="1564593"/>
              <a:ext cx="899312" cy="900726"/>
            </a:xfrm>
            <a:custGeom>
              <a:avLst/>
              <a:gdLst>
                <a:gd name="T0" fmla="*/ 1066 w 1272"/>
                <a:gd name="T1" fmla="*/ 168 h 1274"/>
                <a:gd name="T2" fmla="*/ 1132 w 1272"/>
                <a:gd name="T3" fmla="*/ 238 h 1274"/>
                <a:gd name="T4" fmla="*/ 1186 w 1272"/>
                <a:gd name="T5" fmla="*/ 316 h 1274"/>
                <a:gd name="T6" fmla="*/ 1226 w 1272"/>
                <a:gd name="T7" fmla="*/ 398 h 1274"/>
                <a:gd name="T8" fmla="*/ 1254 w 1272"/>
                <a:gd name="T9" fmla="*/ 486 h 1274"/>
                <a:gd name="T10" fmla="*/ 1270 w 1272"/>
                <a:gd name="T11" fmla="*/ 576 h 1274"/>
                <a:gd name="T12" fmla="*/ 1272 w 1272"/>
                <a:gd name="T13" fmla="*/ 668 h 1274"/>
                <a:gd name="T14" fmla="*/ 1260 w 1272"/>
                <a:gd name="T15" fmla="*/ 760 h 1274"/>
                <a:gd name="T16" fmla="*/ 1236 w 1272"/>
                <a:gd name="T17" fmla="*/ 850 h 1274"/>
                <a:gd name="T18" fmla="*/ 1198 w 1272"/>
                <a:gd name="T19" fmla="*/ 936 h 1274"/>
                <a:gd name="T20" fmla="*/ 1146 w 1272"/>
                <a:gd name="T21" fmla="*/ 1016 h 1274"/>
                <a:gd name="T22" fmla="*/ 1106 w 1272"/>
                <a:gd name="T23" fmla="*/ 1068 h 1274"/>
                <a:gd name="T24" fmla="*/ 1036 w 1272"/>
                <a:gd name="T25" fmla="*/ 1134 h 1274"/>
                <a:gd name="T26" fmla="*/ 958 w 1272"/>
                <a:gd name="T27" fmla="*/ 1186 h 1274"/>
                <a:gd name="T28" fmla="*/ 874 w 1272"/>
                <a:gd name="T29" fmla="*/ 1228 h 1274"/>
                <a:gd name="T30" fmla="*/ 786 w 1272"/>
                <a:gd name="T31" fmla="*/ 1256 h 1274"/>
                <a:gd name="T32" fmla="*/ 696 w 1272"/>
                <a:gd name="T33" fmla="*/ 1272 h 1274"/>
                <a:gd name="T34" fmla="*/ 604 w 1272"/>
                <a:gd name="T35" fmla="*/ 1274 h 1274"/>
                <a:gd name="T36" fmla="*/ 514 w 1272"/>
                <a:gd name="T37" fmla="*/ 1262 h 1274"/>
                <a:gd name="T38" fmla="*/ 424 w 1272"/>
                <a:gd name="T39" fmla="*/ 1238 h 1274"/>
                <a:gd name="T40" fmla="*/ 338 w 1272"/>
                <a:gd name="T41" fmla="*/ 1200 h 1274"/>
                <a:gd name="T42" fmla="*/ 256 w 1272"/>
                <a:gd name="T43" fmla="*/ 1148 h 1274"/>
                <a:gd name="T44" fmla="*/ 206 w 1272"/>
                <a:gd name="T45" fmla="*/ 1106 h 1274"/>
                <a:gd name="T46" fmla="*/ 140 w 1272"/>
                <a:gd name="T47" fmla="*/ 1036 h 1274"/>
                <a:gd name="T48" fmla="*/ 86 w 1272"/>
                <a:gd name="T49" fmla="*/ 958 h 1274"/>
                <a:gd name="T50" fmla="*/ 46 w 1272"/>
                <a:gd name="T51" fmla="*/ 876 h 1274"/>
                <a:gd name="T52" fmla="*/ 18 w 1272"/>
                <a:gd name="T53" fmla="*/ 788 h 1274"/>
                <a:gd name="T54" fmla="*/ 2 w 1272"/>
                <a:gd name="T55" fmla="*/ 698 h 1274"/>
                <a:gd name="T56" fmla="*/ 0 w 1272"/>
                <a:gd name="T57" fmla="*/ 606 h 1274"/>
                <a:gd name="T58" fmla="*/ 10 w 1272"/>
                <a:gd name="T59" fmla="*/ 514 h 1274"/>
                <a:gd name="T60" fmla="*/ 36 w 1272"/>
                <a:gd name="T61" fmla="*/ 426 h 1274"/>
                <a:gd name="T62" fmla="*/ 74 w 1272"/>
                <a:gd name="T63" fmla="*/ 338 h 1274"/>
                <a:gd name="T64" fmla="*/ 124 w 1272"/>
                <a:gd name="T65" fmla="*/ 258 h 1274"/>
                <a:gd name="T66" fmla="*/ 166 w 1272"/>
                <a:gd name="T67" fmla="*/ 208 h 1274"/>
                <a:gd name="T68" fmla="*/ 236 w 1272"/>
                <a:gd name="T69" fmla="*/ 142 h 1274"/>
                <a:gd name="T70" fmla="*/ 314 w 1272"/>
                <a:gd name="T71" fmla="*/ 88 h 1274"/>
                <a:gd name="T72" fmla="*/ 398 w 1272"/>
                <a:gd name="T73" fmla="*/ 46 h 1274"/>
                <a:gd name="T74" fmla="*/ 486 w 1272"/>
                <a:gd name="T75" fmla="*/ 18 h 1274"/>
                <a:gd name="T76" fmla="*/ 576 w 1272"/>
                <a:gd name="T77" fmla="*/ 4 h 1274"/>
                <a:gd name="T78" fmla="*/ 668 w 1272"/>
                <a:gd name="T79" fmla="*/ 2 h 1274"/>
                <a:gd name="T80" fmla="*/ 758 w 1272"/>
                <a:gd name="T81" fmla="*/ 12 h 1274"/>
                <a:gd name="T82" fmla="*/ 848 w 1272"/>
                <a:gd name="T83" fmla="*/ 36 h 1274"/>
                <a:gd name="T84" fmla="*/ 934 w 1272"/>
                <a:gd name="T85" fmla="*/ 74 h 1274"/>
                <a:gd name="T86" fmla="*/ 1016 w 1272"/>
                <a:gd name="T87" fmla="*/ 126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2" h="1274">
                  <a:moveTo>
                    <a:pt x="1042" y="146"/>
                  </a:moveTo>
                  <a:lnTo>
                    <a:pt x="1042" y="146"/>
                  </a:lnTo>
                  <a:lnTo>
                    <a:pt x="1066" y="168"/>
                  </a:lnTo>
                  <a:lnTo>
                    <a:pt x="1090" y="190"/>
                  </a:lnTo>
                  <a:lnTo>
                    <a:pt x="1112" y="214"/>
                  </a:lnTo>
                  <a:lnTo>
                    <a:pt x="1132" y="238"/>
                  </a:lnTo>
                  <a:lnTo>
                    <a:pt x="1152" y="264"/>
                  </a:lnTo>
                  <a:lnTo>
                    <a:pt x="1170" y="290"/>
                  </a:lnTo>
                  <a:lnTo>
                    <a:pt x="1186" y="316"/>
                  </a:lnTo>
                  <a:lnTo>
                    <a:pt x="1200" y="342"/>
                  </a:lnTo>
                  <a:lnTo>
                    <a:pt x="1214" y="370"/>
                  </a:lnTo>
                  <a:lnTo>
                    <a:pt x="1226" y="398"/>
                  </a:lnTo>
                  <a:lnTo>
                    <a:pt x="1238" y="428"/>
                  </a:lnTo>
                  <a:lnTo>
                    <a:pt x="1246" y="456"/>
                  </a:lnTo>
                  <a:lnTo>
                    <a:pt x="1254" y="486"/>
                  </a:lnTo>
                  <a:lnTo>
                    <a:pt x="1260" y="516"/>
                  </a:lnTo>
                  <a:lnTo>
                    <a:pt x="1266" y="546"/>
                  </a:lnTo>
                  <a:lnTo>
                    <a:pt x="1270" y="576"/>
                  </a:lnTo>
                  <a:lnTo>
                    <a:pt x="1272" y="608"/>
                  </a:lnTo>
                  <a:lnTo>
                    <a:pt x="1272" y="638"/>
                  </a:lnTo>
                  <a:lnTo>
                    <a:pt x="1272" y="668"/>
                  </a:lnTo>
                  <a:lnTo>
                    <a:pt x="1270" y="700"/>
                  </a:lnTo>
                  <a:lnTo>
                    <a:pt x="1266" y="730"/>
                  </a:lnTo>
                  <a:lnTo>
                    <a:pt x="1260" y="760"/>
                  </a:lnTo>
                  <a:lnTo>
                    <a:pt x="1254" y="790"/>
                  </a:lnTo>
                  <a:lnTo>
                    <a:pt x="1246" y="820"/>
                  </a:lnTo>
                  <a:lnTo>
                    <a:pt x="1236" y="850"/>
                  </a:lnTo>
                  <a:lnTo>
                    <a:pt x="1226" y="878"/>
                  </a:lnTo>
                  <a:lnTo>
                    <a:pt x="1212" y="908"/>
                  </a:lnTo>
                  <a:lnTo>
                    <a:pt x="1198" y="936"/>
                  </a:lnTo>
                  <a:lnTo>
                    <a:pt x="1182" y="964"/>
                  </a:lnTo>
                  <a:lnTo>
                    <a:pt x="1166" y="990"/>
                  </a:lnTo>
                  <a:lnTo>
                    <a:pt x="1146" y="1016"/>
                  </a:lnTo>
                  <a:lnTo>
                    <a:pt x="1126" y="1042"/>
                  </a:lnTo>
                  <a:lnTo>
                    <a:pt x="1126" y="1042"/>
                  </a:lnTo>
                  <a:lnTo>
                    <a:pt x="1106" y="1068"/>
                  </a:lnTo>
                  <a:lnTo>
                    <a:pt x="1082" y="1090"/>
                  </a:lnTo>
                  <a:lnTo>
                    <a:pt x="1060" y="1112"/>
                  </a:lnTo>
                  <a:lnTo>
                    <a:pt x="1036" y="1134"/>
                  </a:lnTo>
                  <a:lnTo>
                    <a:pt x="1010" y="1152"/>
                  </a:lnTo>
                  <a:lnTo>
                    <a:pt x="984" y="1170"/>
                  </a:lnTo>
                  <a:lnTo>
                    <a:pt x="958" y="1186"/>
                  </a:lnTo>
                  <a:lnTo>
                    <a:pt x="930" y="1202"/>
                  </a:lnTo>
                  <a:lnTo>
                    <a:pt x="902" y="1216"/>
                  </a:lnTo>
                  <a:lnTo>
                    <a:pt x="874" y="1228"/>
                  </a:lnTo>
                  <a:lnTo>
                    <a:pt x="846" y="1238"/>
                  </a:lnTo>
                  <a:lnTo>
                    <a:pt x="816" y="1248"/>
                  </a:lnTo>
                  <a:lnTo>
                    <a:pt x="786" y="1256"/>
                  </a:lnTo>
                  <a:lnTo>
                    <a:pt x="756" y="1262"/>
                  </a:lnTo>
                  <a:lnTo>
                    <a:pt x="726" y="1268"/>
                  </a:lnTo>
                  <a:lnTo>
                    <a:pt x="696" y="1272"/>
                  </a:lnTo>
                  <a:lnTo>
                    <a:pt x="666" y="1274"/>
                  </a:lnTo>
                  <a:lnTo>
                    <a:pt x="636" y="1274"/>
                  </a:lnTo>
                  <a:lnTo>
                    <a:pt x="604" y="1274"/>
                  </a:lnTo>
                  <a:lnTo>
                    <a:pt x="574" y="1270"/>
                  </a:lnTo>
                  <a:lnTo>
                    <a:pt x="544" y="1268"/>
                  </a:lnTo>
                  <a:lnTo>
                    <a:pt x="514" y="1262"/>
                  </a:lnTo>
                  <a:lnTo>
                    <a:pt x="484" y="1256"/>
                  </a:lnTo>
                  <a:lnTo>
                    <a:pt x="454" y="1248"/>
                  </a:lnTo>
                  <a:lnTo>
                    <a:pt x="424" y="1238"/>
                  </a:lnTo>
                  <a:lnTo>
                    <a:pt x="394" y="1226"/>
                  </a:lnTo>
                  <a:lnTo>
                    <a:pt x="366" y="1214"/>
                  </a:lnTo>
                  <a:lnTo>
                    <a:pt x="338" y="1200"/>
                  </a:lnTo>
                  <a:lnTo>
                    <a:pt x="310" y="1184"/>
                  </a:lnTo>
                  <a:lnTo>
                    <a:pt x="282" y="1166"/>
                  </a:lnTo>
                  <a:lnTo>
                    <a:pt x="256" y="1148"/>
                  </a:lnTo>
                  <a:lnTo>
                    <a:pt x="230" y="1128"/>
                  </a:lnTo>
                  <a:lnTo>
                    <a:pt x="230" y="1128"/>
                  </a:lnTo>
                  <a:lnTo>
                    <a:pt x="206" y="1106"/>
                  </a:lnTo>
                  <a:lnTo>
                    <a:pt x="182" y="1084"/>
                  </a:lnTo>
                  <a:lnTo>
                    <a:pt x="160" y="1060"/>
                  </a:lnTo>
                  <a:lnTo>
                    <a:pt x="140" y="1036"/>
                  </a:lnTo>
                  <a:lnTo>
                    <a:pt x="120" y="1012"/>
                  </a:lnTo>
                  <a:lnTo>
                    <a:pt x="102" y="986"/>
                  </a:lnTo>
                  <a:lnTo>
                    <a:pt x="86" y="958"/>
                  </a:lnTo>
                  <a:lnTo>
                    <a:pt x="72" y="932"/>
                  </a:lnTo>
                  <a:lnTo>
                    <a:pt x="58" y="904"/>
                  </a:lnTo>
                  <a:lnTo>
                    <a:pt x="46" y="876"/>
                  </a:lnTo>
                  <a:lnTo>
                    <a:pt x="34" y="846"/>
                  </a:lnTo>
                  <a:lnTo>
                    <a:pt x="26" y="818"/>
                  </a:lnTo>
                  <a:lnTo>
                    <a:pt x="18" y="788"/>
                  </a:lnTo>
                  <a:lnTo>
                    <a:pt x="10" y="758"/>
                  </a:lnTo>
                  <a:lnTo>
                    <a:pt x="6" y="728"/>
                  </a:lnTo>
                  <a:lnTo>
                    <a:pt x="2" y="698"/>
                  </a:lnTo>
                  <a:lnTo>
                    <a:pt x="0" y="668"/>
                  </a:lnTo>
                  <a:lnTo>
                    <a:pt x="0" y="636"/>
                  </a:lnTo>
                  <a:lnTo>
                    <a:pt x="0" y="606"/>
                  </a:lnTo>
                  <a:lnTo>
                    <a:pt x="2" y="576"/>
                  </a:lnTo>
                  <a:lnTo>
                    <a:pt x="6" y="544"/>
                  </a:lnTo>
                  <a:lnTo>
                    <a:pt x="10" y="514"/>
                  </a:lnTo>
                  <a:lnTo>
                    <a:pt x="18" y="484"/>
                  </a:lnTo>
                  <a:lnTo>
                    <a:pt x="26" y="454"/>
                  </a:lnTo>
                  <a:lnTo>
                    <a:pt x="36" y="426"/>
                  </a:lnTo>
                  <a:lnTo>
                    <a:pt x="46" y="396"/>
                  </a:lnTo>
                  <a:lnTo>
                    <a:pt x="60" y="368"/>
                  </a:lnTo>
                  <a:lnTo>
                    <a:pt x="74" y="338"/>
                  </a:lnTo>
                  <a:lnTo>
                    <a:pt x="88" y="312"/>
                  </a:lnTo>
                  <a:lnTo>
                    <a:pt x="106" y="284"/>
                  </a:lnTo>
                  <a:lnTo>
                    <a:pt x="124" y="258"/>
                  </a:lnTo>
                  <a:lnTo>
                    <a:pt x="146" y="232"/>
                  </a:lnTo>
                  <a:lnTo>
                    <a:pt x="146" y="232"/>
                  </a:lnTo>
                  <a:lnTo>
                    <a:pt x="166" y="208"/>
                  </a:lnTo>
                  <a:lnTo>
                    <a:pt x="190" y="184"/>
                  </a:lnTo>
                  <a:lnTo>
                    <a:pt x="212" y="162"/>
                  </a:lnTo>
                  <a:lnTo>
                    <a:pt x="236" y="142"/>
                  </a:lnTo>
                  <a:lnTo>
                    <a:pt x="262" y="122"/>
                  </a:lnTo>
                  <a:lnTo>
                    <a:pt x="288" y="104"/>
                  </a:lnTo>
                  <a:lnTo>
                    <a:pt x="314" y="88"/>
                  </a:lnTo>
                  <a:lnTo>
                    <a:pt x="342" y="72"/>
                  </a:lnTo>
                  <a:lnTo>
                    <a:pt x="370" y="58"/>
                  </a:lnTo>
                  <a:lnTo>
                    <a:pt x="398" y="46"/>
                  </a:lnTo>
                  <a:lnTo>
                    <a:pt x="426" y="36"/>
                  </a:lnTo>
                  <a:lnTo>
                    <a:pt x="456" y="26"/>
                  </a:lnTo>
                  <a:lnTo>
                    <a:pt x="486" y="18"/>
                  </a:lnTo>
                  <a:lnTo>
                    <a:pt x="516" y="12"/>
                  </a:lnTo>
                  <a:lnTo>
                    <a:pt x="546" y="8"/>
                  </a:lnTo>
                  <a:lnTo>
                    <a:pt x="576" y="4"/>
                  </a:lnTo>
                  <a:lnTo>
                    <a:pt x="606" y="2"/>
                  </a:lnTo>
                  <a:lnTo>
                    <a:pt x="636" y="0"/>
                  </a:lnTo>
                  <a:lnTo>
                    <a:pt x="668" y="2"/>
                  </a:lnTo>
                  <a:lnTo>
                    <a:pt x="698" y="4"/>
                  </a:lnTo>
                  <a:lnTo>
                    <a:pt x="728" y="8"/>
                  </a:lnTo>
                  <a:lnTo>
                    <a:pt x="758" y="12"/>
                  </a:lnTo>
                  <a:lnTo>
                    <a:pt x="788" y="18"/>
                  </a:lnTo>
                  <a:lnTo>
                    <a:pt x="818" y="28"/>
                  </a:lnTo>
                  <a:lnTo>
                    <a:pt x="848" y="36"/>
                  </a:lnTo>
                  <a:lnTo>
                    <a:pt x="878" y="48"/>
                  </a:lnTo>
                  <a:lnTo>
                    <a:pt x="906" y="60"/>
                  </a:lnTo>
                  <a:lnTo>
                    <a:pt x="934" y="74"/>
                  </a:lnTo>
                  <a:lnTo>
                    <a:pt x="962" y="90"/>
                  </a:lnTo>
                  <a:lnTo>
                    <a:pt x="990" y="108"/>
                  </a:lnTo>
                  <a:lnTo>
                    <a:pt x="1016" y="126"/>
                  </a:lnTo>
                  <a:lnTo>
                    <a:pt x="1042" y="146"/>
                  </a:lnTo>
                  <a:lnTo>
                    <a:pt x="1042" y="146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</a:rPr>
                <a:t>6,000K</a:t>
              </a:r>
              <a:endParaRPr lang="id-ID" sz="1600" dirty="0">
                <a:solidFill>
                  <a:schemeClr val="accent1"/>
                </a:solidFill>
              </a:endParaRPr>
            </a:p>
          </p:txBody>
        </p:sp>
        <p:sp>
          <p:nvSpPr>
            <p:cNvPr id="23" name="iS1ïḓè">
              <a:extLst>
                <a:ext uri="{FF2B5EF4-FFF2-40B4-BE49-F238E27FC236}">
                  <a16:creationId xmlns:a16="http://schemas.microsoft.com/office/drawing/2014/main" xmlns="" id="{B8798F9D-398F-4F7D-8888-D5E5C42F5FE6}"/>
                </a:ext>
              </a:extLst>
            </p:cNvPr>
            <p:cNvSpPr txBox="1"/>
            <p:nvPr/>
          </p:nvSpPr>
          <p:spPr bwMode="auto">
            <a:xfrm>
              <a:off x="7497171" y="1343690"/>
              <a:ext cx="402490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îSļîḋè">
              <a:extLst>
                <a:ext uri="{FF2B5EF4-FFF2-40B4-BE49-F238E27FC236}">
                  <a16:creationId xmlns:a16="http://schemas.microsoft.com/office/drawing/2014/main" xmlns="" id="{48D95C2F-86A0-4012-A4B6-2035D17EB69D}"/>
                </a:ext>
              </a:extLst>
            </p:cNvPr>
            <p:cNvSpPr/>
            <p:nvPr/>
          </p:nvSpPr>
          <p:spPr bwMode="auto">
            <a:xfrm>
              <a:off x="7497171" y="1785497"/>
              <a:ext cx="4024903" cy="77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ïṩľîḍè">
              <a:extLst>
                <a:ext uri="{FF2B5EF4-FFF2-40B4-BE49-F238E27FC236}">
                  <a16:creationId xmlns:a16="http://schemas.microsoft.com/office/drawing/2014/main" xmlns="" id="{72C6F945-12FE-4D71-8963-C851C05BAF62}"/>
                </a:ext>
              </a:extLst>
            </p:cNvPr>
            <p:cNvSpPr/>
            <p:nvPr/>
          </p:nvSpPr>
          <p:spPr bwMode="auto">
            <a:xfrm>
              <a:off x="8226623" y="4171779"/>
              <a:ext cx="899312" cy="900726"/>
            </a:xfrm>
            <a:custGeom>
              <a:avLst/>
              <a:gdLst>
                <a:gd name="T0" fmla="*/ 1066 w 1272"/>
                <a:gd name="T1" fmla="*/ 168 h 1274"/>
                <a:gd name="T2" fmla="*/ 1132 w 1272"/>
                <a:gd name="T3" fmla="*/ 238 h 1274"/>
                <a:gd name="T4" fmla="*/ 1186 w 1272"/>
                <a:gd name="T5" fmla="*/ 316 h 1274"/>
                <a:gd name="T6" fmla="*/ 1226 w 1272"/>
                <a:gd name="T7" fmla="*/ 398 h 1274"/>
                <a:gd name="T8" fmla="*/ 1254 w 1272"/>
                <a:gd name="T9" fmla="*/ 486 h 1274"/>
                <a:gd name="T10" fmla="*/ 1270 w 1272"/>
                <a:gd name="T11" fmla="*/ 576 h 1274"/>
                <a:gd name="T12" fmla="*/ 1272 w 1272"/>
                <a:gd name="T13" fmla="*/ 668 h 1274"/>
                <a:gd name="T14" fmla="*/ 1260 w 1272"/>
                <a:gd name="T15" fmla="*/ 760 h 1274"/>
                <a:gd name="T16" fmla="*/ 1236 w 1272"/>
                <a:gd name="T17" fmla="*/ 850 h 1274"/>
                <a:gd name="T18" fmla="*/ 1198 w 1272"/>
                <a:gd name="T19" fmla="*/ 936 h 1274"/>
                <a:gd name="T20" fmla="*/ 1146 w 1272"/>
                <a:gd name="T21" fmla="*/ 1016 h 1274"/>
                <a:gd name="T22" fmla="*/ 1106 w 1272"/>
                <a:gd name="T23" fmla="*/ 1068 h 1274"/>
                <a:gd name="T24" fmla="*/ 1036 w 1272"/>
                <a:gd name="T25" fmla="*/ 1134 h 1274"/>
                <a:gd name="T26" fmla="*/ 958 w 1272"/>
                <a:gd name="T27" fmla="*/ 1186 h 1274"/>
                <a:gd name="T28" fmla="*/ 874 w 1272"/>
                <a:gd name="T29" fmla="*/ 1228 h 1274"/>
                <a:gd name="T30" fmla="*/ 786 w 1272"/>
                <a:gd name="T31" fmla="*/ 1256 h 1274"/>
                <a:gd name="T32" fmla="*/ 696 w 1272"/>
                <a:gd name="T33" fmla="*/ 1272 h 1274"/>
                <a:gd name="T34" fmla="*/ 604 w 1272"/>
                <a:gd name="T35" fmla="*/ 1274 h 1274"/>
                <a:gd name="T36" fmla="*/ 514 w 1272"/>
                <a:gd name="T37" fmla="*/ 1262 h 1274"/>
                <a:gd name="T38" fmla="*/ 424 w 1272"/>
                <a:gd name="T39" fmla="*/ 1238 h 1274"/>
                <a:gd name="T40" fmla="*/ 338 w 1272"/>
                <a:gd name="T41" fmla="*/ 1200 h 1274"/>
                <a:gd name="T42" fmla="*/ 256 w 1272"/>
                <a:gd name="T43" fmla="*/ 1148 h 1274"/>
                <a:gd name="T44" fmla="*/ 206 w 1272"/>
                <a:gd name="T45" fmla="*/ 1106 h 1274"/>
                <a:gd name="T46" fmla="*/ 140 w 1272"/>
                <a:gd name="T47" fmla="*/ 1036 h 1274"/>
                <a:gd name="T48" fmla="*/ 86 w 1272"/>
                <a:gd name="T49" fmla="*/ 958 h 1274"/>
                <a:gd name="T50" fmla="*/ 46 w 1272"/>
                <a:gd name="T51" fmla="*/ 876 h 1274"/>
                <a:gd name="T52" fmla="*/ 18 w 1272"/>
                <a:gd name="T53" fmla="*/ 788 h 1274"/>
                <a:gd name="T54" fmla="*/ 2 w 1272"/>
                <a:gd name="T55" fmla="*/ 698 h 1274"/>
                <a:gd name="T56" fmla="*/ 0 w 1272"/>
                <a:gd name="T57" fmla="*/ 606 h 1274"/>
                <a:gd name="T58" fmla="*/ 10 w 1272"/>
                <a:gd name="T59" fmla="*/ 514 h 1274"/>
                <a:gd name="T60" fmla="*/ 36 w 1272"/>
                <a:gd name="T61" fmla="*/ 426 h 1274"/>
                <a:gd name="T62" fmla="*/ 74 w 1272"/>
                <a:gd name="T63" fmla="*/ 338 h 1274"/>
                <a:gd name="T64" fmla="*/ 124 w 1272"/>
                <a:gd name="T65" fmla="*/ 258 h 1274"/>
                <a:gd name="T66" fmla="*/ 166 w 1272"/>
                <a:gd name="T67" fmla="*/ 208 h 1274"/>
                <a:gd name="T68" fmla="*/ 236 w 1272"/>
                <a:gd name="T69" fmla="*/ 142 h 1274"/>
                <a:gd name="T70" fmla="*/ 314 w 1272"/>
                <a:gd name="T71" fmla="*/ 88 h 1274"/>
                <a:gd name="T72" fmla="*/ 398 w 1272"/>
                <a:gd name="T73" fmla="*/ 46 h 1274"/>
                <a:gd name="T74" fmla="*/ 486 w 1272"/>
                <a:gd name="T75" fmla="*/ 18 h 1274"/>
                <a:gd name="T76" fmla="*/ 576 w 1272"/>
                <a:gd name="T77" fmla="*/ 4 h 1274"/>
                <a:gd name="T78" fmla="*/ 668 w 1272"/>
                <a:gd name="T79" fmla="*/ 2 h 1274"/>
                <a:gd name="T80" fmla="*/ 758 w 1272"/>
                <a:gd name="T81" fmla="*/ 12 h 1274"/>
                <a:gd name="T82" fmla="*/ 848 w 1272"/>
                <a:gd name="T83" fmla="*/ 36 h 1274"/>
                <a:gd name="T84" fmla="*/ 934 w 1272"/>
                <a:gd name="T85" fmla="*/ 74 h 1274"/>
                <a:gd name="T86" fmla="*/ 1016 w 1272"/>
                <a:gd name="T87" fmla="*/ 126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2" h="1274">
                  <a:moveTo>
                    <a:pt x="1042" y="146"/>
                  </a:moveTo>
                  <a:lnTo>
                    <a:pt x="1042" y="146"/>
                  </a:lnTo>
                  <a:lnTo>
                    <a:pt x="1066" y="168"/>
                  </a:lnTo>
                  <a:lnTo>
                    <a:pt x="1090" y="190"/>
                  </a:lnTo>
                  <a:lnTo>
                    <a:pt x="1112" y="214"/>
                  </a:lnTo>
                  <a:lnTo>
                    <a:pt x="1132" y="238"/>
                  </a:lnTo>
                  <a:lnTo>
                    <a:pt x="1152" y="264"/>
                  </a:lnTo>
                  <a:lnTo>
                    <a:pt x="1170" y="290"/>
                  </a:lnTo>
                  <a:lnTo>
                    <a:pt x="1186" y="316"/>
                  </a:lnTo>
                  <a:lnTo>
                    <a:pt x="1200" y="342"/>
                  </a:lnTo>
                  <a:lnTo>
                    <a:pt x="1214" y="370"/>
                  </a:lnTo>
                  <a:lnTo>
                    <a:pt x="1226" y="398"/>
                  </a:lnTo>
                  <a:lnTo>
                    <a:pt x="1238" y="428"/>
                  </a:lnTo>
                  <a:lnTo>
                    <a:pt x="1246" y="456"/>
                  </a:lnTo>
                  <a:lnTo>
                    <a:pt x="1254" y="486"/>
                  </a:lnTo>
                  <a:lnTo>
                    <a:pt x="1260" y="516"/>
                  </a:lnTo>
                  <a:lnTo>
                    <a:pt x="1266" y="546"/>
                  </a:lnTo>
                  <a:lnTo>
                    <a:pt x="1270" y="576"/>
                  </a:lnTo>
                  <a:lnTo>
                    <a:pt x="1272" y="608"/>
                  </a:lnTo>
                  <a:lnTo>
                    <a:pt x="1272" y="638"/>
                  </a:lnTo>
                  <a:lnTo>
                    <a:pt x="1272" y="668"/>
                  </a:lnTo>
                  <a:lnTo>
                    <a:pt x="1270" y="700"/>
                  </a:lnTo>
                  <a:lnTo>
                    <a:pt x="1266" y="730"/>
                  </a:lnTo>
                  <a:lnTo>
                    <a:pt x="1260" y="760"/>
                  </a:lnTo>
                  <a:lnTo>
                    <a:pt x="1254" y="790"/>
                  </a:lnTo>
                  <a:lnTo>
                    <a:pt x="1246" y="820"/>
                  </a:lnTo>
                  <a:lnTo>
                    <a:pt x="1236" y="850"/>
                  </a:lnTo>
                  <a:lnTo>
                    <a:pt x="1226" y="878"/>
                  </a:lnTo>
                  <a:lnTo>
                    <a:pt x="1212" y="908"/>
                  </a:lnTo>
                  <a:lnTo>
                    <a:pt x="1198" y="936"/>
                  </a:lnTo>
                  <a:lnTo>
                    <a:pt x="1182" y="964"/>
                  </a:lnTo>
                  <a:lnTo>
                    <a:pt x="1166" y="990"/>
                  </a:lnTo>
                  <a:lnTo>
                    <a:pt x="1146" y="1016"/>
                  </a:lnTo>
                  <a:lnTo>
                    <a:pt x="1126" y="1042"/>
                  </a:lnTo>
                  <a:lnTo>
                    <a:pt x="1126" y="1042"/>
                  </a:lnTo>
                  <a:lnTo>
                    <a:pt x="1106" y="1068"/>
                  </a:lnTo>
                  <a:lnTo>
                    <a:pt x="1082" y="1090"/>
                  </a:lnTo>
                  <a:lnTo>
                    <a:pt x="1060" y="1112"/>
                  </a:lnTo>
                  <a:lnTo>
                    <a:pt x="1036" y="1134"/>
                  </a:lnTo>
                  <a:lnTo>
                    <a:pt x="1010" y="1152"/>
                  </a:lnTo>
                  <a:lnTo>
                    <a:pt x="984" y="1170"/>
                  </a:lnTo>
                  <a:lnTo>
                    <a:pt x="958" y="1186"/>
                  </a:lnTo>
                  <a:lnTo>
                    <a:pt x="930" y="1202"/>
                  </a:lnTo>
                  <a:lnTo>
                    <a:pt x="902" y="1216"/>
                  </a:lnTo>
                  <a:lnTo>
                    <a:pt x="874" y="1228"/>
                  </a:lnTo>
                  <a:lnTo>
                    <a:pt x="846" y="1238"/>
                  </a:lnTo>
                  <a:lnTo>
                    <a:pt x="816" y="1248"/>
                  </a:lnTo>
                  <a:lnTo>
                    <a:pt x="786" y="1256"/>
                  </a:lnTo>
                  <a:lnTo>
                    <a:pt x="756" y="1262"/>
                  </a:lnTo>
                  <a:lnTo>
                    <a:pt x="726" y="1268"/>
                  </a:lnTo>
                  <a:lnTo>
                    <a:pt x="696" y="1272"/>
                  </a:lnTo>
                  <a:lnTo>
                    <a:pt x="666" y="1274"/>
                  </a:lnTo>
                  <a:lnTo>
                    <a:pt x="636" y="1274"/>
                  </a:lnTo>
                  <a:lnTo>
                    <a:pt x="604" y="1274"/>
                  </a:lnTo>
                  <a:lnTo>
                    <a:pt x="574" y="1270"/>
                  </a:lnTo>
                  <a:lnTo>
                    <a:pt x="544" y="1268"/>
                  </a:lnTo>
                  <a:lnTo>
                    <a:pt x="514" y="1262"/>
                  </a:lnTo>
                  <a:lnTo>
                    <a:pt x="484" y="1256"/>
                  </a:lnTo>
                  <a:lnTo>
                    <a:pt x="454" y="1248"/>
                  </a:lnTo>
                  <a:lnTo>
                    <a:pt x="424" y="1238"/>
                  </a:lnTo>
                  <a:lnTo>
                    <a:pt x="394" y="1226"/>
                  </a:lnTo>
                  <a:lnTo>
                    <a:pt x="366" y="1214"/>
                  </a:lnTo>
                  <a:lnTo>
                    <a:pt x="338" y="1200"/>
                  </a:lnTo>
                  <a:lnTo>
                    <a:pt x="310" y="1184"/>
                  </a:lnTo>
                  <a:lnTo>
                    <a:pt x="282" y="1166"/>
                  </a:lnTo>
                  <a:lnTo>
                    <a:pt x="256" y="1148"/>
                  </a:lnTo>
                  <a:lnTo>
                    <a:pt x="230" y="1128"/>
                  </a:lnTo>
                  <a:lnTo>
                    <a:pt x="230" y="1128"/>
                  </a:lnTo>
                  <a:lnTo>
                    <a:pt x="206" y="1106"/>
                  </a:lnTo>
                  <a:lnTo>
                    <a:pt x="182" y="1084"/>
                  </a:lnTo>
                  <a:lnTo>
                    <a:pt x="160" y="1060"/>
                  </a:lnTo>
                  <a:lnTo>
                    <a:pt x="140" y="1036"/>
                  </a:lnTo>
                  <a:lnTo>
                    <a:pt x="120" y="1012"/>
                  </a:lnTo>
                  <a:lnTo>
                    <a:pt x="102" y="986"/>
                  </a:lnTo>
                  <a:lnTo>
                    <a:pt x="86" y="958"/>
                  </a:lnTo>
                  <a:lnTo>
                    <a:pt x="72" y="932"/>
                  </a:lnTo>
                  <a:lnTo>
                    <a:pt x="58" y="904"/>
                  </a:lnTo>
                  <a:lnTo>
                    <a:pt x="46" y="876"/>
                  </a:lnTo>
                  <a:lnTo>
                    <a:pt x="34" y="846"/>
                  </a:lnTo>
                  <a:lnTo>
                    <a:pt x="26" y="818"/>
                  </a:lnTo>
                  <a:lnTo>
                    <a:pt x="18" y="788"/>
                  </a:lnTo>
                  <a:lnTo>
                    <a:pt x="10" y="758"/>
                  </a:lnTo>
                  <a:lnTo>
                    <a:pt x="6" y="728"/>
                  </a:lnTo>
                  <a:lnTo>
                    <a:pt x="2" y="698"/>
                  </a:lnTo>
                  <a:lnTo>
                    <a:pt x="0" y="668"/>
                  </a:lnTo>
                  <a:lnTo>
                    <a:pt x="0" y="636"/>
                  </a:lnTo>
                  <a:lnTo>
                    <a:pt x="0" y="606"/>
                  </a:lnTo>
                  <a:lnTo>
                    <a:pt x="2" y="576"/>
                  </a:lnTo>
                  <a:lnTo>
                    <a:pt x="6" y="544"/>
                  </a:lnTo>
                  <a:lnTo>
                    <a:pt x="10" y="514"/>
                  </a:lnTo>
                  <a:lnTo>
                    <a:pt x="18" y="484"/>
                  </a:lnTo>
                  <a:lnTo>
                    <a:pt x="26" y="454"/>
                  </a:lnTo>
                  <a:lnTo>
                    <a:pt x="36" y="426"/>
                  </a:lnTo>
                  <a:lnTo>
                    <a:pt x="46" y="396"/>
                  </a:lnTo>
                  <a:lnTo>
                    <a:pt x="60" y="368"/>
                  </a:lnTo>
                  <a:lnTo>
                    <a:pt x="74" y="338"/>
                  </a:lnTo>
                  <a:lnTo>
                    <a:pt x="88" y="312"/>
                  </a:lnTo>
                  <a:lnTo>
                    <a:pt x="106" y="284"/>
                  </a:lnTo>
                  <a:lnTo>
                    <a:pt x="124" y="258"/>
                  </a:lnTo>
                  <a:lnTo>
                    <a:pt x="146" y="232"/>
                  </a:lnTo>
                  <a:lnTo>
                    <a:pt x="146" y="232"/>
                  </a:lnTo>
                  <a:lnTo>
                    <a:pt x="166" y="208"/>
                  </a:lnTo>
                  <a:lnTo>
                    <a:pt x="190" y="184"/>
                  </a:lnTo>
                  <a:lnTo>
                    <a:pt x="212" y="162"/>
                  </a:lnTo>
                  <a:lnTo>
                    <a:pt x="236" y="142"/>
                  </a:lnTo>
                  <a:lnTo>
                    <a:pt x="262" y="122"/>
                  </a:lnTo>
                  <a:lnTo>
                    <a:pt x="288" y="104"/>
                  </a:lnTo>
                  <a:lnTo>
                    <a:pt x="314" y="88"/>
                  </a:lnTo>
                  <a:lnTo>
                    <a:pt x="342" y="72"/>
                  </a:lnTo>
                  <a:lnTo>
                    <a:pt x="370" y="58"/>
                  </a:lnTo>
                  <a:lnTo>
                    <a:pt x="398" y="46"/>
                  </a:lnTo>
                  <a:lnTo>
                    <a:pt x="426" y="36"/>
                  </a:lnTo>
                  <a:lnTo>
                    <a:pt x="456" y="26"/>
                  </a:lnTo>
                  <a:lnTo>
                    <a:pt x="486" y="18"/>
                  </a:lnTo>
                  <a:lnTo>
                    <a:pt x="516" y="12"/>
                  </a:lnTo>
                  <a:lnTo>
                    <a:pt x="546" y="8"/>
                  </a:lnTo>
                  <a:lnTo>
                    <a:pt x="576" y="4"/>
                  </a:lnTo>
                  <a:lnTo>
                    <a:pt x="606" y="2"/>
                  </a:lnTo>
                  <a:lnTo>
                    <a:pt x="636" y="0"/>
                  </a:lnTo>
                  <a:lnTo>
                    <a:pt x="668" y="2"/>
                  </a:lnTo>
                  <a:lnTo>
                    <a:pt x="698" y="4"/>
                  </a:lnTo>
                  <a:lnTo>
                    <a:pt x="728" y="8"/>
                  </a:lnTo>
                  <a:lnTo>
                    <a:pt x="758" y="12"/>
                  </a:lnTo>
                  <a:lnTo>
                    <a:pt x="788" y="18"/>
                  </a:lnTo>
                  <a:lnTo>
                    <a:pt x="818" y="28"/>
                  </a:lnTo>
                  <a:lnTo>
                    <a:pt x="848" y="36"/>
                  </a:lnTo>
                  <a:lnTo>
                    <a:pt x="878" y="48"/>
                  </a:lnTo>
                  <a:lnTo>
                    <a:pt x="906" y="60"/>
                  </a:lnTo>
                  <a:lnTo>
                    <a:pt x="934" y="74"/>
                  </a:lnTo>
                  <a:lnTo>
                    <a:pt x="962" y="90"/>
                  </a:lnTo>
                  <a:lnTo>
                    <a:pt x="990" y="108"/>
                  </a:lnTo>
                  <a:lnTo>
                    <a:pt x="1016" y="126"/>
                  </a:lnTo>
                  <a:lnTo>
                    <a:pt x="1042" y="146"/>
                  </a:lnTo>
                  <a:lnTo>
                    <a:pt x="1042" y="146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accent1"/>
                  </a:solidFill>
                </a:rPr>
                <a:t>9,000K</a:t>
              </a:r>
              <a:endParaRPr lang="id-ID" sz="1600" dirty="0">
                <a:solidFill>
                  <a:schemeClr val="accent1"/>
                </a:solidFill>
              </a:endParaRPr>
            </a:p>
          </p:txBody>
        </p:sp>
        <p:sp>
          <p:nvSpPr>
            <p:cNvPr id="26" name="ïŝḷiḋe">
              <a:extLst>
                <a:ext uri="{FF2B5EF4-FFF2-40B4-BE49-F238E27FC236}">
                  <a16:creationId xmlns:a16="http://schemas.microsoft.com/office/drawing/2014/main" xmlns="" id="{A89170BC-9EC8-4FAD-8599-73DD7D7DA289}"/>
                </a:ext>
              </a:extLst>
            </p:cNvPr>
            <p:cNvSpPr txBox="1"/>
            <p:nvPr/>
          </p:nvSpPr>
          <p:spPr bwMode="auto">
            <a:xfrm>
              <a:off x="9244853" y="3950876"/>
              <a:ext cx="22772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slíḍè">
              <a:extLst>
                <a:ext uri="{FF2B5EF4-FFF2-40B4-BE49-F238E27FC236}">
                  <a16:creationId xmlns:a16="http://schemas.microsoft.com/office/drawing/2014/main" xmlns="" id="{50BB5F9A-BA80-42F8-8AED-6F2E220AC7DE}"/>
                </a:ext>
              </a:extLst>
            </p:cNvPr>
            <p:cNvSpPr/>
            <p:nvPr/>
          </p:nvSpPr>
          <p:spPr bwMode="auto">
            <a:xfrm>
              <a:off x="9244853" y="4392682"/>
              <a:ext cx="2277222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35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1a5cd26e-eda9-49bf-ab5c-fd0a83db0c79&quot;,&quot;Name&quot;:&quot;iSlide&quot;,&quot;HeaderHeight&quot;:15.0,&quot;FooterHeight&quot;:9.0,&quot;SideMargin&quot;:5.5,&quot;TopMargin&quot;:0.0,&quot;BottomMargin&quot;:0.0,&quot;IntervalMargin&quot;:1.4}"/>
  <p:tag name="ISPRING_RESOURCE_PATHS_HASH_PRESENTER" val="9c4ff9696b3b3ac9569ef6df6d04a535b99e3"/>
  <p:tag name="ISLIDE.THEME" val="e2ca8635-2c17-486c-b2dd-3744a09006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d1fcfc-e600-4618-b80b-c301a1bfccd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fd25d4-6ed2-42d9-be8a-4ef171ce36d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b9a80c-0d68-4bf2-8a25-6b51834a4df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3a1966-f723-4c85-bc06-f616eb509a5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30ce228-8c20-4b72-b864-6c8a8b565a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4f6d2b-596d-407c-a481-6e18eac9b7c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25be09-af4c-42d7-8824-91a1cfd1c28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61b794-e99e-4d08-93e2-e71add61c31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8992b5-5db5-46cc-947c-ea2e40ebc0c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1e6a19-44be-44bf-ba95-25833584aea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b89f-b838-43b3-9433-d1bf0805016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3a6a29-b8b1-4c16-adab-076eb22ca73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409207-447b-4de4-80f5-22ef7a60ef1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c49d86-03ea-4686-a413-eaa613efcdb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24d6cb-7aae-4159-9dc1-33fa08816bb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df583b-576c-4e4b-a2e6-194c5c5766f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52f2a57-f964-41ef-aa3f-83eb24ab0d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d38ace4-4f9d-4fce-91a2-567f4e185cf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450ce9-1188-4399-bf19-b5a55dee358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heme/theme1.xml><?xml version="1.0" encoding="utf-8"?>
<a:theme xmlns:a="http://schemas.openxmlformats.org/drawingml/2006/main" name="主题5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DA5A1"/>
      </a:accent1>
      <a:accent2>
        <a:srgbClr val="FCB53C"/>
      </a:accent2>
      <a:accent3>
        <a:srgbClr val="5E411A"/>
      </a:accent3>
      <a:accent4>
        <a:srgbClr val="EAC38B"/>
      </a:accent4>
      <a:accent5>
        <a:srgbClr val="636B62"/>
      </a:accent5>
      <a:accent6>
        <a:srgbClr val="465761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22</TotalTime>
  <Words>3791</Words>
  <Application>Microsoft Office PowerPoint</Application>
  <PresentationFormat>宽屏</PresentationFormat>
  <Paragraphs>597</Paragraphs>
  <Slides>42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8" baseType="lpstr">
      <vt:lpstr>宋体</vt:lpstr>
      <vt:lpstr>微软雅黑</vt:lpstr>
      <vt:lpstr>Arial</vt:lpstr>
      <vt:lpstr>Calibri</vt:lpstr>
      <vt:lpstr>Impact</vt:lpstr>
      <vt:lpstr>主题5</vt:lpstr>
      <vt:lpstr>iSlide® PowerPoint  standard template</vt:lpstr>
      <vt:lpstr>PowerPoint 演示文稿</vt:lpstr>
      <vt:lpstr>Section Header Here</vt:lpstr>
      <vt:lpstr>1.1 Click to edit Master title style</vt:lpstr>
      <vt:lpstr>1.2 Click to edit Master title style</vt:lpstr>
      <vt:lpstr>1.3 Click to edit Master title style</vt:lpstr>
      <vt:lpstr>1.4 Click to edit Master title style</vt:lpstr>
      <vt:lpstr>Section Header Here</vt:lpstr>
      <vt:lpstr>2.1 Click to edit Master title style</vt:lpstr>
      <vt:lpstr>2.2 Click to edit Master title style</vt:lpstr>
      <vt:lpstr>2.3 Click to edit Master title style</vt:lpstr>
      <vt:lpstr>2.4 Click to edit Master title style</vt:lpstr>
      <vt:lpstr>Section Header Here</vt:lpstr>
      <vt:lpstr>3.1 Click to edit Master title style</vt:lpstr>
      <vt:lpstr>3.2 Click to edit Master title style</vt:lpstr>
      <vt:lpstr>3.3 Click to edit Master title style</vt:lpstr>
      <vt:lpstr>3.4 Click to edit Master title style</vt:lpstr>
      <vt:lpstr>Section Header Here</vt:lpstr>
      <vt:lpstr>4.1 Click to edit Master title style</vt:lpstr>
      <vt:lpstr>4.2 Click to edit Master title style</vt:lpstr>
      <vt:lpstr>4.3 Click to edit Master title style</vt:lpstr>
      <vt:lpstr>4.4 Click to edit Master title style</vt:lpstr>
      <vt:lpstr>Section Header Here</vt:lpstr>
      <vt:lpstr>5.1 Click to edit Master title style</vt:lpstr>
      <vt:lpstr>5.2 Click to edit Master title style</vt:lpstr>
      <vt:lpstr>5.3 Click to edit Master title style</vt:lpstr>
      <vt:lpstr>5.4 Click to edit Master title style</vt:lpstr>
      <vt:lpstr>Section Header Here</vt:lpstr>
      <vt:lpstr>6.1 Click to edit Master title style</vt:lpstr>
      <vt:lpstr>6.2 Click to edit Master title style</vt:lpstr>
      <vt:lpstr>6.3 Click to edit Master title style</vt:lpstr>
      <vt:lpstr>6.4 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2017-09-28T16:00:00Z</cp:lastPrinted>
  <dcterms:created xsi:type="dcterms:W3CDTF">2017-09-28T16:00:00Z</dcterms:created>
  <dcterms:modified xsi:type="dcterms:W3CDTF">2018-07-26T14:26:13Z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e4cd0dee-fdc6-4433-ad92-05d7d808ca1b</vt:lpwstr>
  </property>
</Properties>
</file>