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4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6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82" r:id="rId2"/>
    <p:sldId id="269" r:id="rId3"/>
    <p:sldId id="258" r:id="rId4"/>
    <p:sldId id="1625" r:id="rId5"/>
    <p:sldId id="1624" r:id="rId6"/>
    <p:sldId id="1626" r:id="rId7"/>
    <p:sldId id="1631" r:id="rId8"/>
    <p:sldId id="1632" r:id="rId9"/>
    <p:sldId id="1633" r:id="rId10"/>
    <p:sldId id="1628" r:id="rId11"/>
    <p:sldId id="1651" r:id="rId12"/>
    <p:sldId id="1652" r:id="rId13"/>
    <p:sldId id="1653" r:id="rId14"/>
    <p:sldId id="1654" r:id="rId15"/>
    <p:sldId id="1655" r:id="rId16"/>
    <p:sldId id="1656" r:id="rId17"/>
    <p:sldId id="1629" r:id="rId18"/>
    <p:sldId id="1657" r:id="rId19"/>
    <p:sldId id="1658" r:id="rId20"/>
    <p:sldId id="1659" r:id="rId21"/>
    <p:sldId id="1660" r:id="rId22"/>
    <p:sldId id="1661" r:id="rId23"/>
    <p:sldId id="1662" r:id="rId24"/>
    <p:sldId id="1630" r:id="rId25"/>
    <p:sldId id="1645" r:id="rId26"/>
    <p:sldId id="1646" r:id="rId27"/>
    <p:sldId id="1647" r:id="rId28"/>
    <p:sldId id="1648" r:id="rId29"/>
    <p:sldId id="1649" r:id="rId30"/>
    <p:sldId id="1650" r:id="rId31"/>
    <p:sldId id="261" r:id="rId32"/>
    <p:sldId id="266" r:id="rId33"/>
    <p:sldId id="259" r:id="rId34"/>
    <p:sldId id="260" r:id="rId35"/>
    <p:sldId id="1666" r:id="rId36"/>
    <p:sldId id="262" r:id="rId37"/>
    <p:sldId id="263" r:id="rId38"/>
    <p:sldId id="265" r:id="rId39"/>
    <p:sldId id="1667" r:id="rId40"/>
    <p:sldId id="1668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855"/>
    <a:srgbClr val="65B5CC"/>
    <a:srgbClr val="AB091A"/>
    <a:srgbClr val="EA1C2A"/>
    <a:srgbClr val="EB1F2B"/>
    <a:srgbClr val="C30D23"/>
    <a:srgbClr val="285DD1"/>
    <a:srgbClr val="3A63F9"/>
    <a:srgbClr val="78909C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91" d="100"/>
          <a:sy n="91" d="100"/>
        </p:scale>
        <p:origin x="26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49" name="图片 12248">
            <a:extLst>
              <a:ext uri="{FF2B5EF4-FFF2-40B4-BE49-F238E27FC236}">
                <a16:creationId xmlns:a16="http://schemas.microsoft.com/office/drawing/2014/main" xmlns="" id="{D41AB9B0-95A9-41D5-B47D-74B08604D8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2" y="9400"/>
            <a:ext cx="12230103" cy="6839200"/>
          </a:xfrm>
          <a:prstGeom prst="rect">
            <a:avLst/>
          </a:prstGeom>
        </p:spPr>
      </p:pic>
      <p:sp>
        <p:nvSpPr>
          <p:cNvPr id="11328" name="Rectangle 1516"/>
          <p:cNvSpPr>
            <a:spLocks noChangeArrowheads="1"/>
          </p:cNvSpPr>
          <p:nvPr userDrawn="1"/>
        </p:nvSpPr>
        <p:spPr bwMode="auto">
          <a:xfrm>
            <a:off x="3177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095500" y="5116321"/>
            <a:ext cx="8001000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095500" y="3677114"/>
            <a:ext cx="8001000" cy="122629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338374" y="6097785"/>
            <a:ext cx="5515255" cy="287213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338374" y="6394056"/>
            <a:ext cx="5515255" cy="287213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7" name="矩形 1916">
            <a:extLst>
              <a:ext uri="{FF2B5EF4-FFF2-40B4-BE49-F238E27FC236}">
                <a16:creationId xmlns:a16="http://schemas.microsoft.com/office/drawing/2014/main" xmlns="" id="{AD1FC85B-FC06-4143-9279-0B751DD07224}"/>
              </a:ext>
            </a:extLst>
          </p:cNvPr>
          <p:cNvSpPr/>
          <p:nvPr userDrawn="1"/>
        </p:nvSpPr>
        <p:spPr>
          <a:xfrm>
            <a:off x="591458" y="514350"/>
            <a:ext cx="11009087" cy="582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9" y="3843689"/>
            <a:ext cx="5419185" cy="560387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rgbClr val="23385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6409" y="4535840"/>
            <a:ext cx="5419185" cy="406399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rgbClr val="233855"/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18" name="等腰三角形 1917">
            <a:extLst>
              <a:ext uri="{FF2B5EF4-FFF2-40B4-BE49-F238E27FC236}">
                <a16:creationId xmlns:a16="http://schemas.microsoft.com/office/drawing/2014/main" xmlns="" id="{AC503A9F-3E3B-4796-8161-6C8C576CE1DD}"/>
              </a:ext>
            </a:extLst>
          </p:cNvPr>
          <p:cNvSpPr/>
          <p:nvPr userDrawn="1"/>
        </p:nvSpPr>
        <p:spPr>
          <a:xfrm flipV="1">
            <a:off x="5248275" y="1072"/>
            <a:ext cx="1695451" cy="781566"/>
          </a:xfrm>
          <a:prstGeom prst="triangle">
            <a:avLst/>
          </a:prstGeom>
          <a:solidFill>
            <a:srgbClr val="65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图片 463">
            <a:extLst>
              <a:ext uri="{FF2B5EF4-FFF2-40B4-BE49-F238E27FC236}">
                <a16:creationId xmlns:a16="http://schemas.microsoft.com/office/drawing/2014/main" xmlns="" id="{35861399-3C97-4DDC-AE6B-A309A27E07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2" y="9400"/>
            <a:ext cx="12230103" cy="6839200"/>
          </a:xfrm>
          <a:prstGeom prst="rect">
            <a:avLst/>
          </a:prstGeom>
        </p:spPr>
      </p:pic>
      <p:sp>
        <p:nvSpPr>
          <p:cNvPr id="21" name="标题 1">
            <a:extLst>
              <a:ext uri="{FF2B5EF4-FFF2-40B4-BE49-F238E27FC236}">
                <a16:creationId xmlns:a16="http://schemas.microsoft.com/office/drawing/2014/main" xmlns="" id="{1CC6E69E-EC62-41F1-9C8B-683B264E3E2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9151" y="3237706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>
                <a:solidFill>
                  <a:schemeClr val="accent1"/>
                </a:solidFill>
              </a:rPr>
              <a:t>Thanks.</a:t>
            </a:r>
            <a:br>
              <a:rPr lang="en-US" altLang="zh-CN" dirty="0">
                <a:solidFill>
                  <a:schemeClr val="accent1"/>
                </a:solidFill>
              </a:rPr>
            </a:br>
            <a:r>
              <a:rPr lang="en-US" altLang="zh-CN" b="0" dirty="0">
                <a:solidFill>
                  <a:schemeClr val="accent1"/>
                </a:solidFill>
              </a:rPr>
              <a:t>And Your Slogan Here.</a:t>
            </a:r>
            <a:endParaRPr lang="zh-CN" altLang="en-US" dirty="0"/>
          </a:p>
        </p:txBody>
      </p:sp>
      <p:sp>
        <p:nvSpPr>
          <p:cNvPr id="22" name="文本占位符 62">
            <a:extLst>
              <a:ext uri="{FF2B5EF4-FFF2-40B4-BE49-F238E27FC236}">
                <a16:creationId xmlns:a16="http://schemas.microsoft.com/office/drawing/2014/main" xmlns="" id="{C0A0CFFE-7190-4777-81C6-9C6015E9F1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59151" y="5233071"/>
            <a:ext cx="5426076" cy="310871"/>
          </a:xfrm>
        </p:spPr>
        <p:txBody>
          <a:bodyPr vert="horz" wrap="none" lIns="91440" tIns="45720" rIns="91440" bIns="45720" rtlCol="0" anchor="ctr" anchorCtr="1">
            <a:noAutofit/>
          </a:bodyPr>
          <a:lstStyle>
            <a:lvl1pPr marL="228584" marR="0" indent="-228584" algn="r" defTabSz="914332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23" name="文本占位符 62">
            <a:extLst>
              <a:ext uri="{FF2B5EF4-FFF2-40B4-BE49-F238E27FC236}">
                <a16:creationId xmlns:a16="http://schemas.microsoft.com/office/drawing/2014/main" xmlns="" id="{6CAE0A24-FC75-4E4B-BD51-DE15E73A6B6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9151" y="5543942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3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28E377FB-D87F-4DEE-8092-863821486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3448051"/>
            <a:ext cx="6705603" cy="2361808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60FC99DF-1F31-4705-B8A1-E408E2C1ABE5}"/>
              </a:ext>
            </a:extLst>
          </p:cNvPr>
          <p:cNvSpPr/>
          <p:nvPr/>
        </p:nvSpPr>
        <p:spPr>
          <a:xfrm>
            <a:off x="3200400" y="580985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65B5C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青春如流星，虽转瞬即逝，也要划破黑暗，光照人间！</a:t>
            </a:r>
          </a:p>
        </p:txBody>
      </p:sp>
    </p:spTree>
    <p:extLst>
      <p:ext uri="{BB962C8B-B14F-4D97-AF65-F5344CB8AC3E}">
        <p14:creationId xmlns:p14="http://schemas.microsoft.com/office/powerpoint/2010/main" val="37154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3348389"/>
            <a:ext cx="5419185" cy="560387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9" y="4040539"/>
            <a:ext cx="5419185" cy="65696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5753101" y="2507350"/>
            <a:ext cx="685800" cy="70927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233855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rgbClr val="233855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1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37" name="07679ef0-260f-498f-ac1b-1cfd86388b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709AE8-AD7D-4FE0-9D28-4F00AF7956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76511"/>
            <a:ext cx="10852150" cy="2252489"/>
            <a:chOff x="669925" y="2076511"/>
            <a:chExt cx="10852150" cy="2252489"/>
          </a:xfrm>
        </p:grpSpPr>
        <p:sp>
          <p:nvSpPr>
            <p:cNvPr id="38" name="iṥľíḑé">
              <a:extLst>
                <a:ext uri="{FF2B5EF4-FFF2-40B4-BE49-F238E27FC236}">
                  <a16:creationId xmlns:a16="http://schemas.microsoft.com/office/drawing/2014/main" xmlns="" id="{805D92BE-4D4C-4CA5-8618-F9B66A28DF17}"/>
                </a:ext>
              </a:extLst>
            </p:cNvPr>
            <p:cNvSpPr/>
            <p:nvPr/>
          </p:nvSpPr>
          <p:spPr>
            <a:xfrm>
              <a:off x="1812507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S</a:t>
              </a:r>
            </a:p>
          </p:txBody>
        </p:sp>
        <p:sp>
          <p:nvSpPr>
            <p:cNvPr id="39" name="iṣ1ïḑe">
              <a:extLst>
                <a:ext uri="{FF2B5EF4-FFF2-40B4-BE49-F238E27FC236}">
                  <a16:creationId xmlns:a16="http://schemas.microsoft.com/office/drawing/2014/main" xmlns="" id="{FB20B447-B9FB-4226-B4CF-D892BD930EC5}"/>
                </a:ext>
              </a:extLst>
            </p:cNvPr>
            <p:cNvSpPr/>
            <p:nvPr/>
          </p:nvSpPr>
          <p:spPr>
            <a:xfrm>
              <a:off x="4548169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W</a:t>
              </a:r>
            </a:p>
          </p:txBody>
        </p:sp>
        <p:sp>
          <p:nvSpPr>
            <p:cNvPr id="40" name="îŝḻïḍé">
              <a:extLst>
                <a:ext uri="{FF2B5EF4-FFF2-40B4-BE49-F238E27FC236}">
                  <a16:creationId xmlns:a16="http://schemas.microsoft.com/office/drawing/2014/main" xmlns="" id="{02ACF929-C9D4-44A0-84DA-C27B1E51148B}"/>
                </a:ext>
              </a:extLst>
            </p:cNvPr>
            <p:cNvSpPr/>
            <p:nvPr/>
          </p:nvSpPr>
          <p:spPr>
            <a:xfrm>
              <a:off x="7283831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O</a:t>
              </a:r>
            </a:p>
          </p:txBody>
        </p:sp>
        <p:sp>
          <p:nvSpPr>
            <p:cNvPr id="41" name="îṧľíďè">
              <a:extLst>
                <a:ext uri="{FF2B5EF4-FFF2-40B4-BE49-F238E27FC236}">
                  <a16:creationId xmlns:a16="http://schemas.microsoft.com/office/drawing/2014/main" xmlns="" id="{A79B36EA-F9A2-4D4A-9DC8-50F7C29ABC93}"/>
                </a:ext>
              </a:extLst>
            </p:cNvPr>
            <p:cNvSpPr/>
            <p:nvPr/>
          </p:nvSpPr>
          <p:spPr>
            <a:xfrm>
              <a:off x="10019492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4"/>
                  </a:solidFill>
                </a:rPr>
                <a:t>T</a:t>
              </a:r>
            </a:p>
          </p:txBody>
        </p:sp>
        <p:grpSp>
          <p:nvGrpSpPr>
            <p:cNvPr id="42" name="íṩḻíḑè">
              <a:extLst>
                <a:ext uri="{FF2B5EF4-FFF2-40B4-BE49-F238E27FC236}">
                  <a16:creationId xmlns:a16="http://schemas.microsoft.com/office/drawing/2014/main" xmlns="" id="{BD39423A-943B-46D4-B339-7D456F32E9A0}"/>
                </a:ext>
              </a:extLst>
            </p:cNvPr>
            <p:cNvGrpSpPr/>
            <p:nvPr/>
          </p:nvGrpSpPr>
          <p:grpSpPr>
            <a:xfrm>
              <a:off x="669925" y="2709000"/>
              <a:ext cx="2645166" cy="1620000"/>
              <a:chOff x="8272811" y="1138455"/>
              <a:chExt cx="3258525" cy="1839228"/>
            </a:xfrm>
          </p:grpSpPr>
          <p:sp>
            <p:nvSpPr>
              <p:cNvPr id="52" name="iṡḻíḋè">
                <a:extLst>
                  <a:ext uri="{FF2B5EF4-FFF2-40B4-BE49-F238E27FC236}">
                    <a16:creationId xmlns:a16="http://schemas.microsoft.com/office/drawing/2014/main" xmlns="" id="{12784E92-27DA-40C9-83C9-B1D834D1284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isḻiḓê">
                <a:extLst>
                  <a:ext uri="{FF2B5EF4-FFF2-40B4-BE49-F238E27FC236}">
                    <a16:creationId xmlns:a16="http://schemas.microsoft.com/office/drawing/2014/main" xmlns="" id="{76ECEECB-5D61-4168-A4C9-34937C95938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3" name="íṣľîďê">
              <a:extLst>
                <a:ext uri="{FF2B5EF4-FFF2-40B4-BE49-F238E27FC236}">
                  <a16:creationId xmlns:a16="http://schemas.microsoft.com/office/drawing/2014/main" xmlns="" id="{48B5F9B6-C7FB-4CEE-86B2-4FAF66D1E2CA}"/>
                </a:ext>
              </a:extLst>
            </p:cNvPr>
            <p:cNvGrpSpPr/>
            <p:nvPr/>
          </p:nvGrpSpPr>
          <p:grpSpPr>
            <a:xfrm>
              <a:off x="3405586" y="2709000"/>
              <a:ext cx="2645166" cy="1620000"/>
              <a:chOff x="8272811" y="1138455"/>
              <a:chExt cx="3258525" cy="1839228"/>
            </a:xfrm>
          </p:grpSpPr>
          <p:sp>
            <p:nvSpPr>
              <p:cNvPr id="50" name="ïṩliďê">
                <a:extLst>
                  <a:ext uri="{FF2B5EF4-FFF2-40B4-BE49-F238E27FC236}">
                    <a16:creationId xmlns:a16="http://schemas.microsoft.com/office/drawing/2014/main" xmlns="" id="{D2C4C81F-F6D3-41C7-8E9A-BD9E6A711D0F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ïṥḷîďè">
                <a:extLst>
                  <a:ext uri="{FF2B5EF4-FFF2-40B4-BE49-F238E27FC236}">
                    <a16:creationId xmlns:a16="http://schemas.microsoft.com/office/drawing/2014/main" xmlns="" id="{E2124C9B-FF2C-49C9-9B57-607B49123244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4" name="íŝḷïḑe">
              <a:extLst>
                <a:ext uri="{FF2B5EF4-FFF2-40B4-BE49-F238E27FC236}">
                  <a16:creationId xmlns:a16="http://schemas.microsoft.com/office/drawing/2014/main" xmlns="" id="{C15FB0EC-7469-4AE9-8EA4-8D805012198E}"/>
                </a:ext>
              </a:extLst>
            </p:cNvPr>
            <p:cNvGrpSpPr/>
            <p:nvPr/>
          </p:nvGrpSpPr>
          <p:grpSpPr>
            <a:xfrm>
              <a:off x="6141247" y="2709000"/>
              <a:ext cx="2645166" cy="1620000"/>
              <a:chOff x="8272811" y="1138455"/>
              <a:chExt cx="3258525" cy="1839228"/>
            </a:xfrm>
          </p:grpSpPr>
          <p:sp>
            <p:nvSpPr>
              <p:cNvPr id="48" name="îṡḻíḋe">
                <a:extLst>
                  <a:ext uri="{FF2B5EF4-FFF2-40B4-BE49-F238E27FC236}">
                    <a16:creationId xmlns:a16="http://schemas.microsoft.com/office/drawing/2014/main" xmlns="" id="{83CAD913-B5D5-43BE-B990-22619C96558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îŝļidè">
                <a:extLst>
                  <a:ext uri="{FF2B5EF4-FFF2-40B4-BE49-F238E27FC236}">
                    <a16:creationId xmlns:a16="http://schemas.microsoft.com/office/drawing/2014/main" xmlns="" id="{A2240C08-31CE-440A-B5FA-AF5EF19EBB5E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5" name="íŝliḍè">
              <a:extLst>
                <a:ext uri="{FF2B5EF4-FFF2-40B4-BE49-F238E27FC236}">
                  <a16:creationId xmlns:a16="http://schemas.microsoft.com/office/drawing/2014/main" xmlns="" id="{AD6F6550-3FC2-444C-89C0-ADA0DCF9A76D}"/>
                </a:ext>
              </a:extLst>
            </p:cNvPr>
            <p:cNvGrpSpPr/>
            <p:nvPr/>
          </p:nvGrpSpPr>
          <p:grpSpPr>
            <a:xfrm>
              <a:off x="8876909" y="2709000"/>
              <a:ext cx="2645166" cy="1620000"/>
              <a:chOff x="8272811" y="1138455"/>
              <a:chExt cx="3258525" cy="1839228"/>
            </a:xfrm>
          </p:grpSpPr>
          <p:sp>
            <p:nvSpPr>
              <p:cNvPr id="46" name="îṣľîḓè">
                <a:extLst>
                  <a:ext uri="{FF2B5EF4-FFF2-40B4-BE49-F238E27FC236}">
                    <a16:creationId xmlns:a16="http://schemas.microsoft.com/office/drawing/2014/main" xmlns="" id="{9622D48A-34B3-4BC0-B2D6-BCE618E9A8C7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iṡḻïdê">
                <a:extLst>
                  <a:ext uri="{FF2B5EF4-FFF2-40B4-BE49-F238E27FC236}">
                    <a16:creationId xmlns:a16="http://schemas.microsoft.com/office/drawing/2014/main" xmlns="" id="{DEE672FB-BD80-451D-831C-D48C13999F1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26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ff425fa-a67e-4068-b902-2ff2cb6e0c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5662DE-1B32-4869-B3BF-7A9C42D5BF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069" y="1232958"/>
            <a:ext cx="10841427" cy="4841898"/>
            <a:chOff x="679069" y="1232958"/>
            <a:chExt cx="10841427" cy="4841898"/>
          </a:xfrm>
        </p:grpSpPr>
        <p:sp>
          <p:nvSpPr>
            <p:cNvPr id="6" name="î$ḷíḍé">
              <a:extLst>
                <a:ext uri="{FF2B5EF4-FFF2-40B4-BE49-F238E27FC236}">
                  <a16:creationId xmlns:a16="http://schemas.microsoft.com/office/drawing/2014/main" xmlns="" id="{88CEE532-2256-458E-A710-FC98808C9A3E}"/>
                </a:ext>
              </a:extLst>
            </p:cNvPr>
            <p:cNvSpPr txBox="1"/>
            <p:nvPr/>
          </p:nvSpPr>
          <p:spPr>
            <a:xfrm>
              <a:off x="679069" y="1585184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7" name="íṥlïḋê">
              <a:extLst>
                <a:ext uri="{FF2B5EF4-FFF2-40B4-BE49-F238E27FC236}">
                  <a16:creationId xmlns:a16="http://schemas.microsoft.com/office/drawing/2014/main" xmlns="" id="{4B1BB5DA-6C18-4630-8384-FC29F91CBA6D}"/>
                </a:ext>
              </a:extLst>
            </p:cNvPr>
            <p:cNvSpPr txBox="1"/>
            <p:nvPr/>
          </p:nvSpPr>
          <p:spPr>
            <a:xfrm>
              <a:off x="679069" y="1918887"/>
              <a:ext cx="2466008" cy="486246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s1íḓè">
              <a:extLst>
                <a:ext uri="{FF2B5EF4-FFF2-40B4-BE49-F238E27FC236}">
                  <a16:creationId xmlns:a16="http://schemas.microsoft.com/office/drawing/2014/main" xmlns="" id="{48EC9F5E-CF6D-4DF2-8C72-A687D056C749}"/>
                </a:ext>
              </a:extLst>
            </p:cNvPr>
            <p:cNvSpPr txBox="1"/>
            <p:nvPr/>
          </p:nvSpPr>
          <p:spPr>
            <a:xfrm>
              <a:off x="679069" y="3884273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indent="0" algn="r">
                <a:buNone/>
              </a:pPr>
              <a:r>
                <a:rPr lang="en-US" b="1" dirty="0"/>
                <a:t>T</a:t>
              </a:r>
              <a:r>
                <a:rPr lang="en-US" altLang="zh-CN" b="1" dirty="0"/>
                <a:t>ext Here</a:t>
              </a:r>
              <a:endParaRPr lang="en-US" b="1" dirty="0"/>
            </a:p>
          </p:txBody>
        </p:sp>
        <p:sp>
          <p:nvSpPr>
            <p:cNvPr id="9" name="ïSḷîḋe">
              <a:extLst>
                <a:ext uri="{FF2B5EF4-FFF2-40B4-BE49-F238E27FC236}">
                  <a16:creationId xmlns:a16="http://schemas.microsoft.com/office/drawing/2014/main" xmlns="" id="{0CBD3FAD-B67A-465E-BCB2-2DAE83F40309}"/>
                </a:ext>
              </a:extLst>
            </p:cNvPr>
            <p:cNvSpPr txBox="1"/>
            <p:nvPr/>
          </p:nvSpPr>
          <p:spPr>
            <a:xfrm>
              <a:off x="679069" y="4217974"/>
              <a:ext cx="2466008" cy="631137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sḷïḓè">
              <a:extLst>
                <a:ext uri="{FF2B5EF4-FFF2-40B4-BE49-F238E27FC236}">
                  <a16:creationId xmlns:a16="http://schemas.microsoft.com/office/drawing/2014/main" xmlns="" id="{4514FC48-F0AA-4EC7-99DA-5575951549E6}"/>
                </a:ext>
              </a:extLst>
            </p:cNvPr>
            <p:cNvSpPr txBox="1"/>
            <p:nvPr/>
          </p:nvSpPr>
          <p:spPr>
            <a:xfrm>
              <a:off x="9054496" y="4217974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ś1îďè">
              <a:extLst>
                <a:ext uri="{FF2B5EF4-FFF2-40B4-BE49-F238E27FC236}">
                  <a16:creationId xmlns:a16="http://schemas.microsoft.com/office/drawing/2014/main" xmlns="" id="{643DC536-D8ED-4638-9739-857C050F3CA5}"/>
                </a:ext>
              </a:extLst>
            </p:cNvPr>
            <p:cNvSpPr txBox="1"/>
            <p:nvPr/>
          </p:nvSpPr>
          <p:spPr>
            <a:xfrm>
              <a:off x="9054496" y="4551676"/>
              <a:ext cx="2466000" cy="520211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S1îḋè">
              <a:extLst>
                <a:ext uri="{FF2B5EF4-FFF2-40B4-BE49-F238E27FC236}">
                  <a16:creationId xmlns:a16="http://schemas.microsoft.com/office/drawing/2014/main" xmlns="" id="{7F9A561F-1BB2-4D42-AFBA-45E860FA090F}"/>
                </a:ext>
              </a:extLst>
            </p:cNvPr>
            <p:cNvSpPr txBox="1"/>
            <p:nvPr/>
          </p:nvSpPr>
          <p:spPr>
            <a:xfrm>
              <a:off x="9054496" y="1742149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3" name="îṥļïḓé">
              <a:extLst>
                <a:ext uri="{FF2B5EF4-FFF2-40B4-BE49-F238E27FC236}">
                  <a16:creationId xmlns:a16="http://schemas.microsoft.com/office/drawing/2014/main" xmlns="" id="{C56C5AE4-E743-4489-B72C-9BE2B2BE2518}"/>
                </a:ext>
              </a:extLst>
            </p:cNvPr>
            <p:cNvSpPr txBox="1"/>
            <p:nvPr/>
          </p:nvSpPr>
          <p:spPr>
            <a:xfrm>
              <a:off x="9054496" y="2075851"/>
              <a:ext cx="2466000" cy="527826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î$ľíḋe">
              <a:extLst>
                <a:ext uri="{FF2B5EF4-FFF2-40B4-BE49-F238E27FC236}">
                  <a16:creationId xmlns:a16="http://schemas.microsoft.com/office/drawing/2014/main" xmlns="" id="{FBF94283-979B-47B8-AE02-C6DDF256D908}"/>
                </a:ext>
              </a:extLst>
            </p:cNvPr>
            <p:cNvGrpSpPr/>
            <p:nvPr/>
          </p:nvGrpSpPr>
          <p:grpSpPr>
            <a:xfrm>
              <a:off x="3674601" y="1232958"/>
              <a:ext cx="4842799" cy="4841898"/>
              <a:chOff x="3666349" y="1219203"/>
              <a:chExt cx="4842799" cy="4841898"/>
            </a:xfrm>
          </p:grpSpPr>
          <p:sp>
            <p:nvSpPr>
              <p:cNvPr id="19" name="ïS1ïdè">
                <a:extLst>
                  <a:ext uri="{FF2B5EF4-FFF2-40B4-BE49-F238E27FC236}">
                    <a16:creationId xmlns:a16="http://schemas.microsoft.com/office/drawing/2014/main" xmlns="" id="{DEF562E9-FCCF-4D23-A3C0-B85001E12127}"/>
                  </a:ext>
                </a:extLst>
              </p:cNvPr>
              <p:cNvSpPr/>
              <p:nvPr/>
            </p:nvSpPr>
            <p:spPr bwMode="auto">
              <a:xfrm rot="19397468">
                <a:off x="4271965" y="1219203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sḻïḓè">
                <a:extLst>
                  <a:ext uri="{FF2B5EF4-FFF2-40B4-BE49-F238E27FC236}">
                    <a16:creationId xmlns:a16="http://schemas.microsoft.com/office/drawing/2014/main" xmlns="" id="{A112CED6-8F44-41BD-B851-ADECE9B3F269}"/>
                  </a:ext>
                </a:extLst>
              </p:cNvPr>
              <p:cNvSpPr txBox="1"/>
              <p:nvPr/>
            </p:nvSpPr>
            <p:spPr>
              <a:xfrm>
                <a:off x="5159937" y="1965853"/>
                <a:ext cx="6976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6000" b="1" dirty="0">
                    <a:solidFill>
                      <a:srgbClr val="FFFFFF"/>
                    </a:solidFill>
                  </a:rPr>
                  <a:t>S</a:t>
                </a:r>
              </a:p>
            </p:txBody>
          </p:sp>
          <p:sp>
            <p:nvSpPr>
              <p:cNvPr id="21" name="ïṣḻïḋê">
                <a:extLst>
                  <a:ext uri="{FF2B5EF4-FFF2-40B4-BE49-F238E27FC236}">
                    <a16:creationId xmlns:a16="http://schemas.microsoft.com/office/drawing/2014/main" xmlns="" id="{BAA4CDBF-A230-4259-9121-513C36C2143C}"/>
                  </a:ext>
                </a:extLst>
              </p:cNvPr>
              <p:cNvSpPr/>
              <p:nvPr/>
            </p:nvSpPr>
            <p:spPr bwMode="auto">
              <a:xfrm rot="3202081">
                <a:off x="6017879" y="1803638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ṥlîḓé">
                <a:extLst>
                  <a:ext uri="{FF2B5EF4-FFF2-40B4-BE49-F238E27FC236}">
                    <a16:creationId xmlns:a16="http://schemas.microsoft.com/office/drawing/2014/main" xmlns="" id="{4082A4C4-9A21-4C9A-A3B9-2D75545357AC}"/>
                  </a:ext>
                </a:extLst>
              </p:cNvPr>
              <p:cNvSpPr txBox="1"/>
              <p:nvPr/>
            </p:nvSpPr>
            <p:spPr>
              <a:xfrm>
                <a:off x="6799090" y="2550451"/>
                <a:ext cx="9108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W</a:t>
                </a:r>
              </a:p>
            </p:txBody>
          </p:sp>
          <p:sp>
            <p:nvSpPr>
              <p:cNvPr id="23" name="í$ḻíďé">
                <a:extLst>
                  <a:ext uri="{FF2B5EF4-FFF2-40B4-BE49-F238E27FC236}">
                    <a16:creationId xmlns:a16="http://schemas.microsoft.com/office/drawing/2014/main" xmlns="" id="{29D9B527-BEB4-413E-AAD8-610A7E4FA46C}"/>
                  </a:ext>
                </a:extLst>
              </p:cNvPr>
              <p:cNvSpPr/>
              <p:nvPr/>
            </p:nvSpPr>
            <p:spPr bwMode="auto">
              <a:xfrm rot="8579122">
                <a:off x="5429041" y="3552139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ŝľiḓé">
                <a:extLst>
                  <a:ext uri="{FF2B5EF4-FFF2-40B4-BE49-F238E27FC236}">
                    <a16:creationId xmlns:a16="http://schemas.microsoft.com/office/drawing/2014/main" xmlns="" id="{0919D0C0-AA3B-481E-B263-4D3659927997}"/>
                  </a:ext>
                </a:extLst>
              </p:cNvPr>
              <p:cNvSpPr txBox="1"/>
              <p:nvPr/>
            </p:nvSpPr>
            <p:spPr>
              <a:xfrm>
                <a:off x="6274533" y="4298789"/>
                <a:ext cx="782586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O</a:t>
                </a:r>
              </a:p>
            </p:txBody>
          </p:sp>
          <p:sp>
            <p:nvSpPr>
              <p:cNvPr id="25" name="íṧlîdê">
                <a:extLst>
                  <a:ext uri="{FF2B5EF4-FFF2-40B4-BE49-F238E27FC236}">
                    <a16:creationId xmlns:a16="http://schemas.microsoft.com/office/drawing/2014/main" xmlns="" id="{6C348C5C-B1F4-42AC-9D6E-FEBBC784E1B5}"/>
                  </a:ext>
                </a:extLst>
              </p:cNvPr>
              <p:cNvSpPr/>
              <p:nvPr/>
            </p:nvSpPr>
            <p:spPr bwMode="auto">
              <a:xfrm rot="13978264">
                <a:off x="3684368" y="2979649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lïḓé">
                <a:extLst>
                  <a:ext uri="{FF2B5EF4-FFF2-40B4-BE49-F238E27FC236}">
                    <a16:creationId xmlns:a16="http://schemas.microsoft.com/office/drawing/2014/main" xmlns="" id="{74D45F41-08E4-4392-A18A-6C6280F523D7}"/>
                  </a:ext>
                </a:extLst>
              </p:cNvPr>
              <p:cNvSpPr txBox="1"/>
              <p:nvPr/>
            </p:nvSpPr>
            <p:spPr>
              <a:xfrm>
                <a:off x="4593820" y="3726462"/>
                <a:ext cx="654345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T</a:t>
                </a:r>
              </a:p>
            </p:txBody>
          </p:sp>
        </p:grpSp>
        <p:sp>
          <p:nvSpPr>
            <p:cNvPr id="15" name="îṥlîde">
              <a:extLst>
                <a:ext uri="{FF2B5EF4-FFF2-40B4-BE49-F238E27FC236}">
                  <a16:creationId xmlns:a16="http://schemas.microsoft.com/office/drawing/2014/main" xmlns="" id="{8C348F24-E402-4A16-8FBA-E5C524578A28}"/>
                </a:ext>
              </a:extLst>
            </p:cNvPr>
            <p:cNvSpPr/>
            <p:nvPr/>
          </p:nvSpPr>
          <p:spPr bwMode="auto">
            <a:xfrm>
              <a:off x="3174652" y="1719000"/>
              <a:ext cx="389106" cy="391232"/>
            </a:xfrm>
            <a:custGeom>
              <a:avLst/>
              <a:gdLst>
                <a:gd name="T0" fmla="*/ 180 w 270"/>
                <a:gd name="T1" fmla="*/ 136 h 271"/>
                <a:gd name="T2" fmla="*/ 167 w 270"/>
                <a:gd name="T3" fmla="*/ 167 h 271"/>
                <a:gd name="T4" fmla="*/ 135 w 270"/>
                <a:gd name="T5" fmla="*/ 181 h 271"/>
                <a:gd name="T6" fmla="*/ 103 w 270"/>
                <a:gd name="T7" fmla="*/ 167 h 271"/>
                <a:gd name="T8" fmla="*/ 90 w 270"/>
                <a:gd name="T9" fmla="*/ 136 h 271"/>
                <a:gd name="T10" fmla="*/ 103 w 270"/>
                <a:gd name="T11" fmla="*/ 104 h 271"/>
                <a:gd name="T12" fmla="*/ 135 w 270"/>
                <a:gd name="T13" fmla="*/ 90 h 271"/>
                <a:gd name="T14" fmla="*/ 167 w 270"/>
                <a:gd name="T15" fmla="*/ 104 h 271"/>
                <a:gd name="T16" fmla="*/ 180 w 270"/>
                <a:gd name="T17" fmla="*/ 136 h 271"/>
                <a:gd name="T18" fmla="*/ 203 w 270"/>
                <a:gd name="T19" fmla="*/ 136 h 271"/>
                <a:gd name="T20" fmla="*/ 183 w 270"/>
                <a:gd name="T21" fmla="*/ 88 h 271"/>
                <a:gd name="T22" fmla="*/ 135 w 270"/>
                <a:gd name="T23" fmla="*/ 68 h 271"/>
                <a:gd name="T24" fmla="*/ 87 w 270"/>
                <a:gd name="T25" fmla="*/ 88 h 271"/>
                <a:gd name="T26" fmla="*/ 68 w 270"/>
                <a:gd name="T27" fmla="*/ 136 h 271"/>
                <a:gd name="T28" fmla="*/ 87 w 270"/>
                <a:gd name="T29" fmla="*/ 183 h 271"/>
                <a:gd name="T30" fmla="*/ 135 w 270"/>
                <a:gd name="T31" fmla="*/ 203 h 271"/>
                <a:gd name="T32" fmla="*/ 183 w 270"/>
                <a:gd name="T33" fmla="*/ 183 h 271"/>
                <a:gd name="T34" fmla="*/ 203 w 270"/>
                <a:gd name="T35" fmla="*/ 136 h 271"/>
                <a:gd name="T36" fmla="*/ 225 w 270"/>
                <a:gd name="T37" fmla="*/ 136 h 271"/>
                <a:gd name="T38" fmla="*/ 199 w 270"/>
                <a:gd name="T39" fmla="*/ 199 h 271"/>
                <a:gd name="T40" fmla="*/ 135 w 270"/>
                <a:gd name="T41" fmla="*/ 226 h 271"/>
                <a:gd name="T42" fmla="*/ 72 w 270"/>
                <a:gd name="T43" fmla="*/ 199 h 271"/>
                <a:gd name="T44" fmla="*/ 45 w 270"/>
                <a:gd name="T45" fmla="*/ 136 h 271"/>
                <a:gd name="T46" fmla="*/ 72 w 270"/>
                <a:gd name="T47" fmla="*/ 72 h 271"/>
                <a:gd name="T48" fmla="*/ 135 w 270"/>
                <a:gd name="T49" fmla="*/ 45 h 271"/>
                <a:gd name="T50" fmla="*/ 199 w 270"/>
                <a:gd name="T51" fmla="*/ 72 h 271"/>
                <a:gd name="T52" fmla="*/ 225 w 270"/>
                <a:gd name="T53" fmla="*/ 136 h 271"/>
                <a:gd name="T54" fmla="*/ 248 w 270"/>
                <a:gd name="T55" fmla="*/ 136 h 271"/>
                <a:gd name="T56" fmla="*/ 239 w 270"/>
                <a:gd name="T57" fmla="*/ 92 h 271"/>
                <a:gd name="T58" fmla="*/ 215 w 270"/>
                <a:gd name="T59" fmla="*/ 56 h 271"/>
                <a:gd name="T60" fmla="*/ 179 w 270"/>
                <a:gd name="T61" fmla="*/ 32 h 271"/>
                <a:gd name="T62" fmla="*/ 135 w 270"/>
                <a:gd name="T63" fmla="*/ 23 h 271"/>
                <a:gd name="T64" fmla="*/ 91 w 270"/>
                <a:gd name="T65" fmla="*/ 32 h 271"/>
                <a:gd name="T66" fmla="*/ 56 w 270"/>
                <a:gd name="T67" fmla="*/ 56 h 271"/>
                <a:gd name="T68" fmla="*/ 32 w 270"/>
                <a:gd name="T69" fmla="*/ 92 h 271"/>
                <a:gd name="T70" fmla="*/ 23 w 270"/>
                <a:gd name="T71" fmla="*/ 136 h 271"/>
                <a:gd name="T72" fmla="*/ 32 w 270"/>
                <a:gd name="T73" fmla="*/ 179 h 271"/>
                <a:gd name="T74" fmla="*/ 56 w 270"/>
                <a:gd name="T75" fmla="*/ 215 h 271"/>
                <a:gd name="T76" fmla="*/ 91 w 270"/>
                <a:gd name="T77" fmla="*/ 239 h 271"/>
                <a:gd name="T78" fmla="*/ 135 w 270"/>
                <a:gd name="T79" fmla="*/ 248 h 271"/>
                <a:gd name="T80" fmla="*/ 179 w 270"/>
                <a:gd name="T81" fmla="*/ 239 h 271"/>
                <a:gd name="T82" fmla="*/ 215 w 270"/>
                <a:gd name="T83" fmla="*/ 215 h 271"/>
                <a:gd name="T84" fmla="*/ 239 w 270"/>
                <a:gd name="T85" fmla="*/ 179 h 271"/>
                <a:gd name="T86" fmla="*/ 248 w 270"/>
                <a:gd name="T87" fmla="*/ 136 h 271"/>
                <a:gd name="T88" fmla="*/ 270 w 270"/>
                <a:gd name="T89" fmla="*/ 136 h 271"/>
                <a:gd name="T90" fmla="*/ 252 w 270"/>
                <a:gd name="T91" fmla="*/ 203 h 271"/>
                <a:gd name="T92" fmla="*/ 203 w 270"/>
                <a:gd name="T93" fmla="*/ 253 h 271"/>
                <a:gd name="T94" fmla="*/ 135 w 270"/>
                <a:gd name="T95" fmla="*/ 271 h 271"/>
                <a:gd name="T96" fmla="*/ 67 w 270"/>
                <a:gd name="T97" fmla="*/ 253 h 271"/>
                <a:gd name="T98" fmla="*/ 18 w 270"/>
                <a:gd name="T99" fmla="*/ 203 h 271"/>
                <a:gd name="T100" fmla="*/ 0 w 270"/>
                <a:gd name="T101" fmla="*/ 136 h 271"/>
                <a:gd name="T102" fmla="*/ 18 w 270"/>
                <a:gd name="T103" fmla="*/ 68 h 271"/>
                <a:gd name="T104" fmla="*/ 67 w 270"/>
                <a:gd name="T105" fmla="*/ 19 h 271"/>
                <a:gd name="T106" fmla="*/ 135 w 270"/>
                <a:gd name="T107" fmla="*/ 0 h 271"/>
                <a:gd name="T108" fmla="*/ 203 w 270"/>
                <a:gd name="T109" fmla="*/ 19 h 271"/>
                <a:gd name="T110" fmla="*/ 252 w 270"/>
                <a:gd name="T111" fmla="*/ 68 h 271"/>
                <a:gd name="T112" fmla="*/ 270 w 270"/>
                <a:gd name="T113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" h="271">
                  <a:moveTo>
                    <a:pt x="180" y="136"/>
                  </a:moveTo>
                  <a:cubicBezTo>
                    <a:pt x="180" y="148"/>
                    <a:pt x="176" y="159"/>
                    <a:pt x="167" y="167"/>
                  </a:cubicBezTo>
                  <a:cubicBezTo>
                    <a:pt x="158" y="176"/>
                    <a:pt x="148" y="181"/>
                    <a:pt x="135" y="181"/>
                  </a:cubicBezTo>
                  <a:cubicBezTo>
                    <a:pt x="123" y="181"/>
                    <a:pt x="112" y="176"/>
                    <a:pt x="103" y="167"/>
                  </a:cubicBezTo>
                  <a:cubicBezTo>
                    <a:pt x="95" y="159"/>
                    <a:pt x="90" y="148"/>
                    <a:pt x="90" y="136"/>
                  </a:cubicBezTo>
                  <a:cubicBezTo>
                    <a:pt x="90" y="123"/>
                    <a:pt x="95" y="113"/>
                    <a:pt x="103" y="104"/>
                  </a:cubicBezTo>
                  <a:cubicBezTo>
                    <a:pt x="112" y="95"/>
                    <a:pt x="123" y="90"/>
                    <a:pt x="135" y="90"/>
                  </a:cubicBezTo>
                  <a:cubicBezTo>
                    <a:pt x="148" y="90"/>
                    <a:pt x="158" y="95"/>
                    <a:pt x="167" y="104"/>
                  </a:cubicBezTo>
                  <a:cubicBezTo>
                    <a:pt x="176" y="113"/>
                    <a:pt x="180" y="123"/>
                    <a:pt x="180" y="136"/>
                  </a:cubicBezTo>
                  <a:close/>
                  <a:moveTo>
                    <a:pt x="203" y="136"/>
                  </a:moveTo>
                  <a:cubicBezTo>
                    <a:pt x="203" y="117"/>
                    <a:pt x="196" y="101"/>
                    <a:pt x="183" y="88"/>
                  </a:cubicBezTo>
                  <a:cubicBezTo>
                    <a:pt x="170" y="75"/>
                    <a:pt x="154" y="68"/>
                    <a:pt x="135" y="68"/>
                  </a:cubicBezTo>
                  <a:cubicBezTo>
                    <a:pt x="117" y="68"/>
                    <a:pt x="101" y="75"/>
                    <a:pt x="87" y="88"/>
                  </a:cubicBezTo>
                  <a:cubicBezTo>
                    <a:pt x="74" y="101"/>
                    <a:pt x="68" y="117"/>
                    <a:pt x="68" y="136"/>
                  </a:cubicBezTo>
                  <a:cubicBezTo>
                    <a:pt x="68" y="154"/>
                    <a:pt x="74" y="170"/>
                    <a:pt x="87" y="183"/>
                  </a:cubicBezTo>
                  <a:cubicBezTo>
                    <a:pt x="101" y="197"/>
                    <a:pt x="117" y="203"/>
                    <a:pt x="135" y="203"/>
                  </a:cubicBezTo>
                  <a:cubicBezTo>
                    <a:pt x="154" y="203"/>
                    <a:pt x="170" y="197"/>
                    <a:pt x="183" y="183"/>
                  </a:cubicBezTo>
                  <a:cubicBezTo>
                    <a:pt x="196" y="170"/>
                    <a:pt x="203" y="154"/>
                    <a:pt x="203" y="136"/>
                  </a:cubicBezTo>
                  <a:close/>
                  <a:moveTo>
                    <a:pt x="225" y="136"/>
                  </a:moveTo>
                  <a:cubicBezTo>
                    <a:pt x="225" y="160"/>
                    <a:pt x="217" y="182"/>
                    <a:pt x="199" y="199"/>
                  </a:cubicBezTo>
                  <a:cubicBezTo>
                    <a:pt x="181" y="217"/>
                    <a:pt x="160" y="226"/>
                    <a:pt x="135" y="226"/>
                  </a:cubicBezTo>
                  <a:cubicBezTo>
                    <a:pt x="110" y="226"/>
                    <a:pt x="89" y="217"/>
                    <a:pt x="72" y="199"/>
                  </a:cubicBezTo>
                  <a:cubicBezTo>
                    <a:pt x="54" y="182"/>
                    <a:pt x="45" y="160"/>
                    <a:pt x="45" y="136"/>
                  </a:cubicBezTo>
                  <a:cubicBezTo>
                    <a:pt x="45" y="111"/>
                    <a:pt x="54" y="89"/>
                    <a:pt x="72" y="72"/>
                  </a:cubicBezTo>
                  <a:cubicBezTo>
                    <a:pt x="89" y="54"/>
                    <a:pt x="110" y="45"/>
                    <a:pt x="135" y="45"/>
                  </a:cubicBezTo>
                  <a:cubicBezTo>
                    <a:pt x="160" y="45"/>
                    <a:pt x="181" y="54"/>
                    <a:pt x="199" y="72"/>
                  </a:cubicBezTo>
                  <a:cubicBezTo>
                    <a:pt x="217" y="89"/>
                    <a:pt x="225" y="111"/>
                    <a:pt x="225" y="136"/>
                  </a:cubicBezTo>
                  <a:close/>
                  <a:moveTo>
                    <a:pt x="248" y="136"/>
                  </a:moveTo>
                  <a:cubicBezTo>
                    <a:pt x="248" y="120"/>
                    <a:pt x="245" y="106"/>
                    <a:pt x="239" y="92"/>
                  </a:cubicBezTo>
                  <a:cubicBezTo>
                    <a:pt x="233" y="78"/>
                    <a:pt x="225" y="66"/>
                    <a:pt x="215" y="56"/>
                  </a:cubicBezTo>
                  <a:cubicBezTo>
                    <a:pt x="205" y="46"/>
                    <a:pt x="193" y="38"/>
                    <a:pt x="179" y="32"/>
                  </a:cubicBezTo>
                  <a:cubicBezTo>
                    <a:pt x="165" y="26"/>
                    <a:pt x="150" y="23"/>
                    <a:pt x="135" y="23"/>
                  </a:cubicBezTo>
                  <a:cubicBezTo>
                    <a:pt x="120" y="23"/>
                    <a:pt x="105" y="26"/>
                    <a:pt x="91" y="32"/>
                  </a:cubicBezTo>
                  <a:cubicBezTo>
                    <a:pt x="78" y="38"/>
                    <a:pt x="66" y="46"/>
                    <a:pt x="56" y="56"/>
                  </a:cubicBezTo>
                  <a:cubicBezTo>
                    <a:pt x="46" y="66"/>
                    <a:pt x="38" y="78"/>
                    <a:pt x="32" y="92"/>
                  </a:cubicBezTo>
                  <a:cubicBezTo>
                    <a:pt x="26" y="106"/>
                    <a:pt x="23" y="120"/>
                    <a:pt x="23" y="136"/>
                  </a:cubicBezTo>
                  <a:cubicBezTo>
                    <a:pt x="23" y="151"/>
                    <a:pt x="26" y="165"/>
                    <a:pt x="32" y="179"/>
                  </a:cubicBezTo>
                  <a:cubicBezTo>
                    <a:pt x="38" y="193"/>
                    <a:pt x="46" y="205"/>
                    <a:pt x="56" y="215"/>
                  </a:cubicBezTo>
                  <a:cubicBezTo>
                    <a:pt x="66" y="225"/>
                    <a:pt x="78" y="233"/>
                    <a:pt x="91" y="239"/>
                  </a:cubicBezTo>
                  <a:cubicBezTo>
                    <a:pt x="105" y="245"/>
                    <a:pt x="120" y="248"/>
                    <a:pt x="135" y="248"/>
                  </a:cubicBezTo>
                  <a:cubicBezTo>
                    <a:pt x="150" y="248"/>
                    <a:pt x="165" y="245"/>
                    <a:pt x="179" y="239"/>
                  </a:cubicBezTo>
                  <a:cubicBezTo>
                    <a:pt x="193" y="233"/>
                    <a:pt x="205" y="225"/>
                    <a:pt x="215" y="215"/>
                  </a:cubicBezTo>
                  <a:cubicBezTo>
                    <a:pt x="225" y="205"/>
                    <a:pt x="233" y="193"/>
                    <a:pt x="239" y="179"/>
                  </a:cubicBezTo>
                  <a:cubicBezTo>
                    <a:pt x="245" y="165"/>
                    <a:pt x="248" y="151"/>
                    <a:pt x="248" y="136"/>
                  </a:cubicBezTo>
                  <a:close/>
                  <a:moveTo>
                    <a:pt x="270" y="136"/>
                  </a:moveTo>
                  <a:cubicBezTo>
                    <a:pt x="270" y="160"/>
                    <a:pt x="264" y="183"/>
                    <a:pt x="252" y="203"/>
                  </a:cubicBezTo>
                  <a:cubicBezTo>
                    <a:pt x="240" y="224"/>
                    <a:pt x="224" y="241"/>
                    <a:pt x="203" y="253"/>
                  </a:cubicBezTo>
                  <a:cubicBezTo>
                    <a:pt x="182" y="265"/>
                    <a:pt x="160" y="271"/>
                    <a:pt x="135" y="271"/>
                  </a:cubicBezTo>
                  <a:cubicBezTo>
                    <a:pt x="111" y="271"/>
                    <a:pt x="88" y="265"/>
                    <a:pt x="67" y="253"/>
                  </a:cubicBezTo>
                  <a:cubicBezTo>
                    <a:pt x="47" y="241"/>
                    <a:pt x="30" y="224"/>
                    <a:pt x="18" y="203"/>
                  </a:cubicBezTo>
                  <a:cubicBezTo>
                    <a:pt x="6" y="183"/>
                    <a:pt x="0" y="160"/>
                    <a:pt x="0" y="136"/>
                  </a:cubicBezTo>
                  <a:cubicBezTo>
                    <a:pt x="0" y="111"/>
                    <a:pt x="6" y="88"/>
                    <a:pt x="18" y="68"/>
                  </a:cubicBezTo>
                  <a:cubicBezTo>
                    <a:pt x="30" y="47"/>
                    <a:pt x="47" y="31"/>
                    <a:pt x="67" y="19"/>
                  </a:cubicBezTo>
                  <a:cubicBezTo>
                    <a:pt x="88" y="6"/>
                    <a:pt x="111" y="0"/>
                    <a:pt x="135" y="0"/>
                  </a:cubicBezTo>
                  <a:cubicBezTo>
                    <a:pt x="160" y="0"/>
                    <a:pt x="182" y="6"/>
                    <a:pt x="203" y="19"/>
                  </a:cubicBezTo>
                  <a:cubicBezTo>
                    <a:pt x="224" y="31"/>
                    <a:pt x="240" y="47"/>
                    <a:pt x="252" y="68"/>
                  </a:cubicBezTo>
                  <a:cubicBezTo>
                    <a:pt x="264" y="88"/>
                    <a:pt x="270" y="111"/>
                    <a:pt x="270" y="1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ḍê">
              <a:extLst>
                <a:ext uri="{FF2B5EF4-FFF2-40B4-BE49-F238E27FC236}">
                  <a16:creationId xmlns:a16="http://schemas.microsoft.com/office/drawing/2014/main" xmlns="" id="{98B56238-BD0F-4635-B58B-9E9CC397BAA1}"/>
                </a:ext>
              </a:extLst>
            </p:cNvPr>
            <p:cNvSpPr/>
            <p:nvPr/>
          </p:nvSpPr>
          <p:spPr bwMode="auto">
            <a:xfrm>
              <a:off x="3174652" y="4014000"/>
              <a:ext cx="461399" cy="463524"/>
            </a:xfrm>
            <a:custGeom>
              <a:avLst/>
              <a:gdLst>
                <a:gd name="T0" fmla="*/ 96 w 320"/>
                <a:gd name="T1" fmla="*/ 99 h 320"/>
                <a:gd name="T2" fmla="*/ 53 w 320"/>
                <a:gd name="T3" fmla="*/ 122 h 320"/>
                <a:gd name="T4" fmla="*/ 30 w 320"/>
                <a:gd name="T5" fmla="*/ 165 h 320"/>
                <a:gd name="T6" fmla="*/ 41 w 320"/>
                <a:gd name="T7" fmla="*/ 172 h 320"/>
                <a:gd name="T8" fmla="*/ 69 w 320"/>
                <a:gd name="T9" fmla="*/ 138 h 320"/>
                <a:gd name="T10" fmla="*/ 102 w 320"/>
                <a:gd name="T11" fmla="*/ 114 h 320"/>
                <a:gd name="T12" fmla="*/ 270 w 320"/>
                <a:gd name="T13" fmla="*/ 42 h 320"/>
                <a:gd name="T14" fmla="*/ 234 w 320"/>
                <a:gd name="T15" fmla="*/ 93 h 320"/>
                <a:gd name="T16" fmla="*/ 250 w 320"/>
                <a:gd name="T17" fmla="*/ 114 h 320"/>
                <a:gd name="T18" fmla="*/ 235 w 320"/>
                <a:gd name="T19" fmla="*/ 133 h 320"/>
                <a:gd name="T20" fmla="*/ 241 w 320"/>
                <a:gd name="T21" fmla="*/ 243 h 320"/>
                <a:gd name="T22" fmla="*/ 174 w 320"/>
                <a:gd name="T23" fmla="*/ 310 h 320"/>
                <a:gd name="T24" fmla="*/ 77 w 320"/>
                <a:gd name="T25" fmla="*/ 310 h 320"/>
                <a:gd name="T26" fmla="*/ 10 w 320"/>
                <a:gd name="T27" fmla="*/ 243 h 320"/>
                <a:gd name="T28" fmla="*/ 10 w 320"/>
                <a:gd name="T29" fmla="*/ 146 h 320"/>
                <a:gd name="T30" fmla="*/ 77 w 320"/>
                <a:gd name="T31" fmla="*/ 79 h 320"/>
                <a:gd name="T32" fmla="*/ 187 w 320"/>
                <a:gd name="T33" fmla="*/ 85 h 320"/>
                <a:gd name="T34" fmla="*/ 206 w 320"/>
                <a:gd name="T35" fmla="*/ 70 h 320"/>
                <a:gd name="T36" fmla="*/ 226 w 320"/>
                <a:gd name="T37" fmla="*/ 85 h 320"/>
                <a:gd name="T38" fmla="*/ 271 w 320"/>
                <a:gd name="T39" fmla="*/ 32 h 320"/>
                <a:gd name="T40" fmla="*/ 263 w 320"/>
                <a:gd name="T41" fmla="*/ 32 h 320"/>
                <a:gd name="T42" fmla="*/ 245 w 320"/>
                <a:gd name="T43" fmla="*/ 12 h 320"/>
                <a:gd name="T44" fmla="*/ 251 w 320"/>
                <a:gd name="T45" fmla="*/ 6 h 320"/>
                <a:gd name="T46" fmla="*/ 271 w 320"/>
                <a:gd name="T47" fmla="*/ 24 h 320"/>
                <a:gd name="T48" fmla="*/ 271 w 320"/>
                <a:gd name="T49" fmla="*/ 32 h 320"/>
                <a:gd name="T50" fmla="*/ 308 w 320"/>
                <a:gd name="T51" fmla="*/ 75 h 320"/>
                <a:gd name="T52" fmla="*/ 288 w 320"/>
                <a:gd name="T53" fmla="*/ 57 h 320"/>
                <a:gd name="T54" fmla="*/ 288 w 320"/>
                <a:gd name="T55" fmla="*/ 49 h 320"/>
                <a:gd name="T56" fmla="*/ 296 w 320"/>
                <a:gd name="T57" fmla="*/ 49 h 320"/>
                <a:gd name="T58" fmla="*/ 314 w 320"/>
                <a:gd name="T59" fmla="*/ 69 h 320"/>
                <a:gd name="T60" fmla="*/ 320 w 320"/>
                <a:gd name="T61" fmla="*/ 40 h 320"/>
                <a:gd name="T62" fmla="*/ 314 w 320"/>
                <a:gd name="T63" fmla="*/ 46 h 320"/>
                <a:gd name="T64" fmla="*/ 293 w 320"/>
                <a:gd name="T65" fmla="*/ 44 h 320"/>
                <a:gd name="T66" fmla="*/ 293 w 320"/>
                <a:gd name="T67" fmla="*/ 36 h 320"/>
                <a:gd name="T68" fmla="*/ 314 w 320"/>
                <a:gd name="T69" fmla="*/ 35 h 320"/>
                <a:gd name="T70" fmla="*/ 320 w 320"/>
                <a:gd name="T71" fmla="*/ 40 h 320"/>
                <a:gd name="T72" fmla="*/ 285 w 320"/>
                <a:gd name="T73" fmla="*/ 23 h 320"/>
                <a:gd name="T74" fmla="*/ 280 w 320"/>
                <a:gd name="T75" fmla="*/ 29 h 320"/>
                <a:gd name="T76" fmla="*/ 274 w 320"/>
                <a:gd name="T77" fmla="*/ 23 h 320"/>
                <a:gd name="T78" fmla="*/ 275 w 320"/>
                <a:gd name="T79" fmla="*/ 2 h 320"/>
                <a:gd name="T80" fmla="*/ 284 w 320"/>
                <a:gd name="T81" fmla="*/ 2 h 320"/>
                <a:gd name="T82" fmla="*/ 312 w 320"/>
                <a:gd name="T83" fmla="*/ 16 h 320"/>
                <a:gd name="T84" fmla="*/ 292 w 320"/>
                <a:gd name="T85" fmla="*/ 34 h 320"/>
                <a:gd name="T86" fmla="*/ 286 w 320"/>
                <a:gd name="T87" fmla="*/ 28 h 320"/>
                <a:gd name="T88" fmla="*/ 304 w 320"/>
                <a:gd name="T89" fmla="*/ 8 h 320"/>
                <a:gd name="T90" fmla="*/ 312 w 320"/>
                <a:gd name="T91" fmla="*/ 8 h 320"/>
                <a:gd name="T92" fmla="*/ 312 w 320"/>
                <a:gd name="T93" fmla="*/ 1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320">
                  <a:moveTo>
                    <a:pt x="102" y="105"/>
                  </a:moveTo>
                  <a:cubicBezTo>
                    <a:pt x="101" y="102"/>
                    <a:pt x="99" y="100"/>
                    <a:pt x="96" y="99"/>
                  </a:cubicBezTo>
                  <a:cubicBezTo>
                    <a:pt x="93" y="98"/>
                    <a:pt x="90" y="98"/>
                    <a:pt x="87" y="99"/>
                  </a:cubicBezTo>
                  <a:cubicBezTo>
                    <a:pt x="74" y="104"/>
                    <a:pt x="63" y="112"/>
                    <a:pt x="53" y="122"/>
                  </a:cubicBezTo>
                  <a:cubicBezTo>
                    <a:pt x="43" y="132"/>
                    <a:pt x="35" y="143"/>
                    <a:pt x="30" y="156"/>
                  </a:cubicBezTo>
                  <a:cubicBezTo>
                    <a:pt x="29" y="159"/>
                    <a:pt x="29" y="162"/>
                    <a:pt x="30" y="165"/>
                  </a:cubicBezTo>
                  <a:cubicBezTo>
                    <a:pt x="31" y="167"/>
                    <a:pt x="33" y="169"/>
                    <a:pt x="36" y="171"/>
                  </a:cubicBezTo>
                  <a:cubicBezTo>
                    <a:pt x="38" y="171"/>
                    <a:pt x="39" y="172"/>
                    <a:pt x="41" y="172"/>
                  </a:cubicBezTo>
                  <a:cubicBezTo>
                    <a:pt x="46" y="172"/>
                    <a:pt x="49" y="169"/>
                    <a:pt x="51" y="164"/>
                  </a:cubicBezTo>
                  <a:cubicBezTo>
                    <a:pt x="55" y="154"/>
                    <a:pt x="61" y="146"/>
                    <a:pt x="69" y="138"/>
                  </a:cubicBezTo>
                  <a:cubicBezTo>
                    <a:pt x="77" y="130"/>
                    <a:pt x="86" y="124"/>
                    <a:pt x="95" y="120"/>
                  </a:cubicBezTo>
                  <a:cubicBezTo>
                    <a:pt x="98" y="119"/>
                    <a:pt x="101" y="117"/>
                    <a:pt x="102" y="114"/>
                  </a:cubicBezTo>
                  <a:cubicBezTo>
                    <a:pt x="103" y="111"/>
                    <a:pt x="103" y="108"/>
                    <a:pt x="102" y="105"/>
                  </a:cubicBezTo>
                  <a:close/>
                  <a:moveTo>
                    <a:pt x="270" y="42"/>
                  </a:moveTo>
                  <a:cubicBezTo>
                    <a:pt x="278" y="50"/>
                    <a:pt x="278" y="50"/>
                    <a:pt x="278" y="50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47" y="106"/>
                    <a:pt x="247" y="106"/>
                    <a:pt x="247" y="106"/>
                  </a:cubicBezTo>
                  <a:cubicBezTo>
                    <a:pt x="249" y="108"/>
                    <a:pt x="250" y="111"/>
                    <a:pt x="250" y="114"/>
                  </a:cubicBezTo>
                  <a:cubicBezTo>
                    <a:pt x="250" y="117"/>
                    <a:pt x="249" y="120"/>
                    <a:pt x="247" y="122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46" y="152"/>
                    <a:pt x="251" y="173"/>
                    <a:pt x="251" y="194"/>
                  </a:cubicBezTo>
                  <a:cubicBezTo>
                    <a:pt x="251" y="211"/>
                    <a:pt x="248" y="228"/>
                    <a:pt x="241" y="243"/>
                  </a:cubicBezTo>
                  <a:cubicBezTo>
                    <a:pt x="235" y="259"/>
                    <a:pt x="226" y="272"/>
                    <a:pt x="214" y="283"/>
                  </a:cubicBezTo>
                  <a:cubicBezTo>
                    <a:pt x="203" y="295"/>
                    <a:pt x="190" y="303"/>
                    <a:pt x="174" y="310"/>
                  </a:cubicBezTo>
                  <a:cubicBezTo>
                    <a:pt x="159" y="317"/>
                    <a:pt x="142" y="320"/>
                    <a:pt x="125" y="320"/>
                  </a:cubicBezTo>
                  <a:cubicBezTo>
                    <a:pt x="108" y="320"/>
                    <a:pt x="92" y="317"/>
                    <a:pt x="77" y="310"/>
                  </a:cubicBezTo>
                  <a:cubicBezTo>
                    <a:pt x="61" y="303"/>
                    <a:pt x="48" y="295"/>
                    <a:pt x="37" y="283"/>
                  </a:cubicBezTo>
                  <a:cubicBezTo>
                    <a:pt x="25" y="272"/>
                    <a:pt x="16" y="259"/>
                    <a:pt x="10" y="243"/>
                  </a:cubicBezTo>
                  <a:cubicBezTo>
                    <a:pt x="3" y="228"/>
                    <a:pt x="0" y="211"/>
                    <a:pt x="0" y="194"/>
                  </a:cubicBezTo>
                  <a:cubicBezTo>
                    <a:pt x="0" y="177"/>
                    <a:pt x="3" y="161"/>
                    <a:pt x="10" y="146"/>
                  </a:cubicBezTo>
                  <a:cubicBezTo>
                    <a:pt x="16" y="130"/>
                    <a:pt x="25" y="117"/>
                    <a:pt x="37" y="105"/>
                  </a:cubicBezTo>
                  <a:cubicBezTo>
                    <a:pt x="48" y="94"/>
                    <a:pt x="61" y="85"/>
                    <a:pt x="77" y="79"/>
                  </a:cubicBezTo>
                  <a:cubicBezTo>
                    <a:pt x="92" y="72"/>
                    <a:pt x="108" y="69"/>
                    <a:pt x="125" y="69"/>
                  </a:cubicBezTo>
                  <a:cubicBezTo>
                    <a:pt x="147" y="69"/>
                    <a:pt x="167" y="74"/>
                    <a:pt x="187" y="85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200" y="71"/>
                    <a:pt x="203" y="70"/>
                    <a:pt x="206" y="70"/>
                  </a:cubicBezTo>
                  <a:cubicBezTo>
                    <a:pt x="209" y="70"/>
                    <a:pt x="212" y="71"/>
                    <a:pt x="214" y="73"/>
                  </a:cubicBezTo>
                  <a:cubicBezTo>
                    <a:pt x="226" y="85"/>
                    <a:pt x="226" y="85"/>
                    <a:pt x="226" y="85"/>
                  </a:cubicBezTo>
                  <a:lnTo>
                    <a:pt x="270" y="42"/>
                  </a:lnTo>
                  <a:close/>
                  <a:moveTo>
                    <a:pt x="271" y="32"/>
                  </a:moveTo>
                  <a:cubicBezTo>
                    <a:pt x="270" y="33"/>
                    <a:pt x="269" y="34"/>
                    <a:pt x="267" y="34"/>
                  </a:cubicBezTo>
                  <a:cubicBezTo>
                    <a:pt x="266" y="34"/>
                    <a:pt x="264" y="33"/>
                    <a:pt x="263" y="32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6" y="15"/>
                    <a:pt x="245" y="13"/>
                    <a:pt x="245" y="12"/>
                  </a:cubicBezTo>
                  <a:cubicBezTo>
                    <a:pt x="245" y="10"/>
                    <a:pt x="246" y="9"/>
                    <a:pt x="247" y="8"/>
                  </a:cubicBezTo>
                  <a:cubicBezTo>
                    <a:pt x="248" y="7"/>
                    <a:pt x="249" y="6"/>
                    <a:pt x="251" y="6"/>
                  </a:cubicBezTo>
                  <a:cubicBezTo>
                    <a:pt x="253" y="6"/>
                    <a:pt x="254" y="7"/>
                    <a:pt x="255" y="8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2" y="25"/>
                    <a:pt x="273" y="26"/>
                    <a:pt x="273" y="28"/>
                  </a:cubicBezTo>
                  <a:cubicBezTo>
                    <a:pt x="273" y="30"/>
                    <a:pt x="272" y="31"/>
                    <a:pt x="271" y="32"/>
                  </a:cubicBezTo>
                  <a:close/>
                  <a:moveTo>
                    <a:pt x="312" y="73"/>
                  </a:moveTo>
                  <a:cubicBezTo>
                    <a:pt x="311" y="74"/>
                    <a:pt x="310" y="75"/>
                    <a:pt x="308" y="75"/>
                  </a:cubicBezTo>
                  <a:cubicBezTo>
                    <a:pt x="307" y="75"/>
                    <a:pt x="305" y="74"/>
                    <a:pt x="304" y="73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6"/>
                    <a:pt x="286" y="54"/>
                    <a:pt x="286" y="53"/>
                  </a:cubicBezTo>
                  <a:cubicBezTo>
                    <a:pt x="286" y="51"/>
                    <a:pt x="287" y="50"/>
                    <a:pt x="288" y="49"/>
                  </a:cubicBezTo>
                  <a:cubicBezTo>
                    <a:pt x="289" y="47"/>
                    <a:pt x="290" y="47"/>
                    <a:pt x="292" y="47"/>
                  </a:cubicBezTo>
                  <a:cubicBezTo>
                    <a:pt x="294" y="47"/>
                    <a:pt x="295" y="47"/>
                    <a:pt x="296" y="49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13" y="66"/>
                    <a:pt x="314" y="67"/>
                    <a:pt x="314" y="69"/>
                  </a:cubicBezTo>
                  <a:cubicBezTo>
                    <a:pt x="314" y="70"/>
                    <a:pt x="313" y="72"/>
                    <a:pt x="312" y="73"/>
                  </a:cubicBezTo>
                  <a:close/>
                  <a:moveTo>
                    <a:pt x="320" y="40"/>
                  </a:moveTo>
                  <a:cubicBezTo>
                    <a:pt x="320" y="42"/>
                    <a:pt x="319" y="43"/>
                    <a:pt x="318" y="44"/>
                  </a:cubicBezTo>
                  <a:cubicBezTo>
                    <a:pt x="317" y="45"/>
                    <a:pt x="315" y="46"/>
                    <a:pt x="314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5" y="46"/>
                    <a:pt x="294" y="45"/>
                    <a:pt x="293" y="44"/>
                  </a:cubicBezTo>
                  <a:cubicBezTo>
                    <a:pt x="291" y="43"/>
                    <a:pt x="291" y="42"/>
                    <a:pt x="291" y="40"/>
                  </a:cubicBezTo>
                  <a:cubicBezTo>
                    <a:pt x="291" y="39"/>
                    <a:pt x="291" y="37"/>
                    <a:pt x="293" y="36"/>
                  </a:cubicBezTo>
                  <a:cubicBezTo>
                    <a:pt x="294" y="35"/>
                    <a:pt x="295" y="35"/>
                    <a:pt x="297" y="35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15" y="35"/>
                    <a:pt x="317" y="35"/>
                    <a:pt x="318" y="36"/>
                  </a:cubicBezTo>
                  <a:cubicBezTo>
                    <a:pt x="319" y="37"/>
                    <a:pt x="320" y="39"/>
                    <a:pt x="320" y="40"/>
                  </a:cubicBezTo>
                  <a:close/>
                  <a:moveTo>
                    <a:pt x="285" y="6"/>
                  </a:moveTo>
                  <a:cubicBezTo>
                    <a:pt x="285" y="23"/>
                    <a:pt x="285" y="23"/>
                    <a:pt x="285" y="23"/>
                  </a:cubicBezTo>
                  <a:cubicBezTo>
                    <a:pt x="285" y="25"/>
                    <a:pt x="285" y="26"/>
                    <a:pt x="284" y="27"/>
                  </a:cubicBezTo>
                  <a:cubicBezTo>
                    <a:pt x="283" y="28"/>
                    <a:pt x="281" y="29"/>
                    <a:pt x="280" y="29"/>
                  </a:cubicBezTo>
                  <a:cubicBezTo>
                    <a:pt x="278" y="29"/>
                    <a:pt x="277" y="28"/>
                    <a:pt x="275" y="27"/>
                  </a:cubicBezTo>
                  <a:cubicBezTo>
                    <a:pt x="274" y="26"/>
                    <a:pt x="274" y="25"/>
                    <a:pt x="274" y="23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4" y="4"/>
                    <a:pt x="274" y="3"/>
                    <a:pt x="275" y="2"/>
                  </a:cubicBezTo>
                  <a:cubicBezTo>
                    <a:pt x="277" y="1"/>
                    <a:pt x="278" y="0"/>
                    <a:pt x="280" y="0"/>
                  </a:cubicBezTo>
                  <a:cubicBezTo>
                    <a:pt x="281" y="0"/>
                    <a:pt x="283" y="1"/>
                    <a:pt x="284" y="2"/>
                  </a:cubicBezTo>
                  <a:cubicBezTo>
                    <a:pt x="285" y="3"/>
                    <a:pt x="285" y="4"/>
                    <a:pt x="285" y="6"/>
                  </a:cubicBezTo>
                  <a:close/>
                  <a:moveTo>
                    <a:pt x="312" y="16"/>
                  </a:moveTo>
                  <a:cubicBezTo>
                    <a:pt x="296" y="32"/>
                    <a:pt x="296" y="32"/>
                    <a:pt x="296" y="32"/>
                  </a:cubicBezTo>
                  <a:cubicBezTo>
                    <a:pt x="295" y="33"/>
                    <a:pt x="293" y="34"/>
                    <a:pt x="292" y="34"/>
                  </a:cubicBezTo>
                  <a:cubicBezTo>
                    <a:pt x="290" y="34"/>
                    <a:pt x="289" y="33"/>
                    <a:pt x="288" y="32"/>
                  </a:cubicBezTo>
                  <a:cubicBezTo>
                    <a:pt x="287" y="31"/>
                    <a:pt x="286" y="30"/>
                    <a:pt x="286" y="28"/>
                  </a:cubicBezTo>
                  <a:cubicBezTo>
                    <a:pt x="286" y="26"/>
                    <a:pt x="287" y="25"/>
                    <a:pt x="288" y="24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5" y="7"/>
                    <a:pt x="307" y="6"/>
                    <a:pt x="308" y="6"/>
                  </a:cubicBezTo>
                  <a:cubicBezTo>
                    <a:pt x="310" y="6"/>
                    <a:pt x="311" y="7"/>
                    <a:pt x="312" y="8"/>
                  </a:cubicBezTo>
                  <a:cubicBezTo>
                    <a:pt x="313" y="9"/>
                    <a:pt x="314" y="10"/>
                    <a:pt x="314" y="12"/>
                  </a:cubicBezTo>
                  <a:cubicBezTo>
                    <a:pt x="314" y="13"/>
                    <a:pt x="313" y="15"/>
                    <a:pt x="312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$1iḍe">
              <a:extLst>
                <a:ext uri="{FF2B5EF4-FFF2-40B4-BE49-F238E27FC236}">
                  <a16:creationId xmlns:a16="http://schemas.microsoft.com/office/drawing/2014/main" xmlns="" id="{DA495F37-2560-46AA-86CD-A6673B8A7434}"/>
                </a:ext>
              </a:extLst>
            </p:cNvPr>
            <p:cNvSpPr/>
            <p:nvPr/>
          </p:nvSpPr>
          <p:spPr bwMode="auto">
            <a:xfrm>
              <a:off x="8571563" y="4352825"/>
              <a:ext cx="420999" cy="423126"/>
            </a:xfrm>
            <a:custGeom>
              <a:avLst/>
              <a:gdLst>
                <a:gd name="T0" fmla="*/ 180 w 292"/>
                <a:gd name="T1" fmla="*/ 118 h 292"/>
                <a:gd name="T2" fmla="*/ 180 w 292"/>
                <a:gd name="T3" fmla="*/ 129 h 292"/>
                <a:gd name="T4" fmla="*/ 178 w 292"/>
                <a:gd name="T5" fmla="*/ 133 h 292"/>
                <a:gd name="T6" fmla="*/ 174 w 292"/>
                <a:gd name="T7" fmla="*/ 135 h 292"/>
                <a:gd name="T8" fmla="*/ 135 w 292"/>
                <a:gd name="T9" fmla="*/ 135 h 292"/>
                <a:gd name="T10" fmla="*/ 135 w 292"/>
                <a:gd name="T11" fmla="*/ 174 h 292"/>
                <a:gd name="T12" fmla="*/ 133 w 292"/>
                <a:gd name="T13" fmla="*/ 178 h 292"/>
                <a:gd name="T14" fmla="*/ 129 w 292"/>
                <a:gd name="T15" fmla="*/ 180 h 292"/>
                <a:gd name="T16" fmla="*/ 118 w 292"/>
                <a:gd name="T17" fmla="*/ 180 h 292"/>
                <a:gd name="T18" fmla="*/ 114 w 292"/>
                <a:gd name="T19" fmla="*/ 178 h 292"/>
                <a:gd name="T20" fmla="*/ 113 w 292"/>
                <a:gd name="T21" fmla="*/ 174 h 292"/>
                <a:gd name="T22" fmla="*/ 113 w 292"/>
                <a:gd name="T23" fmla="*/ 135 h 292"/>
                <a:gd name="T24" fmla="*/ 73 w 292"/>
                <a:gd name="T25" fmla="*/ 135 h 292"/>
                <a:gd name="T26" fmla="*/ 69 w 292"/>
                <a:gd name="T27" fmla="*/ 133 h 292"/>
                <a:gd name="T28" fmla="*/ 68 w 292"/>
                <a:gd name="T29" fmla="*/ 129 h 292"/>
                <a:gd name="T30" fmla="*/ 68 w 292"/>
                <a:gd name="T31" fmla="*/ 118 h 292"/>
                <a:gd name="T32" fmla="*/ 69 w 292"/>
                <a:gd name="T33" fmla="*/ 114 h 292"/>
                <a:gd name="T34" fmla="*/ 73 w 292"/>
                <a:gd name="T35" fmla="*/ 112 h 292"/>
                <a:gd name="T36" fmla="*/ 113 w 292"/>
                <a:gd name="T37" fmla="*/ 112 h 292"/>
                <a:gd name="T38" fmla="*/ 113 w 292"/>
                <a:gd name="T39" fmla="*/ 73 h 292"/>
                <a:gd name="T40" fmla="*/ 114 w 292"/>
                <a:gd name="T41" fmla="*/ 69 h 292"/>
                <a:gd name="T42" fmla="*/ 118 w 292"/>
                <a:gd name="T43" fmla="*/ 67 h 292"/>
                <a:gd name="T44" fmla="*/ 129 w 292"/>
                <a:gd name="T45" fmla="*/ 67 h 292"/>
                <a:gd name="T46" fmla="*/ 133 w 292"/>
                <a:gd name="T47" fmla="*/ 69 h 292"/>
                <a:gd name="T48" fmla="*/ 135 w 292"/>
                <a:gd name="T49" fmla="*/ 73 h 292"/>
                <a:gd name="T50" fmla="*/ 135 w 292"/>
                <a:gd name="T51" fmla="*/ 112 h 292"/>
                <a:gd name="T52" fmla="*/ 174 w 292"/>
                <a:gd name="T53" fmla="*/ 112 h 292"/>
                <a:gd name="T54" fmla="*/ 178 w 292"/>
                <a:gd name="T55" fmla="*/ 114 h 292"/>
                <a:gd name="T56" fmla="*/ 180 w 292"/>
                <a:gd name="T57" fmla="*/ 118 h 292"/>
                <a:gd name="T58" fmla="*/ 202 w 292"/>
                <a:gd name="T59" fmla="*/ 123 h 292"/>
                <a:gd name="T60" fmla="*/ 179 w 292"/>
                <a:gd name="T61" fmla="*/ 68 h 292"/>
                <a:gd name="T62" fmla="*/ 124 w 292"/>
                <a:gd name="T63" fmla="*/ 45 h 292"/>
                <a:gd name="T64" fmla="*/ 68 w 292"/>
                <a:gd name="T65" fmla="*/ 68 h 292"/>
                <a:gd name="T66" fmla="*/ 45 w 292"/>
                <a:gd name="T67" fmla="*/ 123 h 292"/>
                <a:gd name="T68" fmla="*/ 68 w 292"/>
                <a:gd name="T69" fmla="*/ 179 h 292"/>
                <a:gd name="T70" fmla="*/ 124 w 292"/>
                <a:gd name="T71" fmla="*/ 202 h 292"/>
                <a:gd name="T72" fmla="*/ 179 w 292"/>
                <a:gd name="T73" fmla="*/ 179 h 292"/>
                <a:gd name="T74" fmla="*/ 202 w 292"/>
                <a:gd name="T75" fmla="*/ 123 h 292"/>
                <a:gd name="T76" fmla="*/ 292 w 292"/>
                <a:gd name="T77" fmla="*/ 270 h 292"/>
                <a:gd name="T78" fmla="*/ 286 w 292"/>
                <a:gd name="T79" fmla="*/ 285 h 292"/>
                <a:gd name="T80" fmla="*/ 270 w 292"/>
                <a:gd name="T81" fmla="*/ 292 h 292"/>
                <a:gd name="T82" fmla="*/ 254 w 292"/>
                <a:gd name="T83" fmla="*/ 285 h 292"/>
                <a:gd name="T84" fmla="*/ 194 w 292"/>
                <a:gd name="T85" fmla="*/ 225 h 292"/>
                <a:gd name="T86" fmla="*/ 124 w 292"/>
                <a:gd name="T87" fmla="*/ 247 h 292"/>
                <a:gd name="T88" fmla="*/ 76 w 292"/>
                <a:gd name="T89" fmla="*/ 237 h 292"/>
                <a:gd name="T90" fmla="*/ 36 w 292"/>
                <a:gd name="T91" fmla="*/ 211 h 292"/>
                <a:gd name="T92" fmla="*/ 10 w 292"/>
                <a:gd name="T93" fmla="*/ 172 h 292"/>
                <a:gd name="T94" fmla="*/ 0 w 292"/>
                <a:gd name="T95" fmla="*/ 123 h 292"/>
                <a:gd name="T96" fmla="*/ 10 w 292"/>
                <a:gd name="T97" fmla="*/ 75 h 292"/>
                <a:gd name="T98" fmla="*/ 36 w 292"/>
                <a:gd name="T99" fmla="*/ 36 h 292"/>
                <a:gd name="T100" fmla="*/ 76 w 292"/>
                <a:gd name="T101" fmla="*/ 10 h 292"/>
                <a:gd name="T102" fmla="*/ 124 w 292"/>
                <a:gd name="T103" fmla="*/ 0 h 292"/>
                <a:gd name="T104" fmla="*/ 172 w 292"/>
                <a:gd name="T105" fmla="*/ 10 h 292"/>
                <a:gd name="T106" fmla="*/ 211 w 292"/>
                <a:gd name="T107" fmla="*/ 36 h 292"/>
                <a:gd name="T108" fmla="*/ 238 w 292"/>
                <a:gd name="T109" fmla="*/ 75 h 292"/>
                <a:gd name="T110" fmla="*/ 247 w 292"/>
                <a:gd name="T111" fmla="*/ 123 h 292"/>
                <a:gd name="T112" fmla="*/ 226 w 292"/>
                <a:gd name="T113" fmla="*/ 194 h 292"/>
                <a:gd name="T114" fmla="*/ 286 w 292"/>
                <a:gd name="T115" fmla="*/ 254 h 292"/>
                <a:gd name="T116" fmla="*/ 292 w 292"/>
                <a:gd name="T117" fmla="*/ 27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180" y="118"/>
                  </a:moveTo>
                  <a:cubicBezTo>
                    <a:pt x="180" y="129"/>
                    <a:pt x="180" y="129"/>
                    <a:pt x="180" y="129"/>
                  </a:cubicBezTo>
                  <a:cubicBezTo>
                    <a:pt x="180" y="131"/>
                    <a:pt x="179" y="132"/>
                    <a:pt x="178" y="133"/>
                  </a:cubicBezTo>
                  <a:cubicBezTo>
                    <a:pt x="177" y="134"/>
                    <a:pt x="176" y="135"/>
                    <a:pt x="174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5" y="176"/>
                    <a:pt x="134" y="177"/>
                    <a:pt x="133" y="178"/>
                  </a:cubicBezTo>
                  <a:cubicBezTo>
                    <a:pt x="132" y="179"/>
                    <a:pt x="131" y="180"/>
                    <a:pt x="129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7" y="180"/>
                    <a:pt x="115" y="179"/>
                    <a:pt x="114" y="178"/>
                  </a:cubicBezTo>
                  <a:cubicBezTo>
                    <a:pt x="113" y="177"/>
                    <a:pt x="113" y="176"/>
                    <a:pt x="113" y="174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5"/>
                    <a:pt x="70" y="134"/>
                    <a:pt x="69" y="133"/>
                  </a:cubicBezTo>
                  <a:cubicBezTo>
                    <a:pt x="68" y="132"/>
                    <a:pt x="68" y="131"/>
                    <a:pt x="68" y="12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5"/>
                    <a:pt x="69" y="114"/>
                  </a:cubicBezTo>
                  <a:cubicBezTo>
                    <a:pt x="70" y="113"/>
                    <a:pt x="72" y="112"/>
                    <a:pt x="7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1"/>
                    <a:pt x="113" y="70"/>
                    <a:pt x="114" y="69"/>
                  </a:cubicBezTo>
                  <a:cubicBezTo>
                    <a:pt x="115" y="68"/>
                    <a:pt x="117" y="67"/>
                    <a:pt x="118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31" y="67"/>
                    <a:pt x="132" y="68"/>
                    <a:pt x="133" y="69"/>
                  </a:cubicBezTo>
                  <a:cubicBezTo>
                    <a:pt x="134" y="70"/>
                    <a:pt x="135" y="71"/>
                    <a:pt x="135" y="7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6" y="112"/>
                    <a:pt x="177" y="113"/>
                    <a:pt x="178" y="114"/>
                  </a:cubicBezTo>
                  <a:cubicBezTo>
                    <a:pt x="179" y="115"/>
                    <a:pt x="180" y="116"/>
                    <a:pt x="180" y="118"/>
                  </a:cubicBezTo>
                  <a:close/>
                  <a:moveTo>
                    <a:pt x="202" y="123"/>
                  </a:moveTo>
                  <a:cubicBezTo>
                    <a:pt x="202" y="102"/>
                    <a:pt x="195" y="83"/>
                    <a:pt x="179" y="68"/>
                  </a:cubicBezTo>
                  <a:cubicBezTo>
                    <a:pt x="164" y="53"/>
                    <a:pt x="145" y="45"/>
                    <a:pt x="124" y="45"/>
                  </a:cubicBezTo>
                  <a:cubicBezTo>
                    <a:pt x="102" y="45"/>
                    <a:pt x="84" y="53"/>
                    <a:pt x="68" y="68"/>
                  </a:cubicBezTo>
                  <a:cubicBezTo>
                    <a:pt x="53" y="83"/>
                    <a:pt x="45" y="102"/>
                    <a:pt x="45" y="123"/>
                  </a:cubicBezTo>
                  <a:cubicBezTo>
                    <a:pt x="45" y="145"/>
                    <a:pt x="53" y="164"/>
                    <a:pt x="68" y="179"/>
                  </a:cubicBezTo>
                  <a:cubicBezTo>
                    <a:pt x="84" y="194"/>
                    <a:pt x="102" y="202"/>
                    <a:pt x="124" y="202"/>
                  </a:cubicBezTo>
                  <a:cubicBezTo>
                    <a:pt x="145" y="202"/>
                    <a:pt x="164" y="194"/>
                    <a:pt x="179" y="179"/>
                  </a:cubicBezTo>
                  <a:cubicBezTo>
                    <a:pt x="195" y="164"/>
                    <a:pt x="202" y="145"/>
                    <a:pt x="202" y="123"/>
                  </a:cubicBezTo>
                  <a:close/>
                  <a:moveTo>
                    <a:pt x="292" y="270"/>
                  </a:moveTo>
                  <a:cubicBezTo>
                    <a:pt x="292" y="276"/>
                    <a:pt x="290" y="281"/>
                    <a:pt x="286" y="285"/>
                  </a:cubicBezTo>
                  <a:cubicBezTo>
                    <a:pt x="281" y="290"/>
                    <a:pt x="276" y="292"/>
                    <a:pt x="270" y="292"/>
                  </a:cubicBezTo>
                  <a:cubicBezTo>
                    <a:pt x="264" y="292"/>
                    <a:pt x="258" y="290"/>
                    <a:pt x="254" y="28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73" y="240"/>
                    <a:pt x="150" y="247"/>
                    <a:pt x="124" y="247"/>
                  </a:cubicBezTo>
                  <a:cubicBezTo>
                    <a:pt x="107" y="247"/>
                    <a:pt x="91" y="244"/>
                    <a:pt x="76" y="237"/>
                  </a:cubicBezTo>
                  <a:cubicBezTo>
                    <a:pt x="60" y="231"/>
                    <a:pt x="47" y="222"/>
                    <a:pt x="36" y="211"/>
                  </a:cubicBezTo>
                  <a:cubicBezTo>
                    <a:pt x="25" y="200"/>
                    <a:pt x="16" y="187"/>
                    <a:pt x="10" y="172"/>
                  </a:cubicBezTo>
                  <a:cubicBezTo>
                    <a:pt x="3" y="156"/>
                    <a:pt x="0" y="140"/>
                    <a:pt x="0" y="123"/>
                  </a:cubicBezTo>
                  <a:cubicBezTo>
                    <a:pt x="0" y="107"/>
                    <a:pt x="3" y="91"/>
                    <a:pt x="10" y="75"/>
                  </a:cubicBezTo>
                  <a:cubicBezTo>
                    <a:pt x="16" y="60"/>
                    <a:pt x="25" y="47"/>
                    <a:pt x="36" y="36"/>
                  </a:cubicBezTo>
                  <a:cubicBezTo>
                    <a:pt x="47" y="25"/>
                    <a:pt x="60" y="16"/>
                    <a:pt x="76" y="10"/>
                  </a:cubicBezTo>
                  <a:cubicBezTo>
                    <a:pt x="91" y="3"/>
                    <a:pt x="107" y="0"/>
                    <a:pt x="124" y="0"/>
                  </a:cubicBezTo>
                  <a:cubicBezTo>
                    <a:pt x="141" y="0"/>
                    <a:pt x="157" y="3"/>
                    <a:pt x="172" y="10"/>
                  </a:cubicBezTo>
                  <a:cubicBezTo>
                    <a:pt x="187" y="16"/>
                    <a:pt x="200" y="25"/>
                    <a:pt x="211" y="36"/>
                  </a:cubicBezTo>
                  <a:cubicBezTo>
                    <a:pt x="222" y="47"/>
                    <a:pt x="231" y="60"/>
                    <a:pt x="238" y="75"/>
                  </a:cubicBezTo>
                  <a:cubicBezTo>
                    <a:pt x="244" y="91"/>
                    <a:pt x="247" y="107"/>
                    <a:pt x="247" y="123"/>
                  </a:cubicBezTo>
                  <a:cubicBezTo>
                    <a:pt x="247" y="149"/>
                    <a:pt x="240" y="173"/>
                    <a:pt x="226" y="19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90" y="258"/>
                    <a:pt x="292" y="263"/>
                    <a:pt x="292" y="2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ŝḻiḓè">
              <a:extLst>
                <a:ext uri="{FF2B5EF4-FFF2-40B4-BE49-F238E27FC236}">
                  <a16:creationId xmlns:a16="http://schemas.microsoft.com/office/drawing/2014/main" xmlns="" id="{1CD0BBF8-B846-47A7-8985-6AA2B2F6A8DA}"/>
                </a:ext>
              </a:extLst>
            </p:cNvPr>
            <p:cNvSpPr/>
            <p:nvPr/>
          </p:nvSpPr>
          <p:spPr bwMode="auto">
            <a:xfrm>
              <a:off x="8564094" y="1878738"/>
              <a:ext cx="428468" cy="427267"/>
            </a:xfrm>
            <a:custGeom>
              <a:avLst/>
              <a:gdLst>
                <a:gd name="T0" fmla="*/ 1067 w 1774"/>
                <a:gd name="T1" fmla="*/ 1432 h 1770"/>
                <a:gd name="T2" fmla="*/ 787 w 1774"/>
                <a:gd name="T3" fmla="*/ 1625 h 1770"/>
                <a:gd name="T4" fmla="*/ 145 w 1774"/>
                <a:gd name="T5" fmla="*/ 1508 h 1770"/>
                <a:gd name="T6" fmla="*/ 263 w 1774"/>
                <a:gd name="T7" fmla="*/ 865 h 1770"/>
                <a:gd name="T8" fmla="*/ 543 w 1774"/>
                <a:gd name="T9" fmla="*/ 672 h 1770"/>
                <a:gd name="T10" fmla="*/ 669 w 1774"/>
                <a:gd name="T11" fmla="*/ 854 h 1770"/>
                <a:gd name="T12" fmla="*/ 389 w 1774"/>
                <a:gd name="T13" fmla="*/ 1048 h 1770"/>
                <a:gd name="T14" fmla="*/ 327 w 1774"/>
                <a:gd name="T15" fmla="*/ 1382 h 1770"/>
                <a:gd name="T16" fmla="*/ 661 w 1774"/>
                <a:gd name="T17" fmla="*/ 1443 h 1770"/>
                <a:gd name="T18" fmla="*/ 941 w 1774"/>
                <a:gd name="T19" fmla="*/ 1250 h 1770"/>
                <a:gd name="T20" fmla="*/ 1067 w 1774"/>
                <a:gd name="T21" fmla="*/ 1432 h 1770"/>
                <a:gd name="T22" fmla="*/ 1433 w 1774"/>
                <a:gd name="T23" fmla="*/ 1068 h 1770"/>
                <a:gd name="T24" fmla="*/ 1628 w 1774"/>
                <a:gd name="T25" fmla="*/ 789 h 1770"/>
                <a:gd name="T26" fmla="*/ 1514 w 1774"/>
                <a:gd name="T27" fmla="*/ 146 h 1770"/>
                <a:gd name="T28" fmla="*/ 870 w 1774"/>
                <a:gd name="T29" fmla="*/ 260 h 1770"/>
                <a:gd name="T30" fmla="*/ 675 w 1774"/>
                <a:gd name="T31" fmla="*/ 539 h 1770"/>
                <a:gd name="T32" fmla="*/ 857 w 1774"/>
                <a:gd name="T33" fmla="*/ 666 h 1770"/>
                <a:gd name="T34" fmla="*/ 1052 w 1774"/>
                <a:gd name="T35" fmla="*/ 387 h 1770"/>
                <a:gd name="T36" fmla="*/ 1387 w 1774"/>
                <a:gd name="T37" fmla="*/ 328 h 1770"/>
                <a:gd name="T38" fmla="*/ 1446 w 1774"/>
                <a:gd name="T39" fmla="*/ 662 h 1770"/>
                <a:gd name="T40" fmla="*/ 1251 w 1774"/>
                <a:gd name="T41" fmla="*/ 941 h 1770"/>
                <a:gd name="T42" fmla="*/ 1433 w 1774"/>
                <a:gd name="T43" fmla="*/ 1068 h 1770"/>
                <a:gd name="T44" fmla="*/ 1266 w 1774"/>
                <a:gd name="T45" fmla="*/ 1423 h 1770"/>
                <a:gd name="T46" fmla="*/ 1154 w 1774"/>
                <a:gd name="T47" fmla="*/ 1439 h 1770"/>
                <a:gd name="T48" fmla="*/ 1188 w 1774"/>
                <a:gd name="T49" fmla="*/ 1680 h 1770"/>
                <a:gd name="T50" fmla="*/ 1300 w 1774"/>
                <a:gd name="T51" fmla="*/ 1664 h 1770"/>
                <a:gd name="T52" fmla="*/ 1266 w 1774"/>
                <a:gd name="T53" fmla="*/ 1423 h 1770"/>
                <a:gd name="T54" fmla="*/ 1439 w 1774"/>
                <a:gd name="T55" fmla="*/ 1154 h 1770"/>
                <a:gd name="T56" fmla="*/ 1423 w 1774"/>
                <a:gd name="T57" fmla="*/ 1267 h 1770"/>
                <a:gd name="T58" fmla="*/ 1664 w 1774"/>
                <a:gd name="T59" fmla="*/ 1301 h 1770"/>
                <a:gd name="T60" fmla="*/ 1680 w 1774"/>
                <a:gd name="T61" fmla="*/ 1188 h 1770"/>
                <a:gd name="T62" fmla="*/ 1439 w 1774"/>
                <a:gd name="T63" fmla="*/ 1154 h 1770"/>
                <a:gd name="T64" fmla="*/ 1477 w 1774"/>
                <a:gd name="T65" fmla="*/ 1557 h 1770"/>
                <a:gd name="T66" fmla="*/ 1558 w 1774"/>
                <a:gd name="T67" fmla="*/ 1477 h 1770"/>
                <a:gd name="T68" fmla="*/ 1386 w 1774"/>
                <a:gd name="T69" fmla="*/ 1305 h 1770"/>
                <a:gd name="T70" fmla="*/ 1305 w 1774"/>
                <a:gd name="T71" fmla="*/ 1385 h 1770"/>
                <a:gd name="T72" fmla="*/ 1477 w 1774"/>
                <a:gd name="T73" fmla="*/ 1557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4" h="1770">
                  <a:moveTo>
                    <a:pt x="1067" y="1432"/>
                  </a:moveTo>
                  <a:cubicBezTo>
                    <a:pt x="787" y="1625"/>
                    <a:pt x="787" y="1625"/>
                    <a:pt x="787" y="1625"/>
                  </a:cubicBezTo>
                  <a:cubicBezTo>
                    <a:pt x="577" y="1770"/>
                    <a:pt x="290" y="1718"/>
                    <a:pt x="145" y="1508"/>
                  </a:cubicBezTo>
                  <a:cubicBezTo>
                    <a:pt x="0" y="1298"/>
                    <a:pt x="53" y="1010"/>
                    <a:pt x="263" y="865"/>
                  </a:cubicBezTo>
                  <a:cubicBezTo>
                    <a:pt x="543" y="672"/>
                    <a:pt x="543" y="672"/>
                    <a:pt x="543" y="672"/>
                  </a:cubicBezTo>
                  <a:cubicBezTo>
                    <a:pt x="669" y="854"/>
                    <a:pt x="669" y="854"/>
                    <a:pt x="669" y="854"/>
                  </a:cubicBezTo>
                  <a:cubicBezTo>
                    <a:pt x="389" y="1048"/>
                    <a:pt x="389" y="1048"/>
                    <a:pt x="389" y="1048"/>
                  </a:cubicBezTo>
                  <a:cubicBezTo>
                    <a:pt x="280" y="1123"/>
                    <a:pt x="252" y="1273"/>
                    <a:pt x="327" y="1382"/>
                  </a:cubicBezTo>
                  <a:cubicBezTo>
                    <a:pt x="403" y="1491"/>
                    <a:pt x="552" y="1518"/>
                    <a:pt x="661" y="1443"/>
                  </a:cubicBezTo>
                  <a:cubicBezTo>
                    <a:pt x="941" y="1250"/>
                    <a:pt x="941" y="1250"/>
                    <a:pt x="941" y="1250"/>
                  </a:cubicBezTo>
                  <a:lnTo>
                    <a:pt x="1067" y="1432"/>
                  </a:lnTo>
                  <a:close/>
                  <a:moveTo>
                    <a:pt x="1433" y="1068"/>
                  </a:moveTo>
                  <a:cubicBezTo>
                    <a:pt x="1628" y="789"/>
                    <a:pt x="1628" y="789"/>
                    <a:pt x="1628" y="789"/>
                  </a:cubicBezTo>
                  <a:cubicBezTo>
                    <a:pt x="1774" y="580"/>
                    <a:pt x="1723" y="292"/>
                    <a:pt x="1514" y="146"/>
                  </a:cubicBezTo>
                  <a:cubicBezTo>
                    <a:pt x="1305" y="0"/>
                    <a:pt x="1017" y="51"/>
                    <a:pt x="870" y="260"/>
                  </a:cubicBezTo>
                  <a:cubicBezTo>
                    <a:pt x="675" y="539"/>
                    <a:pt x="675" y="539"/>
                    <a:pt x="675" y="539"/>
                  </a:cubicBezTo>
                  <a:cubicBezTo>
                    <a:pt x="857" y="666"/>
                    <a:pt x="857" y="666"/>
                    <a:pt x="857" y="666"/>
                  </a:cubicBezTo>
                  <a:cubicBezTo>
                    <a:pt x="1052" y="387"/>
                    <a:pt x="1052" y="387"/>
                    <a:pt x="1052" y="387"/>
                  </a:cubicBezTo>
                  <a:cubicBezTo>
                    <a:pt x="1128" y="279"/>
                    <a:pt x="1278" y="252"/>
                    <a:pt x="1387" y="328"/>
                  </a:cubicBezTo>
                  <a:cubicBezTo>
                    <a:pt x="1495" y="404"/>
                    <a:pt x="1522" y="554"/>
                    <a:pt x="1446" y="662"/>
                  </a:cubicBezTo>
                  <a:cubicBezTo>
                    <a:pt x="1251" y="941"/>
                    <a:pt x="1251" y="941"/>
                    <a:pt x="1251" y="941"/>
                  </a:cubicBezTo>
                  <a:lnTo>
                    <a:pt x="1433" y="1068"/>
                  </a:lnTo>
                  <a:close/>
                  <a:moveTo>
                    <a:pt x="1266" y="1423"/>
                  </a:moveTo>
                  <a:cubicBezTo>
                    <a:pt x="1154" y="1439"/>
                    <a:pt x="1154" y="1439"/>
                    <a:pt x="1154" y="1439"/>
                  </a:cubicBezTo>
                  <a:cubicBezTo>
                    <a:pt x="1188" y="1680"/>
                    <a:pt x="1188" y="1680"/>
                    <a:pt x="1188" y="1680"/>
                  </a:cubicBezTo>
                  <a:cubicBezTo>
                    <a:pt x="1300" y="1664"/>
                    <a:pt x="1300" y="1664"/>
                    <a:pt x="1300" y="1664"/>
                  </a:cubicBezTo>
                  <a:lnTo>
                    <a:pt x="1266" y="1423"/>
                  </a:lnTo>
                  <a:close/>
                  <a:moveTo>
                    <a:pt x="1439" y="1154"/>
                  </a:moveTo>
                  <a:cubicBezTo>
                    <a:pt x="1423" y="1267"/>
                    <a:pt x="1423" y="1267"/>
                    <a:pt x="1423" y="1267"/>
                  </a:cubicBezTo>
                  <a:cubicBezTo>
                    <a:pt x="1664" y="1301"/>
                    <a:pt x="1664" y="1301"/>
                    <a:pt x="1664" y="1301"/>
                  </a:cubicBezTo>
                  <a:cubicBezTo>
                    <a:pt x="1680" y="1188"/>
                    <a:pt x="1680" y="1188"/>
                    <a:pt x="1680" y="1188"/>
                  </a:cubicBezTo>
                  <a:lnTo>
                    <a:pt x="1439" y="1154"/>
                  </a:lnTo>
                  <a:close/>
                  <a:moveTo>
                    <a:pt x="1477" y="1557"/>
                  </a:moveTo>
                  <a:cubicBezTo>
                    <a:pt x="1558" y="1477"/>
                    <a:pt x="1558" y="1477"/>
                    <a:pt x="1558" y="1477"/>
                  </a:cubicBezTo>
                  <a:cubicBezTo>
                    <a:pt x="1386" y="1305"/>
                    <a:pt x="1386" y="1305"/>
                    <a:pt x="1386" y="1305"/>
                  </a:cubicBezTo>
                  <a:cubicBezTo>
                    <a:pt x="1305" y="1385"/>
                    <a:pt x="1305" y="1385"/>
                    <a:pt x="1305" y="1385"/>
                  </a:cubicBezTo>
                  <a:lnTo>
                    <a:pt x="1477" y="15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6096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0A0C62-5EE8-4F90-90B9-498CF0744D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íṥľíḓè">
              <a:extLst>
                <a:ext uri="{FF2B5EF4-FFF2-40B4-BE49-F238E27FC236}">
                  <a16:creationId xmlns:a16="http://schemas.microsoft.com/office/drawing/2014/main" xmlns="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ṧļiďé">
              <a:extLst>
                <a:ext uri="{FF2B5EF4-FFF2-40B4-BE49-F238E27FC236}">
                  <a16:creationId xmlns:a16="http://schemas.microsoft.com/office/drawing/2014/main" xmlns="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lidê">
              <a:extLst>
                <a:ext uri="{FF2B5EF4-FFF2-40B4-BE49-F238E27FC236}">
                  <a16:creationId xmlns:a16="http://schemas.microsoft.com/office/drawing/2014/main" xmlns="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ľiḓe">
              <a:extLst>
                <a:ext uri="{FF2B5EF4-FFF2-40B4-BE49-F238E27FC236}">
                  <a16:creationId xmlns:a16="http://schemas.microsoft.com/office/drawing/2014/main" xmlns="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ṡḷïďê">
              <a:extLst>
                <a:ext uri="{FF2B5EF4-FFF2-40B4-BE49-F238E27FC236}">
                  <a16:creationId xmlns:a16="http://schemas.microsoft.com/office/drawing/2014/main" xmlns="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1íďê">
              <a:extLst>
                <a:ext uri="{FF2B5EF4-FFF2-40B4-BE49-F238E27FC236}">
                  <a16:creationId xmlns:a16="http://schemas.microsoft.com/office/drawing/2014/main" xmlns="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ľîḓé">
              <a:extLst>
                <a:ext uri="{FF2B5EF4-FFF2-40B4-BE49-F238E27FC236}">
                  <a16:creationId xmlns:a16="http://schemas.microsoft.com/office/drawing/2014/main" xmlns="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ḷíďê">
              <a:extLst>
                <a:ext uri="{FF2B5EF4-FFF2-40B4-BE49-F238E27FC236}">
                  <a16:creationId xmlns:a16="http://schemas.microsoft.com/office/drawing/2014/main" xmlns="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s1íďê">
              <a:extLst>
                <a:ext uri="{FF2B5EF4-FFF2-40B4-BE49-F238E27FC236}">
                  <a16:creationId xmlns:a16="http://schemas.microsoft.com/office/drawing/2014/main" xmlns="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iṩ1íḓê">
                <a:extLst>
                  <a:ext uri="{FF2B5EF4-FFF2-40B4-BE49-F238E27FC236}">
                    <a16:creationId xmlns:a16="http://schemas.microsoft.com/office/drawing/2014/main" xmlns="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ḷiḑè">
                <a:extLst>
                  <a:ext uri="{FF2B5EF4-FFF2-40B4-BE49-F238E27FC236}">
                    <a16:creationId xmlns:a16="http://schemas.microsoft.com/office/drawing/2014/main" xmlns="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îṥľíḓé">
              <a:extLst>
                <a:ext uri="{FF2B5EF4-FFF2-40B4-BE49-F238E27FC236}">
                  <a16:creationId xmlns:a16="http://schemas.microsoft.com/office/drawing/2014/main" xmlns="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îṣḷïḍê">
                <a:extLst>
                  <a:ext uri="{FF2B5EF4-FFF2-40B4-BE49-F238E27FC236}">
                    <a16:creationId xmlns:a16="http://schemas.microsoft.com/office/drawing/2014/main" xmlns="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ḻíḑê">
                <a:extLst>
                  <a:ext uri="{FF2B5EF4-FFF2-40B4-BE49-F238E27FC236}">
                    <a16:creationId xmlns:a16="http://schemas.microsoft.com/office/drawing/2014/main" xmlns="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îšľîḑê">
              <a:extLst>
                <a:ext uri="{FF2B5EF4-FFF2-40B4-BE49-F238E27FC236}">
                  <a16:creationId xmlns:a16="http://schemas.microsoft.com/office/drawing/2014/main" xmlns="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îSļîḑê">
                <a:extLst>
                  <a:ext uri="{FF2B5EF4-FFF2-40B4-BE49-F238E27FC236}">
                    <a16:creationId xmlns:a16="http://schemas.microsoft.com/office/drawing/2014/main" xmlns="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ṡļiḓé">
                <a:extLst>
                  <a:ext uri="{FF2B5EF4-FFF2-40B4-BE49-F238E27FC236}">
                    <a16:creationId xmlns:a16="http://schemas.microsoft.com/office/drawing/2014/main" xmlns="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iṥḷïḍè">
              <a:extLst>
                <a:ext uri="{FF2B5EF4-FFF2-40B4-BE49-F238E27FC236}">
                  <a16:creationId xmlns:a16="http://schemas.microsoft.com/office/drawing/2014/main" xmlns="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śliḑé">
                <a:extLst>
                  <a:ext uri="{FF2B5EF4-FFF2-40B4-BE49-F238E27FC236}">
                    <a16:creationId xmlns:a16="http://schemas.microsoft.com/office/drawing/2014/main" xmlns="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ļïde">
                <a:extLst>
                  <a:ext uri="{FF2B5EF4-FFF2-40B4-BE49-F238E27FC236}">
                    <a16:creationId xmlns:a16="http://schemas.microsoft.com/office/drawing/2014/main" xmlns="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íṥ1ïde">
              <a:extLst>
                <a:ext uri="{FF2B5EF4-FFF2-40B4-BE49-F238E27FC236}">
                  <a16:creationId xmlns:a16="http://schemas.microsoft.com/office/drawing/2014/main" xmlns="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ŝļïḓê">
                <a:extLst>
                  <a:ext uri="{FF2B5EF4-FFF2-40B4-BE49-F238E27FC236}">
                    <a16:creationId xmlns:a16="http://schemas.microsoft.com/office/drawing/2014/main" xmlns="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ŝḷiďé">
                <a:extLst>
                  <a:ext uri="{FF2B5EF4-FFF2-40B4-BE49-F238E27FC236}">
                    <a16:creationId xmlns:a16="http://schemas.microsoft.com/office/drawing/2014/main" xmlns="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šľiḓè">
              <a:extLst>
                <a:ext uri="{FF2B5EF4-FFF2-40B4-BE49-F238E27FC236}">
                  <a16:creationId xmlns:a16="http://schemas.microsoft.com/office/drawing/2014/main" xmlns="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íšḷïďe">
                <a:extLst>
                  <a:ext uri="{FF2B5EF4-FFF2-40B4-BE49-F238E27FC236}">
                    <a16:creationId xmlns:a16="http://schemas.microsoft.com/office/drawing/2014/main" xmlns="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ṣḻíde">
                <a:extLst>
                  <a:ext uri="{FF2B5EF4-FFF2-40B4-BE49-F238E27FC236}">
                    <a16:creationId xmlns:a16="http://schemas.microsoft.com/office/drawing/2014/main" xmlns="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íšḻíḑê">
              <a:extLst>
                <a:ext uri="{FF2B5EF4-FFF2-40B4-BE49-F238E27FC236}">
                  <a16:creationId xmlns:a16="http://schemas.microsoft.com/office/drawing/2014/main" xmlns="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ṩľiḋè">
                <a:extLst>
                  <a:ext uri="{FF2B5EF4-FFF2-40B4-BE49-F238E27FC236}">
                    <a16:creationId xmlns:a16="http://schemas.microsoft.com/office/drawing/2014/main" xmlns="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ṣ1îďê">
                <a:extLst>
                  <a:ext uri="{FF2B5EF4-FFF2-40B4-BE49-F238E27FC236}">
                    <a16:creationId xmlns:a16="http://schemas.microsoft.com/office/drawing/2014/main" xmlns="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iśľiḑe">
              <a:extLst>
                <a:ext uri="{FF2B5EF4-FFF2-40B4-BE49-F238E27FC236}">
                  <a16:creationId xmlns:a16="http://schemas.microsoft.com/office/drawing/2014/main" xmlns="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íṩļïdê">
                <a:extLst>
                  <a:ext uri="{FF2B5EF4-FFF2-40B4-BE49-F238E27FC236}">
                    <a16:creationId xmlns:a16="http://schemas.microsoft.com/office/drawing/2014/main" xmlns="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îṣľîḓé">
                <a:extLst>
                  <a:ext uri="{FF2B5EF4-FFF2-40B4-BE49-F238E27FC236}">
                    <a16:creationId xmlns:a16="http://schemas.microsoft.com/office/drawing/2014/main" xmlns="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îsľîďe">
              <a:extLst>
                <a:ext uri="{FF2B5EF4-FFF2-40B4-BE49-F238E27FC236}">
                  <a16:creationId xmlns:a16="http://schemas.microsoft.com/office/drawing/2014/main" xmlns="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ïsľíďè">
                <a:extLst>
                  <a:ext uri="{FF2B5EF4-FFF2-40B4-BE49-F238E27FC236}">
                    <a16:creationId xmlns:a16="http://schemas.microsoft.com/office/drawing/2014/main" xmlns="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iṥḷîdè">
                <a:extLst>
                  <a:ext uri="{FF2B5EF4-FFF2-40B4-BE49-F238E27FC236}">
                    <a16:creationId xmlns:a16="http://schemas.microsoft.com/office/drawing/2014/main" xmlns="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ïSḷîďè">
              <a:extLst>
                <a:ext uri="{FF2B5EF4-FFF2-40B4-BE49-F238E27FC236}">
                  <a16:creationId xmlns:a16="http://schemas.microsoft.com/office/drawing/2014/main" xmlns="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íṣľîḓè">
                <a:extLst>
                  <a:ext uri="{FF2B5EF4-FFF2-40B4-BE49-F238E27FC236}">
                    <a16:creationId xmlns:a16="http://schemas.microsoft.com/office/drawing/2014/main" xmlns="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îṧḻïḑè">
                <a:extLst>
                  <a:ext uri="{FF2B5EF4-FFF2-40B4-BE49-F238E27FC236}">
                    <a16:creationId xmlns:a16="http://schemas.microsoft.com/office/drawing/2014/main" xmlns="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šľiḑê">
              <a:extLst>
                <a:ext uri="{FF2B5EF4-FFF2-40B4-BE49-F238E27FC236}">
                  <a16:creationId xmlns:a16="http://schemas.microsoft.com/office/drawing/2014/main" xmlns="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î$ľïḑè">
                <a:extLst>
                  <a:ext uri="{FF2B5EF4-FFF2-40B4-BE49-F238E27FC236}">
                    <a16:creationId xmlns:a16="http://schemas.microsoft.com/office/drawing/2014/main" xmlns="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îsḷïḋe">
                <a:extLst>
                  <a:ext uri="{FF2B5EF4-FFF2-40B4-BE49-F238E27FC236}">
                    <a16:creationId xmlns:a16="http://schemas.microsoft.com/office/drawing/2014/main" xmlns="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ṥliḋê">
              <a:extLst>
                <a:ext uri="{FF2B5EF4-FFF2-40B4-BE49-F238E27FC236}">
                  <a16:creationId xmlns:a16="http://schemas.microsoft.com/office/drawing/2014/main" xmlns="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ïSḷîḍè">
                <a:extLst>
                  <a:ext uri="{FF2B5EF4-FFF2-40B4-BE49-F238E27FC236}">
                    <a16:creationId xmlns:a16="http://schemas.microsoft.com/office/drawing/2014/main" xmlns="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iṧľiḍé">
                <a:extLst>
                  <a:ext uri="{FF2B5EF4-FFF2-40B4-BE49-F238E27FC236}">
                    <a16:creationId xmlns:a16="http://schemas.microsoft.com/office/drawing/2014/main" xmlns="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ïṣḻïḓe">
              <a:extLst>
                <a:ext uri="{FF2B5EF4-FFF2-40B4-BE49-F238E27FC236}">
                  <a16:creationId xmlns:a16="http://schemas.microsoft.com/office/drawing/2014/main" xmlns="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î$ḻidê">
                <a:extLst>
                  <a:ext uri="{FF2B5EF4-FFF2-40B4-BE49-F238E27FC236}">
                    <a16:creationId xmlns:a16="http://schemas.microsoft.com/office/drawing/2014/main" xmlns="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îsľïḑé">
                <a:extLst>
                  <a:ext uri="{FF2B5EF4-FFF2-40B4-BE49-F238E27FC236}">
                    <a16:creationId xmlns:a16="http://schemas.microsoft.com/office/drawing/2014/main" xmlns="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622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e59a2dd-b523-429e-91bf-c1684b631e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A2A458-BF5E-4158-8BF0-B84632F2F7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638" y="1538254"/>
            <a:ext cx="10586724" cy="3919571"/>
            <a:chOff x="802638" y="1538254"/>
            <a:chExt cx="10586724" cy="3919571"/>
          </a:xfrm>
        </p:grpSpPr>
        <p:grpSp>
          <p:nvGrpSpPr>
            <p:cNvPr id="6" name="ïśľïḍé">
              <a:extLst>
                <a:ext uri="{FF2B5EF4-FFF2-40B4-BE49-F238E27FC236}">
                  <a16:creationId xmlns:a16="http://schemas.microsoft.com/office/drawing/2014/main" xmlns="" id="{0A956218-2DCD-4CE4-A630-D707542B68B5}"/>
                </a:ext>
              </a:extLst>
            </p:cNvPr>
            <p:cNvGrpSpPr/>
            <p:nvPr/>
          </p:nvGrpSpPr>
          <p:grpSpPr>
            <a:xfrm>
              <a:off x="1115240" y="1836625"/>
              <a:ext cx="1674771" cy="1674771"/>
              <a:chOff x="4180436" y="1624852"/>
              <a:chExt cx="1674771" cy="1674771"/>
            </a:xfrm>
          </p:grpSpPr>
          <p:sp>
            <p:nvSpPr>
              <p:cNvPr id="39" name="ïśḻïḋê">
                <a:extLst>
                  <a:ext uri="{FF2B5EF4-FFF2-40B4-BE49-F238E27FC236}">
                    <a16:creationId xmlns:a16="http://schemas.microsoft.com/office/drawing/2014/main" xmlns="" id="{B26BE019-6FA1-404B-9AE7-A16B077F275A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chemeClr val="tx1"/>
                    </a:solidFill>
                  </a:rPr>
                  <a:t>S</a:t>
                </a:r>
              </a:p>
            </p:txBody>
          </p:sp>
          <p:sp>
            <p:nvSpPr>
              <p:cNvPr id="40" name="îsḻidé">
                <a:extLst>
                  <a:ext uri="{FF2B5EF4-FFF2-40B4-BE49-F238E27FC236}">
                    <a16:creationId xmlns:a16="http://schemas.microsoft.com/office/drawing/2014/main" xmlns="" id="{7CB843C4-3509-41D9-8CE1-212DB1BFB95B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ŝ1íḑé">
              <a:extLst>
                <a:ext uri="{FF2B5EF4-FFF2-40B4-BE49-F238E27FC236}">
                  <a16:creationId xmlns:a16="http://schemas.microsoft.com/office/drawing/2014/main" xmlns="" id="{F40F5C5A-26AA-46D6-87DE-B3DC5CD9F0C9}"/>
                </a:ext>
              </a:extLst>
            </p:cNvPr>
            <p:cNvSpPr txBox="1"/>
            <p:nvPr/>
          </p:nvSpPr>
          <p:spPr>
            <a:xfrm>
              <a:off x="80263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grpSp>
          <p:nvGrpSpPr>
            <p:cNvPr id="8" name="íṣḷïḑe">
              <a:extLst>
                <a:ext uri="{FF2B5EF4-FFF2-40B4-BE49-F238E27FC236}">
                  <a16:creationId xmlns:a16="http://schemas.microsoft.com/office/drawing/2014/main" xmlns="" id="{F416C123-9646-4E0A-A8CA-1CADFFE5D2E6}"/>
                </a:ext>
              </a:extLst>
            </p:cNvPr>
            <p:cNvGrpSpPr/>
            <p:nvPr/>
          </p:nvGrpSpPr>
          <p:grpSpPr>
            <a:xfrm>
              <a:off x="3877490" y="1836625"/>
              <a:ext cx="1674771" cy="1674771"/>
              <a:chOff x="4180436" y="1624852"/>
              <a:chExt cx="1674771" cy="1674771"/>
            </a:xfrm>
          </p:grpSpPr>
          <p:sp>
            <p:nvSpPr>
              <p:cNvPr id="37" name="íşḷîḓe">
                <a:extLst>
                  <a:ext uri="{FF2B5EF4-FFF2-40B4-BE49-F238E27FC236}">
                    <a16:creationId xmlns:a16="http://schemas.microsoft.com/office/drawing/2014/main" xmlns="" id="{AC800581-046C-4ECD-9FE4-26A99B2B7F1A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chemeClr val="tx1"/>
                    </a:solidFill>
                  </a:rPr>
                  <a:t>W</a:t>
                </a:r>
              </a:p>
            </p:txBody>
          </p:sp>
          <p:sp>
            <p:nvSpPr>
              <p:cNvPr id="38" name="iṥḷîḑè">
                <a:extLst>
                  <a:ext uri="{FF2B5EF4-FFF2-40B4-BE49-F238E27FC236}">
                    <a16:creationId xmlns:a16="http://schemas.microsoft.com/office/drawing/2014/main" xmlns="" id="{25DD3052-155B-4D8D-860C-0E38033AE3B6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i$lîḓé">
              <a:extLst>
                <a:ext uri="{FF2B5EF4-FFF2-40B4-BE49-F238E27FC236}">
                  <a16:creationId xmlns:a16="http://schemas.microsoft.com/office/drawing/2014/main" xmlns="" id="{EBB12B26-D0E9-45B7-9A66-C8390310CAE5}"/>
                </a:ext>
              </a:extLst>
            </p:cNvPr>
            <p:cNvSpPr txBox="1"/>
            <p:nvPr/>
          </p:nvSpPr>
          <p:spPr>
            <a:xfrm>
              <a:off x="356488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grpSp>
          <p:nvGrpSpPr>
            <p:cNvPr id="10" name="ïS1iḋè">
              <a:extLst>
                <a:ext uri="{FF2B5EF4-FFF2-40B4-BE49-F238E27FC236}">
                  <a16:creationId xmlns:a16="http://schemas.microsoft.com/office/drawing/2014/main" xmlns="" id="{1A5D4F7C-72CF-4D82-9BD3-4F36C0178094}"/>
                </a:ext>
              </a:extLst>
            </p:cNvPr>
            <p:cNvGrpSpPr/>
            <p:nvPr/>
          </p:nvGrpSpPr>
          <p:grpSpPr>
            <a:xfrm>
              <a:off x="6639740" y="1836625"/>
              <a:ext cx="1674771" cy="1674771"/>
              <a:chOff x="4180436" y="1624852"/>
              <a:chExt cx="1674771" cy="1674771"/>
            </a:xfrm>
          </p:grpSpPr>
          <p:sp>
            <p:nvSpPr>
              <p:cNvPr id="35" name="íSļîḑè">
                <a:extLst>
                  <a:ext uri="{FF2B5EF4-FFF2-40B4-BE49-F238E27FC236}">
                    <a16:creationId xmlns:a16="http://schemas.microsoft.com/office/drawing/2014/main" xmlns="" id="{B76F2D75-4015-4AFB-BB66-BE2643AA4605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chemeClr val="tx1"/>
                    </a:solidFill>
                  </a:rPr>
                  <a:t>O</a:t>
                </a:r>
              </a:p>
            </p:txBody>
          </p:sp>
          <p:sp>
            <p:nvSpPr>
              <p:cNvPr id="36" name="ïsľîḍé">
                <a:extLst>
                  <a:ext uri="{FF2B5EF4-FFF2-40B4-BE49-F238E27FC236}">
                    <a16:creationId xmlns:a16="http://schemas.microsoft.com/office/drawing/2014/main" xmlns="" id="{116837D4-6BF6-41DD-B641-5EE729988429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ṩ1íḍê">
              <a:extLst>
                <a:ext uri="{FF2B5EF4-FFF2-40B4-BE49-F238E27FC236}">
                  <a16:creationId xmlns:a16="http://schemas.microsoft.com/office/drawing/2014/main" xmlns="" id="{BC7D1A6B-C8B6-4251-BB3A-C756278AD923}"/>
                </a:ext>
              </a:extLst>
            </p:cNvPr>
            <p:cNvSpPr txBox="1"/>
            <p:nvPr/>
          </p:nvSpPr>
          <p:spPr>
            <a:xfrm>
              <a:off x="632713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grpSp>
          <p:nvGrpSpPr>
            <p:cNvPr id="12" name="ïṥḻidè">
              <a:extLst>
                <a:ext uri="{FF2B5EF4-FFF2-40B4-BE49-F238E27FC236}">
                  <a16:creationId xmlns:a16="http://schemas.microsoft.com/office/drawing/2014/main" xmlns="" id="{9C1A1CDC-5FB9-44F0-B632-A8B70341B1CD}"/>
                </a:ext>
              </a:extLst>
            </p:cNvPr>
            <p:cNvGrpSpPr/>
            <p:nvPr/>
          </p:nvGrpSpPr>
          <p:grpSpPr>
            <a:xfrm>
              <a:off x="9401990" y="1836625"/>
              <a:ext cx="1674771" cy="1674771"/>
              <a:chOff x="4180436" y="1624852"/>
              <a:chExt cx="1674771" cy="1674771"/>
            </a:xfrm>
          </p:grpSpPr>
          <p:sp>
            <p:nvSpPr>
              <p:cNvPr id="33" name="íśľïďé">
                <a:extLst>
                  <a:ext uri="{FF2B5EF4-FFF2-40B4-BE49-F238E27FC236}">
                    <a16:creationId xmlns:a16="http://schemas.microsoft.com/office/drawing/2014/main" xmlns="" id="{AA982ECA-A308-4276-9674-94388735C4CA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34" name="işľîdê">
                <a:extLst>
                  <a:ext uri="{FF2B5EF4-FFF2-40B4-BE49-F238E27FC236}">
                    <a16:creationId xmlns:a16="http://schemas.microsoft.com/office/drawing/2014/main" xmlns="" id="{8E0A639B-98E0-4978-BF16-E52B88C323D8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şḻídè">
              <a:extLst>
                <a:ext uri="{FF2B5EF4-FFF2-40B4-BE49-F238E27FC236}">
                  <a16:creationId xmlns:a16="http://schemas.microsoft.com/office/drawing/2014/main" xmlns="" id="{025567FD-A06A-431C-AF54-420BFC517CB2}"/>
                </a:ext>
              </a:extLst>
            </p:cNvPr>
            <p:cNvSpPr txBox="1"/>
            <p:nvPr/>
          </p:nvSpPr>
          <p:spPr>
            <a:xfrm>
              <a:off x="908938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346F784-833E-4B4D-A256-6C2FCB9021E9}"/>
                </a:ext>
              </a:extLst>
            </p:cNvPr>
            <p:cNvCxnSpPr/>
            <p:nvPr/>
          </p:nvCxnSpPr>
          <p:spPr>
            <a:xfrm>
              <a:off x="3305175" y="1600200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BC55975-95EF-41A0-8C24-8E98946218E9}"/>
                </a:ext>
              </a:extLst>
            </p:cNvPr>
            <p:cNvCxnSpPr/>
            <p:nvPr/>
          </p:nvCxnSpPr>
          <p:spPr>
            <a:xfrm>
              <a:off x="6096000" y="1600200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F8141289-18FC-4790-9E46-0059674405F3}"/>
                </a:ext>
              </a:extLst>
            </p:cNvPr>
            <p:cNvCxnSpPr/>
            <p:nvPr/>
          </p:nvCxnSpPr>
          <p:spPr>
            <a:xfrm>
              <a:off x="8877300" y="1600200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ïşlíḓê">
              <a:extLst>
                <a:ext uri="{FF2B5EF4-FFF2-40B4-BE49-F238E27FC236}">
                  <a16:creationId xmlns:a16="http://schemas.microsoft.com/office/drawing/2014/main" xmlns="" id="{69FB48C6-8D45-4D02-B145-40026F64E5C9}"/>
                </a:ext>
              </a:extLst>
            </p:cNvPr>
            <p:cNvGrpSpPr/>
            <p:nvPr/>
          </p:nvGrpSpPr>
          <p:grpSpPr>
            <a:xfrm>
              <a:off x="1606916" y="1538254"/>
              <a:ext cx="691418" cy="692506"/>
              <a:chOff x="1134723" y="4190166"/>
              <a:chExt cx="691418" cy="692506"/>
            </a:xfrm>
          </p:grpSpPr>
          <p:sp>
            <p:nvSpPr>
              <p:cNvPr id="31" name="išľiḓé">
                <a:extLst>
                  <a:ext uri="{FF2B5EF4-FFF2-40B4-BE49-F238E27FC236}">
                    <a16:creationId xmlns:a16="http://schemas.microsoft.com/office/drawing/2014/main" xmlns="" id="{9630A3F0-21C3-429A-99C0-443F2453107D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îṩ1iďe">
                <a:extLst>
                  <a:ext uri="{FF2B5EF4-FFF2-40B4-BE49-F238E27FC236}">
                    <a16:creationId xmlns:a16="http://schemas.microsoft.com/office/drawing/2014/main" xmlns="" id="{9BC972F9-91FC-4AA9-818E-944CF7EFB115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8" name="ïṣ1îḑê">
              <a:extLst>
                <a:ext uri="{FF2B5EF4-FFF2-40B4-BE49-F238E27FC236}">
                  <a16:creationId xmlns:a16="http://schemas.microsoft.com/office/drawing/2014/main" xmlns="" id="{9F093BAE-18BF-44FD-8664-FA204C9C00A4}"/>
                </a:ext>
              </a:extLst>
            </p:cNvPr>
            <p:cNvGrpSpPr/>
            <p:nvPr/>
          </p:nvGrpSpPr>
          <p:grpSpPr>
            <a:xfrm>
              <a:off x="4369166" y="1538254"/>
              <a:ext cx="691418" cy="692506"/>
              <a:chOff x="1134723" y="4190166"/>
              <a:chExt cx="691418" cy="692506"/>
            </a:xfrm>
          </p:grpSpPr>
          <p:sp>
            <p:nvSpPr>
              <p:cNvPr id="29" name="iṧḻíḋè">
                <a:extLst>
                  <a:ext uri="{FF2B5EF4-FFF2-40B4-BE49-F238E27FC236}">
                    <a16:creationId xmlns:a16="http://schemas.microsoft.com/office/drawing/2014/main" xmlns="" id="{3FDC44A4-7645-42A4-8121-EBE19EC77A91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iṣ1ïḍé">
                <a:extLst>
                  <a:ext uri="{FF2B5EF4-FFF2-40B4-BE49-F238E27FC236}">
                    <a16:creationId xmlns:a16="http://schemas.microsoft.com/office/drawing/2014/main" xmlns="" id="{70DD108D-CB13-4732-B1CC-5A24B658F2F4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9" name="iṣļïḍé">
              <a:extLst>
                <a:ext uri="{FF2B5EF4-FFF2-40B4-BE49-F238E27FC236}">
                  <a16:creationId xmlns:a16="http://schemas.microsoft.com/office/drawing/2014/main" xmlns="" id="{EB587BC4-9213-41B4-8AFE-C78FB31903EB}"/>
                </a:ext>
              </a:extLst>
            </p:cNvPr>
            <p:cNvGrpSpPr/>
            <p:nvPr/>
          </p:nvGrpSpPr>
          <p:grpSpPr>
            <a:xfrm>
              <a:off x="7131416" y="1538254"/>
              <a:ext cx="691418" cy="692506"/>
              <a:chOff x="1134723" y="4190166"/>
              <a:chExt cx="691418" cy="692506"/>
            </a:xfrm>
          </p:grpSpPr>
          <p:sp>
            <p:nvSpPr>
              <p:cNvPr id="27" name="ïś1îdè">
                <a:extLst>
                  <a:ext uri="{FF2B5EF4-FFF2-40B4-BE49-F238E27FC236}">
                    <a16:creationId xmlns:a16="http://schemas.microsoft.com/office/drawing/2014/main" xmlns="" id="{173E424A-6F79-46B6-B089-CC88DACA70FD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îśľîḍè">
                <a:extLst>
                  <a:ext uri="{FF2B5EF4-FFF2-40B4-BE49-F238E27FC236}">
                    <a16:creationId xmlns:a16="http://schemas.microsoft.com/office/drawing/2014/main" xmlns="" id="{6D58DF89-F324-49A7-A978-456AF4BCCED1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" name="îšlíḓé">
              <a:extLst>
                <a:ext uri="{FF2B5EF4-FFF2-40B4-BE49-F238E27FC236}">
                  <a16:creationId xmlns:a16="http://schemas.microsoft.com/office/drawing/2014/main" xmlns="" id="{4BE9E492-AD3E-4758-85F8-9CB26D1336AA}"/>
                </a:ext>
              </a:extLst>
            </p:cNvPr>
            <p:cNvGrpSpPr/>
            <p:nvPr/>
          </p:nvGrpSpPr>
          <p:grpSpPr>
            <a:xfrm>
              <a:off x="9893666" y="1538254"/>
              <a:ext cx="691418" cy="692506"/>
              <a:chOff x="1134723" y="4190166"/>
              <a:chExt cx="691418" cy="692506"/>
            </a:xfrm>
          </p:grpSpPr>
          <p:sp>
            <p:nvSpPr>
              <p:cNvPr id="25" name="ísļïḋè">
                <a:extLst>
                  <a:ext uri="{FF2B5EF4-FFF2-40B4-BE49-F238E27FC236}">
                    <a16:creationId xmlns:a16="http://schemas.microsoft.com/office/drawing/2014/main" xmlns="" id="{BCD536BF-C788-4164-8E84-37D9CED42900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îš1íḍè">
                <a:extLst>
                  <a:ext uri="{FF2B5EF4-FFF2-40B4-BE49-F238E27FC236}">
                    <a16:creationId xmlns:a16="http://schemas.microsoft.com/office/drawing/2014/main" xmlns="" id="{666C99FC-F784-4191-BDB3-B7C02179118B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1" name="iSḷîḋè">
              <a:extLst>
                <a:ext uri="{FF2B5EF4-FFF2-40B4-BE49-F238E27FC236}">
                  <a16:creationId xmlns:a16="http://schemas.microsoft.com/office/drawing/2014/main" xmlns="" id="{BC3DCEEA-9CB1-4B83-AD5E-1A9B9025F043}"/>
                </a:ext>
              </a:extLst>
            </p:cNvPr>
            <p:cNvSpPr/>
            <p:nvPr/>
          </p:nvSpPr>
          <p:spPr bwMode="auto">
            <a:xfrm>
              <a:off x="802639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íSľïḋè">
              <a:extLst>
                <a:ext uri="{FF2B5EF4-FFF2-40B4-BE49-F238E27FC236}">
                  <a16:creationId xmlns:a16="http://schemas.microsoft.com/office/drawing/2014/main" xmlns="" id="{0B19A783-7413-4935-BBE2-0593CCEECE65}"/>
                </a:ext>
              </a:extLst>
            </p:cNvPr>
            <p:cNvSpPr/>
            <p:nvPr/>
          </p:nvSpPr>
          <p:spPr bwMode="auto">
            <a:xfrm>
              <a:off x="3564888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îşľîḑé">
              <a:extLst>
                <a:ext uri="{FF2B5EF4-FFF2-40B4-BE49-F238E27FC236}">
                  <a16:creationId xmlns:a16="http://schemas.microsoft.com/office/drawing/2014/main" xmlns="" id="{99797591-A0A8-4E90-BABA-5D3006E92021}"/>
                </a:ext>
              </a:extLst>
            </p:cNvPr>
            <p:cNvSpPr/>
            <p:nvPr/>
          </p:nvSpPr>
          <p:spPr bwMode="auto">
            <a:xfrm>
              <a:off x="6327138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ṥľíďe">
              <a:extLst>
                <a:ext uri="{FF2B5EF4-FFF2-40B4-BE49-F238E27FC236}">
                  <a16:creationId xmlns:a16="http://schemas.microsoft.com/office/drawing/2014/main" xmlns="" id="{6F1513D4-F569-4D2A-A419-A31D85FF23D6}"/>
                </a:ext>
              </a:extLst>
            </p:cNvPr>
            <p:cNvSpPr/>
            <p:nvPr/>
          </p:nvSpPr>
          <p:spPr bwMode="auto">
            <a:xfrm>
              <a:off x="9089388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566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50B148-CF3B-48E6-A870-4AABBE8AC3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îṥliḍè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3"/>
              <a:stretch>
                <a:fillRect l="-51744" r="-51430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ṧ1ïḓ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6163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053ED18-BD4C-4583-83DE-BA9A6CA6CC0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:a16="http://schemas.microsoft.com/office/drawing/2014/main" xmlns="" id="{E86063F5-0480-4913-9DD5-2E10512A6E22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:a16="http://schemas.microsoft.com/office/drawing/2014/main" xmlns="" id="{B8A74B00-3CE5-4249-9900-A24B986E9ADF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:a16="http://schemas.microsoft.com/office/drawing/2014/main" xmlns="" id="{5BF9DBB7-5FB8-4830-B249-67296E131E0A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:a16="http://schemas.microsoft.com/office/drawing/2014/main" xmlns="" id="{21B95822-61AF-444C-A226-59EB204DB658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:a16="http://schemas.microsoft.com/office/drawing/2014/main" xmlns="" id="{59D33860-CF75-4FE0-AF50-FCB67BD6BD47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:a16="http://schemas.microsoft.com/office/drawing/2014/main" xmlns="" id="{E95C2DAB-EF44-49B4-828D-4A00D24BD623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:a16="http://schemas.microsoft.com/office/drawing/2014/main" xmlns="" id="{654BF86D-67A4-43F8-ACCD-E1DF31290543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:a16="http://schemas.microsoft.com/office/drawing/2014/main" xmlns="" id="{47FE0BA3-2A17-49CB-B17B-0690B826E8EF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:a16="http://schemas.microsoft.com/office/drawing/2014/main" xmlns="" id="{C7F8C800-9B55-4058-B0FC-E80F78350395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:a16="http://schemas.microsoft.com/office/drawing/2014/main" xmlns="" id="{3400A82A-F8A3-44C9-A424-3CA3F6848A14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C114EDFA-272F-485E-87D6-4F58BAE2B893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:a16="http://schemas.microsoft.com/office/drawing/2014/main" xmlns="" id="{496CC55F-3915-4698-9DEA-D28161C4E61C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:a16="http://schemas.microsoft.com/office/drawing/2014/main" xmlns="" id="{177C3926-28AC-44C8-B500-1BEB4C36A23B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:a16="http://schemas.microsoft.com/office/drawing/2014/main" xmlns="" id="{5DBE458D-C822-4103-A400-B693B754BEFD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:a16="http://schemas.microsoft.com/office/drawing/2014/main" xmlns="" id="{998ACDC0-1C4D-4196-BE18-D7FD985C5CA1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:a16="http://schemas.microsoft.com/office/drawing/2014/main" xmlns="" id="{9F60B1CF-6640-4FF0-BC13-90C4816AEABC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11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3348389"/>
            <a:ext cx="5419185" cy="560387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9" y="4040539"/>
            <a:ext cx="5419185" cy="65696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5753101" y="2507350"/>
            <a:ext cx="685800" cy="70927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233855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rgbClr val="233855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8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fc021bce-0723-42ff-8afd-a12db82918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30C03D9-7657-49A3-850E-51731F8C85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-1"/>
            <a:ext cx="11522076" cy="6858000"/>
            <a:chOff x="669924" y="-1"/>
            <a:chExt cx="11522076" cy="6858000"/>
          </a:xfrm>
        </p:grpSpPr>
        <p:sp>
          <p:nvSpPr>
            <p:cNvPr id="6" name="ïşľîde">
              <a:extLst>
                <a:ext uri="{FF2B5EF4-FFF2-40B4-BE49-F238E27FC236}">
                  <a16:creationId xmlns:a16="http://schemas.microsoft.com/office/drawing/2014/main" xmlns="" id="{25758D33-B0E8-4B1A-879F-A56B7D31D2BC}"/>
                </a:ext>
              </a:extLst>
            </p:cNvPr>
            <p:cNvSpPr/>
            <p:nvPr/>
          </p:nvSpPr>
          <p:spPr>
            <a:xfrm>
              <a:off x="3839211" y="-1"/>
              <a:ext cx="8352789" cy="6858000"/>
            </a:xfrm>
            <a:custGeom>
              <a:avLst/>
              <a:gdLst>
                <a:gd name="connsiteX0" fmla="*/ 4513578 w 8352789"/>
                <a:gd name="connsiteY0" fmla="*/ 0 h 6858000"/>
                <a:gd name="connsiteX1" fmla="*/ 8352789 w 8352789"/>
                <a:gd name="connsiteY1" fmla="*/ 0 h 6858000"/>
                <a:gd name="connsiteX2" fmla="*/ 8352789 w 8352789"/>
                <a:gd name="connsiteY2" fmla="*/ 6857999 h 6858000"/>
                <a:gd name="connsiteX3" fmla="*/ 4513867 w 8352789"/>
                <a:gd name="connsiteY3" fmla="*/ 6857999 h 6858000"/>
                <a:gd name="connsiteX4" fmla="*/ 4513867 w 8352789"/>
                <a:gd name="connsiteY4" fmla="*/ 6858000 h 6858000"/>
                <a:gd name="connsiteX5" fmla="*/ 0 w 8352789"/>
                <a:gd name="connsiteY5" fmla="*/ 6858000 h 6858000"/>
                <a:gd name="connsiteX6" fmla="*/ 4513578 w 8352789"/>
                <a:gd name="connsiteY6" fmla="*/ 4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52789" h="6858000">
                  <a:moveTo>
                    <a:pt x="4513578" y="0"/>
                  </a:moveTo>
                  <a:lnTo>
                    <a:pt x="8352789" y="0"/>
                  </a:lnTo>
                  <a:lnTo>
                    <a:pt x="8352789" y="6857999"/>
                  </a:lnTo>
                  <a:lnTo>
                    <a:pt x="4513867" y="6857999"/>
                  </a:lnTo>
                  <a:lnTo>
                    <a:pt x="4513867" y="6858000"/>
                  </a:lnTo>
                  <a:lnTo>
                    <a:pt x="0" y="6858000"/>
                  </a:lnTo>
                  <a:lnTo>
                    <a:pt x="4513578" y="4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$ľîdé">
              <a:extLst>
                <a:ext uri="{FF2B5EF4-FFF2-40B4-BE49-F238E27FC236}">
                  <a16:creationId xmlns:a16="http://schemas.microsoft.com/office/drawing/2014/main" xmlns="" id="{E32B10EF-71A4-4DC0-9A24-7D39010CC5F3}"/>
                </a:ext>
              </a:extLst>
            </p:cNvPr>
            <p:cNvSpPr/>
            <p:nvPr/>
          </p:nvSpPr>
          <p:spPr bwMode="auto">
            <a:xfrm>
              <a:off x="7887709" y="4800647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ṣḻîḑé">
              <a:extLst>
                <a:ext uri="{FF2B5EF4-FFF2-40B4-BE49-F238E27FC236}">
                  <a16:creationId xmlns:a16="http://schemas.microsoft.com/office/drawing/2014/main" xmlns="" id="{9FE1BA9B-1130-4C31-A0C6-69D3F71A19D0}"/>
                </a:ext>
              </a:extLst>
            </p:cNvPr>
            <p:cNvSpPr/>
            <p:nvPr/>
          </p:nvSpPr>
          <p:spPr bwMode="auto">
            <a:xfrm>
              <a:off x="8123005" y="5018570"/>
              <a:ext cx="348736" cy="34882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ïďè">
              <a:extLst>
                <a:ext uri="{FF2B5EF4-FFF2-40B4-BE49-F238E27FC236}">
                  <a16:creationId xmlns:a16="http://schemas.microsoft.com/office/drawing/2014/main" xmlns="" id="{8F259639-C3ED-4CAD-9197-83E60B6C152E}"/>
                </a:ext>
              </a:extLst>
            </p:cNvPr>
            <p:cNvSpPr/>
            <p:nvPr/>
          </p:nvSpPr>
          <p:spPr bwMode="auto">
            <a:xfrm>
              <a:off x="7888736" y="3377904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ḷídè">
              <a:extLst>
                <a:ext uri="{FF2B5EF4-FFF2-40B4-BE49-F238E27FC236}">
                  <a16:creationId xmlns:a16="http://schemas.microsoft.com/office/drawing/2014/main" xmlns="" id="{D517778F-FF54-4AF4-94CA-CA0B54C438A0}"/>
                </a:ext>
              </a:extLst>
            </p:cNvPr>
            <p:cNvSpPr/>
            <p:nvPr/>
          </p:nvSpPr>
          <p:spPr bwMode="auto">
            <a:xfrm>
              <a:off x="8140709" y="3562061"/>
              <a:ext cx="276855" cy="434907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ḻíḓe">
              <a:extLst>
                <a:ext uri="{FF2B5EF4-FFF2-40B4-BE49-F238E27FC236}">
                  <a16:creationId xmlns:a16="http://schemas.microsoft.com/office/drawing/2014/main" xmlns="" id="{D3F1C773-DABF-4A8D-937C-4FC3F9AFBE28}"/>
                </a:ext>
              </a:extLst>
            </p:cNvPr>
            <p:cNvSpPr/>
            <p:nvPr/>
          </p:nvSpPr>
          <p:spPr bwMode="auto">
            <a:xfrm>
              <a:off x="7888736" y="1955161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íďé">
              <a:extLst>
                <a:ext uri="{FF2B5EF4-FFF2-40B4-BE49-F238E27FC236}">
                  <a16:creationId xmlns:a16="http://schemas.microsoft.com/office/drawing/2014/main" xmlns="" id="{87C1D497-30C4-4ED5-ACFF-FE5E6412DB77}"/>
                </a:ext>
              </a:extLst>
            </p:cNvPr>
            <p:cNvSpPr/>
            <p:nvPr/>
          </p:nvSpPr>
          <p:spPr bwMode="auto">
            <a:xfrm>
              <a:off x="8113790" y="2192186"/>
              <a:ext cx="377798" cy="334106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šļîḍê">
              <a:extLst>
                <a:ext uri="{FF2B5EF4-FFF2-40B4-BE49-F238E27FC236}">
                  <a16:creationId xmlns:a16="http://schemas.microsoft.com/office/drawing/2014/main" xmlns="" id="{7E93056A-3524-4BF2-A77B-00A9FB47F010}"/>
                </a:ext>
              </a:extLst>
            </p:cNvPr>
            <p:cNvSpPr txBox="1"/>
            <p:nvPr/>
          </p:nvSpPr>
          <p:spPr>
            <a:xfrm>
              <a:off x="8760784" y="1955161"/>
              <a:ext cx="275970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sḻiḑé">
              <a:extLst>
                <a:ext uri="{FF2B5EF4-FFF2-40B4-BE49-F238E27FC236}">
                  <a16:creationId xmlns:a16="http://schemas.microsoft.com/office/drawing/2014/main" xmlns="" id="{B82515A8-9F6D-41B7-A4F9-329CB4B5A9D9}"/>
                </a:ext>
              </a:extLst>
            </p:cNvPr>
            <p:cNvSpPr txBox="1"/>
            <p:nvPr/>
          </p:nvSpPr>
          <p:spPr>
            <a:xfrm>
              <a:off x="8760784" y="2293715"/>
              <a:ext cx="2759703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îš1ïḍê">
              <a:extLst>
                <a:ext uri="{FF2B5EF4-FFF2-40B4-BE49-F238E27FC236}">
                  <a16:creationId xmlns:a16="http://schemas.microsoft.com/office/drawing/2014/main" xmlns="" id="{241751E5-D21F-4256-9B79-9F62F37B7B40}"/>
                </a:ext>
              </a:extLst>
            </p:cNvPr>
            <p:cNvSpPr txBox="1"/>
            <p:nvPr/>
          </p:nvSpPr>
          <p:spPr>
            <a:xfrm>
              <a:off x="8760784" y="3392784"/>
              <a:ext cx="275970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íṡliḓê">
              <a:extLst>
                <a:ext uri="{FF2B5EF4-FFF2-40B4-BE49-F238E27FC236}">
                  <a16:creationId xmlns:a16="http://schemas.microsoft.com/office/drawing/2014/main" xmlns="" id="{CCBDA1E5-96B4-4ABE-8C1D-50FECB765CEA}"/>
                </a:ext>
              </a:extLst>
            </p:cNvPr>
            <p:cNvSpPr txBox="1"/>
            <p:nvPr/>
          </p:nvSpPr>
          <p:spPr>
            <a:xfrm>
              <a:off x="8760784" y="3731338"/>
              <a:ext cx="2759703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7" name="îṧḻïḍé">
              <a:extLst>
                <a:ext uri="{FF2B5EF4-FFF2-40B4-BE49-F238E27FC236}">
                  <a16:creationId xmlns:a16="http://schemas.microsoft.com/office/drawing/2014/main" xmlns="" id="{3AA12637-C610-4DAB-9380-385D032847AE}"/>
                </a:ext>
              </a:extLst>
            </p:cNvPr>
            <p:cNvSpPr txBox="1"/>
            <p:nvPr/>
          </p:nvSpPr>
          <p:spPr>
            <a:xfrm>
              <a:off x="8760784" y="4836024"/>
              <a:ext cx="275970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iśḷïďê">
              <a:extLst>
                <a:ext uri="{FF2B5EF4-FFF2-40B4-BE49-F238E27FC236}">
                  <a16:creationId xmlns:a16="http://schemas.microsoft.com/office/drawing/2014/main" xmlns="" id="{30BCF78E-B5A2-463F-9C75-4E3F0CB68EAE}"/>
                </a:ext>
              </a:extLst>
            </p:cNvPr>
            <p:cNvSpPr txBox="1"/>
            <p:nvPr/>
          </p:nvSpPr>
          <p:spPr>
            <a:xfrm>
              <a:off x="8760784" y="5174578"/>
              <a:ext cx="2759703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9" name="ïṣḷïďê">
              <a:extLst>
                <a:ext uri="{FF2B5EF4-FFF2-40B4-BE49-F238E27FC236}">
                  <a16:creationId xmlns:a16="http://schemas.microsoft.com/office/drawing/2014/main" xmlns="" id="{5A7097CC-74C1-419D-A61A-2037757E9EC3}"/>
                </a:ext>
              </a:extLst>
            </p:cNvPr>
            <p:cNvSpPr/>
            <p:nvPr/>
          </p:nvSpPr>
          <p:spPr bwMode="auto">
            <a:xfrm flipH="1">
              <a:off x="3331437" y="4800647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ṥļiḓê">
              <a:extLst>
                <a:ext uri="{FF2B5EF4-FFF2-40B4-BE49-F238E27FC236}">
                  <a16:creationId xmlns:a16="http://schemas.microsoft.com/office/drawing/2014/main" xmlns="" id="{F1A30A71-0DEB-4DF0-9DB8-CD28F9C0D205}"/>
                </a:ext>
              </a:extLst>
            </p:cNvPr>
            <p:cNvSpPr/>
            <p:nvPr/>
          </p:nvSpPr>
          <p:spPr bwMode="auto">
            <a:xfrm flipH="1">
              <a:off x="3330410" y="3377904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sḷídé">
              <a:extLst>
                <a:ext uri="{FF2B5EF4-FFF2-40B4-BE49-F238E27FC236}">
                  <a16:creationId xmlns:a16="http://schemas.microsoft.com/office/drawing/2014/main" xmlns="" id="{C333EB29-729D-44EB-A72A-8CBA78CC34DC}"/>
                </a:ext>
              </a:extLst>
            </p:cNvPr>
            <p:cNvSpPr/>
            <p:nvPr/>
          </p:nvSpPr>
          <p:spPr bwMode="auto">
            <a:xfrm flipH="1">
              <a:off x="3330410" y="1955161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ş1ïďé">
              <a:extLst>
                <a:ext uri="{FF2B5EF4-FFF2-40B4-BE49-F238E27FC236}">
                  <a16:creationId xmlns:a16="http://schemas.microsoft.com/office/drawing/2014/main" xmlns="" id="{1775660B-795A-4924-8ACF-DF2519CBF6D1}"/>
                </a:ext>
              </a:extLst>
            </p:cNvPr>
            <p:cNvSpPr txBox="1"/>
            <p:nvPr/>
          </p:nvSpPr>
          <p:spPr>
            <a:xfrm flipH="1">
              <a:off x="669924" y="1955161"/>
              <a:ext cx="257128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3" name="ïṥḷídè">
              <a:extLst>
                <a:ext uri="{FF2B5EF4-FFF2-40B4-BE49-F238E27FC236}">
                  <a16:creationId xmlns:a16="http://schemas.microsoft.com/office/drawing/2014/main" xmlns="" id="{E3FFD03F-C1C5-4FEE-B098-FBD3C415D3EF}"/>
                </a:ext>
              </a:extLst>
            </p:cNvPr>
            <p:cNvSpPr txBox="1"/>
            <p:nvPr/>
          </p:nvSpPr>
          <p:spPr>
            <a:xfrm flipH="1">
              <a:off x="669925" y="2293715"/>
              <a:ext cx="2571289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4" name="iṧḻidê">
              <a:extLst>
                <a:ext uri="{FF2B5EF4-FFF2-40B4-BE49-F238E27FC236}">
                  <a16:creationId xmlns:a16="http://schemas.microsoft.com/office/drawing/2014/main" xmlns="" id="{A01FB9A6-A2B1-4447-A830-BCBA8967F28C}"/>
                </a:ext>
              </a:extLst>
            </p:cNvPr>
            <p:cNvSpPr txBox="1"/>
            <p:nvPr/>
          </p:nvSpPr>
          <p:spPr>
            <a:xfrm flipH="1">
              <a:off x="669924" y="3392784"/>
              <a:ext cx="257128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5" name="iṩľíḍe">
              <a:extLst>
                <a:ext uri="{FF2B5EF4-FFF2-40B4-BE49-F238E27FC236}">
                  <a16:creationId xmlns:a16="http://schemas.microsoft.com/office/drawing/2014/main" xmlns="" id="{090130D1-888D-437B-927C-528E2F372255}"/>
                </a:ext>
              </a:extLst>
            </p:cNvPr>
            <p:cNvSpPr txBox="1"/>
            <p:nvPr/>
          </p:nvSpPr>
          <p:spPr>
            <a:xfrm flipH="1">
              <a:off x="669925" y="3731338"/>
              <a:ext cx="2571289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6" name="iṥ1iḓè">
              <a:extLst>
                <a:ext uri="{FF2B5EF4-FFF2-40B4-BE49-F238E27FC236}">
                  <a16:creationId xmlns:a16="http://schemas.microsoft.com/office/drawing/2014/main" xmlns="" id="{6CBD510E-D521-4438-B294-857CD285DB65}"/>
                </a:ext>
              </a:extLst>
            </p:cNvPr>
            <p:cNvSpPr txBox="1"/>
            <p:nvPr/>
          </p:nvSpPr>
          <p:spPr>
            <a:xfrm flipH="1">
              <a:off x="669924" y="4836024"/>
              <a:ext cx="257128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7" name="ïŝliḍê">
              <a:extLst>
                <a:ext uri="{FF2B5EF4-FFF2-40B4-BE49-F238E27FC236}">
                  <a16:creationId xmlns:a16="http://schemas.microsoft.com/office/drawing/2014/main" xmlns="" id="{734969CD-773C-4BA6-8BB4-354606B95516}"/>
                </a:ext>
              </a:extLst>
            </p:cNvPr>
            <p:cNvSpPr txBox="1"/>
            <p:nvPr/>
          </p:nvSpPr>
          <p:spPr>
            <a:xfrm flipH="1">
              <a:off x="669924" y="5174578"/>
              <a:ext cx="2571289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8" name="ïşļiďè">
              <a:extLst>
                <a:ext uri="{FF2B5EF4-FFF2-40B4-BE49-F238E27FC236}">
                  <a16:creationId xmlns:a16="http://schemas.microsoft.com/office/drawing/2014/main" xmlns="" id="{02E05FE5-85CE-4E57-89D3-AC298103853C}"/>
                </a:ext>
              </a:extLst>
            </p:cNvPr>
            <p:cNvSpPr/>
            <p:nvPr/>
          </p:nvSpPr>
          <p:spPr bwMode="auto">
            <a:xfrm>
              <a:off x="3530996" y="3577674"/>
              <a:ext cx="381681" cy="383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śļíde">
              <a:extLst>
                <a:ext uri="{FF2B5EF4-FFF2-40B4-BE49-F238E27FC236}">
                  <a16:creationId xmlns:a16="http://schemas.microsoft.com/office/drawing/2014/main" xmlns="" id="{B26A5C60-F4D9-4066-8389-BED60A9CB663}"/>
                </a:ext>
              </a:extLst>
            </p:cNvPr>
            <p:cNvSpPr/>
            <p:nvPr/>
          </p:nvSpPr>
          <p:spPr bwMode="auto">
            <a:xfrm>
              <a:off x="3563662" y="5001533"/>
              <a:ext cx="318402" cy="3810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S1ïḋé">
              <a:extLst>
                <a:ext uri="{FF2B5EF4-FFF2-40B4-BE49-F238E27FC236}">
                  <a16:creationId xmlns:a16="http://schemas.microsoft.com/office/drawing/2014/main" xmlns="" id="{A796F48F-D958-44C3-9C80-10FA3351C7C1}"/>
                </a:ext>
              </a:extLst>
            </p:cNvPr>
            <p:cNvSpPr/>
            <p:nvPr/>
          </p:nvSpPr>
          <p:spPr bwMode="auto">
            <a:xfrm>
              <a:off x="3541336" y="2166043"/>
              <a:ext cx="361000" cy="361091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ľïḓè">
              <a:extLst>
                <a:ext uri="{FF2B5EF4-FFF2-40B4-BE49-F238E27FC236}">
                  <a16:creationId xmlns:a16="http://schemas.microsoft.com/office/drawing/2014/main" xmlns="" id="{BDB2F758-6518-47C9-BDE6-7D201558EF9F}"/>
                </a:ext>
              </a:extLst>
            </p:cNvPr>
            <p:cNvSpPr/>
            <p:nvPr/>
          </p:nvSpPr>
          <p:spPr bwMode="auto">
            <a:xfrm>
              <a:off x="4957610" y="1151900"/>
              <a:ext cx="2326522" cy="4554197"/>
            </a:xfrm>
            <a:custGeom>
              <a:avLst/>
              <a:gdLst>
                <a:gd name="T0" fmla="*/ 537 w 537"/>
                <a:gd name="T1" fmla="*/ 1006 h 1051"/>
                <a:gd name="T2" fmla="*/ 501 w 537"/>
                <a:gd name="T3" fmla="*/ 1051 h 1051"/>
                <a:gd name="T4" fmla="*/ 35 w 537"/>
                <a:gd name="T5" fmla="*/ 1051 h 1051"/>
                <a:gd name="T6" fmla="*/ 0 w 537"/>
                <a:gd name="T7" fmla="*/ 1006 h 1051"/>
                <a:gd name="T8" fmla="*/ 0 w 537"/>
                <a:gd name="T9" fmla="*/ 45 h 1051"/>
                <a:gd name="T10" fmla="*/ 35 w 537"/>
                <a:gd name="T11" fmla="*/ 0 h 1051"/>
                <a:gd name="T12" fmla="*/ 501 w 537"/>
                <a:gd name="T13" fmla="*/ 0 h 1051"/>
                <a:gd name="T14" fmla="*/ 537 w 537"/>
                <a:gd name="T15" fmla="*/ 45 h 1051"/>
                <a:gd name="T16" fmla="*/ 537 w 537"/>
                <a:gd name="T17" fmla="*/ 1006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1051">
                  <a:moveTo>
                    <a:pt x="537" y="1006"/>
                  </a:moveTo>
                  <a:cubicBezTo>
                    <a:pt x="537" y="1031"/>
                    <a:pt x="521" y="1051"/>
                    <a:pt x="501" y="1051"/>
                  </a:cubicBezTo>
                  <a:cubicBezTo>
                    <a:pt x="35" y="1051"/>
                    <a:pt x="35" y="1051"/>
                    <a:pt x="35" y="1051"/>
                  </a:cubicBezTo>
                  <a:cubicBezTo>
                    <a:pt x="16" y="1051"/>
                    <a:pt x="0" y="1031"/>
                    <a:pt x="0" y="100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16" y="0"/>
                    <a:pt x="35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21" y="0"/>
                    <a:pt x="537" y="21"/>
                    <a:pt x="537" y="45"/>
                  </a:cubicBezTo>
                  <a:cubicBezTo>
                    <a:pt x="537" y="1006"/>
                    <a:pt x="537" y="1006"/>
                    <a:pt x="537" y="1006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íḍè">
              <a:extLst>
                <a:ext uri="{FF2B5EF4-FFF2-40B4-BE49-F238E27FC236}">
                  <a16:creationId xmlns:a16="http://schemas.microsoft.com/office/drawing/2014/main" xmlns="" id="{31D7B061-F617-4FBA-AB3A-069D222E73E6}"/>
                </a:ext>
              </a:extLst>
            </p:cNvPr>
            <p:cNvSpPr/>
            <p:nvPr/>
          </p:nvSpPr>
          <p:spPr>
            <a:xfrm>
              <a:off x="5035488" y="1620499"/>
              <a:ext cx="2138923" cy="3448597"/>
            </a:xfrm>
            <a:prstGeom prst="rect">
              <a:avLst/>
            </a:prstGeom>
            <a:blipFill>
              <a:blip r:embed="rId3"/>
              <a:stretch>
                <a:fillRect l="-93870" r="-9276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şľiḋe">
              <a:extLst>
                <a:ext uri="{FF2B5EF4-FFF2-40B4-BE49-F238E27FC236}">
                  <a16:creationId xmlns:a16="http://schemas.microsoft.com/office/drawing/2014/main" xmlns="" id="{37C87831-9137-4A1B-A09A-2400E38E9EB6}"/>
                </a:ext>
              </a:extLst>
            </p:cNvPr>
            <p:cNvSpPr/>
            <p:nvPr/>
          </p:nvSpPr>
          <p:spPr bwMode="auto">
            <a:xfrm>
              <a:off x="5883931" y="5181389"/>
              <a:ext cx="433821" cy="43382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šľïde">
              <a:extLst>
                <a:ext uri="{FF2B5EF4-FFF2-40B4-BE49-F238E27FC236}">
                  <a16:creationId xmlns:a16="http://schemas.microsoft.com/office/drawing/2014/main" xmlns="" id="{069A1D67-0C7C-43A9-8C7E-BB04A31B5481}"/>
                </a:ext>
              </a:extLst>
            </p:cNvPr>
            <p:cNvSpPr/>
            <p:nvPr/>
          </p:nvSpPr>
          <p:spPr bwMode="auto">
            <a:xfrm>
              <a:off x="5915049" y="1312225"/>
              <a:ext cx="371585" cy="43931"/>
            </a:xfrm>
            <a:custGeom>
              <a:avLst/>
              <a:gdLst>
                <a:gd name="T0" fmla="*/ 86 w 86"/>
                <a:gd name="T1" fmla="*/ 5 h 10"/>
                <a:gd name="T2" fmla="*/ 81 w 86"/>
                <a:gd name="T3" fmla="*/ 10 h 10"/>
                <a:gd name="T4" fmla="*/ 5 w 86"/>
                <a:gd name="T5" fmla="*/ 10 h 10"/>
                <a:gd name="T6" fmla="*/ 0 w 86"/>
                <a:gd name="T7" fmla="*/ 5 h 10"/>
                <a:gd name="T8" fmla="*/ 5 w 86"/>
                <a:gd name="T9" fmla="*/ 0 h 10"/>
                <a:gd name="T10" fmla="*/ 81 w 86"/>
                <a:gd name="T11" fmla="*/ 0 h 10"/>
                <a:gd name="T12" fmla="*/ 86 w 8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">
                  <a:moveTo>
                    <a:pt x="86" y="5"/>
                  </a:moveTo>
                  <a:cubicBezTo>
                    <a:pt x="86" y="8"/>
                    <a:pt x="84" y="10"/>
                    <a:pt x="8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2"/>
                    <a:pt x="86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ṧľïḍé">
              <a:extLst>
                <a:ext uri="{FF2B5EF4-FFF2-40B4-BE49-F238E27FC236}">
                  <a16:creationId xmlns:a16="http://schemas.microsoft.com/office/drawing/2014/main" xmlns="" id="{D77362C4-0FB6-42B2-A1A9-F7C2A696D419}"/>
                </a:ext>
              </a:extLst>
            </p:cNvPr>
            <p:cNvSpPr/>
            <p:nvPr/>
          </p:nvSpPr>
          <p:spPr bwMode="auto">
            <a:xfrm>
              <a:off x="6077961" y="1233516"/>
              <a:ext cx="47593" cy="47593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şľîdè">
              <a:extLst>
                <a:ext uri="{FF2B5EF4-FFF2-40B4-BE49-F238E27FC236}">
                  <a16:creationId xmlns:a16="http://schemas.microsoft.com/office/drawing/2014/main" xmlns="" id="{20876C8A-C3D6-4672-934E-B3FA04DD56C4}"/>
                </a:ext>
              </a:extLst>
            </p:cNvPr>
            <p:cNvSpPr/>
            <p:nvPr/>
          </p:nvSpPr>
          <p:spPr bwMode="auto">
            <a:xfrm>
              <a:off x="6660048" y="1355888"/>
              <a:ext cx="184878" cy="87862"/>
            </a:xfrm>
            <a:custGeom>
              <a:avLst/>
              <a:gdLst>
                <a:gd name="T0" fmla="*/ 43 w 43"/>
                <a:gd name="T1" fmla="*/ 10 h 20"/>
                <a:gd name="T2" fmla="*/ 33 w 43"/>
                <a:gd name="T3" fmla="*/ 20 h 20"/>
                <a:gd name="T4" fmla="*/ 10 w 43"/>
                <a:gd name="T5" fmla="*/ 20 h 20"/>
                <a:gd name="T6" fmla="*/ 0 w 43"/>
                <a:gd name="T7" fmla="*/ 10 h 20"/>
                <a:gd name="T8" fmla="*/ 10 w 43"/>
                <a:gd name="T9" fmla="*/ 0 h 20"/>
                <a:gd name="T10" fmla="*/ 33 w 43"/>
                <a:gd name="T11" fmla="*/ 0 h 20"/>
                <a:gd name="T12" fmla="*/ 43 w 43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43" y="10"/>
                  </a:moveTo>
                  <a:cubicBezTo>
                    <a:pt x="43" y="16"/>
                    <a:pt x="39" y="20"/>
                    <a:pt x="33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3" y="5"/>
                    <a:pt x="43" y="10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šliḑè">
              <a:extLst>
                <a:ext uri="{FF2B5EF4-FFF2-40B4-BE49-F238E27FC236}">
                  <a16:creationId xmlns:a16="http://schemas.microsoft.com/office/drawing/2014/main" xmlns="" id="{73FB95CC-8BAD-4015-AD36-040189644093}"/>
                </a:ext>
              </a:extLst>
            </p:cNvPr>
            <p:cNvSpPr/>
            <p:nvPr/>
          </p:nvSpPr>
          <p:spPr bwMode="auto">
            <a:xfrm>
              <a:off x="4917446" y="1758860"/>
              <a:ext cx="40271" cy="389890"/>
            </a:xfrm>
            <a:custGeom>
              <a:avLst/>
              <a:gdLst>
                <a:gd name="T0" fmla="*/ 9 w 9"/>
                <a:gd name="T1" fmla="*/ 85 h 90"/>
                <a:gd name="T2" fmla="*/ 5 w 9"/>
                <a:gd name="T3" fmla="*/ 90 h 90"/>
                <a:gd name="T4" fmla="*/ 0 w 9"/>
                <a:gd name="T5" fmla="*/ 85 h 90"/>
                <a:gd name="T6" fmla="*/ 0 w 9"/>
                <a:gd name="T7" fmla="*/ 4 h 90"/>
                <a:gd name="T8" fmla="*/ 5 w 9"/>
                <a:gd name="T9" fmla="*/ 0 h 90"/>
                <a:gd name="T10" fmla="*/ 9 w 9"/>
                <a:gd name="T11" fmla="*/ 4 h 90"/>
                <a:gd name="T12" fmla="*/ 9 w 9"/>
                <a:gd name="T13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0">
                  <a:moveTo>
                    <a:pt x="9" y="85"/>
                  </a:moveTo>
                  <a:cubicBezTo>
                    <a:pt x="9" y="88"/>
                    <a:pt x="7" y="90"/>
                    <a:pt x="5" y="90"/>
                  </a:cubicBezTo>
                  <a:cubicBezTo>
                    <a:pt x="2" y="90"/>
                    <a:pt x="0" y="88"/>
                    <a:pt x="0" y="8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lnTo>
                    <a:pt x="9" y="8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4536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d0cb64a-34a4-4420-a3bb-733f673cb1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785FC4-8F74-4F1C-B62D-36FD7CC6F5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64336"/>
            <a:ext cx="12192000" cy="4633384"/>
            <a:chOff x="0" y="1364336"/>
            <a:chExt cx="12192000" cy="4633384"/>
          </a:xfrm>
        </p:grpSpPr>
        <p:sp>
          <p:nvSpPr>
            <p:cNvPr id="6" name="îŝḻíde">
              <a:extLst>
                <a:ext uri="{FF2B5EF4-FFF2-40B4-BE49-F238E27FC236}">
                  <a16:creationId xmlns:a16="http://schemas.microsoft.com/office/drawing/2014/main" xmlns="" id="{3B0DE23D-F3F3-4841-8111-DF480F9B74F0}"/>
                </a:ext>
              </a:extLst>
            </p:cNvPr>
            <p:cNvSpPr/>
            <p:nvPr/>
          </p:nvSpPr>
          <p:spPr>
            <a:xfrm>
              <a:off x="0" y="2681311"/>
              <a:ext cx="12192000" cy="1800200"/>
            </a:xfrm>
            <a:prstGeom prst="roundRect">
              <a:avLst>
                <a:gd name="adj" fmla="val 413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ṧḻïḓè">
              <a:extLst>
                <a:ext uri="{FF2B5EF4-FFF2-40B4-BE49-F238E27FC236}">
                  <a16:creationId xmlns:a16="http://schemas.microsoft.com/office/drawing/2014/main" xmlns="" id="{015EA3A9-DEEA-4C34-AF34-5FF2C2E802C9}"/>
                </a:ext>
              </a:extLst>
            </p:cNvPr>
            <p:cNvSpPr/>
            <p:nvPr/>
          </p:nvSpPr>
          <p:spPr>
            <a:xfrm>
              <a:off x="669925" y="2677367"/>
              <a:ext cx="10850563" cy="1800200"/>
            </a:xfrm>
            <a:prstGeom prst="roundRect">
              <a:avLst>
                <a:gd name="adj" fmla="val 413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5942916-2772-45BD-987A-9E06D1CF9218}"/>
                </a:ext>
              </a:extLst>
            </p:cNvPr>
            <p:cNvCxnSpPr/>
            <p:nvPr/>
          </p:nvCxnSpPr>
          <p:spPr>
            <a:xfrm>
              <a:off x="7437664" y="2681311"/>
              <a:ext cx="0" cy="18002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$ḻíḍê">
              <a:extLst>
                <a:ext uri="{FF2B5EF4-FFF2-40B4-BE49-F238E27FC236}">
                  <a16:creationId xmlns:a16="http://schemas.microsoft.com/office/drawing/2014/main" xmlns="" id="{88F24222-1DEE-478A-A5C5-48D5EB3FB5C7}"/>
                </a:ext>
              </a:extLst>
            </p:cNvPr>
            <p:cNvSpPr/>
            <p:nvPr/>
          </p:nvSpPr>
          <p:spPr bwMode="auto">
            <a:xfrm>
              <a:off x="751276" y="3479301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0" name="iṣliḋè">
              <a:extLst>
                <a:ext uri="{FF2B5EF4-FFF2-40B4-BE49-F238E27FC236}">
                  <a16:creationId xmlns:a16="http://schemas.microsoft.com/office/drawing/2014/main" xmlns="" id="{194FA222-A528-4551-BD01-0D2931259321}"/>
                </a:ext>
              </a:extLst>
            </p:cNvPr>
            <p:cNvSpPr txBox="1"/>
            <p:nvPr/>
          </p:nvSpPr>
          <p:spPr bwMode="auto">
            <a:xfrm>
              <a:off x="751276" y="3128162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išliḑè">
              <a:extLst>
                <a:ext uri="{FF2B5EF4-FFF2-40B4-BE49-F238E27FC236}">
                  <a16:creationId xmlns:a16="http://schemas.microsoft.com/office/drawing/2014/main" xmlns="" id="{2176AF76-7605-4D03-B3AA-FB39285F0F02}"/>
                </a:ext>
              </a:extLst>
            </p:cNvPr>
            <p:cNvGrpSpPr/>
            <p:nvPr/>
          </p:nvGrpSpPr>
          <p:grpSpPr>
            <a:xfrm>
              <a:off x="4539154" y="1364336"/>
              <a:ext cx="3113692" cy="4633384"/>
              <a:chOff x="4216926" y="613739"/>
              <a:chExt cx="3786431" cy="5634456"/>
            </a:xfrm>
          </p:grpSpPr>
          <p:grpSp>
            <p:nvGrpSpPr>
              <p:cNvPr id="14" name="ïṧḻíḋê">
                <a:extLst>
                  <a:ext uri="{FF2B5EF4-FFF2-40B4-BE49-F238E27FC236}">
                    <a16:creationId xmlns:a16="http://schemas.microsoft.com/office/drawing/2014/main" xmlns="" id="{740B91E7-4E32-43D4-89BC-0DB6C7CD6F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16926" y="613739"/>
                <a:ext cx="3786431" cy="5634456"/>
                <a:chOff x="10384628" y="3885407"/>
                <a:chExt cx="4356899" cy="6483350"/>
              </a:xfrm>
              <a:effectLst/>
            </p:grpSpPr>
            <p:sp>
              <p:nvSpPr>
                <p:cNvPr id="16" name="ïṣḻïḑè">
                  <a:extLst>
                    <a:ext uri="{FF2B5EF4-FFF2-40B4-BE49-F238E27FC236}">
                      <a16:creationId xmlns:a16="http://schemas.microsoft.com/office/drawing/2014/main" xmlns="" id="{8F8F8C5A-BB13-48E6-96EA-9396DC048334}"/>
                    </a:ext>
                  </a:extLst>
                </p:cNvPr>
                <p:cNvSpPr/>
                <p:nvPr/>
              </p:nvSpPr>
              <p:spPr bwMode="auto">
                <a:xfrm>
                  <a:off x="10384628" y="3885407"/>
                  <a:ext cx="4343402" cy="6483350"/>
                </a:xfrm>
                <a:custGeom>
                  <a:avLst/>
                  <a:gdLst>
                    <a:gd name="T0" fmla="*/ 12066 w 12067"/>
                    <a:gd name="T1" fmla="*/ 17195 h 18009"/>
                    <a:gd name="T2" fmla="*/ 11253 w 12067"/>
                    <a:gd name="T3" fmla="*/ 18008 h 18009"/>
                    <a:gd name="T4" fmla="*/ 813 w 12067"/>
                    <a:gd name="T5" fmla="*/ 18008 h 18009"/>
                    <a:gd name="T6" fmla="*/ 0 w 12067"/>
                    <a:gd name="T7" fmla="*/ 17195 h 18009"/>
                    <a:gd name="T8" fmla="*/ 0 w 12067"/>
                    <a:gd name="T9" fmla="*/ 813 h 18009"/>
                    <a:gd name="T10" fmla="*/ 813 w 12067"/>
                    <a:gd name="T11" fmla="*/ 0 h 18009"/>
                    <a:gd name="T12" fmla="*/ 11253 w 12067"/>
                    <a:gd name="T13" fmla="*/ 0 h 18009"/>
                    <a:gd name="T14" fmla="*/ 12066 w 12067"/>
                    <a:gd name="T15" fmla="*/ 813 h 18009"/>
                    <a:gd name="T16" fmla="*/ 12066 w 12067"/>
                    <a:gd name="T17" fmla="*/ 17195 h 180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067"/>
                    <a:gd name="T28" fmla="*/ 0 h 18009"/>
                    <a:gd name="T29" fmla="*/ 12067 w 12067"/>
                    <a:gd name="T30" fmla="*/ 18009 h 1800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067" h="18009">
                      <a:moveTo>
                        <a:pt x="12066" y="17195"/>
                      </a:moveTo>
                      <a:cubicBezTo>
                        <a:pt x="12066" y="17644"/>
                        <a:pt x="11702" y="18008"/>
                        <a:pt x="11253" y="18008"/>
                      </a:cubicBezTo>
                      <a:lnTo>
                        <a:pt x="813" y="18008"/>
                      </a:lnTo>
                      <a:cubicBezTo>
                        <a:pt x="364" y="18008"/>
                        <a:pt x="0" y="17644"/>
                        <a:pt x="0" y="17195"/>
                      </a:cubicBezTo>
                      <a:lnTo>
                        <a:pt x="0" y="813"/>
                      </a:lnTo>
                      <a:cubicBezTo>
                        <a:pt x="0" y="364"/>
                        <a:pt x="364" y="0"/>
                        <a:pt x="813" y="0"/>
                      </a:cubicBezTo>
                      <a:lnTo>
                        <a:pt x="11253" y="0"/>
                      </a:lnTo>
                      <a:cubicBezTo>
                        <a:pt x="11702" y="0"/>
                        <a:pt x="12066" y="364"/>
                        <a:pt x="12066" y="813"/>
                      </a:cubicBezTo>
                      <a:lnTo>
                        <a:pt x="12066" y="17195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işliḋè">
                  <a:extLst>
                    <a:ext uri="{FF2B5EF4-FFF2-40B4-BE49-F238E27FC236}">
                      <a16:creationId xmlns:a16="http://schemas.microsoft.com/office/drawing/2014/main" xmlns="" id="{6439F5FC-2C16-4DAE-9024-AE2732962EAA}"/>
                    </a:ext>
                  </a:extLst>
                </p:cNvPr>
                <p:cNvSpPr/>
                <p:nvPr/>
              </p:nvSpPr>
              <p:spPr bwMode="auto">
                <a:xfrm>
                  <a:off x="12573000" y="4162425"/>
                  <a:ext cx="61913" cy="63500"/>
                </a:xfrm>
                <a:custGeom>
                  <a:avLst/>
                  <a:gdLst>
                    <a:gd name="T0" fmla="*/ 86 w 174"/>
                    <a:gd name="T1" fmla="*/ 174 h 175"/>
                    <a:gd name="T2" fmla="*/ 0 w 174"/>
                    <a:gd name="T3" fmla="*/ 87 h 175"/>
                    <a:gd name="T4" fmla="*/ 86 w 174"/>
                    <a:gd name="T5" fmla="*/ 0 h 175"/>
                    <a:gd name="T6" fmla="*/ 173 w 174"/>
                    <a:gd name="T7" fmla="*/ 87 h 175"/>
                    <a:gd name="T8" fmla="*/ 86 w 174"/>
                    <a:gd name="T9" fmla="*/ 174 h 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4"/>
                    <a:gd name="T16" fmla="*/ 0 h 175"/>
                    <a:gd name="T17" fmla="*/ 174 w 174"/>
                    <a:gd name="T18" fmla="*/ 175 h 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4" h="175">
                      <a:moveTo>
                        <a:pt x="86" y="174"/>
                      </a:moveTo>
                      <a:cubicBezTo>
                        <a:pt x="39" y="174"/>
                        <a:pt x="0" y="135"/>
                        <a:pt x="0" y="87"/>
                      </a:cubicBezTo>
                      <a:cubicBezTo>
                        <a:pt x="0" y="39"/>
                        <a:pt x="39" y="0"/>
                        <a:pt x="86" y="0"/>
                      </a:cubicBezTo>
                      <a:cubicBezTo>
                        <a:pt x="134" y="0"/>
                        <a:pt x="173" y="39"/>
                        <a:pt x="173" y="87"/>
                      </a:cubicBezTo>
                      <a:cubicBezTo>
                        <a:pt x="173" y="135"/>
                        <a:pt x="134" y="174"/>
                        <a:pt x="86" y="17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śḷiḋé">
                  <a:extLst>
                    <a:ext uri="{FF2B5EF4-FFF2-40B4-BE49-F238E27FC236}">
                      <a16:creationId xmlns:a16="http://schemas.microsoft.com/office/drawing/2014/main" xmlns="" id="{AE1467D3-CBB9-4289-890E-7604FDDA7220}"/>
                    </a:ext>
                  </a:extLst>
                </p:cNvPr>
                <p:cNvSpPr/>
                <p:nvPr/>
              </p:nvSpPr>
              <p:spPr bwMode="auto">
                <a:xfrm>
                  <a:off x="12372975" y="9901238"/>
                  <a:ext cx="333375" cy="333375"/>
                </a:xfrm>
                <a:custGeom>
                  <a:avLst/>
                  <a:gdLst>
                    <a:gd name="T0" fmla="*/ 463 w 925"/>
                    <a:gd name="T1" fmla="*/ 925 h 926"/>
                    <a:gd name="T2" fmla="*/ 0 w 925"/>
                    <a:gd name="T3" fmla="*/ 463 h 926"/>
                    <a:gd name="T4" fmla="*/ 463 w 925"/>
                    <a:gd name="T5" fmla="*/ 0 h 926"/>
                    <a:gd name="T6" fmla="*/ 924 w 925"/>
                    <a:gd name="T7" fmla="*/ 463 h 926"/>
                    <a:gd name="T8" fmla="*/ 463 w 925"/>
                    <a:gd name="T9" fmla="*/ 925 h 9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25"/>
                    <a:gd name="T16" fmla="*/ 0 h 926"/>
                    <a:gd name="T17" fmla="*/ 925 w 925"/>
                    <a:gd name="T18" fmla="*/ 926 h 9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25" h="926">
                      <a:moveTo>
                        <a:pt x="463" y="925"/>
                      </a:moveTo>
                      <a:cubicBezTo>
                        <a:pt x="207" y="925"/>
                        <a:pt x="0" y="718"/>
                        <a:pt x="0" y="463"/>
                      </a:cubicBezTo>
                      <a:cubicBezTo>
                        <a:pt x="0" y="207"/>
                        <a:pt x="207" y="0"/>
                        <a:pt x="463" y="0"/>
                      </a:cubicBezTo>
                      <a:cubicBezTo>
                        <a:pt x="717" y="0"/>
                        <a:pt x="924" y="207"/>
                        <a:pt x="924" y="463"/>
                      </a:cubicBezTo>
                      <a:cubicBezTo>
                        <a:pt x="924" y="718"/>
                        <a:pt x="717" y="925"/>
                        <a:pt x="463" y="925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ṡlïḍê">
                  <a:extLst>
                    <a:ext uri="{FF2B5EF4-FFF2-40B4-BE49-F238E27FC236}">
                      <a16:creationId xmlns:a16="http://schemas.microsoft.com/office/drawing/2014/main" xmlns="" id="{952B73C2-1F91-4B17-9A73-F32BFE3FF838}"/>
                    </a:ext>
                  </a:extLst>
                </p:cNvPr>
                <p:cNvSpPr/>
                <p:nvPr/>
              </p:nvSpPr>
              <p:spPr bwMode="auto">
                <a:xfrm>
                  <a:off x="12476163" y="10001250"/>
                  <a:ext cx="128587" cy="131763"/>
                </a:xfrm>
                <a:custGeom>
                  <a:avLst/>
                  <a:gdLst>
                    <a:gd name="T0" fmla="*/ 73 w 355"/>
                    <a:gd name="T1" fmla="*/ 30 h 367"/>
                    <a:gd name="T2" fmla="*/ 30 w 355"/>
                    <a:gd name="T3" fmla="*/ 73 h 367"/>
                    <a:gd name="T4" fmla="*/ 30 w 355"/>
                    <a:gd name="T5" fmla="*/ 293 h 367"/>
                    <a:gd name="T6" fmla="*/ 73 w 355"/>
                    <a:gd name="T7" fmla="*/ 335 h 367"/>
                    <a:gd name="T8" fmla="*/ 281 w 355"/>
                    <a:gd name="T9" fmla="*/ 335 h 367"/>
                    <a:gd name="T10" fmla="*/ 324 w 355"/>
                    <a:gd name="T11" fmla="*/ 293 h 367"/>
                    <a:gd name="T12" fmla="*/ 324 w 355"/>
                    <a:gd name="T13" fmla="*/ 73 h 367"/>
                    <a:gd name="T14" fmla="*/ 281 w 355"/>
                    <a:gd name="T15" fmla="*/ 30 h 367"/>
                    <a:gd name="T16" fmla="*/ 73 w 355"/>
                    <a:gd name="T17" fmla="*/ 30 h 367"/>
                    <a:gd name="T18" fmla="*/ 73 w 355"/>
                    <a:gd name="T19" fmla="*/ 366 h 367"/>
                    <a:gd name="T20" fmla="*/ 0 w 355"/>
                    <a:gd name="T21" fmla="*/ 293 h 367"/>
                    <a:gd name="T22" fmla="*/ 0 w 355"/>
                    <a:gd name="T23" fmla="*/ 73 h 367"/>
                    <a:gd name="T24" fmla="*/ 73 w 355"/>
                    <a:gd name="T25" fmla="*/ 0 h 367"/>
                    <a:gd name="T26" fmla="*/ 281 w 355"/>
                    <a:gd name="T27" fmla="*/ 0 h 367"/>
                    <a:gd name="T28" fmla="*/ 354 w 355"/>
                    <a:gd name="T29" fmla="*/ 73 h 367"/>
                    <a:gd name="T30" fmla="*/ 354 w 355"/>
                    <a:gd name="T31" fmla="*/ 293 h 367"/>
                    <a:gd name="T32" fmla="*/ 281 w 355"/>
                    <a:gd name="T33" fmla="*/ 366 h 367"/>
                    <a:gd name="T34" fmla="*/ 73 w 355"/>
                    <a:gd name="T35" fmla="*/ 366 h 36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55"/>
                    <a:gd name="T55" fmla="*/ 0 h 367"/>
                    <a:gd name="T56" fmla="*/ 355 w 355"/>
                    <a:gd name="T57" fmla="*/ 367 h 36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55" h="367">
                      <a:moveTo>
                        <a:pt x="73" y="30"/>
                      </a:moveTo>
                      <a:cubicBezTo>
                        <a:pt x="49" y="30"/>
                        <a:pt x="30" y="50"/>
                        <a:pt x="30" y="73"/>
                      </a:cubicBezTo>
                      <a:lnTo>
                        <a:pt x="30" y="293"/>
                      </a:lnTo>
                      <a:cubicBezTo>
                        <a:pt x="30" y="316"/>
                        <a:pt x="49" y="335"/>
                        <a:pt x="73" y="335"/>
                      </a:cubicBezTo>
                      <a:lnTo>
                        <a:pt x="281" y="335"/>
                      </a:lnTo>
                      <a:cubicBezTo>
                        <a:pt x="305" y="335"/>
                        <a:pt x="324" y="316"/>
                        <a:pt x="324" y="293"/>
                      </a:cubicBezTo>
                      <a:lnTo>
                        <a:pt x="324" y="73"/>
                      </a:lnTo>
                      <a:cubicBezTo>
                        <a:pt x="324" y="50"/>
                        <a:pt x="305" y="30"/>
                        <a:pt x="281" y="30"/>
                      </a:cubicBezTo>
                      <a:lnTo>
                        <a:pt x="73" y="30"/>
                      </a:lnTo>
                      <a:close/>
                      <a:moveTo>
                        <a:pt x="73" y="366"/>
                      </a:moveTo>
                      <a:cubicBezTo>
                        <a:pt x="33" y="366"/>
                        <a:pt x="0" y="333"/>
                        <a:pt x="0" y="293"/>
                      </a:cubicBezTo>
                      <a:lnTo>
                        <a:pt x="0" y="73"/>
                      </a:lnTo>
                      <a:cubicBezTo>
                        <a:pt x="0" y="33"/>
                        <a:pt x="33" y="0"/>
                        <a:pt x="73" y="0"/>
                      </a:cubicBezTo>
                      <a:lnTo>
                        <a:pt x="281" y="0"/>
                      </a:lnTo>
                      <a:cubicBezTo>
                        <a:pt x="322" y="0"/>
                        <a:pt x="354" y="33"/>
                        <a:pt x="354" y="73"/>
                      </a:cubicBezTo>
                      <a:lnTo>
                        <a:pt x="354" y="293"/>
                      </a:lnTo>
                      <a:cubicBezTo>
                        <a:pt x="354" y="333"/>
                        <a:pt x="322" y="366"/>
                        <a:pt x="281" y="366"/>
                      </a:cubicBezTo>
                      <a:lnTo>
                        <a:pt x="73" y="366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$ľide">
                  <a:extLst>
                    <a:ext uri="{FF2B5EF4-FFF2-40B4-BE49-F238E27FC236}">
                      <a16:creationId xmlns:a16="http://schemas.microsoft.com/office/drawing/2014/main" xmlns="" id="{DDE3D629-45B2-484F-8DFB-1ADA7BF0C3CD}"/>
                    </a:ext>
                  </a:extLst>
                </p:cNvPr>
                <p:cNvSpPr/>
                <p:nvPr/>
              </p:nvSpPr>
              <p:spPr bwMode="auto">
                <a:xfrm>
                  <a:off x="14714539" y="4970462"/>
                  <a:ext cx="26988" cy="371475"/>
                </a:xfrm>
                <a:custGeom>
                  <a:avLst/>
                  <a:gdLst>
                    <a:gd name="T0" fmla="*/ 0 w 75"/>
                    <a:gd name="T1" fmla="*/ 51 h 1030"/>
                    <a:gd name="T2" fmla="*/ 37 w 75"/>
                    <a:gd name="T3" fmla="*/ 0 h 1030"/>
                    <a:gd name="T4" fmla="*/ 74 w 75"/>
                    <a:gd name="T5" fmla="*/ 51 h 1030"/>
                    <a:gd name="T6" fmla="*/ 74 w 75"/>
                    <a:gd name="T7" fmla="*/ 978 h 1030"/>
                    <a:gd name="T8" fmla="*/ 37 w 75"/>
                    <a:gd name="T9" fmla="*/ 1029 h 1030"/>
                    <a:gd name="T10" fmla="*/ 0 w 75"/>
                    <a:gd name="T11" fmla="*/ 978 h 1030"/>
                    <a:gd name="T12" fmla="*/ 0 w 75"/>
                    <a:gd name="T13" fmla="*/ 51 h 10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5"/>
                    <a:gd name="T22" fmla="*/ 0 h 1030"/>
                    <a:gd name="T23" fmla="*/ 75 w 75"/>
                    <a:gd name="T24" fmla="*/ 1030 h 10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5" h="1030">
                      <a:moveTo>
                        <a:pt x="0" y="51"/>
                      </a:moveTo>
                      <a:cubicBezTo>
                        <a:pt x="0" y="23"/>
                        <a:pt x="17" y="0"/>
                        <a:pt x="37" y="0"/>
                      </a:cubicBezTo>
                      <a:cubicBezTo>
                        <a:pt x="57" y="0"/>
                        <a:pt x="74" y="23"/>
                        <a:pt x="74" y="51"/>
                      </a:cubicBezTo>
                      <a:lnTo>
                        <a:pt x="74" y="978"/>
                      </a:lnTo>
                      <a:cubicBezTo>
                        <a:pt x="74" y="1006"/>
                        <a:pt x="57" y="1029"/>
                        <a:pt x="37" y="1029"/>
                      </a:cubicBezTo>
                      <a:cubicBezTo>
                        <a:pt x="17" y="1029"/>
                        <a:pt x="0" y="1006"/>
                        <a:pt x="0" y="978"/>
                      </a:cubicBezTo>
                      <a:lnTo>
                        <a:pt x="0" y="51"/>
                      </a:ln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ïṩļíḍè">
                  <a:extLst>
                    <a:ext uri="{FF2B5EF4-FFF2-40B4-BE49-F238E27FC236}">
                      <a16:creationId xmlns:a16="http://schemas.microsoft.com/office/drawing/2014/main" xmlns="" id="{4E8A6048-80D1-4588-B2FC-B6B7F2812B2E}"/>
                    </a:ext>
                  </a:extLst>
                </p:cNvPr>
                <p:cNvSpPr/>
                <p:nvPr/>
              </p:nvSpPr>
              <p:spPr bwMode="auto">
                <a:xfrm>
                  <a:off x="14714538" y="5411788"/>
                  <a:ext cx="26987" cy="369887"/>
                </a:xfrm>
                <a:custGeom>
                  <a:avLst/>
                  <a:gdLst>
                    <a:gd name="T0" fmla="*/ 0 w 75"/>
                    <a:gd name="T1" fmla="*/ 50 h 1029"/>
                    <a:gd name="T2" fmla="*/ 37 w 75"/>
                    <a:gd name="T3" fmla="*/ 0 h 1029"/>
                    <a:gd name="T4" fmla="*/ 74 w 75"/>
                    <a:gd name="T5" fmla="*/ 50 h 1029"/>
                    <a:gd name="T6" fmla="*/ 74 w 75"/>
                    <a:gd name="T7" fmla="*/ 978 h 1029"/>
                    <a:gd name="T8" fmla="*/ 37 w 75"/>
                    <a:gd name="T9" fmla="*/ 1028 h 1029"/>
                    <a:gd name="T10" fmla="*/ 0 w 75"/>
                    <a:gd name="T11" fmla="*/ 978 h 1029"/>
                    <a:gd name="T12" fmla="*/ 0 w 75"/>
                    <a:gd name="T13" fmla="*/ 50 h 10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5"/>
                    <a:gd name="T22" fmla="*/ 0 h 1029"/>
                    <a:gd name="T23" fmla="*/ 75 w 75"/>
                    <a:gd name="T24" fmla="*/ 1029 h 10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5" h="1029">
                      <a:moveTo>
                        <a:pt x="0" y="50"/>
                      </a:moveTo>
                      <a:cubicBezTo>
                        <a:pt x="0" y="23"/>
                        <a:pt x="17" y="0"/>
                        <a:pt x="37" y="0"/>
                      </a:cubicBezTo>
                      <a:cubicBezTo>
                        <a:pt x="57" y="0"/>
                        <a:pt x="74" y="23"/>
                        <a:pt x="74" y="50"/>
                      </a:cubicBezTo>
                      <a:lnTo>
                        <a:pt x="74" y="978"/>
                      </a:lnTo>
                      <a:cubicBezTo>
                        <a:pt x="74" y="1006"/>
                        <a:pt x="57" y="1028"/>
                        <a:pt x="37" y="1028"/>
                      </a:cubicBezTo>
                      <a:cubicBezTo>
                        <a:pt x="17" y="1028"/>
                        <a:pt x="0" y="1006"/>
                        <a:pt x="0" y="978"/>
                      </a:cubicBezTo>
                      <a:lnTo>
                        <a:pt x="0" y="50"/>
                      </a:ln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íŝlîďê">
                <a:extLst>
                  <a:ext uri="{FF2B5EF4-FFF2-40B4-BE49-F238E27FC236}">
                    <a16:creationId xmlns:a16="http://schemas.microsoft.com/office/drawing/2014/main" xmlns="" id="{1974C2FE-76EF-4C2F-B980-AC0E00693CDF}"/>
                  </a:ext>
                </a:extLst>
              </p:cNvPr>
              <p:cNvSpPr/>
              <p:nvPr/>
            </p:nvSpPr>
            <p:spPr>
              <a:xfrm>
                <a:off x="4349644" y="1039191"/>
                <a:ext cx="3492713" cy="4671418"/>
              </a:xfrm>
              <a:prstGeom prst="rect">
                <a:avLst/>
              </a:prstGeom>
              <a:blipFill>
                <a:blip r:embed="rId3"/>
                <a:stretch>
                  <a:fillRect l="-50533" r="-50089"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şḻîďe">
              <a:extLst>
                <a:ext uri="{FF2B5EF4-FFF2-40B4-BE49-F238E27FC236}">
                  <a16:creationId xmlns:a16="http://schemas.microsoft.com/office/drawing/2014/main" xmlns="" id="{3506E638-8D07-4B3F-849F-FB8E5456C285}"/>
                </a:ext>
              </a:extLst>
            </p:cNvPr>
            <p:cNvSpPr/>
            <p:nvPr/>
          </p:nvSpPr>
          <p:spPr bwMode="auto">
            <a:xfrm>
              <a:off x="7896200" y="3479301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3" name="išlîḍê">
              <a:extLst>
                <a:ext uri="{FF2B5EF4-FFF2-40B4-BE49-F238E27FC236}">
                  <a16:creationId xmlns:a16="http://schemas.microsoft.com/office/drawing/2014/main" xmlns="" id="{2FCCA0B6-6A7C-4FF8-AAC8-69EE45CEC85A}"/>
                </a:ext>
              </a:extLst>
            </p:cNvPr>
            <p:cNvSpPr txBox="1"/>
            <p:nvPr/>
          </p:nvSpPr>
          <p:spPr bwMode="auto">
            <a:xfrm>
              <a:off x="7896200" y="3128162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3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891" indent="-342891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92" name="fd47db05-77a5-4915-8729-7e3a5a8666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E5C6D3-5641-48BE-A3C1-4B7D4F1B49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009" y="-9788"/>
            <a:ext cx="11377779" cy="6867788"/>
            <a:chOff x="152009" y="-9788"/>
            <a:chExt cx="11377779" cy="6867788"/>
          </a:xfrm>
        </p:grpSpPr>
        <p:sp>
          <p:nvSpPr>
            <p:cNvPr id="93" name="ïŝliḑé">
              <a:extLst>
                <a:ext uri="{FF2B5EF4-FFF2-40B4-BE49-F238E27FC236}">
                  <a16:creationId xmlns:a16="http://schemas.microsoft.com/office/drawing/2014/main" xmlns="" id="{E12F06F1-2495-4B2E-BC82-B5FE4236C994}"/>
                </a:ext>
              </a:extLst>
            </p:cNvPr>
            <p:cNvSpPr/>
            <p:nvPr/>
          </p:nvSpPr>
          <p:spPr>
            <a:xfrm flipH="1">
              <a:off x="842278" y="-9788"/>
              <a:ext cx="4682404" cy="6867788"/>
            </a:xfrm>
            <a:prstGeom prst="parallelogram">
              <a:avLst>
                <a:gd name="adj" fmla="val 6317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94" name="ïṡ1îďè">
              <a:extLst>
                <a:ext uri="{FF2B5EF4-FFF2-40B4-BE49-F238E27FC236}">
                  <a16:creationId xmlns:a16="http://schemas.microsoft.com/office/drawing/2014/main" xmlns="" id="{949B6412-E651-4780-A402-DB36D2DD4A28}"/>
                </a:ext>
              </a:extLst>
            </p:cNvPr>
            <p:cNvGrpSpPr/>
            <p:nvPr/>
          </p:nvGrpSpPr>
          <p:grpSpPr>
            <a:xfrm>
              <a:off x="152009" y="2467086"/>
              <a:ext cx="5577385" cy="2889348"/>
              <a:chOff x="2459596" y="1610580"/>
              <a:chExt cx="7272808" cy="3767656"/>
            </a:xfrm>
          </p:grpSpPr>
          <p:sp>
            <p:nvSpPr>
              <p:cNvPr id="115" name="iŝḷíďè">
                <a:extLst>
                  <a:ext uri="{FF2B5EF4-FFF2-40B4-BE49-F238E27FC236}">
                    <a16:creationId xmlns:a16="http://schemas.microsoft.com/office/drawing/2014/main" xmlns="" id="{709C95B0-4DCF-47B4-B3ED-17B7262C3BAD}"/>
                  </a:ext>
                </a:extLst>
              </p:cNvPr>
              <p:cNvSpPr/>
              <p:nvPr/>
            </p:nvSpPr>
            <p:spPr>
              <a:xfrm>
                <a:off x="3215253" y="1628800"/>
                <a:ext cx="5761494" cy="3651552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/>
              </a:p>
            </p:txBody>
          </p:sp>
          <p:sp>
            <p:nvSpPr>
              <p:cNvPr id="116" name="iṩliḋê">
                <a:extLst>
                  <a:ext uri="{FF2B5EF4-FFF2-40B4-BE49-F238E27FC236}">
                    <a16:creationId xmlns:a16="http://schemas.microsoft.com/office/drawing/2014/main" xmlns="" id="{EC50DBF6-AE85-429F-BB3D-28961FA2C0BC}"/>
                  </a:ext>
                </a:extLst>
              </p:cNvPr>
              <p:cNvSpPr/>
              <p:nvPr/>
            </p:nvSpPr>
            <p:spPr>
              <a:xfrm>
                <a:off x="3228835" y="1644767"/>
                <a:ext cx="5734330" cy="3619617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 dirty="0"/>
              </a:p>
            </p:txBody>
          </p:sp>
          <p:sp>
            <p:nvSpPr>
              <p:cNvPr id="117" name="îSḻîdè">
                <a:extLst>
                  <a:ext uri="{FF2B5EF4-FFF2-40B4-BE49-F238E27FC236}">
                    <a16:creationId xmlns:a16="http://schemas.microsoft.com/office/drawing/2014/main" xmlns="" id="{5493F63D-6C68-43D3-B454-F88E2F03DF4E}"/>
                  </a:ext>
                </a:extLst>
              </p:cNvPr>
              <p:cNvSpPr/>
              <p:nvPr/>
            </p:nvSpPr>
            <p:spPr>
              <a:xfrm>
                <a:off x="6040055" y="1707676"/>
                <a:ext cx="111889" cy="111889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/>
              </a:p>
            </p:txBody>
          </p:sp>
          <p:grpSp>
            <p:nvGrpSpPr>
              <p:cNvPr id="118" name="iS1íde">
                <a:extLst>
                  <a:ext uri="{FF2B5EF4-FFF2-40B4-BE49-F238E27FC236}">
                    <a16:creationId xmlns:a16="http://schemas.microsoft.com/office/drawing/2014/main" xmlns="" id="{1B6D21DF-AC23-4A71-BE62-3D1EDA0031AF}"/>
                  </a:ext>
                </a:extLst>
              </p:cNvPr>
              <p:cNvGrpSpPr/>
              <p:nvPr/>
            </p:nvGrpSpPr>
            <p:grpSpPr>
              <a:xfrm>
                <a:off x="2459596" y="5232543"/>
                <a:ext cx="7272808" cy="145693"/>
                <a:chOff x="-1348120" y="5777968"/>
                <a:chExt cx="9361040" cy="187524"/>
              </a:xfrm>
            </p:grpSpPr>
            <p:sp>
              <p:nvSpPr>
                <p:cNvPr id="121" name="îšliḍe">
                  <a:extLst>
                    <a:ext uri="{FF2B5EF4-FFF2-40B4-BE49-F238E27FC236}">
                      <a16:creationId xmlns:a16="http://schemas.microsoft.com/office/drawing/2014/main" xmlns="" id="{FEBD1927-E971-472F-9E70-7BE5437E90A1}"/>
                    </a:ext>
                  </a:extLst>
                </p:cNvPr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122" name="îšḷïḓê">
                  <a:extLst>
                    <a:ext uri="{FF2B5EF4-FFF2-40B4-BE49-F238E27FC236}">
                      <a16:creationId xmlns:a16="http://schemas.microsoft.com/office/drawing/2014/main" xmlns="" id="{B8E66384-3C9F-4CF1-8B5E-7CCDA8DA7521}"/>
                    </a:ext>
                  </a:extLst>
                </p:cNvPr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</p:grpSp>
          <p:sp>
            <p:nvSpPr>
              <p:cNvPr id="119" name="iṥlîḓe">
                <a:extLst>
                  <a:ext uri="{FF2B5EF4-FFF2-40B4-BE49-F238E27FC236}">
                    <a16:creationId xmlns:a16="http://schemas.microsoft.com/office/drawing/2014/main" xmlns="" id="{9B628B23-76E9-4E7D-A915-D42A09CD21A0}"/>
                  </a:ext>
                </a:extLst>
              </p:cNvPr>
              <p:cNvSpPr/>
              <p:nvPr/>
            </p:nvSpPr>
            <p:spPr>
              <a:xfrm>
                <a:off x="3359695" y="1867128"/>
                <a:ext cx="5439351" cy="3186711"/>
              </a:xfrm>
              <a:prstGeom prst="rect">
                <a:avLst/>
              </a:prstGeom>
              <a:blipFill>
                <a:blip r:embed="rId3"/>
                <a:stretch>
                  <a:fillRect t="-6932" b="-686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$ļîḋê">
                <a:extLst>
                  <a:ext uri="{FF2B5EF4-FFF2-40B4-BE49-F238E27FC236}">
                    <a16:creationId xmlns:a16="http://schemas.microsoft.com/office/drawing/2014/main" xmlns="" id="{E424FC07-319B-4567-A1B8-AE620C70FDEE}"/>
                  </a:ext>
                </a:extLst>
              </p:cNvPr>
              <p:cNvSpPr/>
              <p:nvPr/>
            </p:nvSpPr>
            <p:spPr>
              <a:xfrm>
                <a:off x="7010658" y="1610580"/>
                <a:ext cx="1966089" cy="3651552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91" dirty="0"/>
              </a:p>
            </p:txBody>
          </p:sp>
        </p:grp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92FEE19A-2A94-44E0-BCFC-3C5AADBE4141}"/>
                </a:ext>
              </a:extLst>
            </p:cNvPr>
            <p:cNvCxnSpPr>
              <a:cxnSpLocks/>
            </p:cNvCxnSpPr>
            <p:nvPr/>
          </p:nvCxnSpPr>
          <p:spPr>
            <a:xfrm>
              <a:off x="5729395" y="2403000"/>
              <a:ext cx="580039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iSľídé">
              <a:extLst>
                <a:ext uri="{FF2B5EF4-FFF2-40B4-BE49-F238E27FC236}">
                  <a16:creationId xmlns:a16="http://schemas.microsoft.com/office/drawing/2014/main" xmlns="" id="{ECA0E617-F512-412E-9657-EE0E8C553C0D}"/>
                </a:ext>
              </a:extLst>
            </p:cNvPr>
            <p:cNvGrpSpPr/>
            <p:nvPr/>
          </p:nvGrpSpPr>
          <p:grpSpPr>
            <a:xfrm>
              <a:off x="5676808" y="2691384"/>
              <a:ext cx="5852980" cy="1398667"/>
              <a:chOff x="5667508" y="2817384"/>
              <a:chExt cx="5852980" cy="1398667"/>
            </a:xfrm>
          </p:grpSpPr>
          <p:grpSp>
            <p:nvGrpSpPr>
              <p:cNvPr id="109" name="ïsļîďé">
                <a:extLst>
                  <a:ext uri="{FF2B5EF4-FFF2-40B4-BE49-F238E27FC236}">
                    <a16:creationId xmlns:a16="http://schemas.microsoft.com/office/drawing/2014/main" xmlns="" id="{79E599A7-605D-4DB3-89E7-D5BAA6D20204}"/>
                  </a:ext>
                </a:extLst>
              </p:cNvPr>
              <p:cNvGrpSpPr/>
              <p:nvPr/>
            </p:nvGrpSpPr>
            <p:grpSpPr>
              <a:xfrm>
                <a:off x="5667508" y="2895718"/>
                <a:ext cx="537820" cy="537824"/>
                <a:chOff x="5371847" y="2312243"/>
                <a:chExt cx="656438" cy="656442"/>
              </a:xfrm>
            </p:grpSpPr>
            <p:sp>
              <p:nvSpPr>
                <p:cNvPr id="113" name="ïśḷïde">
                  <a:extLst>
                    <a:ext uri="{FF2B5EF4-FFF2-40B4-BE49-F238E27FC236}">
                      <a16:creationId xmlns:a16="http://schemas.microsoft.com/office/drawing/2014/main" xmlns="" id="{F482CD32-A813-4C79-979F-08D21276BD71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114" name="iśļïḑé">
                  <a:extLst>
                    <a:ext uri="{FF2B5EF4-FFF2-40B4-BE49-F238E27FC236}">
                      <a16:creationId xmlns:a16="http://schemas.microsoft.com/office/drawing/2014/main" xmlns="" id="{0F44C26A-D84D-45D2-950D-27965F97C57F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10" name="îślídè">
                <a:extLst>
                  <a:ext uri="{FF2B5EF4-FFF2-40B4-BE49-F238E27FC236}">
                    <a16:creationId xmlns:a16="http://schemas.microsoft.com/office/drawing/2014/main" xmlns="" id="{D1E5DE96-5DC3-46A1-92D6-9F94C4CC9519}"/>
                  </a:ext>
                </a:extLst>
              </p:cNvPr>
              <p:cNvGrpSpPr/>
              <p:nvPr/>
            </p:nvGrpSpPr>
            <p:grpSpPr>
              <a:xfrm>
                <a:off x="6357453" y="2817384"/>
                <a:ext cx="5163035" cy="1398667"/>
                <a:chOff x="600814" y="3564001"/>
                <a:chExt cx="3096344" cy="1398667"/>
              </a:xfrm>
            </p:grpSpPr>
            <p:sp>
              <p:nvSpPr>
                <p:cNvPr id="111" name="íSľîḓê">
                  <a:extLst>
                    <a:ext uri="{FF2B5EF4-FFF2-40B4-BE49-F238E27FC236}">
                      <a16:creationId xmlns:a16="http://schemas.microsoft.com/office/drawing/2014/main" xmlns="" id="{4ECEEE7A-2D83-416C-959E-1EE65EBBFF30}"/>
                    </a:ext>
                  </a:extLst>
                </p:cNvPr>
                <p:cNvSpPr txBox="1"/>
                <p:nvPr/>
              </p:nvSpPr>
              <p:spPr>
                <a:xfrm>
                  <a:off x="600814" y="4035822"/>
                  <a:ext cx="3096344" cy="926846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12" name="î$ḷíďê">
                  <a:extLst>
                    <a:ext uri="{FF2B5EF4-FFF2-40B4-BE49-F238E27FC236}">
                      <a16:creationId xmlns:a16="http://schemas.microsoft.com/office/drawing/2014/main" xmlns="" id="{28FD8C35-A8DA-4E05-AA3C-AD827F1F6E2E}"/>
                    </a:ext>
                  </a:extLst>
                </p:cNvPr>
                <p:cNvSpPr txBox="1"/>
                <p:nvPr/>
              </p:nvSpPr>
              <p:spPr>
                <a:xfrm>
                  <a:off x="600814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97" name="îṥľîḓè">
              <a:extLst>
                <a:ext uri="{FF2B5EF4-FFF2-40B4-BE49-F238E27FC236}">
                  <a16:creationId xmlns:a16="http://schemas.microsoft.com/office/drawing/2014/main" xmlns="" id="{887F4E11-0A54-4D3A-B8B6-C951D7A897D6}"/>
                </a:ext>
              </a:extLst>
            </p:cNvPr>
            <p:cNvGrpSpPr/>
            <p:nvPr/>
          </p:nvGrpSpPr>
          <p:grpSpPr>
            <a:xfrm>
              <a:off x="5676808" y="4545033"/>
              <a:ext cx="5852980" cy="1413519"/>
              <a:chOff x="5667508" y="4671033"/>
              <a:chExt cx="5852980" cy="1413519"/>
            </a:xfrm>
          </p:grpSpPr>
          <p:grpSp>
            <p:nvGrpSpPr>
              <p:cNvPr id="103" name="íŝľîḍè">
                <a:extLst>
                  <a:ext uri="{FF2B5EF4-FFF2-40B4-BE49-F238E27FC236}">
                    <a16:creationId xmlns:a16="http://schemas.microsoft.com/office/drawing/2014/main" xmlns="" id="{539AE8EF-9691-43F1-BB7D-C9BB7B383984}"/>
                  </a:ext>
                </a:extLst>
              </p:cNvPr>
              <p:cNvGrpSpPr/>
              <p:nvPr/>
            </p:nvGrpSpPr>
            <p:grpSpPr>
              <a:xfrm>
                <a:off x="5667508" y="4749367"/>
                <a:ext cx="537820" cy="537824"/>
                <a:chOff x="5371847" y="2312243"/>
                <a:chExt cx="656438" cy="656442"/>
              </a:xfrm>
            </p:grpSpPr>
            <p:sp>
              <p:nvSpPr>
                <p:cNvPr id="107" name="îšlîḋê">
                  <a:extLst>
                    <a:ext uri="{FF2B5EF4-FFF2-40B4-BE49-F238E27FC236}">
                      <a16:creationId xmlns:a16="http://schemas.microsoft.com/office/drawing/2014/main" xmlns="" id="{B9EB8374-B79B-4448-8776-1BB6B0C59F8A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108" name="ïsļíde">
                  <a:extLst>
                    <a:ext uri="{FF2B5EF4-FFF2-40B4-BE49-F238E27FC236}">
                      <a16:creationId xmlns:a16="http://schemas.microsoft.com/office/drawing/2014/main" xmlns="" id="{A3762D1D-7B12-4D18-AF64-411627C2F403}"/>
                    </a:ext>
                  </a:extLst>
                </p:cNvPr>
                <p:cNvSpPr/>
                <p:nvPr/>
              </p:nvSpPr>
              <p:spPr bwMode="auto">
                <a:xfrm>
                  <a:off x="5532705" y="2473322"/>
                  <a:ext cx="334720" cy="334280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04" name="îṩḷíḍê">
                <a:extLst>
                  <a:ext uri="{FF2B5EF4-FFF2-40B4-BE49-F238E27FC236}">
                    <a16:creationId xmlns:a16="http://schemas.microsoft.com/office/drawing/2014/main" xmlns="" id="{3ACED4D1-54F1-47ED-AFF9-8257B7886F18}"/>
                  </a:ext>
                </a:extLst>
              </p:cNvPr>
              <p:cNvGrpSpPr/>
              <p:nvPr/>
            </p:nvGrpSpPr>
            <p:grpSpPr>
              <a:xfrm>
                <a:off x="6357453" y="4671033"/>
                <a:ext cx="5163035" cy="1413519"/>
                <a:chOff x="600814" y="3564001"/>
                <a:chExt cx="3096344" cy="1413519"/>
              </a:xfrm>
            </p:grpSpPr>
            <p:sp>
              <p:nvSpPr>
                <p:cNvPr id="105" name="íṣḷîďè">
                  <a:extLst>
                    <a:ext uri="{FF2B5EF4-FFF2-40B4-BE49-F238E27FC236}">
                      <a16:creationId xmlns:a16="http://schemas.microsoft.com/office/drawing/2014/main" xmlns="" id="{B4B1B55E-34AA-4C53-B09E-6D164EDCF6AD}"/>
                    </a:ext>
                  </a:extLst>
                </p:cNvPr>
                <p:cNvSpPr txBox="1"/>
                <p:nvPr/>
              </p:nvSpPr>
              <p:spPr>
                <a:xfrm>
                  <a:off x="600814" y="4035821"/>
                  <a:ext cx="3096344" cy="94169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/>
                    <a:t>Supporting Text here.</a:t>
                  </a:r>
                  <a:endParaRPr lang="en-US" altLang="zh-CN" sz="900" dirty="0"/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06" name="íśḻîḋé">
                  <a:extLst>
                    <a:ext uri="{FF2B5EF4-FFF2-40B4-BE49-F238E27FC236}">
                      <a16:creationId xmlns:a16="http://schemas.microsoft.com/office/drawing/2014/main" xmlns="" id="{18FB58AB-7F84-4115-AF1C-C37DF00300F0}"/>
                    </a:ext>
                  </a:extLst>
                </p:cNvPr>
                <p:cNvSpPr txBox="1"/>
                <p:nvPr/>
              </p:nvSpPr>
              <p:spPr>
                <a:xfrm>
                  <a:off x="600814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7C2E0A7E-EF0D-4B62-A2C7-4F56D99EE4C3}"/>
                </a:ext>
              </a:extLst>
            </p:cNvPr>
            <p:cNvCxnSpPr>
              <a:cxnSpLocks/>
            </p:cNvCxnSpPr>
            <p:nvPr/>
          </p:nvCxnSpPr>
          <p:spPr>
            <a:xfrm>
              <a:off x="5676808" y="4160980"/>
              <a:ext cx="585298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ïṧľîďe">
              <a:extLst>
                <a:ext uri="{FF2B5EF4-FFF2-40B4-BE49-F238E27FC236}">
                  <a16:creationId xmlns:a16="http://schemas.microsoft.com/office/drawing/2014/main" xmlns="" id="{A89087BA-E5CC-4750-AE02-FEF0B98CE8B1}"/>
                </a:ext>
              </a:extLst>
            </p:cNvPr>
            <p:cNvSpPr/>
            <p:nvPr/>
          </p:nvSpPr>
          <p:spPr bwMode="auto">
            <a:xfrm>
              <a:off x="4728407" y="3489245"/>
              <a:ext cx="822142" cy="82214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00" name="直接箭头连接符 99">
              <a:extLst>
                <a:ext uri="{FF2B5EF4-FFF2-40B4-BE49-F238E27FC236}">
                  <a16:creationId xmlns:a16="http://schemas.microsoft.com/office/drawing/2014/main" xmlns="" id="{8348813B-4D10-46C7-8920-7BD0E5F77B67}"/>
                </a:ext>
              </a:extLst>
            </p:cNvPr>
            <p:cNvCxnSpPr>
              <a:stCxn id="99" idx="7"/>
              <a:endCxn id="113" idx="3"/>
            </p:cNvCxnSpPr>
            <p:nvPr/>
          </p:nvCxnSpPr>
          <p:spPr>
            <a:xfrm flipV="1">
              <a:off x="5430149" y="3228779"/>
              <a:ext cx="325421" cy="380866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箭头连接符 100">
              <a:extLst>
                <a:ext uri="{FF2B5EF4-FFF2-40B4-BE49-F238E27FC236}">
                  <a16:creationId xmlns:a16="http://schemas.microsoft.com/office/drawing/2014/main" xmlns="" id="{EECB1922-D28D-4D9E-AA96-2EBE105DE594}"/>
                </a:ext>
              </a:extLst>
            </p:cNvPr>
            <p:cNvCxnSpPr>
              <a:stCxn id="99" idx="5"/>
              <a:endCxn id="107" idx="1"/>
            </p:cNvCxnSpPr>
            <p:nvPr/>
          </p:nvCxnSpPr>
          <p:spPr>
            <a:xfrm>
              <a:off x="5430149" y="4190985"/>
              <a:ext cx="325421" cy="511145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iṥlïḋe">
              <a:extLst>
                <a:ext uri="{FF2B5EF4-FFF2-40B4-BE49-F238E27FC236}">
                  <a16:creationId xmlns:a16="http://schemas.microsoft.com/office/drawing/2014/main" xmlns="" id="{DEFD9CB0-2A5F-482C-ABBF-10923F6F53E5}"/>
                </a:ext>
              </a:extLst>
            </p:cNvPr>
            <p:cNvSpPr txBox="1"/>
            <p:nvPr/>
          </p:nvSpPr>
          <p:spPr>
            <a:xfrm>
              <a:off x="5676808" y="1125539"/>
              <a:ext cx="5843680" cy="12774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8332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15" name="ïšḻiďé">
            <a:extLst>
              <a:ext uri="{FF2B5EF4-FFF2-40B4-BE49-F238E27FC236}">
                <a16:creationId xmlns:a16="http://schemas.microsoft.com/office/drawing/2014/main" xmlns="" id="{0E67BD50-AE3E-47A7-B789-26004BFA39DC}"/>
              </a:ext>
            </a:extLst>
          </p:cNvPr>
          <p:cNvSpPr/>
          <p:nvPr/>
        </p:nvSpPr>
        <p:spPr bwMode="auto">
          <a:xfrm>
            <a:off x="7895937" y="1"/>
            <a:ext cx="3638400" cy="6845324"/>
          </a:xfrm>
          <a:prstGeom prst="rect">
            <a:avLst/>
          </a:prstGeom>
          <a:blipFill>
            <a:blip r:embed="rId2"/>
            <a:stretch>
              <a:fillRect l="-117646" r="-116828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grpSp>
        <p:nvGrpSpPr>
          <p:cNvPr id="16" name="iSḻîḍè">
            <a:extLst>
              <a:ext uri="{FF2B5EF4-FFF2-40B4-BE49-F238E27FC236}">
                <a16:creationId xmlns:a16="http://schemas.microsoft.com/office/drawing/2014/main" xmlns="" id="{74068B5E-8A90-4C17-974B-D464E0F16011}"/>
              </a:ext>
            </a:extLst>
          </p:cNvPr>
          <p:cNvGrpSpPr/>
          <p:nvPr/>
        </p:nvGrpSpPr>
        <p:grpSpPr>
          <a:xfrm>
            <a:off x="7378406" y="2319608"/>
            <a:ext cx="4512274" cy="2205844"/>
            <a:chOff x="7378406" y="2319608"/>
            <a:chExt cx="4512274" cy="2205844"/>
          </a:xfrm>
        </p:grpSpPr>
        <p:sp>
          <p:nvSpPr>
            <p:cNvPr id="17" name="í$ļíďè">
              <a:extLst>
                <a:ext uri="{FF2B5EF4-FFF2-40B4-BE49-F238E27FC236}">
                  <a16:creationId xmlns:a16="http://schemas.microsoft.com/office/drawing/2014/main" xmlns="" id="{144B62C2-6122-472A-9125-DCC744E2AA5B}"/>
                </a:ext>
              </a:extLst>
            </p:cNvPr>
            <p:cNvSpPr/>
            <p:nvPr/>
          </p:nvSpPr>
          <p:spPr bwMode="auto">
            <a:xfrm rot="5400000">
              <a:off x="8531621" y="1166393"/>
              <a:ext cx="2205844" cy="4512274"/>
            </a:xfrm>
            <a:custGeom>
              <a:avLst/>
              <a:gdLst>
                <a:gd name="connsiteX0" fmla="*/ 82450 w 2205844"/>
                <a:gd name="connsiteY0" fmla="*/ 3994744 h 4512274"/>
                <a:gd name="connsiteX1" fmla="*/ 2123659 w 2205844"/>
                <a:gd name="connsiteY1" fmla="*/ 3994744 h 4512274"/>
                <a:gd name="connsiteX2" fmla="*/ 2123659 w 2205844"/>
                <a:gd name="connsiteY2" fmla="*/ 356344 h 4512274"/>
                <a:gd name="connsiteX3" fmla="*/ 82450 w 2205844"/>
                <a:gd name="connsiteY3" fmla="*/ 356344 h 4512274"/>
                <a:gd name="connsiteX4" fmla="*/ 0 w 2205844"/>
                <a:gd name="connsiteY4" fmla="*/ 4264628 h 4512274"/>
                <a:gd name="connsiteX5" fmla="*/ 0 w 2205844"/>
                <a:gd name="connsiteY5" fmla="*/ 247645 h 4512274"/>
                <a:gd name="connsiteX6" fmla="*/ 247651 w 2205844"/>
                <a:gd name="connsiteY6" fmla="*/ 0 h 4512274"/>
                <a:gd name="connsiteX7" fmla="*/ 1958193 w 2205844"/>
                <a:gd name="connsiteY7" fmla="*/ 0 h 4512274"/>
                <a:gd name="connsiteX8" fmla="*/ 2205844 w 2205844"/>
                <a:gd name="connsiteY8" fmla="*/ 247645 h 4512274"/>
                <a:gd name="connsiteX9" fmla="*/ 2205843 w 2205844"/>
                <a:gd name="connsiteY9" fmla="*/ 4264628 h 4512274"/>
                <a:gd name="connsiteX10" fmla="*/ 1958193 w 2205844"/>
                <a:gd name="connsiteY10" fmla="*/ 4512274 h 4512274"/>
                <a:gd name="connsiteX11" fmla="*/ 247651 w 2205844"/>
                <a:gd name="connsiteY11" fmla="*/ 4512274 h 4512274"/>
                <a:gd name="connsiteX12" fmla="*/ 0 w 2205844"/>
                <a:gd name="connsiteY12" fmla="*/ 4264628 h 45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5844" h="4512274">
                  <a:moveTo>
                    <a:pt x="82450" y="3994744"/>
                  </a:moveTo>
                  <a:lnTo>
                    <a:pt x="2123659" y="3994744"/>
                  </a:lnTo>
                  <a:lnTo>
                    <a:pt x="2123659" y="356344"/>
                  </a:lnTo>
                  <a:lnTo>
                    <a:pt x="82450" y="356344"/>
                  </a:lnTo>
                  <a:close/>
                  <a:moveTo>
                    <a:pt x="0" y="4264628"/>
                  </a:moveTo>
                  <a:lnTo>
                    <a:pt x="0" y="247645"/>
                  </a:lnTo>
                  <a:cubicBezTo>
                    <a:pt x="0" y="111140"/>
                    <a:pt x="111142" y="0"/>
                    <a:pt x="247651" y="0"/>
                  </a:cubicBezTo>
                  <a:lnTo>
                    <a:pt x="1958193" y="0"/>
                  </a:lnTo>
                  <a:cubicBezTo>
                    <a:pt x="2094702" y="0"/>
                    <a:pt x="2205844" y="111140"/>
                    <a:pt x="2205844" y="247645"/>
                  </a:cubicBezTo>
                  <a:lnTo>
                    <a:pt x="2205843" y="4264628"/>
                  </a:lnTo>
                  <a:cubicBezTo>
                    <a:pt x="2205843" y="4401396"/>
                    <a:pt x="2094701" y="4512274"/>
                    <a:pt x="1958193" y="4512274"/>
                  </a:cubicBezTo>
                  <a:lnTo>
                    <a:pt x="247651" y="4512274"/>
                  </a:lnTo>
                  <a:cubicBezTo>
                    <a:pt x="111142" y="4512274"/>
                    <a:pt x="0" y="4401396"/>
                    <a:pt x="0" y="426462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8" name="ïṧlíďe">
              <a:extLst>
                <a:ext uri="{FF2B5EF4-FFF2-40B4-BE49-F238E27FC236}">
                  <a16:creationId xmlns:a16="http://schemas.microsoft.com/office/drawing/2014/main" xmlns="" id="{B3E2C6AB-7A68-4270-898E-D05A3CF0D10F}"/>
                </a:ext>
              </a:extLst>
            </p:cNvPr>
            <p:cNvSpPr/>
            <p:nvPr/>
          </p:nvSpPr>
          <p:spPr bwMode="auto">
            <a:xfrm rot="5400000">
              <a:off x="11593151" y="3072659"/>
              <a:ext cx="68040" cy="68040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îśḻîḋé">
              <a:extLst>
                <a:ext uri="{FF2B5EF4-FFF2-40B4-BE49-F238E27FC236}">
                  <a16:creationId xmlns:a16="http://schemas.microsoft.com/office/drawing/2014/main" xmlns="" id="{9E88655A-6884-401D-B00E-7D40AD3D08A4}"/>
                </a:ext>
              </a:extLst>
            </p:cNvPr>
            <p:cNvSpPr/>
            <p:nvPr/>
          </p:nvSpPr>
          <p:spPr bwMode="auto">
            <a:xfrm rot="5400000">
              <a:off x="11734997" y="3395560"/>
              <a:ext cx="49589" cy="49588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is1ïḓe">
              <a:extLst>
                <a:ext uri="{FF2B5EF4-FFF2-40B4-BE49-F238E27FC236}">
                  <a16:creationId xmlns:a16="http://schemas.microsoft.com/office/drawing/2014/main" xmlns="" id="{1B1065C6-BB38-4AED-B926-858F2D84F3CB}"/>
                </a:ext>
              </a:extLst>
            </p:cNvPr>
            <p:cNvSpPr/>
            <p:nvPr/>
          </p:nvSpPr>
          <p:spPr bwMode="auto">
            <a:xfrm rot="5400000">
              <a:off x="11468027" y="3403055"/>
              <a:ext cx="315982" cy="33444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1" name="ïšḷiḓe">
              <a:extLst>
                <a:ext uri="{FF2B5EF4-FFF2-40B4-BE49-F238E27FC236}">
                  <a16:creationId xmlns:a16="http://schemas.microsoft.com/office/drawing/2014/main" xmlns="" id="{C2084A46-82F2-4ED1-B49B-44E7AA7CE4F7}"/>
                </a:ext>
              </a:extLst>
            </p:cNvPr>
            <p:cNvSpPr/>
            <p:nvPr/>
          </p:nvSpPr>
          <p:spPr bwMode="auto">
            <a:xfrm rot="5400000">
              <a:off x="7476169" y="3265246"/>
              <a:ext cx="310215" cy="310216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E75C4B9-1CDA-4F09-B13D-4F4105438537}"/>
              </a:ext>
            </a:extLst>
          </p:cNvPr>
          <p:cNvCxnSpPr>
            <a:cxnSpLocks/>
          </p:cNvCxnSpPr>
          <p:nvPr/>
        </p:nvCxnSpPr>
        <p:spPr>
          <a:xfrm>
            <a:off x="676650" y="2546752"/>
            <a:ext cx="645435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íṩḻiḓè">
            <a:extLst>
              <a:ext uri="{FF2B5EF4-FFF2-40B4-BE49-F238E27FC236}">
                <a16:creationId xmlns:a16="http://schemas.microsoft.com/office/drawing/2014/main" xmlns="" id="{6F58A99B-32AE-4498-86B2-3074B0CBB14A}"/>
              </a:ext>
            </a:extLst>
          </p:cNvPr>
          <p:cNvGrpSpPr/>
          <p:nvPr/>
        </p:nvGrpSpPr>
        <p:grpSpPr>
          <a:xfrm>
            <a:off x="676650" y="3071927"/>
            <a:ext cx="3088021" cy="2067073"/>
            <a:chOff x="676650" y="3071927"/>
            <a:chExt cx="3088021" cy="2067073"/>
          </a:xfrm>
        </p:grpSpPr>
        <p:sp>
          <p:nvSpPr>
            <p:cNvPr id="13" name="iSḻîḋè">
              <a:extLst>
                <a:ext uri="{FF2B5EF4-FFF2-40B4-BE49-F238E27FC236}">
                  <a16:creationId xmlns:a16="http://schemas.microsoft.com/office/drawing/2014/main" xmlns="" id="{E81B2E60-DF17-4B58-AA39-72402FB1386F}"/>
                </a:ext>
              </a:extLst>
            </p:cNvPr>
            <p:cNvSpPr/>
            <p:nvPr/>
          </p:nvSpPr>
          <p:spPr>
            <a:xfrm>
              <a:off x="676652" y="3244540"/>
              <a:ext cx="3088019" cy="1894460"/>
            </a:xfrm>
            <a:prstGeom prst="roundRect">
              <a:avLst>
                <a:gd name="adj" fmla="val 2415"/>
              </a:avLst>
            </a:prstGeom>
            <a:gradFill flip="none" rotWithShape="1">
              <a:gsLst>
                <a:gs pos="0">
                  <a:schemeClr val="accent1">
                    <a:alpha val="2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You can use the icon library in </a:t>
              </a:r>
              <a:r>
                <a:rPr lang="en-US" altLang="zh-CN" sz="800" dirty="0" err="1">
                  <a:solidFill>
                    <a:schemeClr val="dk1">
                      <a:lumMod val="100000"/>
                    </a:schemeClr>
                  </a:solidFill>
                </a:rPr>
                <a:t>iSlide</a:t>
              </a: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4" name="íṧ1ïḋê">
              <a:extLst>
                <a:ext uri="{FF2B5EF4-FFF2-40B4-BE49-F238E27FC236}">
                  <a16:creationId xmlns:a16="http://schemas.microsoft.com/office/drawing/2014/main" xmlns="" id="{6A8A1DE2-0519-4C24-BFFD-99EDE330F952}"/>
                </a:ext>
              </a:extLst>
            </p:cNvPr>
            <p:cNvSpPr/>
            <p:nvPr/>
          </p:nvSpPr>
          <p:spPr>
            <a:xfrm>
              <a:off x="676650" y="3071927"/>
              <a:ext cx="3088021" cy="38527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9" name="ísľïdé">
            <a:extLst>
              <a:ext uri="{FF2B5EF4-FFF2-40B4-BE49-F238E27FC236}">
                <a16:creationId xmlns:a16="http://schemas.microsoft.com/office/drawing/2014/main" xmlns="" id="{B8A9ADE8-F455-479C-8484-E26EE5BA5B71}"/>
              </a:ext>
            </a:extLst>
          </p:cNvPr>
          <p:cNvGrpSpPr/>
          <p:nvPr/>
        </p:nvGrpSpPr>
        <p:grpSpPr>
          <a:xfrm>
            <a:off x="4031804" y="3071927"/>
            <a:ext cx="3088021" cy="2067073"/>
            <a:chOff x="4031804" y="3071927"/>
            <a:chExt cx="3088021" cy="2067073"/>
          </a:xfrm>
        </p:grpSpPr>
        <p:sp>
          <p:nvSpPr>
            <p:cNvPr id="11" name="iṡḷîḑê">
              <a:extLst>
                <a:ext uri="{FF2B5EF4-FFF2-40B4-BE49-F238E27FC236}">
                  <a16:creationId xmlns:a16="http://schemas.microsoft.com/office/drawing/2014/main" xmlns="" id="{6436B791-C84A-4FC0-BD8A-A8CE8B896CDF}"/>
                </a:ext>
              </a:extLst>
            </p:cNvPr>
            <p:cNvSpPr/>
            <p:nvPr/>
          </p:nvSpPr>
          <p:spPr>
            <a:xfrm>
              <a:off x="4031806" y="3244540"/>
              <a:ext cx="3088019" cy="1894460"/>
            </a:xfrm>
            <a:prstGeom prst="roundRect">
              <a:avLst>
                <a:gd name="adj" fmla="val 2415"/>
              </a:avLst>
            </a:prstGeom>
            <a:gradFill flip="none" rotWithShape="1">
              <a:gsLst>
                <a:gs pos="0">
                  <a:schemeClr val="accent3">
                    <a:alpha val="23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You can use the icon library in </a:t>
              </a:r>
              <a:r>
                <a:rPr lang="en-US" altLang="zh-CN" sz="800" dirty="0" err="1">
                  <a:solidFill>
                    <a:schemeClr val="dk1">
                      <a:lumMod val="100000"/>
                    </a:schemeClr>
                  </a:solidFill>
                </a:rPr>
                <a:t>iSlide</a:t>
              </a:r>
              <a:r>
                <a:rPr lang="en-US" altLang="zh-CN" sz="800" dirty="0">
                  <a:solidFill>
                    <a:schemeClr val="dk1">
                      <a:lumMod val="100000"/>
                    </a:schemeClr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2" name="ïsļíďê">
              <a:extLst>
                <a:ext uri="{FF2B5EF4-FFF2-40B4-BE49-F238E27FC236}">
                  <a16:creationId xmlns:a16="http://schemas.microsoft.com/office/drawing/2014/main" xmlns="" id="{6DE4E8D5-9B13-4E8D-9A87-EFEA3BF7B37F}"/>
                </a:ext>
              </a:extLst>
            </p:cNvPr>
            <p:cNvSpPr/>
            <p:nvPr/>
          </p:nvSpPr>
          <p:spPr>
            <a:xfrm>
              <a:off x="4031804" y="3071927"/>
              <a:ext cx="3088021" cy="38527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sp>
        <p:nvSpPr>
          <p:cNvPr id="10" name="îṩľíḑê">
            <a:extLst>
              <a:ext uri="{FF2B5EF4-FFF2-40B4-BE49-F238E27FC236}">
                <a16:creationId xmlns:a16="http://schemas.microsoft.com/office/drawing/2014/main" xmlns="" id="{66D45912-D4E8-4983-A20F-B97B34A2BE31}"/>
              </a:ext>
            </a:extLst>
          </p:cNvPr>
          <p:cNvSpPr txBox="1"/>
          <p:nvPr/>
        </p:nvSpPr>
        <p:spPr>
          <a:xfrm>
            <a:off x="676650" y="1269000"/>
            <a:ext cx="6658837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2" name="ïšḻiďé_1">
            <a:extLst>
              <a:ext uri="{FF2B5EF4-FFF2-40B4-BE49-F238E27FC236}">
                <a16:creationId xmlns:a16="http://schemas.microsoft.com/office/drawing/2014/main" xmlns="" id="{0E67BD50-AE3E-47A7-B789-26004BFA39DC}"/>
              </a:ext>
            </a:extLst>
          </p:cNvPr>
          <p:cNvSpPr/>
          <p:nvPr/>
        </p:nvSpPr>
        <p:spPr bwMode="auto">
          <a:xfrm>
            <a:off x="7895937" y="1"/>
            <a:ext cx="3638400" cy="2319607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23" name="ïšḻiďé_1">
            <a:extLst>
              <a:ext uri="{FF2B5EF4-FFF2-40B4-BE49-F238E27FC236}">
                <a16:creationId xmlns:a16="http://schemas.microsoft.com/office/drawing/2014/main" xmlns="" id="{543C89B9-7704-418F-B705-CDDB88018315}"/>
              </a:ext>
            </a:extLst>
          </p:cNvPr>
          <p:cNvSpPr/>
          <p:nvPr/>
        </p:nvSpPr>
        <p:spPr bwMode="auto">
          <a:xfrm>
            <a:off x="7895937" y="4525452"/>
            <a:ext cx="3638400" cy="2319607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526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7013c409-171c-425f-8986-d5ef29caa6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E514410-3C14-4F6B-8E85-0ADD7617C1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62098"/>
            <a:ext cx="10852150" cy="5078365"/>
            <a:chOff x="669925" y="1162098"/>
            <a:chExt cx="10852150" cy="5078365"/>
          </a:xfrm>
        </p:grpSpPr>
        <p:sp>
          <p:nvSpPr>
            <p:cNvPr id="6" name="íŝ1idê">
              <a:extLst>
                <a:ext uri="{FF2B5EF4-FFF2-40B4-BE49-F238E27FC236}">
                  <a16:creationId xmlns:a16="http://schemas.microsoft.com/office/drawing/2014/main" xmlns="" id="{33F5EEE1-BBE9-4070-B399-ACB2E6469883}"/>
                </a:ext>
              </a:extLst>
            </p:cNvPr>
            <p:cNvSpPr txBox="1"/>
            <p:nvPr/>
          </p:nvSpPr>
          <p:spPr>
            <a:xfrm>
              <a:off x="669925" y="1162098"/>
              <a:ext cx="6238848" cy="17817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/>
                <a:t>Adjust the spacing to adapt to Chinese typesetting, use the reference line in PPT.</a:t>
              </a:r>
              <a:endParaRPr lang="en-US" altLang="zh-CN" b="1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0FBD977-966D-4072-B4D1-42605D430DBD}"/>
                </a:ext>
              </a:extLst>
            </p:cNvPr>
            <p:cNvCxnSpPr/>
            <p:nvPr/>
          </p:nvCxnSpPr>
          <p:spPr>
            <a:xfrm>
              <a:off x="794581" y="3019425"/>
              <a:ext cx="61141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$1íďé">
              <a:extLst>
                <a:ext uri="{FF2B5EF4-FFF2-40B4-BE49-F238E27FC236}">
                  <a16:creationId xmlns:a16="http://schemas.microsoft.com/office/drawing/2014/main" xmlns="" id="{CA5DFEF1-EECA-420C-A5BB-9EFF5DEB1475}"/>
                </a:ext>
              </a:extLst>
            </p:cNvPr>
            <p:cNvGrpSpPr/>
            <p:nvPr/>
          </p:nvGrpSpPr>
          <p:grpSpPr>
            <a:xfrm>
              <a:off x="794581" y="3183377"/>
              <a:ext cx="5073295" cy="1335891"/>
              <a:chOff x="5400675" y="3183377"/>
              <a:chExt cx="5073295" cy="1335891"/>
            </a:xfrm>
          </p:grpSpPr>
          <p:sp>
            <p:nvSpPr>
              <p:cNvPr id="48" name="ïṧliḋè">
                <a:extLst>
                  <a:ext uri="{FF2B5EF4-FFF2-40B4-BE49-F238E27FC236}">
                    <a16:creationId xmlns:a16="http://schemas.microsoft.com/office/drawing/2014/main" xmlns="" id="{126CE7E4-95A6-4625-8D45-A4F670A04153}"/>
                  </a:ext>
                </a:extLst>
              </p:cNvPr>
              <p:cNvSpPr txBox="1"/>
              <p:nvPr/>
            </p:nvSpPr>
            <p:spPr>
              <a:xfrm>
                <a:off x="6237669" y="3655205"/>
                <a:ext cx="4236301" cy="8640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49" name="ïš1ïḑé">
                <a:extLst>
                  <a:ext uri="{FF2B5EF4-FFF2-40B4-BE49-F238E27FC236}">
                    <a16:creationId xmlns:a16="http://schemas.microsoft.com/office/drawing/2014/main" xmlns="" id="{56FD826E-0D1D-4A07-A694-B1AFB95E4E13}"/>
                  </a:ext>
                </a:extLst>
              </p:cNvPr>
              <p:cNvSpPr txBox="1"/>
              <p:nvPr/>
            </p:nvSpPr>
            <p:spPr>
              <a:xfrm>
                <a:off x="6237669" y="3183377"/>
                <a:ext cx="4236301" cy="47182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0" name="ï$ļiďé">
                <a:extLst>
                  <a:ext uri="{FF2B5EF4-FFF2-40B4-BE49-F238E27FC236}">
                    <a16:creationId xmlns:a16="http://schemas.microsoft.com/office/drawing/2014/main" xmlns="" id="{9CCA7620-1AD3-4C5A-A2F9-8F5CA6CB691D}"/>
                  </a:ext>
                </a:extLst>
              </p:cNvPr>
              <p:cNvSpPr/>
              <p:nvPr/>
            </p:nvSpPr>
            <p:spPr>
              <a:xfrm>
                <a:off x="5400675" y="3221647"/>
                <a:ext cx="675011" cy="67501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1" name="ïṡḷiḋè">
                <a:extLst>
                  <a:ext uri="{FF2B5EF4-FFF2-40B4-BE49-F238E27FC236}">
                    <a16:creationId xmlns:a16="http://schemas.microsoft.com/office/drawing/2014/main" xmlns="" id="{E0513708-2484-461B-91FC-33A066A70448}"/>
                  </a:ext>
                </a:extLst>
              </p:cNvPr>
              <p:cNvSpPr/>
              <p:nvPr/>
            </p:nvSpPr>
            <p:spPr bwMode="auto">
              <a:xfrm>
                <a:off x="5566085" y="3390414"/>
                <a:ext cx="344191" cy="337479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9" name="íslïḑè">
              <a:extLst>
                <a:ext uri="{FF2B5EF4-FFF2-40B4-BE49-F238E27FC236}">
                  <a16:creationId xmlns:a16="http://schemas.microsoft.com/office/drawing/2014/main" xmlns="" id="{D276FF88-4338-4096-A329-134F3AC557DF}"/>
                </a:ext>
              </a:extLst>
            </p:cNvPr>
            <p:cNvGrpSpPr/>
            <p:nvPr/>
          </p:nvGrpSpPr>
          <p:grpSpPr>
            <a:xfrm>
              <a:off x="794581" y="4904572"/>
              <a:ext cx="5073295" cy="1335891"/>
              <a:chOff x="5400675" y="4904572"/>
              <a:chExt cx="5073295" cy="1335891"/>
            </a:xfrm>
          </p:grpSpPr>
          <p:sp>
            <p:nvSpPr>
              <p:cNvPr id="43" name="îṣḷiḓé">
                <a:extLst>
                  <a:ext uri="{FF2B5EF4-FFF2-40B4-BE49-F238E27FC236}">
                    <a16:creationId xmlns:a16="http://schemas.microsoft.com/office/drawing/2014/main" xmlns="" id="{108DC8BB-5F11-4DB8-9477-93020B244117}"/>
                  </a:ext>
                </a:extLst>
              </p:cNvPr>
              <p:cNvSpPr txBox="1"/>
              <p:nvPr/>
            </p:nvSpPr>
            <p:spPr>
              <a:xfrm>
                <a:off x="6237669" y="5376400"/>
                <a:ext cx="4236301" cy="8640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44" name="ïşḻiḓé">
                <a:extLst>
                  <a:ext uri="{FF2B5EF4-FFF2-40B4-BE49-F238E27FC236}">
                    <a16:creationId xmlns:a16="http://schemas.microsoft.com/office/drawing/2014/main" xmlns="" id="{D5686B12-E6EE-403A-9483-5D86D6910D7A}"/>
                  </a:ext>
                </a:extLst>
              </p:cNvPr>
              <p:cNvSpPr txBox="1"/>
              <p:nvPr/>
            </p:nvSpPr>
            <p:spPr>
              <a:xfrm>
                <a:off x="6237669" y="4904572"/>
                <a:ext cx="4236301" cy="47182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45" name="îṥľîḑê">
                <a:extLst>
                  <a:ext uri="{FF2B5EF4-FFF2-40B4-BE49-F238E27FC236}">
                    <a16:creationId xmlns:a16="http://schemas.microsoft.com/office/drawing/2014/main" xmlns="" id="{7E35A8CE-DD69-4364-BFAE-6ADF10269B8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400675" y="4942842"/>
                <a:ext cx="675011" cy="675015"/>
                <a:chOff x="7209746" y="4153276"/>
                <a:chExt cx="675000" cy="675005"/>
              </a:xfrm>
            </p:grpSpPr>
            <p:sp>
              <p:nvSpPr>
                <p:cNvPr id="46" name="íṡlîḍê">
                  <a:extLst>
                    <a:ext uri="{FF2B5EF4-FFF2-40B4-BE49-F238E27FC236}">
                      <a16:creationId xmlns:a16="http://schemas.microsoft.com/office/drawing/2014/main" xmlns="" id="{BB1F70B0-B3C5-48E9-A7F4-754A9300C93F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7" name="iṩļïďê">
                  <a:extLst>
                    <a:ext uri="{FF2B5EF4-FFF2-40B4-BE49-F238E27FC236}">
                      <a16:creationId xmlns:a16="http://schemas.microsoft.com/office/drawing/2014/main" xmlns="" id="{727488D8-E037-4944-A800-64FF696DA05A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4642BB8-CE59-406F-BE75-96B350D2EC82}"/>
                </a:ext>
              </a:extLst>
            </p:cNvPr>
            <p:cNvCxnSpPr>
              <a:cxnSpLocks/>
            </p:cNvCxnSpPr>
            <p:nvPr/>
          </p:nvCxnSpPr>
          <p:spPr>
            <a:xfrm>
              <a:off x="794581" y="4723292"/>
              <a:ext cx="6114192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íṡ1íḍe">
              <a:extLst>
                <a:ext uri="{FF2B5EF4-FFF2-40B4-BE49-F238E27FC236}">
                  <a16:creationId xmlns:a16="http://schemas.microsoft.com/office/drawing/2014/main" xmlns="" id="{B327EE9C-FD3B-4B39-B566-92225A625A2E}"/>
                </a:ext>
              </a:extLst>
            </p:cNvPr>
            <p:cNvGrpSpPr/>
            <p:nvPr/>
          </p:nvGrpSpPr>
          <p:grpSpPr>
            <a:xfrm>
              <a:off x="6610350" y="1375533"/>
              <a:ext cx="4911725" cy="4761767"/>
              <a:chOff x="671512" y="1375533"/>
              <a:chExt cx="4911725" cy="4761767"/>
            </a:xfrm>
          </p:grpSpPr>
          <p:grpSp>
            <p:nvGrpSpPr>
              <p:cNvPr id="12" name="ïšlídè">
                <a:extLst>
                  <a:ext uri="{FF2B5EF4-FFF2-40B4-BE49-F238E27FC236}">
                    <a16:creationId xmlns:a16="http://schemas.microsoft.com/office/drawing/2014/main" xmlns="" id="{369E9805-2D23-46CA-A0C4-54ED8B3D40A2}"/>
                  </a:ext>
                </a:extLst>
              </p:cNvPr>
              <p:cNvGrpSpPr/>
              <p:nvPr/>
            </p:nvGrpSpPr>
            <p:grpSpPr>
              <a:xfrm>
                <a:off x="671512" y="3190322"/>
                <a:ext cx="4911725" cy="2946978"/>
                <a:chOff x="2459596" y="1610580"/>
                <a:chExt cx="7272808" cy="3767656"/>
              </a:xfrm>
            </p:grpSpPr>
            <p:sp>
              <p:nvSpPr>
                <p:cNvPr id="35" name="i$ḷíḍê">
                  <a:extLst>
                    <a:ext uri="{FF2B5EF4-FFF2-40B4-BE49-F238E27FC236}">
                      <a16:creationId xmlns:a16="http://schemas.microsoft.com/office/drawing/2014/main" xmlns="" id="{F543E227-5708-415D-967B-B48F8195FD3D}"/>
                    </a:ext>
                  </a:extLst>
                </p:cNvPr>
                <p:cNvSpPr/>
                <p:nvPr/>
              </p:nvSpPr>
              <p:spPr>
                <a:xfrm>
                  <a:off x="3215253" y="1628800"/>
                  <a:ext cx="5761494" cy="3651552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36" name="iŝļîḑé">
                  <a:extLst>
                    <a:ext uri="{FF2B5EF4-FFF2-40B4-BE49-F238E27FC236}">
                      <a16:creationId xmlns:a16="http://schemas.microsoft.com/office/drawing/2014/main" xmlns="" id="{D61B237E-3BAD-4E6B-AC03-04B784B9ED92}"/>
                    </a:ext>
                  </a:extLst>
                </p:cNvPr>
                <p:cNvSpPr/>
                <p:nvPr/>
              </p:nvSpPr>
              <p:spPr>
                <a:xfrm>
                  <a:off x="3228835" y="1644767"/>
                  <a:ext cx="5734330" cy="3619617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 dirty="0"/>
                </a:p>
              </p:txBody>
            </p:sp>
            <p:sp>
              <p:nvSpPr>
                <p:cNvPr id="37" name="íṣ1îḓé">
                  <a:extLst>
                    <a:ext uri="{FF2B5EF4-FFF2-40B4-BE49-F238E27FC236}">
                      <a16:creationId xmlns:a16="http://schemas.microsoft.com/office/drawing/2014/main" xmlns="" id="{8ABEE90E-0FF4-4166-A103-CE2B1D660694}"/>
                    </a:ext>
                  </a:extLst>
                </p:cNvPr>
                <p:cNvSpPr/>
                <p:nvPr/>
              </p:nvSpPr>
              <p:spPr>
                <a:xfrm>
                  <a:off x="6040055" y="1707676"/>
                  <a:ext cx="111889" cy="111889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grpSp>
              <p:nvGrpSpPr>
                <p:cNvPr id="38" name="îṣḻidê">
                  <a:extLst>
                    <a:ext uri="{FF2B5EF4-FFF2-40B4-BE49-F238E27FC236}">
                      <a16:creationId xmlns:a16="http://schemas.microsoft.com/office/drawing/2014/main" xmlns="" id="{C7C7B2C1-06C7-4CBA-BAB6-FCAFA04E359A}"/>
                    </a:ext>
                  </a:extLst>
                </p:cNvPr>
                <p:cNvGrpSpPr/>
                <p:nvPr/>
              </p:nvGrpSpPr>
              <p:grpSpPr>
                <a:xfrm>
                  <a:off x="2459596" y="5232543"/>
                  <a:ext cx="7272808" cy="145693"/>
                  <a:chOff x="-1348120" y="5777968"/>
                  <a:chExt cx="9361040" cy="187524"/>
                </a:xfrm>
              </p:grpSpPr>
              <p:sp>
                <p:nvSpPr>
                  <p:cNvPr id="41" name="îšľïďé">
                    <a:extLst>
                      <a:ext uri="{FF2B5EF4-FFF2-40B4-BE49-F238E27FC236}">
                        <a16:creationId xmlns:a16="http://schemas.microsoft.com/office/drawing/2014/main" xmlns="" id="{5BAE34FF-FF5B-4068-AF7B-B236B813B8D5}"/>
                      </a:ext>
                    </a:extLst>
                  </p:cNvPr>
                  <p:cNvSpPr/>
                  <p:nvPr/>
                </p:nvSpPr>
                <p:spPr>
                  <a:xfrm flipV="1">
                    <a:off x="-1348120" y="5928916"/>
                    <a:ext cx="9361040" cy="36576"/>
                  </a:xfrm>
                  <a:prstGeom prst="trapezoid">
                    <a:avLst>
                      <a:gd name="adj" fmla="val 814192"/>
                    </a:avLst>
                  </a:prstGeom>
                  <a:solidFill>
                    <a:srgbClr val="808080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/>
                  </a:p>
                </p:txBody>
              </p:sp>
              <p:sp>
                <p:nvSpPr>
                  <p:cNvPr id="42" name="íS1îďê">
                    <a:extLst>
                      <a:ext uri="{FF2B5EF4-FFF2-40B4-BE49-F238E27FC236}">
                        <a16:creationId xmlns:a16="http://schemas.microsoft.com/office/drawing/2014/main" xmlns="" id="{8A112F46-9249-4131-A8D1-380DB1DCF36E}"/>
                      </a:ext>
                    </a:extLst>
                  </p:cNvPr>
                  <p:cNvSpPr/>
                  <p:nvPr/>
                </p:nvSpPr>
                <p:spPr>
                  <a:xfrm>
                    <a:off x="-1348120" y="5777968"/>
                    <a:ext cx="9361040" cy="151090"/>
                  </a:xfrm>
                  <a:prstGeom prst="rect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/>
                  </a:p>
                </p:txBody>
              </p:sp>
            </p:grpSp>
            <p:sp>
              <p:nvSpPr>
                <p:cNvPr id="39" name="ïŝḷïdé">
                  <a:extLst>
                    <a:ext uri="{FF2B5EF4-FFF2-40B4-BE49-F238E27FC236}">
                      <a16:creationId xmlns:a16="http://schemas.microsoft.com/office/drawing/2014/main" xmlns="" id="{8588D1EE-96AB-445C-8BD2-16C320EE4E37}"/>
                    </a:ext>
                  </a:extLst>
                </p:cNvPr>
                <p:cNvSpPr/>
                <p:nvPr/>
              </p:nvSpPr>
              <p:spPr>
                <a:xfrm>
                  <a:off x="3359695" y="1867128"/>
                  <a:ext cx="5439351" cy="3186712"/>
                </a:xfrm>
                <a:prstGeom prst="rect">
                  <a:avLst/>
                </a:prstGeom>
                <a:blipFill>
                  <a:blip r:embed="rId3"/>
                  <a:stretch>
                    <a:fillRect l="-10374" r="-10303"/>
                  </a:stretch>
                </a:blipFill>
                <a:ln w="6350" cap="flat" cmpd="sng" algn="ctr">
                  <a:solidFill>
                    <a:schemeClr val="tx1"/>
                  </a:solidFill>
                  <a:prstDash val="solid"/>
                  <a:miter lim="800000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ṥļiďe">
                  <a:extLst>
                    <a:ext uri="{FF2B5EF4-FFF2-40B4-BE49-F238E27FC236}">
                      <a16:creationId xmlns:a16="http://schemas.microsoft.com/office/drawing/2014/main" xmlns="" id="{FE2E9674-8ADF-45E0-8587-07DE2E941163}"/>
                    </a:ext>
                  </a:extLst>
                </p:cNvPr>
                <p:cNvSpPr/>
                <p:nvPr/>
              </p:nvSpPr>
              <p:spPr>
                <a:xfrm>
                  <a:off x="7010658" y="1610580"/>
                  <a:ext cx="1966089" cy="3651552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 dirty="0"/>
                </a:p>
              </p:txBody>
            </p:sp>
          </p:grpSp>
          <p:grpSp>
            <p:nvGrpSpPr>
              <p:cNvPr id="13" name="išḻïḋè">
                <a:extLst>
                  <a:ext uri="{FF2B5EF4-FFF2-40B4-BE49-F238E27FC236}">
                    <a16:creationId xmlns:a16="http://schemas.microsoft.com/office/drawing/2014/main" xmlns="" id="{F03D5BEC-0CBC-43BB-B497-F72639638625}"/>
                  </a:ext>
                </a:extLst>
              </p:cNvPr>
              <p:cNvGrpSpPr/>
              <p:nvPr/>
            </p:nvGrpSpPr>
            <p:grpSpPr>
              <a:xfrm>
                <a:off x="1888546" y="1375533"/>
                <a:ext cx="2427781" cy="1847834"/>
                <a:chOff x="1888546" y="1478721"/>
                <a:chExt cx="2427781" cy="1847834"/>
              </a:xfrm>
            </p:grpSpPr>
            <p:grpSp>
              <p:nvGrpSpPr>
                <p:cNvPr id="14" name="ïśḻiḑê">
                  <a:extLst>
                    <a:ext uri="{FF2B5EF4-FFF2-40B4-BE49-F238E27FC236}">
                      <a16:creationId xmlns:a16="http://schemas.microsoft.com/office/drawing/2014/main" xmlns="" id="{F2BC8CDA-2F92-44F2-AEF8-452B084F2EAE}"/>
                    </a:ext>
                  </a:extLst>
                </p:cNvPr>
                <p:cNvGrpSpPr/>
                <p:nvPr/>
              </p:nvGrpSpPr>
              <p:grpSpPr>
                <a:xfrm>
                  <a:off x="2895559" y="1478721"/>
                  <a:ext cx="444108" cy="444108"/>
                  <a:chOff x="2895559" y="1478721"/>
                  <a:chExt cx="444108" cy="444108"/>
                </a:xfrm>
              </p:grpSpPr>
              <p:sp>
                <p:nvSpPr>
                  <p:cNvPr id="33" name="iṥḻîḋé">
                    <a:extLst>
                      <a:ext uri="{FF2B5EF4-FFF2-40B4-BE49-F238E27FC236}">
                        <a16:creationId xmlns:a16="http://schemas.microsoft.com/office/drawing/2014/main" xmlns="" id="{FB2638C8-9D72-45D2-95E6-5CF857AE37ED}"/>
                      </a:ext>
                    </a:extLst>
                  </p:cNvPr>
                  <p:cNvSpPr/>
                  <p:nvPr/>
                </p:nvSpPr>
                <p:spPr>
                  <a:xfrm>
                    <a:off x="2895559" y="1478721"/>
                    <a:ext cx="444108" cy="44410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ïŝļiḋe">
                    <a:extLst>
                      <a:ext uri="{FF2B5EF4-FFF2-40B4-BE49-F238E27FC236}">
                        <a16:creationId xmlns:a16="http://schemas.microsoft.com/office/drawing/2014/main" xmlns="" id="{35AE27EF-FE1B-4E9E-8B4F-A605341508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64620" y="1532468"/>
                    <a:ext cx="325507" cy="325016"/>
                  </a:xfrm>
                  <a:custGeom>
                    <a:avLst/>
                    <a:gdLst>
                      <a:gd name="connsiteX0" fmla="*/ 292209 w 607639"/>
                      <a:gd name="connsiteY0" fmla="*/ 383192 h 606722"/>
                      <a:gd name="connsiteX1" fmla="*/ 295945 w 607639"/>
                      <a:gd name="connsiteY1" fmla="*/ 396968 h 606722"/>
                      <a:gd name="connsiteX2" fmla="*/ 250126 w 607639"/>
                      <a:gd name="connsiteY2" fmla="*/ 476244 h 606722"/>
                      <a:gd name="connsiteX3" fmla="*/ 357513 w 607639"/>
                      <a:gd name="connsiteY3" fmla="*/ 476244 h 606722"/>
                      <a:gd name="connsiteX4" fmla="*/ 311693 w 607639"/>
                      <a:gd name="connsiteY4" fmla="*/ 396968 h 606722"/>
                      <a:gd name="connsiteX5" fmla="*/ 315341 w 607639"/>
                      <a:gd name="connsiteY5" fmla="*/ 383192 h 606722"/>
                      <a:gd name="connsiteX6" fmla="*/ 329220 w 607639"/>
                      <a:gd name="connsiteY6" fmla="*/ 386836 h 606722"/>
                      <a:gd name="connsiteX7" fmla="*/ 381179 w 607639"/>
                      <a:gd name="connsiteY7" fmla="*/ 476777 h 606722"/>
                      <a:gd name="connsiteX8" fmla="*/ 381891 w 607639"/>
                      <a:gd name="connsiteY8" fmla="*/ 485220 h 606722"/>
                      <a:gd name="connsiteX9" fmla="*/ 376019 w 607639"/>
                      <a:gd name="connsiteY9" fmla="*/ 491264 h 606722"/>
                      <a:gd name="connsiteX10" fmla="*/ 303775 w 607639"/>
                      <a:gd name="connsiteY10" fmla="*/ 504684 h 606722"/>
                      <a:gd name="connsiteX11" fmla="*/ 231620 w 607639"/>
                      <a:gd name="connsiteY11" fmla="*/ 491264 h 606722"/>
                      <a:gd name="connsiteX12" fmla="*/ 225659 w 607639"/>
                      <a:gd name="connsiteY12" fmla="*/ 485220 h 606722"/>
                      <a:gd name="connsiteX13" fmla="*/ 226460 w 607639"/>
                      <a:gd name="connsiteY13" fmla="*/ 476777 h 606722"/>
                      <a:gd name="connsiteX14" fmla="*/ 278418 w 607639"/>
                      <a:gd name="connsiteY14" fmla="*/ 386836 h 606722"/>
                      <a:gd name="connsiteX15" fmla="*/ 292209 w 607639"/>
                      <a:gd name="connsiteY15" fmla="*/ 383192 h 606722"/>
                      <a:gd name="connsiteX16" fmla="*/ 389652 w 607639"/>
                      <a:gd name="connsiteY16" fmla="*/ 322696 h 606722"/>
                      <a:gd name="connsiteX17" fmla="*/ 493616 w 607639"/>
                      <a:gd name="connsiteY17" fmla="*/ 322696 h 606722"/>
                      <a:gd name="connsiteX18" fmla="*/ 501360 w 607639"/>
                      <a:gd name="connsiteY18" fmla="*/ 326252 h 606722"/>
                      <a:gd name="connsiteX19" fmla="*/ 503674 w 607639"/>
                      <a:gd name="connsiteY19" fmla="*/ 334430 h 606722"/>
                      <a:gd name="connsiteX20" fmla="*/ 479196 w 607639"/>
                      <a:gd name="connsiteY20" fmla="*/ 403679 h 606722"/>
                      <a:gd name="connsiteX21" fmla="*/ 431398 w 607639"/>
                      <a:gd name="connsiteY21" fmla="*/ 459417 h 606722"/>
                      <a:gd name="connsiteX22" fmla="*/ 424989 w 607639"/>
                      <a:gd name="connsiteY22" fmla="*/ 461639 h 606722"/>
                      <a:gd name="connsiteX23" fmla="*/ 423209 w 607639"/>
                      <a:gd name="connsiteY23" fmla="*/ 461461 h 606722"/>
                      <a:gd name="connsiteX24" fmla="*/ 416266 w 607639"/>
                      <a:gd name="connsiteY24" fmla="*/ 456572 h 606722"/>
                      <a:gd name="connsiteX25" fmla="*/ 364285 w 607639"/>
                      <a:gd name="connsiteY25" fmla="*/ 366699 h 606722"/>
                      <a:gd name="connsiteX26" fmla="*/ 367934 w 607639"/>
                      <a:gd name="connsiteY26" fmla="*/ 352831 h 606722"/>
                      <a:gd name="connsiteX27" fmla="*/ 381820 w 607639"/>
                      <a:gd name="connsiteY27" fmla="*/ 356565 h 606722"/>
                      <a:gd name="connsiteX28" fmla="*/ 427660 w 607639"/>
                      <a:gd name="connsiteY28" fmla="*/ 435859 h 606722"/>
                      <a:gd name="connsiteX29" fmla="*/ 461661 w 607639"/>
                      <a:gd name="connsiteY29" fmla="*/ 393545 h 606722"/>
                      <a:gd name="connsiteX30" fmla="*/ 481422 w 607639"/>
                      <a:gd name="connsiteY30" fmla="*/ 342964 h 606722"/>
                      <a:gd name="connsiteX31" fmla="*/ 389652 w 607639"/>
                      <a:gd name="connsiteY31" fmla="*/ 342964 h 606722"/>
                      <a:gd name="connsiteX32" fmla="*/ 379594 w 607639"/>
                      <a:gd name="connsiteY32" fmla="*/ 332830 h 606722"/>
                      <a:gd name="connsiteX33" fmla="*/ 389652 w 607639"/>
                      <a:gd name="connsiteY33" fmla="*/ 322696 h 606722"/>
                      <a:gd name="connsiteX34" fmla="*/ 113930 w 607639"/>
                      <a:gd name="connsiteY34" fmla="*/ 322696 h 606722"/>
                      <a:gd name="connsiteX35" fmla="*/ 217944 w 607639"/>
                      <a:gd name="connsiteY35" fmla="*/ 322696 h 606722"/>
                      <a:gd name="connsiteX36" fmla="*/ 227999 w 607639"/>
                      <a:gd name="connsiteY36" fmla="*/ 332830 h 606722"/>
                      <a:gd name="connsiteX37" fmla="*/ 217944 w 607639"/>
                      <a:gd name="connsiteY37" fmla="*/ 342964 h 606722"/>
                      <a:gd name="connsiteX38" fmla="*/ 126209 w 607639"/>
                      <a:gd name="connsiteY38" fmla="*/ 342964 h 606722"/>
                      <a:gd name="connsiteX39" fmla="*/ 145962 w 607639"/>
                      <a:gd name="connsiteY39" fmla="*/ 393545 h 606722"/>
                      <a:gd name="connsiteX40" fmla="*/ 179951 w 607639"/>
                      <a:gd name="connsiteY40" fmla="*/ 435859 h 606722"/>
                      <a:gd name="connsiteX41" fmla="*/ 225774 w 607639"/>
                      <a:gd name="connsiteY41" fmla="*/ 356565 h 606722"/>
                      <a:gd name="connsiteX42" fmla="*/ 239566 w 607639"/>
                      <a:gd name="connsiteY42" fmla="*/ 352831 h 606722"/>
                      <a:gd name="connsiteX43" fmla="*/ 243303 w 607639"/>
                      <a:gd name="connsiteY43" fmla="*/ 366699 h 606722"/>
                      <a:gd name="connsiteX44" fmla="*/ 191340 w 607639"/>
                      <a:gd name="connsiteY44" fmla="*/ 456572 h 606722"/>
                      <a:gd name="connsiteX45" fmla="*/ 184400 w 607639"/>
                      <a:gd name="connsiteY45" fmla="*/ 461461 h 606722"/>
                      <a:gd name="connsiteX46" fmla="*/ 182531 w 607639"/>
                      <a:gd name="connsiteY46" fmla="*/ 461639 h 606722"/>
                      <a:gd name="connsiteX47" fmla="*/ 176214 w 607639"/>
                      <a:gd name="connsiteY47" fmla="*/ 459417 h 606722"/>
                      <a:gd name="connsiteX48" fmla="*/ 128433 w 607639"/>
                      <a:gd name="connsiteY48" fmla="*/ 403679 h 606722"/>
                      <a:gd name="connsiteX49" fmla="*/ 103964 w 607639"/>
                      <a:gd name="connsiteY49" fmla="*/ 334430 h 606722"/>
                      <a:gd name="connsiteX50" fmla="*/ 106278 w 607639"/>
                      <a:gd name="connsiteY50" fmla="*/ 326252 h 606722"/>
                      <a:gd name="connsiteX51" fmla="*/ 113930 w 607639"/>
                      <a:gd name="connsiteY51" fmla="*/ 322696 h 606722"/>
                      <a:gd name="connsiteX52" fmla="*/ 303775 w 607639"/>
                      <a:gd name="connsiteY52" fmla="*/ 262874 h 606722"/>
                      <a:gd name="connsiteX53" fmla="*/ 263294 w 607639"/>
                      <a:gd name="connsiteY53" fmla="*/ 303325 h 606722"/>
                      <a:gd name="connsiteX54" fmla="*/ 303775 w 607639"/>
                      <a:gd name="connsiteY54" fmla="*/ 343777 h 606722"/>
                      <a:gd name="connsiteX55" fmla="*/ 344256 w 607639"/>
                      <a:gd name="connsiteY55" fmla="*/ 303325 h 606722"/>
                      <a:gd name="connsiteX56" fmla="*/ 303775 w 607639"/>
                      <a:gd name="connsiteY56" fmla="*/ 262874 h 606722"/>
                      <a:gd name="connsiteX57" fmla="*/ 303775 w 607639"/>
                      <a:gd name="connsiteY57" fmla="*/ 242604 h 606722"/>
                      <a:gd name="connsiteX58" fmla="*/ 364541 w 607639"/>
                      <a:gd name="connsiteY58" fmla="*/ 303325 h 606722"/>
                      <a:gd name="connsiteX59" fmla="*/ 303775 w 607639"/>
                      <a:gd name="connsiteY59" fmla="*/ 364047 h 606722"/>
                      <a:gd name="connsiteX60" fmla="*/ 243098 w 607639"/>
                      <a:gd name="connsiteY60" fmla="*/ 303325 h 606722"/>
                      <a:gd name="connsiteX61" fmla="*/ 303775 w 607639"/>
                      <a:gd name="connsiteY61" fmla="*/ 242604 h 606722"/>
                      <a:gd name="connsiteX62" fmla="*/ 423209 w 607639"/>
                      <a:gd name="connsiteY62" fmla="*/ 143640 h 606722"/>
                      <a:gd name="connsiteX63" fmla="*/ 431398 w 607639"/>
                      <a:gd name="connsiteY63" fmla="*/ 145684 h 606722"/>
                      <a:gd name="connsiteX64" fmla="*/ 479196 w 607639"/>
                      <a:gd name="connsiteY64" fmla="*/ 201399 h 606722"/>
                      <a:gd name="connsiteX65" fmla="*/ 503674 w 607639"/>
                      <a:gd name="connsiteY65" fmla="*/ 270621 h 606722"/>
                      <a:gd name="connsiteX66" fmla="*/ 501360 w 607639"/>
                      <a:gd name="connsiteY66" fmla="*/ 278708 h 606722"/>
                      <a:gd name="connsiteX67" fmla="*/ 493616 w 607639"/>
                      <a:gd name="connsiteY67" fmla="*/ 282262 h 606722"/>
                      <a:gd name="connsiteX68" fmla="*/ 389652 w 607639"/>
                      <a:gd name="connsiteY68" fmla="*/ 282262 h 606722"/>
                      <a:gd name="connsiteX69" fmla="*/ 379505 w 607639"/>
                      <a:gd name="connsiteY69" fmla="*/ 272221 h 606722"/>
                      <a:gd name="connsiteX70" fmla="*/ 389652 w 607639"/>
                      <a:gd name="connsiteY70" fmla="*/ 262091 h 606722"/>
                      <a:gd name="connsiteX71" fmla="*/ 481422 w 607639"/>
                      <a:gd name="connsiteY71" fmla="*/ 262091 h 606722"/>
                      <a:gd name="connsiteX72" fmla="*/ 461661 w 607639"/>
                      <a:gd name="connsiteY72" fmla="*/ 211529 h 606722"/>
                      <a:gd name="connsiteX73" fmla="*/ 427660 w 607639"/>
                      <a:gd name="connsiteY73" fmla="*/ 169143 h 606722"/>
                      <a:gd name="connsiteX74" fmla="*/ 381820 w 607639"/>
                      <a:gd name="connsiteY74" fmla="*/ 248495 h 606722"/>
                      <a:gd name="connsiteX75" fmla="*/ 367934 w 607639"/>
                      <a:gd name="connsiteY75" fmla="*/ 252138 h 606722"/>
                      <a:gd name="connsiteX76" fmla="*/ 364285 w 607639"/>
                      <a:gd name="connsiteY76" fmla="*/ 238365 h 606722"/>
                      <a:gd name="connsiteX77" fmla="*/ 416266 w 607639"/>
                      <a:gd name="connsiteY77" fmla="*/ 148527 h 606722"/>
                      <a:gd name="connsiteX78" fmla="*/ 423209 w 607639"/>
                      <a:gd name="connsiteY78" fmla="*/ 143640 h 606722"/>
                      <a:gd name="connsiteX79" fmla="*/ 184400 w 607639"/>
                      <a:gd name="connsiteY79" fmla="*/ 143499 h 606722"/>
                      <a:gd name="connsiteX80" fmla="*/ 191340 w 607639"/>
                      <a:gd name="connsiteY80" fmla="*/ 148477 h 606722"/>
                      <a:gd name="connsiteX81" fmla="*/ 243303 w 607639"/>
                      <a:gd name="connsiteY81" fmla="*/ 238349 h 606722"/>
                      <a:gd name="connsiteX82" fmla="*/ 239566 w 607639"/>
                      <a:gd name="connsiteY82" fmla="*/ 252127 h 606722"/>
                      <a:gd name="connsiteX83" fmla="*/ 225774 w 607639"/>
                      <a:gd name="connsiteY83" fmla="*/ 248483 h 606722"/>
                      <a:gd name="connsiteX84" fmla="*/ 179951 w 607639"/>
                      <a:gd name="connsiteY84" fmla="*/ 169190 h 606722"/>
                      <a:gd name="connsiteX85" fmla="*/ 145962 w 607639"/>
                      <a:gd name="connsiteY85" fmla="*/ 211503 h 606722"/>
                      <a:gd name="connsiteX86" fmla="*/ 126209 w 607639"/>
                      <a:gd name="connsiteY86" fmla="*/ 262083 h 606722"/>
                      <a:gd name="connsiteX87" fmla="*/ 217855 w 607639"/>
                      <a:gd name="connsiteY87" fmla="*/ 262083 h 606722"/>
                      <a:gd name="connsiteX88" fmla="*/ 227999 w 607639"/>
                      <a:gd name="connsiteY88" fmla="*/ 272217 h 606722"/>
                      <a:gd name="connsiteX89" fmla="*/ 217855 w 607639"/>
                      <a:gd name="connsiteY89" fmla="*/ 282262 h 606722"/>
                      <a:gd name="connsiteX90" fmla="*/ 113930 w 607639"/>
                      <a:gd name="connsiteY90" fmla="*/ 282262 h 606722"/>
                      <a:gd name="connsiteX91" fmla="*/ 106278 w 607639"/>
                      <a:gd name="connsiteY91" fmla="*/ 278706 h 606722"/>
                      <a:gd name="connsiteX92" fmla="*/ 103964 w 607639"/>
                      <a:gd name="connsiteY92" fmla="*/ 270617 h 606722"/>
                      <a:gd name="connsiteX93" fmla="*/ 128433 w 607639"/>
                      <a:gd name="connsiteY93" fmla="*/ 201369 h 606722"/>
                      <a:gd name="connsiteX94" fmla="*/ 176214 w 607639"/>
                      <a:gd name="connsiteY94" fmla="*/ 145633 h 606722"/>
                      <a:gd name="connsiteX95" fmla="*/ 184400 w 607639"/>
                      <a:gd name="connsiteY95" fmla="*/ 143499 h 606722"/>
                      <a:gd name="connsiteX96" fmla="*/ 303819 w 607639"/>
                      <a:gd name="connsiteY96" fmla="*/ 100364 h 606722"/>
                      <a:gd name="connsiteX97" fmla="*/ 376019 w 607639"/>
                      <a:gd name="connsiteY97" fmla="*/ 113762 h 606722"/>
                      <a:gd name="connsiteX98" fmla="*/ 381891 w 607639"/>
                      <a:gd name="connsiteY98" fmla="*/ 119806 h 606722"/>
                      <a:gd name="connsiteX99" fmla="*/ 381179 w 607639"/>
                      <a:gd name="connsiteY99" fmla="*/ 128249 h 606722"/>
                      <a:gd name="connsiteX100" fmla="*/ 329220 w 607639"/>
                      <a:gd name="connsiteY100" fmla="*/ 218192 h 606722"/>
                      <a:gd name="connsiteX101" fmla="*/ 315341 w 607639"/>
                      <a:gd name="connsiteY101" fmla="*/ 221836 h 606722"/>
                      <a:gd name="connsiteX102" fmla="*/ 311693 w 607639"/>
                      <a:gd name="connsiteY102" fmla="*/ 208060 h 606722"/>
                      <a:gd name="connsiteX103" fmla="*/ 357513 w 607639"/>
                      <a:gd name="connsiteY103" fmla="*/ 128693 h 606722"/>
                      <a:gd name="connsiteX104" fmla="*/ 250126 w 607639"/>
                      <a:gd name="connsiteY104" fmla="*/ 128693 h 606722"/>
                      <a:gd name="connsiteX105" fmla="*/ 295945 w 607639"/>
                      <a:gd name="connsiteY105" fmla="*/ 208060 h 606722"/>
                      <a:gd name="connsiteX106" fmla="*/ 292209 w 607639"/>
                      <a:gd name="connsiteY106" fmla="*/ 221836 h 606722"/>
                      <a:gd name="connsiteX107" fmla="*/ 287226 w 607639"/>
                      <a:gd name="connsiteY107" fmla="*/ 223169 h 606722"/>
                      <a:gd name="connsiteX108" fmla="*/ 278418 w 607639"/>
                      <a:gd name="connsiteY108" fmla="*/ 218192 h 606722"/>
                      <a:gd name="connsiteX109" fmla="*/ 226460 w 607639"/>
                      <a:gd name="connsiteY109" fmla="*/ 128249 h 606722"/>
                      <a:gd name="connsiteX110" fmla="*/ 225659 w 607639"/>
                      <a:gd name="connsiteY110" fmla="*/ 119806 h 606722"/>
                      <a:gd name="connsiteX111" fmla="*/ 231620 w 607639"/>
                      <a:gd name="connsiteY111" fmla="*/ 113762 h 606722"/>
                      <a:gd name="connsiteX112" fmla="*/ 303819 w 607639"/>
                      <a:gd name="connsiteY112" fmla="*/ 100364 h 606722"/>
                      <a:gd name="connsiteX113" fmla="*/ 283304 w 607639"/>
                      <a:gd name="connsiteY113" fmla="*/ 20174 h 606722"/>
                      <a:gd name="connsiteX114" fmla="*/ 275650 w 607639"/>
                      <a:gd name="connsiteY114" fmla="*/ 55544 h 606722"/>
                      <a:gd name="connsiteX115" fmla="*/ 267194 w 607639"/>
                      <a:gd name="connsiteY115" fmla="*/ 63365 h 606722"/>
                      <a:gd name="connsiteX116" fmla="*/ 216194 w 607639"/>
                      <a:gd name="connsiteY116" fmla="*/ 76962 h 606722"/>
                      <a:gd name="connsiteX117" fmla="*/ 204979 w 607639"/>
                      <a:gd name="connsiteY117" fmla="*/ 74207 h 606722"/>
                      <a:gd name="connsiteX118" fmla="*/ 181126 w 607639"/>
                      <a:gd name="connsiteY118" fmla="*/ 47102 h 606722"/>
                      <a:gd name="connsiteX119" fmla="*/ 144278 w 607639"/>
                      <a:gd name="connsiteY119" fmla="*/ 68431 h 606722"/>
                      <a:gd name="connsiteX120" fmla="*/ 155314 w 607639"/>
                      <a:gd name="connsiteY120" fmla="*/ 102913 h 606722"/>
                      <a:gd name="connsiteX121" fmla="*/ 152021 w 607639"/>
                      <a:gd name="connsiteY121" fmla="*/ 113844 h 606722"/>
                      <a:gd name="connsiteX122" fmla="*/ 114639 w 607639"/>
                      <a:gd name="connsiteY122" fmla="*/ 150992 h 606722"/>
                      <a:gd name="connsiteX123" fmla="*/ 103513 w 607639"/>
                      <a:gd name="connsiteY123" fmla="*/ 154280 h 606722"/>
                      <a:gd name="connsiteX124" fmla="*/ 69246 w 607639"/>
                      <a:gd name="connsiteY124" fmla="*/ 142727 h 606722"/>
                      <a:gd name="connsiteX125" fmla="*/ 47974 w 607639"/>
                      <a:gd name="connsiteY125" fmla="*/ 179519 h 606722"/>
                      <a:gd name="connsiteX126" fmla="*/ 74764 w 607639"/>
                      <a:gd name="connsiteY126" fmla="*/ 203870 h 606722"/>
                      <a:gd name="connsiteX127" fmla="*/ 77434 w 607639"/>
                      <a:gd name="connsiteY127" fmla="*/ 214979 h 606722"/>
                      <a:gd name="connsiteX128" fmla="*/ 63639 w 607639"/>
                      <a:gd name="connsiteY128" fmla="*/ 265813 h 606722"/>
                      <a:gd name="connsiteX129" fmla="*/ 55628 w 607639"/>
                      <a:gd name="connsiteY129" fmla="*/ 274256 h 606722"/>
                      <a:gd name="connsiteX130" fmla="*/ 20293 w 607639"/>
                      <a:gd name="connsiteY130" fmla="*/ 281277 h 606722"/>
                      <a:gd name="connsiteX131" fmla="*/ 20293 w 607639"/>
                      <a:gd name="connsiteY131" fmla="*/ 323846 h 606722"/>
                      <a:gd name="connsiteX132" fmla="*/ 55628 w 607639"/>
                      <a:gd name="connsiteY132" fmla="*/ 331489 h 606722"/>
                      <a:gd name="connsiteX133" fmla="*/ 63461 w 607639"/>
                      <a:gd name="connsiteY133" fmla="*/ 339843 h 606722"/>
                      <a:gd name="connsiteX134" fmla="*/ 77078 w 607639"/>
                      <a:gd name="connsiteY134" fmla="*/ 390766 h 606722"/>
                      <a:gd name="connsiteX135" fmla="*/ 74319 w 607639"/>
                      <a:gd name="connsiteY135" fmla="*/ 401963 h 606722"/>
                      <a:gd name="connsiteX136" fmla="*/ 47173 w 607639"/>
                      <a:gd name="connsiteY136" fmla="*/ 425781 h 606722"/>
                      <a:gd name="connsiteX137" fmla="*/ 68534 w 607639"/>
                      <a:gd name="connsiteY137" fmla="*/ 462662 h 606722"/>
                      <a:gd name="connsiteX138" fmla="*/ 103068 w 607639"/>
                      <a:gd name="connsiteY138" fmla="*/ 451553 h 606722"/>
                      <a:gd name="connsiteX139" fmla="*/ 114016 w 607639"/>
                      <a:gd name="connsiteY139" fmla="*/ 454930 h 606722"/>
                      <a:gd name="connsiteX140" fmla="*/ 151220 w 607639"/>
                      <a:gd name="connsiteY140" fmla="*/ 492167 h 606722"/>
                      <a:gd name="connsiteX141" fmla="*/ 154513 w 607639"/>
                      <a:gd name="connsiteY141" fmla="*/ 503276 h 606722"/>
                      <a:gd name="connsiteX142" fmla="*/ 142943 w 607639"/>
                      <a:gd name="connsiteY142" fmla="*/ 537491 h 606722"/>
                      <a:gd name="connsiteX143" fmla="*/ 179791 w 607639"/>
                      <a:gd name="connsiteY143" fmla="*/ 558732 h 606722"/>
                      <a:gd name="connsiteX144" fmla="*/ 204178 w 607639"/>
                      <a:gd name="connsiteY144" fmla="*/ 531981 h 606722"/>
                      <a:gd name="connsiteX145" fmla="*/ 215304 w 607639"/>
                      <a:gd name="connsiteY145" fmla="*/ 529315 h 606722"/>
                      <a:gd name="connsiteX146" fmla="*/ 266215 w 607639"/>
                      <a:gd name="connsiteY146" fmla="*/ 543090 h 606722"/>
                      <a:gd name="connsiteX147" fmla="*/ 274671 w 607639"/>
                      <a:gd name="connsiteY147" fmla="*/ 551089 h 606722"/>
                      <a:gd name="connsiteX148" fmla="*/ 281702 w 607639"/>
                      <a:gd name="connsiteY148" fmla="*/ 586459 h 606722"/>
                      <a:gd name="connsiteX149" fmla="*/ 324335 w 607639"/>
                      <a:gd name="connsiteY149" fmla="*/ 586459 h 606722"/>
                      <a:gd name="connsiteX150" fmla="*/ 331990 w 607639"/>
                      <a:gd name="connsiteY150" fmla="*/ 551089 h 606722"/>
                      <a:gd name="connsiteX151" fmla="*/ 340356 w 607639"/>
                      <a:gd name="connsiteY151" fmla="*/ 543268 h 606722"/>
                      <a:gd name="connsiteX152" fmla="*/ 391356 w 607639"/>
                      <a:gd name="connsiteY152" fmla="*/ 529760 h 606722"/>
                      <a:gd name="connsiteX153" fmla="*/ 402571 w 607639"/>
                      <a:gd name="connsiteY153" fmla="*/ 532426 h 606722"/>
                      <a:gd name="connsiteX154" fmla="*/ 426424 w 607639"/>
                      <a:gd name="connsiteY154" fmla="*/ 559531 h 606722"/>
                      <a:gd name="connsiteX155" fmla="*/ 463362 w 607639"/>
                      <a:gd name="connsiteY155" fmla="*/ 538291 h 606722"/>
                      <a:gd name="connsiteX156" fmla="*/ 452236 w 607639"/>
                      <a:gd name="connsiteY156" fmla="*/ 503809 h 606722"/>
                      <a:gd name="connsiteX157" fmla="*/ 455618 w 607639"/>
                      <a:gd name="connsiteY157" fmla="*/ 492789 h 606722"/>
                      <a:gd name="connsiteX158" fmla="*/ 492911 w 607639"/>
                      <a:gd name="connsiteY158" fmla="*/ 455641 h 606722"/>
                      <a:gd name="connsiteX159" fmla="*/ 504037 w 607639"/>
                      <a:gd name="connsiteY159" fmla="*/ 452442 h 606722"/>
                      <a:gd name="connsiteX160" fmla="*/ 538304 w 607639"/>
                      <a:gd name="connsiteY160" fmla="*/ 463995 h 606722"/>
                      <a:gd name="connsiteX161" fmla="*/ 559576 w 607639"/>
                      <a:gd name="connsiteY161" fmla="*/ 427114 h 606722"/>
                      <a:gd name="connsiteX162" fmla="*/ 532786 w 607639"/>
                      <a:gd name="connsiteY162" fmla="*/ 402852 h 606722"/>
                      <a:gd name="connsiteX163" fmla="*/ 530205 w 607639"/>
                      <a:gd name="connsiteY163" fmla="*/ 391654 h 606722"/>
                      <a:gd name="connsiteX164" fmla="*/ 543911 w 607639"/>
                      <a:gd name="connsiteY164" fmla="*/ 340820 h 606722"/>
                      <a:gd name="connsiteX165" fmla="*/ 552011 w 607639"/>
                      <a:gd name="connsiteY165" fmla="*/ 332466 h 606722"/>
                      <a:gd name="connsiteX166" fmla="*/ 587346 w 607639"/>
                      <a:gd name="connsiteY166" fmla="*/ 325357 h 606722"/>
                      <a:gd name="connsiteX167" fmla="*/ 587346 w 607639"/>
                      <a:gd name="connsiteY167" fmla="*/ 282876 h 606722"/>
                      <a:gd name="connsiteX168" fmla="*/ 552011 w 607639"/>
                      <a:gd name="connsiteY168" fmla="*/ 275233 h 606722"/>
                      <a:gd name="connsiteX169" fmla="*/ 544089 w 607639"/>
                      <a:gd name="connsiteY169" fmla="*/ 266791 h 606722"/>
                      <a:gd name="connsiteX170" fmla="*/ 530561 w 607639"/>
                      <a:gd name="connsiteY170" fmla="*/ 215868 h 606722"/>
                      <a:gd name="connsiteX171" fmla="*/ 533320 w 607639"/>
                      <a:gd name="connsiteY171" fmla="*/ 204670 h 606722"/>
                      <a:gd name="connsiteX172" fmla="*/ 560377 w 607639"/>
                      <a:gd name="connsiteY172" fmla="*/ 180852 h 606722"/>
                      <a:gd name="connsiteX173" fmla="*/ 539105 w 607639"/>
                      <a:gd name="connsiteY173" fmla="*/ 144060 h 606722"/>
                      <a:gd name="connsiteX174" fmla="*/ 504571 w 607639"/>
                      <a:gd name="connsiteY174" fmla="*/ 155080 h 606722"/>
                      <a:gd name="connsiteX175" fmla="*/ 493534 w 607639"/>
                      <a:gd name="connsiteY175" fmla="*/ 151792 h 606722"/>
                      <a:gd name="connsiteX176" fmla="*/ 456330 w 607639"/>
                      <a:gd name="connsiteY176" fmla="*/ 114466 h 606722"/>
                      <a:gd name="connsiteX177" fmla="*/ 453126 w 607639"/>
                      <a:gd name="connsiteY177" fmla="*/ 103357 h 606722"/>
                      <a:gd name="connsiteX178" fmla="*/ 464697 w 607639"/>
                      <a:gd name="connsiteY178" fmla="*/ 69142 h 606722"/>
                      <a:gd name="connsiteX179" fmla="*/ 427760 w 607639"/>
                      <a:gd name="connsiteY179" fmla="*/ 47901 h 606722"/>
                      <a:gd name="connsiteX180" fmla="*/ 403461 w 607639"/>
                      <a:gd name="connsiteY180" fmla="*/ 74652 h 606722"/>
                      <a:gd name="connsiteX181" fmla="*/ 392246 w 607639"/>
                      <a:gd name="connsiteY181" fmla="*/ 77318 h 606722"/>
                      <a:gd name="connsiteX182" fmla="*/ 341335 w 607639"/>
                      <a:gd name="connsiteY182" fmla="*/ 63543 h 606722"/>
                      <a:gd name="connsiteX183" fmla="*/ 332969 w 607639"/>
                      <a:gd name="connsiteY183" fmla="*/ 55544 h 606722"/>
                      <a:gd name="connsiteX184" fmla="*/ 325849 w 607639"/>
                      <a:gd name="connsiteY184" fmla="*/ 20263 h 606722"/>
                      <a:gd name="connsiteX185" fmla="*/ 275116 w 607639"/>
                      <a:gd name="connsiteY185" fmla="*/ 0 h 606722"/>
                      <a:gd name="connsiteX186" fmla="*/ 334126 w 607639"/>
                      <a:gd name="connsiteY186" fmla="*/ 0 h 606722"/>
                      <a:gd name="connsiteX187" fmla="*/ 344095 w 607639"/>
                      <a:gd name="connsiteY187" fmla="*/ 8176 h 606722"/>
                      <a:gd name="connsiteX188" fmla="*/ 351482 w 607639"/>
                      <a:gd name="connsiteY188" fmla="*/ 44702 h 606722"/>
                      <a:gd name="connsiteX189" fmla="*/ 393048 w 607639"/>
                      <a:gd name="connsiteY189" fmla="*/ 55989 h 606722"/>
                      <a:gd name="connsiteX190" fmla="*/ 418325 w 607639"/>
                      <a:gd name="connsiteY190" fmla="*/ 28261 h 606722"/>
                      <a:gd name="connsiteX191" fmla="*/ 430875 w 607639"/>
                      <a:gd name="connsiteY191" fmla="*/ 26306 h 606722"/>
                      <a:gd name="connsiteX192" fmla="*/ 481964 w 607639"/>
                      <a:gd name="connsiteY192" fmla="*/ 55811 h 606722"/>
                      <a:gd name="connsiteX193" fmla="*/ 486503 w 607639"/>
                      <a:gd name="connsiteY193" fmla="*/ 67809 h 606722"/>
                      <a:gd name="connsiteX194" fmla="*/ 474487 w 607639"/>
                      <a:gd name="connsiteY194" fmla="*/ 103268 h 606722"/>
                      <a:gd name="connsiteX195" fmla="*/ 504927 w 607639"/>
                      <a:gd name="connsiteY195" fmla="*/ 133751 h 606722"/>
                      <a:gd name="connsiteX196" fmla="*/ 540707 w 607639"/>
                      <a:gd name="connsiteY196" fmla="*/ 122286 h 606722"/>
                      <a:gd name="connsiteX197" fmla="*/ 552545 w 607639"/>
                      <a:gd name="connsiteY197" fmla="*/ 126908 h 606722"/>
                      <a:gd name="connsiteX198" fmla="*/ 582095 w 607639"/>
                      <a:gd name="connsiteY198" fmla="*/ 177920 h 606722"/>
                      <a:gd name="connsiteX199" fmla="*/ 579959 w 607639"/>
                      <a:gd name="connsiteY199" fmla="*/ 190628 h 606722"/>
                      <a:gd name="connsiteX200" fmla="*/ 551922 w 607639"/>
                      <a:gd name="connsiteY200" fmla="*/ 215245 h 606722"/>
                      <a:gd name="connsiteX201" fmla="*/ 562959 w 607639"/>
                      <a:gd name="connsiteY201" fmla="*/ 256926 h 606722"/>
                      <a:gd name="connsiteX202" fmla="*/ 599629 w 607639"/>
                      <a:gd name="connsiteY202" fmla="*/ 264835 h 606722"/>
                      <a:gd name="connsiteX203" fmla="*/ 607639 w 607639"/>
                      <a:gd name="connsiteY203" fmla="*/ 274700 h 606722"/>
                      <a:gd name="connsiteX204" fmla="*/ 607550 w 607639"/>
                      <a:gd name="connsiteY204" fmla="*/ 333710 h 606722"/>
                      <a:gd name="connsiteX205" fmla="*/ 599451 w 607639"/>
                      <a:gd name="connsiteY205" fmla="*/ 343575 h 606722"/>
                      <a:gd name="connsiteX206" fmla="*/ 562781 w 607639"/>
                      <a:gd name="connsiteY206" fmla="*/ 350951 h 606722"/>
                      <a:gd name="connsiteX207" fmla="*/ 551477 w 607639"/>
                      <a:gd name="connsiteY207" fmla="*/ 392454 h 606722"/>
                      <a:gd name="connsiteX208" fmla="*/ 579247 w 607639"/>
                      <a:gd name="connsiteY208" fmla="*/ 417693 h 606722"/>
                      <a:gd name="connsiteX209" fmla="*/ 581205 w 607639"/>
                      <a:gd name="connsiteY209" fmla="*/ 430224 h 606722"/>
                      <a:gd name="connsiteX210" fmla="*/ 551744 w 607639"/>
                      <a:gd name="connsiteY210" fmla="*/ 481236 h 606722"/>
                      <a:gd name="connsiteX211" fmla="*/ 539728 w 607639"/>
                      <a:gd name="connsiteY211" fmla="*/ 485769 h 606722"/>
                      <a:gd name="connsiteX212" fmla="*/ 504215 w 607639"/>
                      <a:gd name="connsiteY212" fmla="*/ 473771 h 606722"/>
                      <a:gd name="connsiteX213" fmla="*/ 473686 w 607639"/>
                      <a:gd name="connsiteY213" fmla="*/ 504165 h 606722"/>
                      <a:gd name="connsiteX214" fmla="*/ 485079 w 607639"/>
                      <a:gd name="connsiteY214" fmla="*/ 539891 h 606722"/>
                      <a:gd name="connsiteX215" fmla="*/ 480540 w 607639"/>
                      <a:gd name="connsiteY215" fmla="*/ 551711 h 606722"/>
                      <a:gd name="connsiteX216" fmla="*/ 429362 w 607639"/>
                      <a:gd name="connsiteY216" fmla="*/ 581216 h 606722"/>
                      <a:gd name="connsiteX217" fmla="*/ 416723 w 607639"/>
                      <a:gd name="connsiteY217" fmla="*/ 579083 h 606722"/>
                      <a:gd name="connsiteX218" fmla="*/ 391979 w 607639"/>
                      <a:gd name="connsiteY218" fmla="*/ 551089 h 606722"/>
                      <a:gd name="connsiteX219" fmla="*/ 350325 w 607639"/>
                      <a:gd name="connsiteY219" fmla="*/ 562109 h 606722"/>
                      <a:gd name="connsiteX220" fmla="*/ 342404 w 607639"/>
                      <a:gd name="connsiteY220" fmla="*/ 598724 h 606722"/>
                      <a:gd name="connsiteX221" fmla="*/ 332524 w 607639"/>
                      <a:gd name="connsiteY221" fmla="*/ 606722 h 606722"/>
                      <a:gd name="connsiteX222" fmla="*/ 273424 w 607639"/>
                      <a:gd name="connsiteY222" fmla="*/ 606722 h 606722"/>
                      <a:gd name="connsiteX223" fmla="*/ 263545 w 607639"/>
                      <a:gd name="connsiteY223" fmla="*/ 598546 h 606722"/>
                      <a:gd name="connsiteX224" fmla="*/ 256157 w 607639"/>
                      <a:gd name="connsiteY224" fmla="*/ 561931 h 606722"/>
                      <a:gd name="connsiteX225" fmla="*/ 214503 w 607639"/>
                      <a:gd name="connsiteY225" fmla="*/ 550644 h 606722"/>
                      <a:gd name="connsiteX226" fmla="*/ 189314 w 607639"/>
                      <a:gd name="connsiteY226" fmla="*/ 578372 h 606722"/>
                      <a:gd name="connsiteX227" fmla="*/ 176765 w 607639"/>
                      <a:gd name="connsiteY227" fmla="*/ 580327 h 606722"/>
                      <a:gd name="connsiteX228" fmla="*/ 125587 w 607639"/>
                      <a:gd name="connsiteY228" fmla="*/ 550911 h 606722"/>
                      <a:gd name="connsiteX229" fmla="*/ 121047 w 607639"/>
                      <a:gd name="connsiteY229" fmla="*/ 538913 h 606722"/>
                      <a:gd name="connsiteX230" fmla="*/ 133063 w 607639"/>
                      <a:gd name="connsiteY230" fmla="*/ 503365 h 606722"/>
                      <a:gd name="connsiteX231" fmla="*/ 102712 w 607639"/>
                      <a:gd name="connsiteY231" fmla="*/ 472971 h 606722"/>
                      <a:gd name="connsiteX232" fmla="*/ 66932 w 607639"/>
                      <a:gd name="connsiteY232" fmla="*/ 484347 h 606722"/>
                      <a:gd name="connsiteX233" fmla="*/ 55094 w 607639"/>
                      <a:gd name="connsiteY233" fmla="*/ 479814 h 606722"/>
                      <a:gd name="connsiteX234" fmla="*/ 25544 w 607639"/>
                      <a:gd name="connsiteY234" fmla="*/ 428713 h 606722"/>
                      <a:gd name="connsiteX235" fmla="*/ 27591 w 607639"/>
                      <a:gd name="connsiteY235" fmla="*/ 416094 h 606722"/>
                      <a:gd name="connsiteX236" fmla="*/ 55717 w 607639"/>
                      <a:gd name="connsiteY236" fmla="*/ 391388 h 606722"/>
                      <a:gd name="connsiteX237" fmla="*/ 44591 w 607639"/>
                      <a:gd name="connsiteY237" fmla="*/ 349796 h 606722"/>
                      <a:gd name="connsiteX238" fmla="*/ 8010 w 607639"/>
                      <a:gd name="connsiteY238" fmla="*/ 341887 h 606722"/>
                      <a:gd name="connsiteX239" fmla="*/ 0 w 607639"/>
                      <a:gd name="connsiteY239" fmla="*/ 332022 h 606722"/>
                      <a:gd name="connsiteX240" fmla="*/ 0 w 607639"/>
                      <a:gd name="connsiteY240" fmla="*/ 273012 h 606722"/>
                      <a:gd name="connsiteX241" fmla="*/ 8099 w 607639"/>
                      <a:gd name="connsiteY241" fmla="*/ 263058 h 606722"/>
                      <a:gd name="connsiteX242" fmla="*/ 44858 w 607639"/>
                      <a:gd name="connsiteY242" fmla="*/ 255771 h 606722"/>
                      <a:gd name="connsiteX243" fmla="*/ 56073 w 607639"/>
                      <a:gd name="connsiteY243" fmla="*/ 214179 h 606722"/>
                      <a:gd name="connsiteX244" fmla="*/ 28303 w 607639"/>
                      <a:gd name="connsiteY244" fmla="*/ 189029 h 606722"/>
                      <a:gd name="connsiteX245" fmla="*/ 26345 w 607639"/>
                      <a:gd name="connsiteY245" fmla="*/ 176498 h 606722"/>
                      <a:gd name="connsiteX246" fmla="*/ 55895 w 607639"/>
                      <a:gd name="connsiteY246" fmla="*/ 125397 h 606722"/>
                      <a:gd name="connsiteX247" fmla="*/ 67911 w 607639"/>
                      <a:gd name="connsiteY247" fmla="*/ 120865 h 606722"/>
                      <a:gd name="connsiteX248" fmla="*/ 103424 w 607639"/>
                      <a:gd name="connsiteY248" fmla="*/ 132862 h 606722"/>
                      <a:gd name="connsiteX249" fmla="*/ 133953 w 607639"/>
                      <a:gd name="connsiteY249" fmla="*/ 102557 h 606722"/>
                      <a:gd name="connsiteX250" fmla="*/ 122472 w 607639"/>
                      <a:gd name="connsiteY250" fmla="*/ 66831 h 606722"/>
                      <a:gd name="connsiteX251" fmla="*/ 127100 w 607639"/>
                      <a:gd name="connsiteY251" fmla="*/ 54922 h 606722"/>
                      <a:gd name="connsiteX252" fmla="*/ 178189 w 607639"/>
                      <a:gd name="connsiteY252" fmla="*/ 25506 h 606722"/>
                      <a:gd name="connsiteX253" fmla="*/ 190828 w 607639"/>
                      <a:gd name="connsiteY253" fmla="*/ 27550 h 606722"/>
                      <a:gd name="connsiteX254" fmla="*/ 215571 w 607639"/>
                      <a:gd name="connsiteY254" fmla="*/ 55633 h 606722"/>
                      <a:gd name="connsiteX255" fmla="*/ 257314 w 607639"/>
                      <a:gd name="connsiteY255" fmla="*/ 44524 h 606722"/>
                      <a:gd name="connsiteX256" fmla="*/ 265236 w 607639"/>
                      <a:gd name="connsiteY256" fmla="*/ 7998 h 606722"/>
                      <a:gd name="connsiteX257" fmla="*/ 275116 w 607639"/>
                      <a:gd name="connsiteY257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</a:cxnLst>
                    <a:rect l="l" t="t" r="r" b="b"/>
                    <a:pathLst>
                      <a:path w="607639" h="606722">
                        <a:moveTo>
                          <a:pt x="292209" y="383192"/>
                        </a:moveTo>
                        <a:cubicBezTo>
                          <a:pt x="297102" y="385947"/>
                          <a:pt x="298703" y="392168"/>
                          <a:pt x="295945" y="396968"/>
                        </a:cubicBezTo>
                        <a:lnTo>
                          <a:pt x="250126" y="476244"/>
                        </a:lnTo>
                        <a:cubicBezTo>
                          <a:pt x="285269" y="487176"/>
                          <a:pt x="322459" y="487176"/>
                          <a:pt x="357513" y="476244"/>
                        </a:cubicBezTo>
                        <a:lnTo>
                          <a:pt x="311693" y="396968"/>
                        </a:lnTo>
                        <a:cubicBezTo>
                          <a:pt x="308846" y="392168"/>
                          <a:pt x="310536" y="385947"/>
                          <a:pt x="315341" y="383192"/>
                        </a:cubicBezTo>
                        <a:cubicBezTo>
                          <a:pt x="320234" y="380348"/>
                          <a:pt x="326373" y="382037"/>
                          <a:pt x="329220" y="386836"/>
                        </a:cubicBezTo>
                        <a:lnTo>
                          <a:pt x="381179" y="476777"/>
                        </a:lnTo>
                        <a:cubicBezTo>
                          <a:pt x="382602" y="479355"/>
                          <a:pt x="382958" y="482376"/>
                          <a:pt x="381891" y="485220"/>
                        </a:cubicBezTo>
                        <a:cubicBezTo>
                          <a:pt x="380912" y="487976"/>
                          <a:pt x="378777" y="490197"/>
                          <a:pt x="376019" y="491264"/>
                        </a:cubicBezTo>
                        <a:cubicBezTo>
                          <a:pt x="352619" y="500240"/>
                          <a:pt x="328331" y="504684"/>
                          <a:pt x="303775" y="504684"/>
                        </a:cubicBezTo>
                        <a:cubicBezTo>
                          <a:pt x="279308" y="504684"/>
                          <a:pt x="255019" y="500240"/>
                          <a:pt x="231620" y="491264"/>
                        </a:cubicBezTo>
                        <a:cubicBezTo>
                          <a:pt x="228862" y="490197"/>
                          <a:pt x="226638" y="487976"/>
                          <a:pt x="225659" y="485220"/>
                        </a:cubicBezTo>
                        <a:cubicBezTo>
                          <a:pt x="224680" y="482376"/>
                          <a:pt x="224947" y="479355"/>
                          <a:pt x="226460" y="476777"/>
                        </a:cubicBezTo>
                        <a:lnTo>
                          <a:pt x="278418" y="386836"/>
                        </a:lnTo>
                        <a:cubicBezTo>
                          <a:pt x="281176" y="382037"/>
                          <a:pt x="287404" y="380348"/>
                          <a:pt x="292209" y="383192"/>
                        </a:cubicBezTo>
                        <a:close/>
                        <a:moveTo>
                          <a:pt x="389652" y="322696"/>
                        </a:moveTo>
                        <a:lnTo>
                          <a:pt x="493616" y="322696"/>
                        </a:lnTo>
                        <a:cubicBezTo>
                          <a:pt x="496642" y="322696"/>
                          <a:pt x="499402" y="324029"/>
                          <a:pt x="501360" y="326252"/>
                        </a:cubicBezTo>
                        <a:cubicBezTo>
                          <a:pt x="503229" y="328563"/>
                          <a:pt x="504119" y="331497"/>
                          <a:pt x="503674" y="334430"/>
                        </a:cubicBezTo>
                        <a:cubicBezTo>
                          <a:pt x="499669" y="359143"/>
                          <a:pt x="491480" y="382433"/>
                          <a:pt x="479196" y="403679"/>
                        </a:cubicBezTo>
                        <a:cubicBezTo>
                          <a:pt x="466913" y="424836"/>
                          <a:pt x="450891" y="443593"/>
                          <a:pt x="431398" y="459417"/>
                        </a:cubicBezTo>
                        <a:cubicBezTo>
                          <a:pt x="429618" y="460839"/>
                          <a:pt x="427304" y="461639"/>
                          <a:pt x="424989" y="461639"/>
                        </a:cubicBezTo>
                        <a:cubicBezTo>
                          <a:pt x="424366" y="461639"/>
                          <a:pt x="423832" y="461639"/>
                          <a:pt x="423209" y="461461"/>
                        </a:cubicBezTo>
                        <a:cubicBezTo>
                          <a:pt x="420272" y="460928"/>
                          <a:pt x="417691" y="459150"/>
                          <a:pt x="416266" y="456572"/>
                        </a:cubicBezTo>
                        <a:lnTo>
                          <a:pt x="364285" y="366699"/>
                        </a:lnTo>
                        <a:cubicBezTo>
                          <a:pt x="361436" y="361810"/>
                          <a:pt x="363127" y="355676"/>
                          <a:pt x="367934" y="352831"/>
                        </a:cubicBezTo>
                        <a:cubicBezTo>
                          <a:pt x="372830" y="350076"/>
                          <a:pt x="378971" y="351765"/>
                          <a:pt x="381820" y="356565"/>
                        </a:cubicBezTo>
                        <a:lnTo>
                          <a:pt x="427660" y="435859"/>
                        </a:lnTo>
                        <a:cubicBezTo>
                          <a:pt x="441189" y="423414"/>
                          <a:pt x="452582" y="409191"/>
                          <a:pt x="461661" y="393545"/>
                        </a:cubicBezTo>
                        <a:cubicBezTo>
                          <a:pt x="470741" y="377811"/>
                          <a:pt x="477327" y="360832"/>
                          <a:pt x="481422" y="342964"/>
                        </a:cubicBezTo>
                        <a:lnTo>
                          <a:pt x="389652" y="342964"/>
                        </a:lnTo>
                        <a:cubicBezTo>
                          <a:pt x="384045" y="342964"/>
                          <a:pt x="379594" y="338430"/>
                          <a:pt x="379594" y="332830"/>
                        </a:cubicBezTo>
                        <a:cubicBezTo>
                          <a:pt x="379594" y="327230"/>
                          <a:pt x="384045" y="322696"/>
                          <a:pt x="389652" y="322696"/>
                        </a:cubicBezTo>
                        <a:close/>
                        <a:moveTo>
                          <a:pt x="113930" y="322696"/>
                        </a:moveTo>
                        <a:lnTo>
                          <a:pt x="217944" y="322696"/>
                        </a:lnTo>
                        <a:cubicBezTo>
                          <a:pt x="223461" y="322696"/>
                          <a:pt x="227999" y="327230"/>
                          <a:pt x="227999" y="332830"/>
                        </a:cubicBezTo>
                        <a:cubicBezTo>
                          <a:pt x="227999" y="338430"/>
                          <a:pt x="223461" y="342964"/>
                          <a:pt x="217944" y="342964"/>
                        </a:cubicBezTo>
                        <a:lnTo>
                          <a:pt x="126209" y="342964"/>
                        </a:lnTo>
                        <a:cubicBezTo>
                          <a:pt x="130301" y="360921"/>
                          <a:pt x="136886" y="377811"/>
                          <a:pt x="145962" y="393545"/>
                        </a:cubicBezTo>
                        <a:cubicBezTo>
                          <a:pt x="155037" y="409280"/>
                          <a:pt x="166426" y="423414"/>
                          <a:pt x="179951" y="435859"/>
                        </a:cubicBezTo>
                        <a:lnTo>
                          <a:pt x="225774" y="356565"/>
                        </a:lnTo>
                        <a:cubicBezTo>
                          <a:pt x="228533" y="351765"/>
                          <a:pt x="234672" y="350076"/>
                          <a:pt x="239566" y="352831"/>
                        </a:cubicBezTo>
                        <a:cubicBezTo>
                          <a:pt x="244460" y="355676"/>
                          <a:pt x="246061" y="361810"/>
                          <a:pt x="243303" y="366699"/>
                        </a:cubicBezTo>
                        <a:lnTo>
                          <a:pt x="191340" y="456572"/>
                        </a:lnTo>
                        <a:cubicBezTo>
                          <a:pt x="189827" y="459150"/>
                          <a:pt x="187336" y="460928"/>
                          <a:pt x="184400" y="461461"/>
                        </a:cubicBezTo>
                        <a:cubicBezTo>
                          <a:pt x="183777" y="461639"/>
                          <a:pt x="183154" y="461639"/>
                          <a:pt x="182531" y="461639"/>
                        </a:cubicBezTo>
                        <a:cubicBezTo>
                          <a:pt x="180218" y="461639"/>
                          <a:pt x="177993" y="460839"/>
                          <a:pt x="176214" y="459417"/>
                        </a:cubicBezTo>
                        <a:cubicBezTo>
                          <a:pt x="156728" y="443593"/>
                          <a:pt x="140623" y="424925"/>
                          <a:pt x="128433" y="403679"/>
                        </a:cubicBezTo>
                        <a:cubicBezTo>
                          <a:pt x="116154" y="382433"/>
                          <a:pt x="107879" y="359143"/>
                          <a:pt x="103964" y="334430"/>
                        </a:cubicBezTo>
                        <a:cubicBezTo>
                          <a:pt x="103519" y="331497"/>
                          <a:pt x="104320" y="328563"/>
                          <a:pt x="106278" y="326252"/>
                        </a:cubicBezTo>
                        <a:cubicBezTo>
                          <a:pt x="108146" y="324029"/>
                          <a:pt x="110993" y="322696"/>
                          <a:pt x="113930" y="322696"/>
                        </a:cubicBezTo>
                        <a:close/>
                        <a:moveTo>
                          <a:pt x="303775" y="262874"/>
                        </a:moveTo>
                        <a:cubicBezTo>
                          <a:pt x="281444" y="262874"/>
                          <a:pt x="263294" y="281011"/>
                          <a:pt x="263294" y="303325"/>
                        </a:cubicBezTo>
                        <a:cubicBezTo>
                          <a:pt x="263294" y="325640"/>
                          <a:pt x="281444" y="343777"/>
                          <a:pt x="303775" y="343777"/>
                        </a:cubicBezTo>
                        <a:cubicBezTo>
                          <a:pt x="326107" y="343777"/>
                          <a:pt x="344256" y="325640"/>
                          <a:pt x="344256" y="303325"/>
                        </a:cubicBezTo>
                        <a:cubicBezTo>
                          <a:pt x="344256" y="281011"/>
                          <a:pt x="326107" y="262874"/>
                          <a:pt x="303775" y="262874"/>
                        </a:cubicBezTo>
                        <a:close/>
                        <a:moveTo>
                          <a:pt x="303775" y="242604"/>
                        </a:moveTo>
                        <a:cubicBezTo>
                          <a:pt x="337317" y="242604"/>
                          <a:pt x="364541" y="269898"/>
                          <a:pt x="364541" y="303325"/>
                        </a:cubicBezTo>
                        <a:cubicBezTo>
                          <a:pt x="364541" y="336842"/>
                          <a:pt x="337317" y="364047"/>
                          <a:pt x="303775" y="364047"/>
                        </a:cubicBezTo>
                        <a:cubicBezTo>
                          <a:pt x="270323" y="364047"/>
                          <a:pt x="243098" y="336842"/>
                          <a:pt x="243098" y="303325"/>
                        </a:cubicBezTo>
                        <a:cubicBezTo>
                          <a:pt x="243098" y="269898"/>
                          <a:pt x="270323" y="242604"/>
                          <a:pt x="303775" y="242604"/>
                        </a:cubicBezTo>
                        <a:close/>
                        <a:moveTo>
                          <a:pt x="423209" y="143640"/>
                        </a:moveTo>
                        <a:cubicBezTo>
                          <a:pt x="426057" y="143107"/>
                          <a:pt x="429084" y="143818"/>
                          <a:pt x="431398" y="145684"/>
                        </a:cubicBezTo>
                        <a:cubicBezTo>
                          <a:pt x="450802" y="161412"/>
                          <a:pt x="466913" y="180162"/>
                          <a:pt x="479196" y="201399"/>
                        </a:cubicBezTo>
                        <a:cubicBezTo>
                          <a:pt x="491480" y="222637"/>
                          <a:pt x="499669" y="245918"/>
                          <a:pt x="503674" y="270621"/>
                        </a:cubicBezTo>
                        <a:cubicBezTo>
                          <a:pt x="504119" y="273554"/>
                          <a:pt x="503229" y="276486"/>
                          <a:pt x="501360" y="278708"/>
                        </a:cubicBezTo>
                        <a:cubicBezTo>
                          <a:pt x="499402" y="281018"/>
                          <a:pt x="496642" y="282262"/>
                          <a:pt x="493616" y="282262"/>
                        </a:cubicBezTo>
                        <a:lnTo>
                          <a:pt x="389652" y="282262"/>
                        </a:lnTo>
                        <a:cubicBezTo>
                          <a:pt x="384045" y="282262"/>
                          <a:pt x="379505" y="277730"/>
                          <a:pt x="379505" y="272221"/>
                        </a:cubicBezTo>
                        <a:cubicBezTo>
                          <a:pt x="379505" y="266623"/>
                          <a:pt x="384045" y="262091"/>
                          <a:pt x="389652" y="262091"/>
                        </a:cubicBezTo>
                        <a:lnTo>
                          <a:pt x="481422" y="262091"/>
                        </a:lnTo>
                        <a:cubicBezTo>
                          <a:pt x="477327" y="244141"/>
                          <a:pt x="470741" y="227169"/>
                          <a:pt x="461661" y="211529"/>
                        </a:cubicBezTo>
                        <a:cubicBezTo>
                          <a:pt x="452582" y="195801"/>
                          <a:pt x="441189" y="181583"/>
                          <a:pt x="427660" y="169143"/>
                        </a:cubicBezTo>
                        <a:lnTo>
                          <a:pt x="381820" y="248495"/>
                        </a:lnTo>
                        <a:cubicBezTo>
                          <a:pt x="378971" y="253294"/>
                          <a:pt x="372830" y="254982"/>
                          <a:pt x="367934" y="252138"/>
                        </a:cubicBezTo>
                        <a:cubicBezTo>
                          <a:pt x="363127" y="249384"/>
                          <a:pt x="361436" y="243252"/>
                          <a:pt x="364285" y="238365"/>
                        </a:cubicBezTo>
                        <a:lnTo>
                          <a:pt x="416266" y="148527"/>
                        </a:lnTo>
                        <a:cubicBezTo>
                          <a:pt x="417691" y="145951"/>
                          <a:pt x="420272" y="144173"/>
                          <a:pt x="423209" y="143640"/>
                        </a:cubicBezTo>
                        <a:close/>
                        <a:moveTo>
                          <a:pt x="184400" y="143499"/>
                        </a:moveTo>
                        <a:cubicBezTo>
                          <a:pt x="187336" y="144122"/>
                          <a:pt x="189827" y="145899"/>
                          <a:pt x="191340" y="148477"/>
                        </a:cubicBezTo>
                        <a:lnTo>
                          <a:pt x="243303" y="238349"/>
                        </a:lnTo>
                        <a:cubicBezTo>
                          <a:pt x="246061" y="243238"/>
                          <a:pt x="244460" y="249371"/>
                          <a:pt x="239566" y="252127"/>
                        </a:cubicBezTo>
                        <a:cubicBezTo>
                          <a:pt x="234672" y="254972"/>
                          <a:pt x="228533" y="253283"/>
                          <a:pt x="225774" y="248483"/>
                        </a:cubicBezTo>
                        <a:lnTo>
                          <a:pt x="179951" y="169190"/>
                        </a:lnTo>
                        <a:cubicBezTo>
                          <a:pt x="166426" y="181635"/>
                          <a:pt x="154948" y="195769"/>
                          <a:pt x="145962" y="211503"/>
                        </a:cubicBezTo>
                        <a:cubicBezTo>
                          <a:pt x="136886" y="227148"/>
                          <a:pt x="130301" y="244127"/>
                          <a:pt x="126209" y="262083"/>
                        </a:cubicBezTo>
                        <a:lnTo>
                          <a:pt x="217855" y="262083"/>
                        </a:lnTo>
                        <a:cubicBezTo>
                          <a:pt x="223461" y="262083"/>
                          <a:pt x="227999" y="266617"/>
                          <a:pt x="227999" y="272217"/>
                        </a:cubicBezTo>
                        <a:cubicBezTo>
                          <a:pt x="227999" y="277728"/>
                          <a:pt x="223461" y="282262"/>
                          <a:pt x="217855" y="282262"/>
                        </a:cubicBezTo>
                        <a:lnTo>
                          <a:pt x="113930" y="282262"/>
                        </a:lnTo>
                        <a:cubicBezTo>
                          <a:pt x="110993" y="282262"/>
                          <a:pt x="108146" y="281017"/>
                          <a:pt x="106278" y="278706"/>
                        </a:cubicBezTo>
                        <a:cubicBezTo>
                          <a:pt x="104320" y="276484"/>
                          <a:pt x="103519" y="273550"/>
                          <a:pt x="103964" y="270617"/>
                        </a:cubicBezTo>
                        <a:cubicBezTo>
                          <a:pt x="107879" y="245905"/>
                          <a:pt x="116154" y="222615"/>
                          <a:pt x="128433" y="201369"/>
                        </a:cubicBezTo>
                        <a:cubicBezTo>
                          <a:pt x="140623" y="180212"/>
                          <a:pt x="156728" y="161456"/>
                          <a:pt x="176214" y="145633"/>
                        </a:cubicBezTo>
                        <a:cubicBezTo>
                          <a:pt x="178438" y="143766"/>
                          <a:pt x="181464" y="142966"/>
                          <a:pt x="184400" y="143499"/>
                        </a:cubicBezTo>
                        <a:close/>
                        <a:moveTo>
                          <a:pt x="303819" y="100364"/>
                        </a:moveTo>
                        <a:cubicBezTo>
                          <a:pt x="328219" y="100364"/>
                          <a:pt x="352619" y="104830"/>
                          <a:pt x="376019" y="113762"/>
                        </a:cubicBezTo>
                        <a:cubicBezTo>
                          <a:pt x="378777" y="114829"/>
                          <a:pt x="380912" y="117051"/>
                          <a:pt x="381891" y="119806"/>
                        </a:cubicBezTo>
                        <a:cubicBezTo>
                          <a:pt x="382958" y="122561"/>
                          <a:pt x="382602" y="125672"/>
                          <a:pt x="381179" y="128249"/>
                        </a:cubicBezTo>
                        <a:lnTo>
                          <a:pt x="329220" y="218192"/>
                        </a:lnTo>
                        <a:cubicBezTo>
                          <a:pt x="326373" y="222991"/>
                          <a:pt x="320234" y="224680"/>
                          <a:pt x="315341" y="221836"/>
                        </a:cubicBezTo>
                        <a:cubicBezTo>
                          <a:pt x="310536" y="219081"/>
                          <a:pt x="308846" y="212859"/>
                          <a:pt x="311693" y="208060"/>
                        </a:cubicBezTo>
                        <a:lnTo>
                          <a:pt x="357513" y="128693"/>
                        </a:lnTo>
                        <a:cubicBezTo>
                          <a:pt x="322370" y="117762"/>
                          <a:pt x="285180" y="117762"/>
                          <a:pt x="250126" y="128693"/>
                        </a:cubicBezTo>
                        <a:lnTo>
                          <a:pt x="295945" y="208060"/>
                        </a:lnTo>
                        <a:cubicBezTo>
                          <a:pt x="298703" y="212859"/>
                          <a:pt x="297102" y="219081"/>
                          <a:pt x="292209" y="221836"/>
                        </a:cubicBezTo>
                        <a:cubicBezTo>
                          <a:pt x="290607" y="222814"/>
                          <a:pt x="288917" y="223169"/>
                          <a:pt x="287226" y="223169"/>
                        </a:cubicBezTo>
                        <a:cubicBezTo>
                          <a:pt x="283667" y="223169"/>
                          <a:pt x="280287" y="221392"/>
                          <a:pt x="278418" y="218192"/>
                        </a:cubicBezTo>
                        <a:lnTo>
                          <a:pt x="226460" y="128249"/>
                        </a:lnTo>
                        <a:cubicBezTo>
                          <a:pt x="224947" y="125672"/>
                          <a:pt x="224680" y="122561"/>
                          <a:pt x="225659" y="119806"/>
                        </a:cubicBezTo>
                        <a:cubicBezTo>
                          <a:pt x="226638" y="117051"/>
                          <a:pt x="228862" y="114829"/>
                          <a:pt x="231620" y="113762"/>
                        </a:cubicBezTo>
                        <a:cubicBezTo>
                          <a:pt x="255019" y="104830"/>
                          <a:pt x="279419" y="100364"/>
                          <a:pt x="303819" y="100364"/>
                        </a:cubicBezTo>
                        <a:close/>
                        <a:moveTo>
                          <a:pt x="283304" y="20174"/>
                        </a:moveTo>
                        <a:lnTo>
                          <a:pt x="275650" y="55544"/>
                        </a:lnTo>
                        <a:cubicBezTo>
                          <a:pt x="274760" y="59632"/>
                          <a:pt x="271377" y="62743"/>
                          <a:pt x="267194" y="63365"/>
                        </a:cubicBezTo>
                        <a:cubicBezTo>
                          <a:pt x="249927" y="66031"/>
                          <a:pt x="232838" y="70564"/>
                          <a:pt x="216194" y="76962"/>
                        </a:cubicBezTo>
                        <a:cubicBezTo>
                          <a:pt x="212278" y="78473"/>
                          <a:pt x="207739" y="77407"/>
                          <a:pt x="204979" y="74207"/>
                        </a:cubicBezTo>
                        <a:lnTo>
                          <a:pt x="181126" y="47102"/>
                        </a:lnTo>
                        <a:lnTo>
                          <a:pt x="144278" y="68431"/>
                        </a:lnTo>
                        <a:lnTo>
                          <a:pt x="155314" y="102913"/>
                        </a:lnTo>
                        <a:cubicBezTo>
                          <a:pt x="156650" y="106912"/>
                          <a:pt x="155314" y="111266"/>
                          <a:pt x="152021" y="113844"/>
                        </a:cubicBezTo>
                        <a:cubicBezTo>
                          <a:pt x="138225" y="124864"/>
                          <a:pt x="125676" y="137395"/>
                          <a:pt x="114639" y="150992"/>
                        </a:cubicBezTo>
                        <a:cubicBezTo>
                          <a:pt x="111969" y="154369"/>
                          <a:pt x="107519" y="155613"/>
                          <a:pt x="103513" y="154280"/>
                        </a:cubicBezTo>
                        <a:lnTo>
                          <a:pt x="69246" y="142727"/>
                        </a:lnTo>
                        <a:lnTo>
                          <a:pt x="47974" y="179519"/>
                        </a:lnTo>
                        <a:lnTo>
                          <a:pt x="74764" y="203870"/>
                        </a:lnTo>
                        <a:cubicBezTo>
                          <a:pt x="77968" y="206625"/>
                          <a:pt x="78947" y="211069"/>
                          <a:pt x="77434" y="214979"/>
                        </a:cubicBezTo>
                        <a:cubicBezTo>
                          <a:pt x="70937" y="231509"/>
                          <a:pt x="66309" y="248661"/>
                          <a:pt x="63639" y="265813"/>
                        </a:cubicBezTo>
                        <a:cubicBezTo>
                          <a:pt x="63015" y="270079"/>
                          <a:pt x="59811" y="273367"/>
                          <a:pt x="55628" y="274256"/>
                        </a:cubicBezTo>
                        <a:lnTo>
                          <a:pt x="20293" y="281277"/>
                        </a:lnTo>
                        <a:lnTo>
                          <a:pt x="20293" y="323846"/>
                        </a:lnTo>
                        <a:lnTo>
                          <a:pt x="55628" y="331489"/>
                        </a:lnTo>
                        <a:cubicBezTo>
                          <a:pt x="59722" y="332377"/>
                          <a:pt x="62837" y="335666"/>
                          <a:pt x="63461" y="339843"/>
                        </a:cubicBezTo>
                        <a:cubicBezTo>
                          <a:pt x="66131" y="357083"/>
                          <a:pt x="70670" y="374236"/>
                          <a:pt x="77078" y="390766"/>
                        </a:cubicBezTo>
                        <a:cubicBezTo>
                          <a:pt x="78591" y="394676"/>
                          <a:pt x="77523" y="399208"/>
                          <a:pt x="74319" y="401963"/>
                        </a:cubicBezTo>
                        <a:lnTo>
                          <a:pt x="47173" y="425781"/>
                        </a:lnTo>
                        <a:lnTo>
                          <a:pt x="68534" y="462662"/>
                        </a:lnTo>
                        <a:lnTo>
                          <a:pt x="103068" y="451553"/>
                        </a:lnTo>
                        <a:cubicBezTo>
                          <a:pt x="107074" y="450309"/>
                          <a:pt x="111435" y="451642"/>
                          <a:pt x="114016" y="454930"/>
                        </a:cubicBezTo>
                        <a:cubicBezTo>
                          <a:pt x="125053" y="468617"/>
                          <a:pt x="137602" y="481147"/>
                          <a:pt x="151220" y="492167"/>
                        </a:cubicBezTo>
                        <a:cubicBezTo>
                          <a:pt x="154513" y="494833"/>
                          <a:pt x="155848" y="499277"/>
                          <a:pt x="154513" y="503276"/>
                        </a:cubicBezTo>
                        <a:lnTo>
                          <a:pt x="142943" y="537491"/>
                        </a:lnTo>
                        <a:lnTo>
                          <a:pt x="179791" y="558732"/>
                        </a:lnTo>
                        <a:lnTo>
                          <a:pt x="204178" y="531981"/>
                        </a:lnTo>
                        <a:cubicBezTo>
                          <a:pt x="206938" y="528871"/>
                          <a:pt x="211388" y="527805"/>
                          <a:pt x="215304" y="529315"/>
                        </a:cubicBezTo>
                        <a:cubicBezTo>
                          <a:pt x="231948" y="535803"/>
                          <a:pt x="249037" y="540424"/>
                          <a:pt x="266215" y="543090"/>
                        </a:cubicBezTo>
                        <a:cubicBezTo>
                          <a:pt x="270487" y="543801"/>
                          <a:pt x="273780" y="547001"/>
                          <a:pt x="274671" y="551089"/>
                        </a:cubicBezTo>
                        <a:lnTo>
                          <a:pt x="281702" y="586459"/>
                        </a:lnTo>
                        <a:lnTo>
                          <a:pt x="324335" y="586459"/>
                        </a:lnTo>
                        <a:lnTo>
                          <a:pt x="331990" y="551089"/>
                        </a:lnTo>
                        <a:cubicBezTo>
                          <a:pt x="332880" y="547001"/>
                          <a:pt x="336262" y="543890"/>
                          <a:pt x="340356" y="543268"/>
                        </a:cubicBezTo>
                        <a:cubicBezTo>
                          <a:pt x="357623" y="540691"/>
                          <a:pt x="374801" y="536070"/>
                          <a:pt x="391356" y="529760"/>
                        </a:cubicBezTo>
                        <a:cubicBezTo>
                          <a:pt x="395273" y="528160"/>
                          <a:pt x="399812" y="529315"/>
                          <a:pt x="402571" y="532426"/>
                        </a:cubicBezTo>
                        <a:lnTo>
                          <a:pt x="426424" y="559531"/>
                        </a:lnTo>
                        <a:lnTo>
                          <a:pt x="463362" y="538291"/>
                        </a:lnTo>
                        <a:lnTo>
                          <a:pt x="452236" y="503809"/>
                        </a:lnTo>
                        <a:cubicBezTo>
                          <a:pt x="450990" y="499810"/>
                          <a:pt x="452325" y="495456"/>
                          <a:pt x="455618" y="492789"/>
                        </a:cubicBezTo>
                        <a:cubicBezTo>
                          <a:pt x="469325" y="481769"/>
                          <a:pt x="481875" y="469327"/>
                          <a:pt x="492911" y="455641"/>
                        </a:cubicBezTo>
                        <a:cubicBezTo>
                          <a:pt x="495582" y="452353"/>
                          <a:pt x="500032" y="451020"/>
                          <a:pt x="504037" y="452442"/>
                        </a:cubicBezTo>
                        <a:lnTo>
                          <a:pt x="538304" y="463995"/>
                        </a:lnTo>
                        <a:lnTo>
                          <a:pt x="559576" y="427114"/>
                        </a:lnTo>
                        <a:lnTo>
                          <a:pt x="532786" y="402852"/>
                        </a:lnTo>
                        <a:cubicBezTo>
                          <a:pt x="529671" y="400008"/>
                          <a:pt x="528603" y="395565"/>
                          <a:pt x="530205" y="391654"/>
                        </a:cubicBezTo>
                        <a:cubicBezTo>
                          <a:pt x="536613" y="375124"/>
                          <a:pt x="541241" y="358061"/>
                          <a:pt x="543911" y="340820"/>
                        </a:cubicBezTo>
                        <a:cubicBezTo>
                          <a:pt x="544623" y="336643"/>
                          <a:pt x="547828" y="333266"/>
                          <a:pt x="552011" y="332466"/>
                        </a:cubicBezTo>
                        <a:lnTo>
                          <a:pt x="587346" y="325357"/>
                        </a:lnTo>
                        <a:lnTo>
                          <a:pt x="587346" y="282876"/>
                        </a:lnTo>
                        <a:lnTo>
                          <a:pt x="552011" y="275233"/>
                        </a:lnTo>
                        <a:cubicBezTo>
                          <a:pt x="547828" y="274345"/>
                          <a:pt x="544712" y="270968"/>
                          <a:pt x="544089" y="266791"/>
                        </a:cubicBezTo>
                        <a:cubicBezTo>
                          <a:pt x="541508" y="249550"/>
                          <a:pt x="536969" y="232486"/>
                          <a:pt x="530561" y="215868"/>
                        </a:cubicBezTo>
                        <a:cubicBezTo>
                          <a:pt x="528959" y="211957"/>
                          <a:pt x="530116" y="207425"/>
                          <a:pt x="533320" y="204670"/>
                        </a:cubicBezTo>
                        <a:lnTo>
                          <a:pt x="560377" y="180852"/>
                        </a:lnTo>
                        <a:lnTo>
                          <a:pt x="539105" y="144060"/>
                        </a:lnTo>
                        <a:lnTo>
                          <a:pt x="504571" y="155080"/>
                        </a:lnTo>
                        <a:cubicBezTo>
                          <a:pt x="500566" y="156324"/>
                          <a:pt x="496205" y="155080"/>
                          <a:pt x="493534" y="151792"/>
                        </a:cubicBezTo>
                        <a:cubicBezTo>
                          <a:pt x="482498" y="138017"/>
                          <a:pt x="470037" y="125486"/>
                          <a:pt x="456330" y="114466"/>
                        </a:cubicBezTo>
                        <a:cubicBezTo>
                          <a:pt x="453037" y="111800"/>
                          <a:pt x="451791" y="107356"/>
                          <a:pt x="453126" y="103357"/>
                        </a:cubicBezTo>
                        <a:lnTo>
                          <a:pt x="464697" y="69142"/>
                        </a:lnTo>
                        <a:lnTo>
                          <a:pt x="427760" y="47901"/>
                        </a:lnTo>
                        <a:lnTo>
                          <a:pt x="403461" y="74652"/>
                        </a:lnTo>
                        <a:cubicBezTo>
                          <a:pt x="400613" y="77762"/>
                          <a:pt x="396163" y="78829"/>
                          <a:pt x="392246" y="77318"/>
                        </a:cubicBezTo>
                        <a:cubicBezTo>
                          <a:pt x="375691" y="70830"/>
                          <a:pt x="358602" y="66209"/>
                          <a:pt x="341335" y="63543"/>
                        </a:cubicBezTo>
                        <a:cubicBezTo>
                          <a:pt x="337152" y="62921"/>
                          <a:pt x="333770" y="59721"/>
                          <a:pt x="332969" y="55544"/>
                        </a:cubicBezTo>
                        <a:lnTo>
                          <a:pt x="325849" y="20263"/>
                        </a:lnTo>
                        <a:close/>
                        <a:moveTo>
                          <a:pt x="275116" y="0"/>
                        </a:moveTo>
                        <a:lnTo>
                          <a:pt x="334126" y="0"/>
                        </a:lnTo>
                        <a:cubicBezTo>
                          <a:pt x="339021" y="0"/>
                          <a:pt x="343116" y="3377"/>
                          <a:pt x="344095" y="8176"/>
                        </a:cubicBezTo>
                        <a:lnTo>
                          <a:pt x="351482" y="44702"/>
                        </a:lnTo>
                        <a:cubicBezTo>
                          <a:pt x="365456" y="47279"/>
                          <a:pt x="379430" y="51101"/>
                          <a:pt x="393048" y="55989"/>
                        </a:cubicBezTo>
                        <a:lnTo>
                          <a:pt x="418325" y="28261"/>
                        </a:lnTo>
                        <a:cubicBezTo>
                          <a:pt x="421529" y="24795"/>
                          <a:pt x="426692" y="23906"/>
                          <a:pt x="430875" y="26306"/>
                        </a:cubicBezTo>
                        <a:lnTo>
                          <a:pt x="481964" y="55811"/>
                        </a:lnTo>
                        <a:cubicBezTo>
                          <a:pt x="486147" y="58210"/>
                          <a:pt x="488105" y="63276"/>
                          <a:pt x="486503" y="67809"/>
                        </a:cubicBezTo>
                        <a:lnTo>
                          <a:pt x="474487" y="103268"/>
                        </a:lnTo>
                        <a:cubicBezTo>
                          <a:pt x="485435" y="112511"/>
                          <a:pt x="495582" y="122731"/>
                          <a:pt x="504927" y="133751"/>
                        </a:cubicBezTo>
                        <a:lnTo>
                          <a:pt x="540707" y="122286"/>
                        </a:lnTo>
                        <a:cubicBezTo>
                          <a:pt x="545247" y="120865"/>
                          <a:pt x="550142" y="122731"/>
                          <a:pt x="552545" y="126908"/>
                        </a:cubicBezTo>
                        <a:lnTo>
                          <a:pt x="582095" y="177920"/>
                        </a:lnTo>
                        <a:cubicBezTo>
                          <a:pt x="584498" y="182097"/>
                          <a:pt x="583608" y="187429"/>
                          <a:pt x="579959" y="190628"/>
                        </a:cubicBezTo>
                        <a:lnTo>
                          <a:pt x="551922" y="215245"/>
                        </a:lnTo>
                        <a:cubicBezTo>
                          <a:pt x="556728" y="228843"/>
                          <a:pt x="560466" y="242795"/>
                          <a:pt x="562959" y="256926"/>
                        </a:cubicBezTo>
                        <a:lnTo>
                          <a:pt x="599629" y="264835"/>
                        </a:lnTo>
                        <a:cubicBezTo>
                          <a:pt x="604257" y="265813"/>
                          <a:pt x="607639" y="269901"/>
                          <a:pt x="607639" y="274700"/>
                        </a:cubicBezTo>
                        <a:lnTo>
                          <a:pt x="607550" y="333710"/>
                        </a:lnTo>
                        <a:cubicBezTo>
                          <a:pt x="607550" y="338509"/>
                          <a:pt x="604168" y="342686"/>
                          <a:pt x="599451" y="343575"/>
                        </a:cubicBezTo>
                        <a:lnTo>
                          <a:pt x="562781" y="350951"/>
                        </a:lnTo>
                        <a:cubicBezTo>
                          <a:pt x="560199" y="364993"/>
                          <a:pt x="556461" y="378857"/>
                          <a:pt x="551477" y="392454"/>
                        </a:cubicBezTo>
                        <a:lnTo>
                          <a:pt x="579247" y="417693"/>
                        </a:lnTo>
                        <a:cubicBezTo>
                          <a:pt x="582807" y="420893"/>
                          <a:pt x="583608" y="426047"/>
                          <a:pt x="581205" y="430224"/>
                        </a:cubicBezTo>
                        <a:lnTo>
                          <a:pt x="551744" y="481236"/>
                        </a:lnTo>
                        <a:cubicBezTo>
                          <a:pt x="549252" y="485413"/>
                          <a:pt x="544267" y="487368"/>
                          <a:pt x="539728" y="485769"/>
                        </a:cubicBezTo>
                        <a:lnTo>
                          <a:pt x="504215" y="473771"/>
                        </a:lnTo>
                        <a:cubicBezTo>
                          <a:pt x="494870" y="484702"/>
                          <a:pt x="484634" y="494833"/>
                          <a:pt x="473686" y="504165"/>
                        </a:cubicBezTo>
                        <a:lnTo>
                          <a:pt x="485079" y="539891"/>
                        </a:lnTo>
                        <a:cubicBezTo>
                          <a:pt x="486592" y="544423"/>
                          <a:pt x="484634" y="549311"/>
                          <a:pt x="480540" y="551711"/>
                        </a:cubicBezTo>
                        <a:lnTo>
                          <a:pt x="429362" y="581216"/>
                        </a:lnTo>
                        <a:cubicBezTo>
                          <a:pt x="425178" y="583616"/>
                          <a:pt x="419927" y="582727"/>
                          <a:pt x="416723" y="579083"/>
                        </a:cubicBezTo>
                        <a:lnTo>
                          <a:pt x="391979" y="551089"/>
                        </a:lnTo>
                        <a:cubicBezTo>
                          <a:pt x="378362" y="555888"/>
                          <a:pt x="364388" y="559620"/>
                          <a:pt x="350325" y="562109"/>
                        </a:cubicBezTo>
                        <a:lnTo>
                          <a:pt x="342404" y="598724"/>
                        </a:lnTo>
                        <a:cubicBezTo>
                          <a:pt x="341335" y="603345"/>
                          <a:pt x="337241" y="606722"/>
                          <a:pt x="332524" y="606722"/>
                        </a:cubicBezTo>
                        <a:lnTo>
                          <a:pt x="273424" y="606722"/>
                        </a:lnTo>
                        <a:cubicBezTo>
                          <a:pt x="268618" y="606722"/>
                          <a:pt x="264435" y="603256"/>
                          <a:pt x="263545" y="598546"/>
                        </a:cubicBezTo>
                        <a:lnTo>
                          <a:pt x="256157" y="561931"/>
                        </a:lnTo>
                        <a:cubicBezTo>
                          <a:pt x="242095" y="559354"/>
                          <a:pt x="228121" y="555532"/>
                          <a:pt x="214503" y="550644"/>
                        </a:cubicBezTo>
                        <a:lnTo>
                          <a:pt x="189314" y="578372"/>
                        </a:lnTo>
                        <a:cubicBezTo>
                          <a:pt x="186110" y="581927"/>
                          <a:pt x="180859" y="582727"/>
                          <a:pt x="176765" y="580327"/>
                        </a:cubicBezTo>
                        <a:lnTo>
                          <a:pt x="125587" y="550911"/>
                        </a:lnTo>
                        <a:cubicBezTo>
                          <a:pt x="121403" y="548423"/>
                          <a:pt x="119534" y="543446"/>
                          <a:pt x="121047" y="538913"/>
                        </a:cubicBezTo>
                        <a:lnTo>
                          <a:pt x="133063" y="503365"/>
                        </a:lnTo>
                        <a:cubicBezTo>
                          <a:pt x="122204" y="494123"/>
                          <a:pt x="111969" y="483902"/>
                          <a:pt x="102712" y="472971"/>
                        </a:cubicBezTo>
                        <a:lnTo>
                          <a:pt x="66932" y="484347"/>
                        </a:lnTo>
                        <a:cubicBezTo>
                          <a:pt x="62392" y="485857"/>
                          <a:pt x="57408" y="483902"/>
                          <a:pt x="55094" y="479814"/>
                        </a:cubicBezTo>
                        <a:lnTo>
                          <a:pt x="25544" y="428713"/>
                        </a:lnTo>
                        <a:cubicBezTo>
                          <a:pt x="23052" y="424537"/>
                          <a:pt x="23942" y="419293"/>
                          <a:pt x="27591" y="416094"/>
                        </a:cubicBezTo>
                        <a:lnTo>
                          <a:pt x="55717" y="391388"/>
                        </a:lnTo>
                        <a:cubicBezTo>
                          <a:pt x="50822" y="377790"/>
                          <a:pt x="47173" y="363838"/>
                          <a:pt x="44591" y="349796"/>
                        </a:cubicBezTo>
                        <a:lnTo>
                          <a:pt x="8010" y="341887"/>
                        </a:lnTo>
                        <a:cubicBezTo>
                          <a:pt x="3293" y="340820"/>
                          <a:pt x="0" y="336732"/>
                          <a:pt x="0" y="332022"/>
                        </a:cubicBezTo>
                        <a:lnTo>
                          <a:pt x="0" y="273012"/>
                        </a:lnTo>
                        <a:cubicBezTo>
                          <a:pt x="0" y="268213"/>
                          <a:pt x="3382" y="264036"/>
                          <a:pt x="8099" y="263058"/>
                        </a:cubicBezTo>
                        <a:lnTo>
                          <a:pt x="44858" y="255771"/>
                        </a:lnTo>
                        <a:cubicBezTo>
                          <a:pt x="47440" y="241729"/>
                          <a:pt x="51178" y="227776"/>
                          <a:pt x="56073" y="214179"/>
                        </a:cubicBezTo>
                        <a:lnTo>
                          <a:pt x="28303" y="189029"/>
                        </a:lnTo>
                        <a:cubicBezTo>
                          <a:pt x="24832" y="185829"/>
                          <a:pt x="23942" y="180586"/>
                          <a:pt x="26345" y="176498"/>
                        </a:cubicBezTo>
                        <a:lnTo>
                          <a:pt x="55895" y="125397"/>
                        </a:lnTo>
                        <a:cubicBezTo>
                          <a:pt x="58298" y="121220"/>
                          <a:pt x="63372" y="119354"/>
                          <a:pt x="67911" y="120865"/>
                        </a:cubicBezTo>
                        <a:lnTo>
                          <a:pt x="103424" y="132862"/>
                        </a:lnTo>
                        <a:cubicBezTo>
                          <a:pt x="112681" y="122020"/>
                          <a:pt x="123006" y="111800"/>
                          <a:pt x="133953" y="102557"/>
                        </a:cubicBezTo>
                        <a:lnTo>
                          <a:pt x="122472" y="66831"/>
                        </a:lnTo>
                        <a:cubicBezTo>
                          <a:pt x="121047" y="62299"/>
                          <a:pt x="122917" y="57322"/>
                          <a:pt x="127100" y="54922"/>
                        </a:cubicBezTo>
                        <a:lnTo>
                          <a:pt x="178189" y="25506"/>
                        </a:lnTo>
                        <a:cubicBezTo>
                          <a:pt x="182372" y="23106"/>
                          <a:pt x="187712" y="23906"/>
                          <a:pt x="190828" y="27550"/>
                        </a:cubicBezTo>
                        <a:lnTo>
                          <a:pt x="215571" y="55633"/>
                        </a:lnTo>
                        <a:cubicBezTo>
                          <a:pt x="229189" y="50745"/>
                          <a:pt x="243163" y="47013"/>
                          <a:pt x="257314" y="44524"/>
                        </a:cubicBezTo>
                        <a:lnTo>
                          <a:pt x="265236" y="7998"/>
                        </a:lnTo>
                        <a:cubicBezTo>
                          <a:pt x="266215" y="3288"/>
                          <a:pt x="270309" y="0"/>
                          <a:pt x="27511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5" name="iṥḷïḓè">
                  <a:extLst>
                    <a:ext uri="{FF2B5EF4-FFF2-40B4-BE49-F238E27FC236}">
                      <a16:creationId xmlns:a16="http://schemas.microsoft.com/office/drawing/2014/main" xmlns="" id="{2E809BDA-EC00-4FFA-8BBA-8F3672301412}"/>
                    </a:ext>
                  </a:extLst>
                </p:cNvPr>
                <p:cNvGrpSpPr/>
                <p:nvPr/>
              </p:nvGrpSpPr>
              <p:grpSpPr>
                <a:xfrm>
                  <a:off x="2241957" y="1942844"/>
                  <a:ext cx="1751849" cy="1383711"/>
                  <a:chOff x="2241957" y="1942844"/>
                  <a:chExt cx="1751849" cy="1383711"/>
                </a:xfrm>
              </p:grpSpPr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xmlns="" id="{3BDB02F8-C2E4-415D-9DD3-77280D610241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127373" y="1942844"/>
                    <a:ext cx="0" cy="138371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肘形连接符 34">
                    <a:extLst>
                      <a:ext uri="{FF2B5EF4-FFF2-40B4-BE49-F238E27FC236}">
                        <a16:creationId xmlns:a16="http://schemas.microsoft.com/office/drawing/2014/main" xmlns="" id="{9BE4DEBF-206A-46D1-AA50-C31F1F7F1A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2422005" y="2699715"/>
                    <a:ext cx="942387" cy="273705"/>
                  </a:xfrm>
                  <a:prstGeom prst="bentConnector3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肘形连接符 35">
                    <a:extLst>
                      <a:ext uri="{FF2B5EF4-FFF2-40B4-BE49-F238E27FC236}">
                        <a16:creationId xmlns:a16="http://schemas.microsoft.com/office/drawing/2014/main" xmlns="" id="{39EBD541-036A-4FC3-A5EA-EF6C1F098A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2240580" y="2629386"/>
                    <a:ext cx="677605" cy="674852"/>
                  </a:xfrm>
                  <a:prstGeom prst="bentConnector3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肘形连接符 36">
                    <a:extLst>
                      <a:ext uri="{FF2B5EF4-FFF2-40B4-BE49-F238E27FC236}">
                        <a16:creationId xmlns:a16="http://schemas.microsoft.com/office/drawing/2014/main" xmlns="" id="{ADD3CD0D-D04D-4115-888D-EC37441818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H="1" flipV="1">
                    <a:off x="2881879" y="2699321"/>
                    <a:ext cx="942387" cy="273705"/>
                  </a:xfrm>
                  <a:prstGeom prst="bentConnector3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肘形连接符 37">
                    <a:extLst>
                      <a:ext uri="{FF2B5EF4-FFF2-40B4-BE49-F238E27FC236}">
                        <a16:creationId xmlns:a16="http://schemas.microsoft.com/office/drawing/2014/main" xmlns="" id="{ED02F655-2832-4013-847B-0CB1F89238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H="1" flipV="1">
                    <a:off x="3317577" y="2631335"/>
                    <a:ext cx="677605" cy="674852"/>
                  </a:xfrm>
                  <a:prstGeom prst="bentConnector3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îṧḷïḍe">
                  <a:extLst>
                    <a:ext uri="{FF2B5EF4-FFF2-40B4-BE49-F238E27FC236}">
                      <a16:creationId xmlns:a16="http://schemas.microsoft.com/office/drawing/2014/main" xmlns="" id="{D2BE81C3-B79A-4AFB-8981-6CC33DC5B6BC}"/>
                    </a:ext>
                  </a:extLst>
                </p:cNvPr>
                <p:cNvGrpSpPr/>
                <p:nvPr/>
              </p:nvGrpSpPr>
              <p:grpSpPr>
                <a:xfrm>
                  <a:off x="3353073" y="1895914"/>
                  <a:ext cx="444108" cy="444108"/>
                  <a:chOff x="2895559" y="1478721"/>
                  <a:chExt cx="444108" cy="444108"/>
                </a:xfrm>
              </p:grpSpPr>
              <p:sp>
                <p:nvSpPr>
                  <p:cNvPr id="26" name="íslídè">
                    <a:extLst>
                      <a:ext uri="{FF2B5EF4-FFF2-40B4-BE49-F238E27FC236}">
                        <a16:creationId xmlns:a16="http://schemas.microsoft.com/office/drawing/2014/main" xmlns="" id="{8FE995AC-F2AB-4F0B-B818-5AA1EDCC3A04}"/>
                      </a:ext>
                    </a:extLst>
                  </p:cNvPr>
                  <p:cNvSpPr/>
                  <p:nvPr/>
                </p:nvSpPr>
                <p:spPr>
                  <a:xfrm>
                    <a:off x="2895559" y="1478721"/>
                    <a:ext cx="444108" cy="444108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ïṩḻîḓê">
                    <a:extLst>
                      <a:ext uri="{FF2B5EF4-FFF2-40B4-BE49-F238E27FC236}">
                        <a16:creationId xmlns:a16="http://schemas.microsoft.com/office/drawing/2014/main" xmlns="" id="{089DC047-DF75-44F8-9450-0655CD3BC0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64620" y="1568076"/>
                    <a:ext cx="325507" cy="253799"/>
                  </a:xfrm>
                  <a:custGeom>
                    <a:avLst/>
                    <a:gdLst>
                      <a:gd name="connsiteX0" fmla="*/ 350674 w 606368"/>
                      <a:gd name="connsiteY0" fmla="*/ 312816 h 472788"/>
                      <a:gd name="connsiteX1" fmla="*/ 357012 w 606368"/>
                      <a:gd name="connsiteY1" fmla="*/ 315395 h 472788"/>
                      <a:gd name="connsiteX2" fmla="*/ 359601 w 606368"/>
                      <a:gd name="connsiteY2" fmla="*/ 321707 h 472788"/>
                      <a:gd name="connsiteX3" fmla="*/ 357012 w 606368"/>
                      <a:gd name="connsiteY3" fmla="*/ 327931 h 472788"/>
                      <a:gd name="connsiteX4" fmla="*/ 350674 w 606368"/>
                      <a:gd name="connsiteY4" fmla="*/ 330598 h 472788"/>
                      <a:gd name="connsiteX5" fmla="*/ 344337 w 606368"/>
                      <a:gd name="connsiteY5" fmla="*/ 327931 h 472788"/>
                      <a:gd name="connsiteX6" fmla="*/ 341748 w 606368"/>
                      <a:gd name="connsiteY6" fmla="*/ 321707 h 472788"/>
                      <a:gd name="connsiteX7" fmla="*/ 344337 w 606368"/>
                      <a:gd name="connsiteY7" fmla="*/ 315395 h 472788"/>
                      <a:gd name="connsiteX8" fmla="*/ 350674 w 606368"/>
                      <a:gd name="connsiteY8" fmla="*/ 312816 h 472788"/>
                      <a:gd name="connsiteX9" fmla="*/ 303219 w 606368"/>
                      <a:gd name="connsiteY9" fmla="*/ 312816 h 472788"/>
                      <a:gd name="connsiteX10" fmla="*/ 309443 w 606368"/>
                      <a:gd name="connsiteY10" fmla="*/ 315395 h 472788"/>
                      <a:gd name="connsiteX11" fmla="*/ 312110 w 606368"/>
                      <a:gd name="connsiteY11" fmla="*/ 321707 h 472788"/>
                      <a:gd name="connsiteX12" fmla="*/ 309443 w 606368"/>
                      <a:gd name="connsiteY12" fmla="*/ 327931 h 472788"/>
                      <a:gd name="connsiteX13" fmla="*/ 303219 w 606368"/>
                      <a:gd name="connsiteY13" fmla="*/ 330598 h 472788"/>
                      <a:gd name="connsiteX14" fmla="*/ 296906 w 606368"/>
                      <a:gd name="connsiteY14" fmla="*/ 327931 h 472788"/>
                      <a:gd name="connsiteX15" fmla="*/ 294328 w 606368"/>
                      <a:gd name="connsiteY15" fmla="*/ 321707 h 472788"/>
                      <a:gd name="connsiteX16" fmla="*/ 296906 w 606368"/>
                      <a:gd name="connsiteY16" fmla="*/ 315395 h 472788"/>
                      <a:gd name="connsiteX17" fmla="*/ 303219 w 606368"/>
                      <a:gd name="connsiteY17" fmla="*/ 312816 h 472788"/>
                      <a:gd name="connsiteX18" fmla="*/ 255729 w 606368"/>
                      <a:gd name="connsiteY18" fmla="*/ 312816 h 472788"/>
                      <a:gd name="connsiteX19" fmla="*/ 262042 w 606368"/>
                      <a:gd name="connsiteY19" fmla="*/ 315395 h 472788"/>
                      <a:gd name="connsiteX20" fmla="*/ 264620 w 606368"/>
                      <a:gd name="connsiteY20" fmla="*/ 321707 h 472788"/>
                      <a:gd name="connsiteX21" fmla="*/ 262042 w 606368"/>
                      <a:gd name="connsiteY21" fmla="*/ 327931 h 472788"/>
                      <a:gd name="connsiteX22" fmla="*/ 255729 w 606368"/>
                      <a:gd name="connsiteY22" fmla="*/ 330598 h 472788"/>
                      <a:gd name="connsiteX23" fmla="*/ 249505 w 606368"/>
                      <a:gd name="connsiteY23" fmla="*/ 327931 h 472788"/>
                      <a:gd name="connsiteX24" fmla="*/ 246838 w 606368"/>
                      <a:gd name="connsiteY24" fmla="*/ 321707 h 472788"/>
                      <a:gd name="connsiteX25" fmla="*/ 249505 w 606368"/>
                      <a:gd name="connsiteY25" fmla="*/ 315395 h 472788"/>
                      <a:gd name="connsiteX26" fmla="*/ 255729 w 606368"/>
                      <a:gd name="connsiteY26" fmla="*/ 312816 h 472788"/>
                      <a:gd name="connsiteX27" fmla="*/ 379153 w 606368"/>
                      <a:gd name="connsiteY27" fmla="*/ 180012 h 472788"/>
                      <a:gd name="connsiteX28" fmla="*/ 388673 w 606368"/>
                      <a:gd name="connsiteY28" fmla="*/ 180012 h 472788"/>
                      <a:gd name="connsiteX29" fmla="*/ 426040 w 606368"/>
                      <a:gd name="connsiteY29" fmla="*/ 217339 h 472788"/>
                      <a:gd name="connsiteX30" fmla="*/ 426040 w 606368"/>
                      <a:gd name="connsiteY30" fmla="*/ 245778 h 472788"/>
                      <a:gd name="connsiteX31" fmla="*/ 445614 w 606368"/>
                      <a:gd name="connsiteY31" fmla="*/ 265330 h 472788"/>
                      <a:gd name="connsiteX32" fmla="*/ 454511 w 606368"/>
                      <a:gd name="connsiteY32" fmla="*/ 274217 h 472788"/>
                      <a:gd name="connsiteX33" fmla="*/ 445614 w 606368"/>
                      <a:gd name="connsiteY33" fmla="*/ 283104 h 472788"/>
                      <a:gd name="connsiteX34" fmla="*/ 426040 w 606368"/>
                      <a:gd name="connsiteY34" fmla="*/ 302656 h 472788"/>
                      <a:gd name="connsiteX35" fmla="*/ 426040 w 606368"/>
                      <a:gd name="connsiteY35" fmla="*/ 331096 h 472788"/>
                      <a:gd name="connsiteX36" fmla="*/ 388673 w 606368"/>
                      <a:gd name="connsiteY36" fmla="*/ 368422 h 472788"/>
                      <a:gd name="connsiteX37" fmla="*/ 379153 w 606368"/>
                      <a:gd name="connsiteY37" fmla="*/ 368422 h 472788"/>
                      <a:gd name="connsiteX38" fmla="*/ 370256 w 606368"/>
                      <a:gd name="connsiteY38" fmla="*/ 359535 h 472788"/>
                      <a:gd name="connsiteX39" fmla="*/ 379153 w 606368"/>
                      <a:gd name="connsiteY39" fmla="*/ 350648 h 472788"/>
                      <a:gd name="connsiteX40" fmla="*/ 388673 w 606368"/>
                      <a:gd name="connsiteY40" fmla="*/ 350648 h 472788"/>
                      <a:gd name="connsiteX41" fmla="*/ 408246 w 606368"/>
                      <a:gd name="connsiteY41" fmla="*/ 331096 h 472788"/>
                      <a:gd name="connsiteX42" fmla="*/ 408246 w 606368"/>
                      <a:gd name="connsiteY42" fmla="*/ 302656 h 472788"/>
                      <a:gd name="connsiteX43" fmla="*/ 421414 w 606368"/>
                      <a:gd name="connsiteY43" fmla="*/ 274217 h 472788"/>
                      <a:gd name="connsiteX44" fmla="*/ 408246 w 606368"/>
                      <a:gd name="connsiteY44" fmla="*/ 245778 h 472788"/>
                      <a:gd name="connsiteX45" fmla="*/ 408246 w 606368"/>
                      <a:gd name="connsiteY45" fmla="*/ 217339 h 472788"/>
                      <a:gd name="connsiteX46" fmla="*/ 388673 w 606368"/>
                      <a:gd name="connsiteY46" fmla="*/ 197787 h 472788"/>
                      <a:gd name="connsiteX47" fmla="*/ 379153 w 606368"/>
                      <a:gd name="connsiteY47" fmla="*/ 197787 h 472788"/>
                      <a:gd name="connsiteX48" fmla="*/ 370256 w 606368"/>
                      <a:gd name="connsiteY48" fmla="*/ 188899 h 472788"/>
                      <a:gd name="connsiteX49" fmla="*/ 379153 w 606368"/>
                      <a:gd name="connsiteY49" fmla="*/ 180012 h 472788"/>
                      <a:gd name="connsiteX50" fmla="*/ 217779 w 606368"/>
                      <a:gd name="connsiteY50" fmla="*/ 180012 h 472788"/>
                      <a:gd name="connsiteX51" fmla="*/ 227212 w 606368"/>
                      <a:gd name="connsiteY51" fmla="*/ 180012 h 472788"/>
                      <a:gd name="connsiteX52" fmla="*/ 236111 w 606368"/>
                      <a:gd name="connsiteY52" fmla="*/ 188899 h 472788"/>
                      <a:gd name="connsiteX53" fmla="*/ 227212 w 606368"/>
                      <a:gd name="connsiteY53" fmla="*/ 197787 h 472788"/>
                      <a:gd name="connsiteX54" fmla="*/ 217779 w 606368"/>
                      <a:gd name="connsiteY54" fmla="*/ 197787 h 472788"/>
                      <a:gd name="connsiteX55" fmla="*/ 198202 w 606368"/>
                      <a:gd name="connsiteY55" fmla="*/ 217339 h 472788"/>
                      <a:gd name="connsiteX56" fmla="*/ 198202 w 606368"/>
                      <a:gd name="connsiteY56" fmla="*/ 245778 h 472788"/>
                      <a:gd name="connsiteX57" fmla="*/ 184942 w 606368"/>
                      <a:gd name="connsiteY57" fmla="*/ 274217 h 472788"/>
                      <a:gd name="connsiteX58" fmla="*/ 198202 w 606368"/>
                      <a:gd name="connsiteY58" fmla="*/ 302656 h 472788"/>
                      <a:gd name="connsiteX59" fmla="*/ 198202 w 606368"/>
                      <a:gd name="connsiteY59" fmla="*/ 331096 h 472788"/>
                      <a:gd name="connsiteX60" fmla="*/ 217779 w 606368"/>
                      <a:gd name="connsiteY60" fmla="*/ 350648 h 472788"/>
                      <a:gd name="connsiteX61" fmla="*/ 227212 w 606368"/>
                      <a:gd name="connsiteY61" fmla="*/ 350648 h 472788"/>
                      <a:gd name="connsiteX62" fmla="*/ 236111 w 606368"/>
                      <a:gd name="connsiteY62" fmla="*/ 359535 h 472788"/>
                      <a:gd name="connsiteX63" fmla="*/ 227212 w 606368"/>
                      <a:gd name="connsiteY63" fmla="*/ 368422 h 472788"/>
                      <a:gd name="connsiteX64" fmla="*/ 217779 w 606368"/>
                      <a:gd name="connsiteY64" fmla="*/ 368422 h 472788"/>
                      <a:gd name="connsiteX65" fmla="*/ 180404 w 606368"/>
                      <a:gd name="connsiteY65" fmla="*/ 331096 h 472788"/>
                      <a:gd name="connsiteX66" fmla="*/ 180404 w 606368"/>
                      <a:gd name="connsiteY66" fmla="*/ 302656 h 472788"/>
                      <a:gd name="connsiteX67" fmla="*/ 160826 w 606368"/>
                      <a:gd name="connsiteY67" fmla="*/ 283104 h 472788"/>
                      <a:gd name="connsiteX68" fmla="*/ 151927 w 606368"/>
                      <a:gd name="connsiteY68" fmla="*/ 274217 h 472788"/>
                      <a:gd name="connsiteX69" fmla="*/ 160826 w 606368"/>
                      <a:gd name="connsiteY69" fmla="*/ 265330 h 472788"/>
                      <a:gd name="connsiteX70" fmla="*/ 180404 w 606368"/>
                      <a:gd name="connsiteY70" fmla="*/ 245778 h 472788"/>
                      <a:gd name="connsiteX71" fmla="*/ 180404 w 606368"/>
                      <a:gd name="connsiteY71" fmla="*/ 217339 h 472788"/>
                      <a:gd name="connsiteX72" fmla="*/ 217779 w 606368"/>
                      <a:gd name="connsiteY72" fmla="*/ 180012 h 472788"/>
                      <a:gd name="connsiteX73" fmla="*/ 17800 w 606368"/>
                      <a:gd name="connsiteY73" fmla="*/ 93580 h 472788"/>
                      <a:gd name="connsiteX74" fmla="*/ 17800 w 606368"/>
                      <a:gd name="connsiteY74" fmla="*/ 425954 h 472788"/>
                      <a:gd name="connsiteX75" fmla="*/ 46904 w 606368"/>
                      <a:gd name="connsiteY75" fmla="*/ 455014 h 472788"/>
                      <a:gd name="connsiteX76" fmla="*/ 559553 w 606368"/>
                      <a:gd name="connsiteY76" fmla="*/ 455014 h 472788"/>
                      <a:gd name="connsiteX77" fmla="*/ 588568 w 606368"/>
                      <a:gd name="connsiteY77" fmla="*/ 425954 h 472788"/>
                      <a:gd name="connsiteX78" fmla="*/ 588568 w 606368"/>
                      <a:gd name="connsiteY78" fmla="*/ 93580 h 472788"/>
                      <a:gd name="connsiteX79" fmla="*/ 540536 w 606368"/>
                      <a:gd name="connsiteY79" fmla="*/ 37823 h 472788"/>
                      <a:gd name="connsiteX80" fmla="*/ 559577 w 606368"/>
                      <a:gd name="connsiteY80" fmla="*/ 37823 h 472788"/>
                      <a:gd name="connsiteX81" fmla="*/ 568474 w 606368"/>
                      <a:gd name="connsiteY81" fmla="*/ 46714 h 472788"/>
                      <a:gd name="connsiteX82" fmla="*/ 559577 w 606368"/>
                      <a:gd name="connsiteY82" fmla="*/ 55605 h 472788"/>
                      <a:gd name="connsiteX83" fmla="*/ 540536 w 606368"/>
                      <a:gd name="connsiteY83" fmla="*/ 55605 h 472788"/>
                      <a:gd name="connsiteX84" fmla="*/ 531639 w 606368"/>
                      <a:gd name="connsiteY84" fmla="*/ 46714 h 472788"/>
                      <a:gd name="connsiteX85" fmla="*/ 540536 w 606368"/>
                      <a:gd name="connsiteY85" fmla="*/ 37823 h 472788"/>
                      <a:gd name="connsiteX86" fmla="*/ 141776 w 606368"/>
                      <a:gd name="connsiteY86" fmla="*/ 37823 h 472788"/>
                      <a:gd name="connsiteX87" fmla="*/ 502628 w 606368"/>
                      <a:gd name="connsiteY87" fmla="*/ 37823 h 472788"/>
                      <a:gd name="connsiteX88" fmla="*/ 511529 w 606368"/>
                      <a:gd name="connsiteY88" fmla="*/ 46714 h 472788"/>
                      <a:gd name="connsiteX89" fmla="*/ 502628 w 606368"/>
                      <a:gd name="connsiteY89" fmla="*/ 55605 h 472788"/>
                      <a:gd name="connsiteX90" fmla="*/ 141776 w 606368"/>
                      <a:gd name="connsiteY90" fmla="*/ 55605 h 472788"/>
                      <a:gd name="connsiteX91" fmla="*/ 132875 w 606368"/>
                      <a:gd name="connsiteY91" fmla="*/ 46714 h 472788"/>
                      <a:gd name="connsiteX92" fmla="*/ 141776 w 606368"/>
                      <a:gd name="connsiteY92" fmla="*/ 37823 h 472788"/>
                      <a:gd name="connsiteX93" fmla="*/ 103872 w 606368"/>
                      <a:gd name="connsiteY93" fmla="*/ 37823 h 472788"/>
                      <a:gd name="connsiteX94" fmla="*/ 110096 w 606368"/>
                      <a:gd name="connsiteY94" fmla="*/ 40490 h 472788"/>
                      <a:gd name="connsiteX95" fmla="*/ 112763 w 606368"/>
                      <a:gd name="connsiteY95" fmla="*/ 46714 h 472788"/>
                      <a:gd name="connsiteX96" fmla="*/ 110096 w 606368"/>
                      <a:gd name="connsiteY96" fmla="*/ 53027 h 472788"/>
                      <a:gd name="connsiteX97" fmla="*/ 103872 w 606368"/>
                      <a:gd name="connsiteY97" fmla="*/ 55605 h 472788"/>
                      <a:gd name="connsiteX98" fmla="*/ 97559 w 606368"/>
                      <a:gd name="connsiteY98" fmla="*/ 53027 h 472788"/>
                      <a:gd name="connsiteX99" fmla="*/ 94981 w 606368"/>
                      <a:gd name="connsiteY99" fmla="*/ 46714 h 472788"/>
                      <a:gd name="connsiteX100" fmla="*/ 97559 w 606368"/>
                      <a:gd name="connsiteY100" fmla="*/ 40490 h 472788"/>
                      <a:gd name="connsiteX101" fmla="*/ 103872 w 606368"/>
                      <a:gd name="connsiteY101" fmla="*/ 37823 h 472788"/>
                      <a:gd name="connsiteX102" fmla="*/ 75364 w 606368"/>
                      <a:gd name="connsiteY102" fmla="*/ 37823 h 472788"/>
                      <a:gd name="connsiteX103" fmla="*/ 81588 w 606368"/>
                      <a:gd name="connsiteY103" fmla="*/ 40490 h 472788"/>
                      <a:gd name="connsiteX104" fmla="*/ 84255 w 606368"/>
                      <a:gd name="connsiteY104" fmla="*/ 46714 h 472788"/>
                      <a:gd name="connsiteX105" fmla="*/ 81588 w 606368"/>
                      <a:gd name="connsiteY105" fmla="*/ 53027 h 472788"/>
                      <a:gd name="connsiteX106" fmla="*/ 75364 w 606368"/>
                      <a:gd name="connsiteY106" fmla="*/ 55605 h 472788"/>
                      <a:gd name="connsiteX107" fmla="*/ 69051 w 606368"/>
                      <a:gd name="connsiteY107" fmla="*/ 53027 h 472788"/>
                      <a:gd name="connsiteX108" fmla="*/ 66473 w 606368"/>
                      <a:gd name="connsiteY108" fmla="*/ 46714 h 472788"/>
                      <a:gd name="connsiteX109" fmla="*/ 69051 w 606368"/>
                      <a:gd name="connsiteY109" fmla="*/ 40490 h 472788"/>
                      <a:gd name="connsiteX110" fmla="*/ 75364 w 606368"/>
                      <a:gd name="connsiteY110" fmla="*/ 37823 h 472788"/>
                      <a:gd name="connsiteX111" fmla="*/ 46926 w 606368"/>
                      <a:gd name="connsiteY111" fmla="*/ 37823 h 472788"/>
                      <a:gd name="connsiteX112" fmla="*/ 53150 w 606368"/>
                      <a:gd name="connsiteY112" fmla="*/ 40490 h 472788"/>
                      <a:gd name="connsiteX113" fmla="*/ 55817 w 606368"/>
                      <a:gd name="connsiteY113" fmla="*/ 46714 h 472788"/>
                      <a:gd name="connsiteX114" fmla="*/ 53150 w 606368"/>
                      <a:gd name="connsiteY114" fmla="*/ 53027 h 472788"/>
                      <a:gd name="connsiteX115" fmla="*/ 46926 w 606368"/>
                      <a:gd name="connsiteY115" fmla="*/ 55605 h 472788"/>
                      <a:gd name="connsiteX116" fmla="*/ 40613 w 606368"/>
                      <a:gd name="connsiteY116" fmla="*/ 53027 h 472788"/>
                      <a:gd name="connsiteX117" fmla="*/ 38035 w 606368"/>
                      <a:gd name="connsiteY117" fmla="*/ 46714 h 472788"/>
                      <a:gd name="connsiteX118" fmla="*/ 40613 w 606368"/>
                      <a:gd name="connsiteY118" fmla="*/ 40490 h 472788"/>
                      <a:gd name="connsiteX119" fmla="*/ 46926 w 606368"/>
                      <a:gd name="connsiteY119" fmla="*/ 37823 h 472788"/>
                      <a:gd name="connsiteX120" fmla="*/ 46904 w 606368"/>
                      <a:gd name="connsiteY120" fmla="*/ 17774 h 472788"/>
                      <a:gd name="connsiteX121" fmla="*/ 17800 w 606368"/>
                      <a:gd name="connsiteY121" fmla="*/ 46746 h 472788"/>
                      <a:gd name="connsiteX122" fmla="*/ 17800 w 606368"/>
                      <a:gd name="connsiteY122" fmla="*/ 75806 h 472788"/>
                      <a:gd name="connsiteX123" fmla="*/ 588568 w 606368"/>
                      <a:gd name="connsiteY123" fmla="*/ 75806 h 472788"/>
                      <a:gd name="connsiteX124" fmla="*/ 588568 w 606368"/>
                      <a:gd name="connsiteY124" fmla="*/ 46746 h 472788"/>
                      <a:gd name="connsiteX125" fmla="*/ 559553 w 606368"/>
                      <a:gd name="connsiteY125" fmla="*/ 17774 h 472788"/>
                      <a:gd name="connsiteX126" fmla="*/ 46904 w 606368"/>
                      <a:gd name="connsiteY126" fmla="*/ 0 h 472788"/>
                      <a:gd name="connsiteX127" fmla="*/ 559553 w 606368"/>
                      <a:gd name="connsiteY127" fmla="*/ 0 h 472788"/>
                      <a:gd name="connsiteX128" fmla="*/ 606368 w 606368"/>
                      <a:gd name="connsiteY128" fmla="*/ 46746 h 472788"/>
                      <a:gd name="connsiteX129" fmla="*/ 606368 w 606368"/>
                      <a:gd name="connsiteY129" fmla="*/ 425954 h 472788"/>
                      <a:gd name="connsiteX130" fmla="*/ 559553 w 606368"/>
                      <a:gd name="connsiteY130" fmla="*/ 472788 h 472788"/>
                      <a:gd name="connsiteX131" fmla="*/ 46904 w 606368"/>
                      <a:gd name="connsiteY131" fmla="*/ 472788 h 472788"/>
                      <a:gd name="connsiteX132" fmla="*/ 0 w 606368"/>
                      <a:gd name="connsiteY132" fmla="*/ 425954 h 472788"/>
                      <a:gd name="connsiteX133" fmla="*/ 0 w 606368"/>
                      <a:gd name="connsiteY133" fmla="*/ 46746 h 472788"/>
                      <a:gd name="connsiteX134" fmla="*/ 46904 w 606368"/>
                      <a:gd name="connsiteY134" fmla="*/ 0 h 47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</a:cxnLst>
                    <a:rect l="l" t="t" r="r" b="b"/>
                    <a:pathLst>
                      <a:path w="606368" h="472788">
                        <a:moveTo>
                          <a:pt x="350674" y="312816"/>
                        </a:moveTo>
                        <a:cubicBezTo>
                          <a:pt x="352995" y="312816"/>
                          <a:pt x="355316" y="313705"/>
                          <a:pt x="357012" y="315395"/>
                        </a:cubicBezTo>
                        <a:cubicBezTo>
                          <a:pt x="358619" y="317084"/>
                          <a:pt x="359601" y="319307"/>
                          <a:pt x="359601" y="321707"/>
                        </a:cubicBezTo>
                        <a:cubicBezTo>
                          <a:pt x="359601" y="324019"/>
                          <a:pt x="358619" y="326330"/>
                          <a:pt x="357012" y="327931"/>
                        </a:cubicBezTo>
                        <a:cubicBezTo>
                          <a:pt x="355316" y="329620"/>
                          <a:pt x="352995" y="330598"/>
                          <a:pt x="350674" y="330598"/>
                        </a:cubicBezTo>
                        <a:cubicBezTo>
                          <a:pt x="348354" y="330598"/>
                          <a:pt x="346033" y="329620"/>
                          <a:pt x="344337" y="327931"/>
                        </a:cubicBezTo>
                        <a:cubicBezTo>
                          <a:pt x="342730" y="326330"/>
                          <a:pt x="341748" y="324019"/>
                          <a:pt x="341748" y="321707"/>
                        </a:cubicBezTo>
                        <a:cubicBezTo>
                          <a:pt x="341748" y="319307"/>
                          <a:pt x="342730" y="317084"/>
                          <a:pt x="344337" y="315395"/>
                        </a:cubicBezTo>
                        <a:cubicBezTo>
                          <a:pt x="346033" y="313705"/>
                          <a:pt x="348354" y="312816"/>
                          <a:pt x="350674" y="312816"/>
                        </a:cubicBezTo>
                        <a:close/>
                        <a:moveTo>
                          <a:pt x="303219" y="312816"/>
                        </a:moveTo>
                        <a:cubicBezTo>
                          <a:pt x="305531" y="312816"/>
                          <a:pt x="307842" y="313705"/>
                          <a:pt x="309443" y="315395"/>
                        </a:cubicBezTo>
                        <a:cubicBezTo>
                          <a:pt x="311132" y="317084"/>
                          <a:pt x="312110" y="319307"/>
                          <a:pt x="312110" y="321707"/>
                        </a:cubicBezTo>
                        <a:cubicBezTo>
                          <a:pt x="312110" y="324019"/>
                          <a:pt x="311132" y="326330"/>
                          <a:pt x="309443" y="327931"/>
                        </a:cubicBezTo>
                        <a:cubicBezTo>
                          <a:pt x="307842" y="329620"/>
                          <a:pt x="305531" y="330598"/>
                          <a:pt x="303219" y="330598"/>
                        </a:cubicBezTo>
                        <a:cubicBezTo>
                          <a:pt x="300818" y="330598"/>
                          <a:pt x="298596" y="329620"/>
                          <a:pt x="296906" y="327931"/>
                        </a:cubicBezTo>
                        <a:cubicBezTo>
                          <a:pt x="295217" y="326330"/>
                          <a:pt x="294328" y="324019"/>
                          <a:pt x="294328" y="321707"/>
                        </a:cubicBezTo>
                        <a:cubicBezTo>
                          <a:pt x="294328" y="319307"/>
                          <a:pt x="295217" y="317084"/>
                          <a:pt x="296906" y="315395"/>
                        </a:cubicBezTo>
                        <a:cubicBezTo>
                          <a:pt x="298596" y="313705"/>
                          <a:pt x="300818" y="312816"/>
                          <a:pt x="303219" y="312816"/>
                        </a:cubicBezTo>
                        <a:close/>
                        <a:moveTo>
                          <a:pt x="255729" y="312816"/>
                        </a:moveTo>
                        <a:cubicBezTo>
                          <a:pt x="258130" y="312816"/>
                          <a:pt x="260352" y="313705"/>
                          <a:pt x="262042" y="315395"/>
                        </a:cubicBezTo>
                        <a:cubicBezTo>
                          <a:pt x="263731" y="317084"/>
                          <a:pt x="264620" y="319307"/>
                          <a:pt x="264620" y="321707"/>
                        </a:cubicBezTo>
                        <a:cubicBezTo>
                          <a:pt x="264620" y="324019"/>
                          <a:pt x="263731" y="326330"/>
                          <a:pt x="262042" y="327931"/>
                        </a:cubicBezTo>
                        <a:cubicBezTo>
                          <a:pt x="260352" y="329620"/>
                          <a:pt x="258130" y="330598"/>
                          <a:pt x="255729" y="330598"/>
                        </a:cubicBezTo>
                        <a:cubicBezTo>
                          <a:pt x="253417" y="330598"/>
                          <a:pt x="251106" y="329620"/>
                          <a:pt x="249505" y="327931"/>
                        </a:cubicBezTo>
                        <a:cubicBezTo>
                          <a:pt x="247816" y="326330"/>
                          <a:pt x="246838" y="324019"/>
                          <a:pt x="246838" y="321707"/>
                        </a:cubicBezTo>
                        <a:cubicBezTo>
                          <a:pt x="246838" y="319307"/>
                          <a:pt x="247816" y="317084"/>
                          <a:pt x="249505" y="315395"/>
                        </a:cubicBezTo>
                        <a:cubicBezTo>
                          <a:pt x="251106" y="313705"/>
                          <a:pt x="253417" y="312816"/>
                          <a:pt x="255729" y="312816"/>
                        </a:cubicBezTo>
                        <a:close/>
                        <a:moveTo>
                          <a:pt x="379153" y="180012"/>
                        </a:moveTo>
                        <a:lnTo>
                          <a:pt x="388673" y="180012"/>
                        </a:lnTo>
                        <a:cubicBezTo>
                          <a:pt x="409225" y="180012"/>
                          <a:pt x="426040" y="196809"/>
                          <a:pt x="426040" y="217339"/>
                        </a:cubicBezTo>
                        <a:lnTo>
                          <a:pt x="426040" y="245778"/>
                        </a:lnTo>
                        <a:cubicBezTo>
                          <a:pt x="426040" y="256620"/>
                          <a:pt x="434760" y="265330"/>
                          <a:pt x="445614" y="265330"/>
                        </a:cubicBezTo>
                        <a:cubicBezTo>
                          <a:pt x="450507" y="265330"/>
                          <a:pt x="454511" y="269329"/>
                          <a:pt x="454511" y="274217"/>
                        </a:cubicBezTo>
                        <a:cubicBezTo>
                          <a:pt x="454511" y="279194"/>
                          <a:pt x="450507" y="283104"/>
                          <a:pt x="445614" y="283104"/>
                        </a:cubicBezTo>
                        <a:cubicBezTo>
                          <a:pt x="434760" y="283104"/>
                          <a:pt x="426040" y="291903"/>
                          <a:pt x="426040" y="302656"/>
                        </a:cubicBezTo>
                        <a:lnTo>
                          <a:pt x="426040" y="331096"/>
                        </a:lnTo>
                        <a:cubicBezTo>
                          <a:pt x="426040" y="351714"/>
                          <a:pt x="409225" y="368422"/>
                          <a:pt x="388673" y="368422"/>
                        </a:cubicBezTo>
                        <a:lnTo>
                          <a:pt x="379153" y="368422"/>
                        </a:lnTo>
                        <a:cubicBezTo>
                          <a:pt x="374260" y="368422"/>
                          <a:pt x="370256" y="364512"/>
                          <a:pt x="370256" y="359535"/>
                        </a:cubicBezTo>
                        <a:cubicBezTo>
                          <a:pt x="370256" y="354647"/>
                          <a:pt x="374260" y="350648"/>
                          <a:pt x="379153" y="350648"/>
                        </a:cubicBezTo>
                        <a:lnTo>
                          <a:pt x="388673" y="350648"/>
                        </a:lnTo>
                        <a:cubicBezTo>
                          <a:pt x="399438" y="350648"/>
                          <a:pt x="408246" y="341938"/>
                          <a:pt x="408246" y="331096"/>
                        </a:cubicBezTo>
                        <a:lnTo>
                          <a:pt x="408246" y="302656"/>
                        </a:lnTo>
                        <a:cubicBezTo>
                          <a:pt x="408246" y="291281"/>
                          <a:pt x="413318" y="281060"/>
                          <a:pt x="421414" y="274217"/>
                        </a:cubicBezTo>
                        <a:cubicBezTo>
                          <a:pt x="413318" y="267374"/>
                          <a:pt x="408246" y="257154"/>
                          <a:pt x="408246" y="245778"/>
                        </a:cubicBezTo>
                        <a:lnTo>
                          <a:pt x="408246" y="217339"/>
                        </a:lnTo>
                        <a:cubicBezTo>
                          <a:pt x="408246" y="206585"/>
                          <a:pt x="399438" y="197787"/>
                          <a:pt x="388673" y="197787"/>
                        </a:cubicBezTo>
                        <a:lnTo>
                          <a:pt x="379153" y="197787"/>
                        </a:lnTo>
                        <a:cubicBezTo>
                          <a:pt x="374260" y="197787"/>
                          <a:pt x="370256" y="193876"/>
                          <a:pt x="370256" y="188899"/>
                        </a:cubicBezTo>
                        <a:cubicBezTo>
                          <a:pt x="370256" y="184011"/>
                          <a:pt x="374260" y="180012"/>
                          <a:pt x="379153" y="180012"/>
                        </a:cubicBezTo>
                        <a:close/>
                        <a:moveTo>
                          <a:pt x="217779" y="180012"/>
                        </a:moveTo>
                        <a:lnTo>
                          <a:pt x="227212" y="180012"/>
                        </a:lnTo>
                        <a:cubicBezTo>
                          <a:pt x="232195" y="180012"/>
                          <a:pt x="236111" y="184011"/>
                          <a:pt x="236111" y="188899"/>
                        </a:cubicBezTo>
                        <a:cubicBezTo>
                          <a:pt x="236111" y="193876"/>
                          <a:pt x="232195" y="197787"/>
                          <a:pt x="227212" y="197787"/>
                        </a:cubicBezTo>
                        <a:lnTo>
                          <a:pt x="217779" y="197787"/>
                        </a:lnTo>
                        <a:cubicBezTo>
                          <a:pt x="206922" y="197787"/>
                          <a:pt x="198202" y="206585"/>
                          <a:pt x="198202" y="217339"/>
                        </a:cubicBezTo>
                        <a:lnTo>
                          <a:pt x="198202" y="245778"/>
                        </a:lnTo>
                        <a:cubicBezTo>
                          <a:pt x="198202" y="257154"/>
                          <a:pt x="193040" y="267374"/>
                          <a:pt x="184942" y="274217"/>
                        </a:cubicBezTo>
                        <a:cubicBezTo>
                          <a:pt x="193040" y="281060"/>
                          <a:pt x="198202" y="291281"/>
                          <a:pt x="198202" y="302656"/>
                        </a:cubicBezTo>
                        <a:lnTo>
                          <a:pt x="198202" y="331096"/>
                        </a:lnTo>
                        <a:cubicBezTo>
                          <a:pt x="198202" y="341938"/>
                          <a:pt x="206922" y="350648"/>
                          <a:pt x="217779" y="350648"/>
                        </a:cubicBezTo>
                        <a:lnTo>
                          <a:pt x="227212" y="350648"/>
                        </a:lnTo>
                        <a:cubicBezTo>
                          <a:pt x="232195" y="350648"/>
                          <a:pt x="236111" y="354647"/>
                          <a:pt x="236111" y="359535"/>
                        </a:cubicBezTo>
                        <a:cubicBezTo>
                          <a:pt x="236111" y="364512"/>
                          <a:pt x="232195" y="368422"/>
                          <a:pt x="227212" y="368422"/>
                        </a:cubicBezTo>
                        <a:lnTo>
                          <a:pt x="217779" y="368422"/>
                        </a:lnTo>
                        <a:cubicBezTo>
                          <a:pt x="197134" y="368422"/>
                          <a:pt x="180404" y="351714"/>
                          <a:pt x="180404" y="331096"/>
                        </a:cubicBezTo>
                        <a:lnTo>
                          <a:pt x="180404" y="302656"/>
                        </a:lnTo>
                        <a:cubicBezTo>
                          <a:pt x="180404" y="291903"/>
                          <a:pt x="171594" y="283104"/>
                          <a:pt x="160826" y="283104"/>
                        </a:cubicBezTo>
                        <a:cubicBezTo>
                          <a:pt x="155843" y="283104"/>
                          <a:pt x="151927" y="279194"/>
                          <a:pt x="151927" y="274217"/>
                        </a:cubicBezTo>
                        <a:cubicBezTo>
                          <a:pt x="151927" y="269329"/>
                          <a:pt x="155843" y="265330"/>
                          <a:pt x="160826" y="265330"/>
                        </a:cubicBezTo>
                        <a:cubicBezTo>
                          <a:pt x="171594" y="265330"/>
                          <a:pt x="180404" y="256620"/>
                          <a:pt x="180404" y="245778"/>
                        </a:cubicBezTo>
                        <a:lnTo>
                          <a:pt x="180404" y="217339"/>
                        </a:lnTo>
                        <a:cubicBezTo>
                          <a:pt x="180404" y="196809"/>
                          <a:pt x="197134" y="180012"/>
                          <a:pt x="217779" y="180012"/>
                        </a:cubicBezTo>
                        <a:close/>
                        <a:moveTo>
                          <a:pt x="17800" y="93580"/>
                        </a:moveTo>
                        <a:lnTo>
                          <a:pt x="17800" y="425954"/>
                        </a:lnTo>
                        <a:cubicBezTo>
                          <a:pt x="17800" y="441950"/>
                          <a:pt x="30884" y="455014"/>
                          <a:pt x="46904" y="455014"/>
                        </a:cubicBezTo>
                        <a:lnTo>
                          <a:pt x="559553" y="455014"/>
                        </a:lnTo>
                        <a:cubicBezTo>
                          <a:pt x="575573" y="455014"/>
                          <a:pt x="588568" y="441950"/>
                          <a:pt x="588568" y="425954"/>
                        </a:cubicBezTo>
                        <a:lnTo>
                          <a:pt x="588568" y="93580"/>
                        </a:lnTo>
                        <a:close/>
                        <a:moveTo>
                          <a:pt x="540536" y="37823"/>
                        </a:moveTo>
                        <a:lnTo>
                          <a:pt x="559577" y="37823"/>
                        </a:lnTo>
                        <a:cubicBezTo>
                          <a:pt x="564470" y="37823"/>
                          <a:pt x="568474" y="41824"/>
                          <a:pt x="568474" y="46714"/>
                        </a:cubicBezTo>
                        <a:cubicBezTo>
                          <a:pt x="568474" y="51693"/>
                          <a:pt x="564470" y="55605"/>
                          <a:pt x="559577" y="55605"/>
                        </a:cubicBezTo>
                        <a:lnTo>
                          <a:pt x="540536" y="55605"/>
                        </a:lnTo>
                        <a:cubicBezTo>
                          <a:pt x="535643" y="55605"/>
                          <a:pt x="531639" y="51693"/>
                          <a:pt x="531639" y="46714"/>
                        </a:cubicBezTo>
                        <a:cubicBezTo>
                          <a:pt x="531639" y="41824"/>
                          <a:pt x="535643" y="37823"/>
                          <a:pt x="540536" y="37823"/>
                        </a:cubicBezTo>
                        <a:close/>
                        <a:moveTo>
                          <a:pt x="141776" y="37823"/>
                        </a:moveTo>
                        <a:lnTo>
                          <a:pt x="502628" y="37823"/>
                        </a:lnTo>
                        <a:cubicBezTo>
                          <a:pt x="507524" y="37823"/>
                          <a:pt x="511529" y="41824"/>
                          <a:pt x="511529" y="46714"/>
                        </a:cubicBezTo>
                        <a:cubicBezTo>
                          <a:pt x="511529" y="51693"/>
                          <a:pt x="507524" y="55605"/>
                          <a:pt x="502628" y="55605"/>
                        </a:cubicBezTo>
                        <a:lnTo>
                          <a:pt x="141776" y="55605"/>
                        </a:lnTo>
                        <a:cubicBezTo>
                          <a:pt x="136881" y="55605"/>
                          <a:pt x="132875" y="51693"/>
                          <a:pt x="132875" y="46714"/>
                        </a:cubicBezTo>
                        <a:cubicBezTo>
                          <a:pt x="132875" y="41824"/>
                          <a:pt x="136881" y="37823"/>
                          <a:pt x="141776" y="37823"/>
                        </a:cubicBezTo>
                        <a:close/>
                        <a:moveTo>
                          <a:pt x="103872" y="37823"/>
                        </a:moveTo>
                        <a:cubicBezTo>
                          <a:pt x="106184" y="37823"/>
                          <a:pt x="108495" y="38801"/>
                          <a:pt x="110096" y="40490"/>
                        </a:cubicBezTo>
                        <a:cubicBezTo>
                          <a:pt x="111785" y="42091"/>
                          <a:pt x="112763" y="44402"/>
                          <a:pt x="112763" y="46714"/>
                        </a:cubicBezTo>
                        <a:cubicBezTo>
                          <a:pt x="112763" y="49115"/>
                          <a:pt x="111785" y="51337"/>
                          <a:pt x="110096" y="53027"/>
                        </a:cubicBezTo>
                        <a:cubicBezTo>
                          <a:pt x="108495" y="54716"/>
                          <a:pt x="106184" y="55605"/>
                          <a:pt x="103872" y="55605"/>
                        </a:cubicBezTo>
                        <a:cubicBezTo>
                          <a:pt x="101471" y="55605"/>
                          <a:pt x="99249" y="54716"/>
                          <a:pt x="97559" y="53027"/>
                        </a:cubicBezTo>
                        <a:cubicBezTo>
                          <a:pt x="95870" y="51337"/>
                          <a:pt x="94981" y="49115"/>
                          <a:pt x="94981" y="46714"/>
                        </a:cubicBezTo>
                        <a:cubicBezTo>
                          <a:pt x="94981" y="44402"/>
                          <a:pt x="95870" y="42091"/>
                          <a:pt x="97559" y="40490"/>
                        </a:cubicBezTo>
                        <a:cubicBezTo>
                          <a:pt x="99249" y="38801"/>
                          <a:pt x="101471" y="37823"/>
                          <a:pt x="103872" y="37823"/>
                        </a:cubicBezTo>
                        <a:close/>
                        <a:moveTo>
                          <a:pt x="75364" y="37823"/>
                        </a:moveTo>
                        <a:cubicBezTo>
                          <a:pt x="77676" y="37823"/>
                          <a:pt x="79987" y="38801"/>
                          <a:pt x="81588" y="40490"/>
                        </a:cubicBezTo>
                        <a:cubicBezTo>
                          <a:pt x="83277" y="42091"/>
                          <a:pt x="84255" y="44402"/>
                          <a:pt x="84255" y="46714"/>
                        </a:cubicBezTo>
                        <a:cubicBezTo>
                          <a:pt x="84255" y="49115"/>
                          <a:pt x="83277" y="51337"/>
                          <a:pt x="81588" y="53027"/>
                        </a:cubicBezTo>
                        <a:cubicBezTo>
                          <a:pt x="79987" y="54716"/>
                          <a:pt x="77676" y="55605"/>
                          <a:pt x="75364" y="55605"/>
                        </a:cubicBezTo>
                        <a:cubicBezTo>
                          <a:pt x="72963" y="55605"/>
                          <a:pt x="70741" y="54716"/>
                          <a:pt x="69051" y="53027"/>
                        </a:cubicBezTo>
                        <a:cubicBezTo>
                          <a:pt x="67362" y="51337"/>
                          <a:pt x="66473" y="49115"/>
                          <a:pt x="66473" y="46714"/>
                        </a:cubicBezTo>
                        <a:cubicBezTo>
                          <a:pt x="66473" y="44402"/>
                          <a:pt x="67362" y="42091"/>
                          <a:pt x="69051" y="40490"/>
                        </a:cubicBezTo>
                        <a:cubicBezTo>
                          <a:pt x="70741" y="38801"/>
                          <a:pt x="72963" y="37823"/>
                          <a:pt x="75364" y="37823"/>
                        </a:cubicBezTo>
                        <a:close/>
                        <a:moveTo>
                          <a:pt x="46926" y="37823"/>
                        </a:moveTo>
                        <a:cubicBezTo>
                          <a:pt x="49238" y="37823"/>
                          <a:pt x="51549" y="38801"/>
                          <a:pt x="53150" y="40490"/>
                        </a:cubicBezTo>
                        <a:cubicBezTo>
                          <a:pt x="54839" y="42091"/>
                          <a:pt x="55817" y="44402"/>
                          <a:pt x="55817" y="46714"/>
                        </a:cubicBezTo>
                        <a:cubicBezTo>
                          <a:pt x="55817" y="49115"/>
                          <a:pt x="54839" y="51337"/>
                          <a:pt x="53150" y="53027"/>
                        </a:cubicBezTo>
                        <a:cubicBezTo>
                          <a:pt x="51549" y="54716"/>
                          <a:pt x="49238" y="55605"/>
                          <a:pt x="46926" y="55605"/>
                        </a:cubicBezTo>
                        <a:cubicBezTo>
                          <a:pt x="44525" y="55605"/>
                          <a:pt x="42303" y="54716"/>
                          <a:pt x="40613" y="53027"/>
                        </a:cubicBezTo>
                        <a:cubicBezTo>
                          <a:pt x="38924" y="51337"/>
                          <a:pt x="38035" y="49115"/>
                          <a:pt x="38035" y="46714"/>
                        </a:cubicBezTo>
                        <a:cubicBezTo>
                          <a:pt x="38035" y="44402"/>
                          <a:pt x="38924" y="42091"/>
                          <a:pt x="40613" y="40490"/>
                        </a:cubicBezTo>
                        <a:cubicBezTo>
                          <a:pt x="42303" y="38801"/>
                          <a:pt x="44525" y="37823"/>
                          <a:pt x="46926" y="37823"/>
                        </a:cubicBezTo>
                        <a:close/>
                        <a:moveTo>
                          <a:pt x="46904" y="17774"/>
                        </a:moveTo>
                        <a:cubicBezTo>
                          <a:pt x="30884" y="17774"/>
                          <a:pt x="17800" y="30749"/>
                          <a:pt x="17800" y="46746"/>
                        </a:cubicBezTo>
                        <a:lnTo>
                          <a:pt x="17800" y="75806"/>
                        </a:lnTo>
                        <a:lnTo>
                          <a:pt x="588568" y="75806"/>
                        </a:lnTo>
                        <a:lnTo>
                          <a:pt x="588568" y="46746"/>
                        </a:lnTo>
                        <a:cubicBezTo>
                          <a:pt x="588568" y="30749"/>
                          <a:pt x="575573" y="17774"/>
                          <a:pt x="559553" y="17774"/>
                        </a:cubicBezTo>
                        <a:close/>
                        <a:moveTo>
                          <a:pt x="46904" y="0"/>
                        </a:moveTo>
                        <a:lnTo>
                          <a:pt x="559553" y="0"/>
                        </a:lnTo>
                        <a:cubicBezTo>
                          <a:pt x="585364" y="0"/>
                          <a:pt x="606368" y="20973"/>
                          <a:pt x="606368" y="46746"/>
                        </a:cubicBezTo>
                        <a:lnTo>
                          <a:pt x="606368" y="425954"/>
                        </a:lnTo>
                        <a:cubicBezTo>
                          <a:pt x="606368" y="451726"/>
                          <a:pt x="585364" y="472788"/>
                          <a:pt x="559553" y="472788"/>
                        </a:cubicBezTo>
                        <a:lnTo>
                          <a:pt x="46904" y="472788"/>
                        </a:lnTo>
                        <a:cubicBezTo>
                          <a:pt x="21004" y="472788"/>
                          <a:pt x="0" y="451726"/>
                          <a:pt x="0" y="425954"/>
                        </a:cubicBezTo>
                        <a:lnTo>
                          <a:pt x="0" y="46746"/>
                        </a:lnTo>
                        <a:cubicBezTo>
                          <a:pt x="0" y="20973"/>
                          <a:pt x="21004" y="0"/>
                          <a:pt x="46904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7" name="íš1ïḋê">
                  <a:extLst>
                    <a:ext uri="{FF2B5EF4-FFF2-40B4-BE49-F238E27FC236}">
                      <a16:creationId xmlns:a16="http://schemas.microsoft.com/office/drawing/2014/main" xmlns="" id="{0F133064-08A1-442B-BFB2-4EA759AA2D21}"/>
                    </a:ext>
                  </a:extLst>
                </p:cNvPr>
                <p:cNvGrpSpPr/>
                <p:nvPr/>
              </p:nvGrpSpPr>
              <p:grpSpPr>
                <a:xfrm>
                  <a:off x="2401911" y="1895914"/>
                  <a:ext cx="444108" cy="444108"/>
                  <a:chOff x="2895559" y="1478721"/>
                  <a:chExt cx="444108" cy="444108"/>
                </a:xfrm>
              </p:grpSpPr>
              <p:sp>
                <p:nvSpPr>
                  <p:cNvPr id="24" name="ïṣľîḓè">
                    <a:extLst>
                      <a:ext uri="{FF2B5EF4-FFF2-40B4-BE49-F238E27FC236}">
                        <a16:creationId xmlns:a16="http://schemas.microsoft.com/office/drawing/2014/main" xmlns="" id="{29BA515D-E62D-4A97-BBCE-F14A157ABB34}"/>
                      </a:ext>
                    </a:extLst>
                  </p:cNvPr>
                  <p:cNvSpPr/>
                  <p:nvPr/>
                </p:nvSpPr>
                <p:spPr>
                  <a:xfrm>
                    <a:off x="2895559" y="1478721"/>
                    <a:ext cx="444108" cy="444108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iṥḻíḓè">
                    <a:extLst>
                      <a:ext uri="{FF2B5EF4-FFF2-40B4-BE49-F238E27FC236}">
                        <a16:creationId xmlns:a16="http://schemas.microsoft.com/office/drawing/2014/main" xmlns="" id="{769D061A-1975-4403-A388-488793D044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64619" y="1532466"/>
                    <a:ext cx="325507" cy="325015"/>
                  </a:xfrm>
                  <a:custGeom>
                    <a:avLst/>
                    <a:gdLst>
                      <a:gd name="T0" fmla="*/ 6396 w 6827"/>
                      <a:gd name="T1" fmla="*/ 6036 h 6827"/>
                      <a:gd name="T2" fmla="*/ 5665 w 6827"/>
                      <a:gd name="T3" fmla="*/ 3018 h 6827"/>
                      <a:gd name="T4" fmla="*/ 4446 w 6827"/>
                      <a:gd name="T5" fmla="*/ 2332 h 6827"/>
                      <a:gd name="T6" fmla="*/ 4643 w 6827"/>
                      <a:gd name="T7" fmla="*/ 1791 h 6827"/>
                      <a:gd name="T8" fmla="*/ 4491 w 6827"/>
                      <a:gd name="T9" fmla="*/ 314 h 6827"/>
                      <a:gd name="T10" fmla="*/ 2335 w 6827"/>
                      <a:gd name="T11" fmla="*/ 314 h 6827"/>
                      <a:gd name="T12" fmla="*/ 2184 w 6827"/>
                      <a:gd name="T13" fmla="*/ 1791 h 6827"/>
                      <a:gd name="T14" fmla="*/ 2380 w 6827"/>
                      <a:gd name="T15" fmla="*/ 2332 h 6827"/>
                      <a:gd name="T16" fmla="*/ 1161 w 6827"/>
                      <a:gd name="T17" fmla="*/ 3018 h 6827"/>
                      <a:gd name="T18" fmla="*/ 431 w 6827"/>
                      <a:gd name="T19" fmla="*/ 6036 h 6827"/>
                      <a:gd name="T20" fmla="*/ 0 w 6827"/>
                      <a:gd name="T21" fmla="*/ 6278 h 6827"/>
                      <a:gd name="T22" fmla="*/ 242 w 6827"/>
                      <a:gd name="T23" fmla="*/ 6827 h 6827"/>
                      <a:gd name="T24" fmla="*/ 2084 w 6827"/>
                      <a:gd name="T25" fmla="*/ 6585 h 6827"/>
                      <a:gd name="T26" fmla="*/ 2088 w 6827"/>
                      <a:gd name="T27" fmla="*/ 6539 h 6827"/>
                      <a:gd name="T28" fmla="*/ 2587 w 6827"/>
                      <a:gd name="T29" fmla="*/ 6539 h 6827"/>
                      <a:gd name="T30" fmla="*/ 2829 w 6827"/>
                      <a:gd name="T31" fmla="*/ 6827 h 6827"/>
                      <a:gd name="T32" fmla="*/ 4240 w 6827"/>
                      <a:gd name="T33" fmla="*/ 6585 h 6827"/>
                      <a:gd name="T34" fmla="*/ 4563 w 6827"/>
                      <a:gd name="T35" fmla="*/ 6539 h 6827"/>
                      <a:gd name="T36" fmla="*/ 4743 w 6827"/>
                      <a:gd name="T37" fmla="*/ 6585 h 6827"/>
                      <a:gd name="T38" fmla="*/ 6585 w 6827"/>
                      <a:gd name="T39" fmla="*/ 6827 h 6827"/>
                      <a:gd name="T40" fmla="*/ 6827 w 6827"/>
                      <a:gd name="T41" fmla="*/ 6278 h 6827"/>
                      <a:gd name="T42" fmla="*/ 1868 w 6827"/>
                      <a:gd name="T43" fmla="*/ 6585 h 6827"/>
                      <a:gd name="T44" fmla="*/ 1842 w 6827"/>
                      <a:gd name="T45" fmla="*/ 6611 h 6827"/>
                      <a:gd name="T46" fmla="*/ 216 w 6827"/>
                      <a:gd name="T47" fmla="*/ 6585 h 6827"/>
                      <a:gd name="T48" fmla="*/ 242 w 6827"/>
                      <a:gd name="T49" fmla="*/ 6252 h 6827"/>
                      <a:gd name="T50" fmla="*/ 1868 w 6827"/>
                      <a:gd name="T51" fmla="*/ 6278 h 6827"/>
                      <a:gd name="T52" fmla="*/ 2162 w 6827"/>
                      <a:gd name="T53" fmla="*/ 6324 h 6827"/>
                      <a:gd name="T54" fmla="*/ 2084 w 6827"/>
                      <a:gd name="T55" fmla="*/ 6324 h 6827"/>
                      <a:gd name="T56" fmla="*/ 1842 w 6827"/>
                      <a:gd name="T57" fmla="*/ 6036 h 6827"/>
                      <a:gd name="T58" fmla="*/ 647 w 6827"/>
                      <a:gd name="T59" fmla="*/ 3748 h 6827"/>
                      <a:gd name="T60" fmla="*/ 2331 w 6827"/>
                      <a:gd name="T61" fmla="*/ 3234 h 6827"/>
                      <a:gd name="T62" fmla="*/ 2332 w 6827"/>
                      <a:gd name="T63" fmla="*/ 1634 h 6827"/>
                      <a:gd name="T64" fmla="*/ 3413 w 6827"/>
                      <a:gd name="T65" fmla="*/ 216 h 6827"/>
                      <a:gd name="T66" fmla="*/ 4495 w 6827"/>
                      <a:gd name="T67" fmla="*/ 1634 h 6827"/>
                      <a:gd name="T68" fmla="*/ 4268 w 6827"/>
                      <a:gd name="T69" fmla="*/ 3018 h 6827"/>
                      <a:gd name="T70" fmla="*/ 2595 w 6827"/>
                      <a:gd name="T71" fmla="*/ 2347 h 6827"/>
                      <a:gd name="T72" fmla="*/ 4024 w 6827"/>
                      <a:gd name="T73" fmla="*/ 6585 h 6827"/>
                      <a:gd name="T74" fmla="*/ 2829 w 6827"/>
                      <a:gd name="T75" fmla="*/ 6611 h 6827"/>
                      <a:gd name="T76" fmla="*/ 2803 w 6827"/>
                      <a:gd name="T77" fmla="*/ 6432 h 6827"/>
                      <a:gd name="T78" fmla="*/ 2803 w 6827"/>
                      <a:gd name="T79" fmla="*/ 6431 h 6827"/>
                      <a:gd name="T80" fmla="*/ 2829 w 6827"/>
                      <a:gd name="T81" fmla="*/ 6252 h 6827"/>
                      <a:gd name="T82" fmla="*/ 4024 w 6827"/>
                      <a:gd name="T83" fmla="*/ 6278 h 6827"/>
                      <a:gd name="T84" fmla="*/ 4240 w 6827"/>
                      <a:gd name="T85" fmla="*/ 6324 h 6827"/>
                      <a:gd name="T86" fmla="*/ 3998 w 6827"/>
                      <a:gd name="T87" fmla="*/ 6036 h 6827"/>
                      <a:gd name="T88" fmla="*/ 2587 w 6827"/>
                      <a:gd name="T89" fmla="*/ 6278 h 6827"/>
                      <a:gd name="T90" fmla="*/ 2377 w 6827"/>
                      <a:gd name="T91" fmla="*/ 6324 h 6827"/>
                      <a:gd name="T92" fmla="*/ 4280 w 6827"/>
                      <a:gd name="T93" fmla="*/ 3234 h 6827"/>
                      <a:gd name="T94" fmla="*/ 4240 w 6827"/>
                      <a:gd name="T95" fmla="*/ 6324 h 6827"/>
                      <a:gd name="T96" fmla="*/ 6585 w 6827"/>
                      <a:gd name="T97" fmla="*/ 6611 h 6827"/>
                      <a:gd name="T98" fmla="*/ 4958 w 6827"/>
                      <a:gd name="T99" fmla="*/ 6585 h 6827"/>
                      <a:gd name="T100" fmla="*/ 4958 w 6827"/>
                      <a:gd name="T101" fmla="*/ 6431 h 6827"/>
                      <a:gd name="T102" fmla="*/ 4958 w 6827"/>
                      <a:gd name="T103" fmla="*/ 6278 h 6827"/>
                      <a:gd name="T104" fmla="*/ 5256 w 6827"/>
                      <a:gd name="T105" fmla="*/ 6252 h 6827"/>
                      <a:gd name="T106" fmla="*/ 5256 w 6827"/>
                      <a:gd name="T107" fmla="*/ 6036 h 6827"/>
                      <a:gd name="T108" fmla="*/ 4743 w 6827"/>
                      <a:gd name="T109" fmla="*/ 6278 h 6827"/>
                      <a:gd name="T110" fmla="*/ 4665 w 6827"/>
                      <a:gd name="T111" fmla="*/ 6324 h 6827"/>
                      <a:gd name="T112" fmla="*/ 5665 w 6827"/>
                      <a:gd name="T113" fmla="*/ 3234 h 6827"/>
                      <a:gd name="T114" fmla="*/ 6180 w 6827"/>
                      <a:gd name="T115" fmla="*/ 6036 h 6827"/>
                      <a:gd name="T116" fmla="*/ 5624 w 6827"/>
                      <a:gd name="T117" fmla="*/ 6144 h 6827"/>
                      <a:gd name="T118" fmla="*/ 6585 w 6827"/>
                      <a:gd name="T119" fmla="*/ 6252 h 6827"/>
                      <a:gd name="T120" fmla="*/ 6611 w 6827"/>
                      <a:gd name="T121" fmla="*/ 6585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6827" h="6827">
                        <a:moveTo>
                          <a:pt x="6585" y="6036"/>
                        </a:moveTo>
                        <a:lnTo>
                          <a:pt x="6396" y="6036"/>
                        </a:lnTo>
                        <a:lnTo>
                          <a:pt x="6396" y="3748"/>
                        </a:lnTo>
                        <a:cubicBezTo>
                          <a:pt x="6396" y="3346"/>
                          <a:pt x="6068" y="3018"/>
                          <a:pt x="5665" y="3018"/>
                        </a:cubicBezTo>
                        <a:lnTo>
                          <a:pt x="4484" y="3018"/>
                        </a:lnTo>
                        <a:lnTo>
                          <a:pt x="4446" y="2332"/>
                        </a:lnTo>
                        <a:cubicBezTo>
                          <a:pt x="4446" y="2329"/>
                          <a:pt x="4446" y="2327"/>
                          <a:pt x="4446" y="2325"/>
                        </a:cubicBezTo>
                        <a:cubicBezTo>
                          <a:pt x="4421" y="2130"/>
                          <a:pt x="4495" y="1930"/>
                          <a:pt x="4643" y="1791"/>
                        </a:cubicBezTo>
                        <a:cubicBezTo>
                          <a:pt x="4849" y="1596"/>
                          <a:pt x="4958" y="1362"/>
                          <a:pt x="4958" y="1114"/>
                        </a:cubicBezTo>
                        <a:cubicBezTo>
                          <a:pt x="4958" y="809"/>
                          <a:pt x="4792" y="525"/>
                          <a:pt x="4491" y="314"/>
                        </a:cubicBezTo>
                        <a:cubicBezTo>
                          <a:pt x="4202" y="112"/>
                          <a:pt x="3819" y="0"/>
                          <a:pt x="3413" y="0"/>
                        </a:cubicBezTo>
                        <a:cubicBezTo>
                          <a:pt x="3008" y="0"/>
                          <a:pt x="2625" y="112"/>
                          <a:pt x="2335" y="314"/>
                        </a:cubicBezTo>
                        <a:cubicBezTo>
                          <a:pt x="2034" y="525"/>
                          <a:pt x="1868" y="809"/>
                          <a:pt x="1868" y="1114"/>
                        </a:cubicBezTo>
                        <a:cubicBezTo>
                          <a:pt x="1868" y="1362"/>
                          <a:pt x="1978" y="1596"/>
                          <a:pt x="2184" y="1791"/>
                        </a:cubicBezTo>
                        <a:cubicBezTo>
                          <a:pt x="2332" y="1930"/>
                          <a:pt x="2405" y="2130"/>
                          <a:pt x="2381" y="2325"/>
                        </a:cubicBezTo>
                        <a:cubicBezTo>
                          <a:pt x="2381" y="2327"/>
                          <a:pt x="2380" y="2330"/>
                          <a:pt x="2380" y="2332"/>
                        </a:cubicBezTo>
                        <a:lnTo>
                          <a:pt x="2343" y="3018"/>
                        </a:lnTo>
                        <a:lnTo>
                          <a:pt x="1161" y="3018"/>
                        </a:lnTo>
                        <a:cubicBezTo>
                          <a:pt x="759" y="3018"/>
                          <a:pt x="431" y="3346"/>
                          <a:pt x="431" y="3748"/>
                        </a:cubicBezTo>
                        <a:lnTo>
                          <a:pt x="431" y="6036"/>
                        </a:lnTo>
                        <a:lnTo>
                          <a:pt x="242" y="6036"/>
                        </a:lnTo>
                        <a:cubicBezTo>
                          <a:pt x="108" y="6036"/>
                          <a:pt x="0" y="6145"/>
                          <a:pt x="0" y="6278"/>
                        </a:cubicBezTo>
                        <a:lnTo>
                          <a:pt x="0" y="6585"/>
                        </a:lnTo>
                        <a:cubicBezTo>
                          <a:pt x="0" y="6718"/>
                          <a:pt x="108" y="6827"/>
                          <a:pt x="242" y="6827"/>
                        </a:cubicBezTo>
                        <a:lnTo>
                          <a:pt x="1842" y="6827"/>
                        </a:lnTo>
                        <a:cubicBezTo>
                          <a:pt x="1976" y="6827"/>
                          <a:pt x="2084" y="6718"/>
                          <a:pt x="2084" y="6585"/>
                        </a:cubicBezTo>
                        <a:lnTo>
                          <a:pt x="2084" y="6539"/>
                        </a:lnTo>
                        <a:lnTo>
                          <a:pt x="2088" y="6539"/>
                        </a:lnTo>
                        <a:lnTo>
                          <a:pt x="2264" y="6539"/>
                        </a:lnTo>
                        <a:lnTo>
                          <a:pt x="2587" y="6539"/>
                        </a:lnTo>
                        <a:lnTo>
                          <a:pt x="2587" y="6585"/>
                        </a:lnTo>
                        <a:cubicBezTo>
                          <a:pt x="2587" y="6718"/>
                          <a:pt x="2695" y="6827"/>
                          <a:pt x="2829" y="6827"/>
                        </a:cubicBezTo>
                        <a:lnTo>
                          <a:pt x="3998" y="6827"/>
                        </a:lnTo>
                        <a:cubicBezTo>
                          <a:pt x="4131" y="6827"/>
                          <a:pt x="4240" y="6718"/>
                          <a:pt x="4240" y="6585"/>
                        </a:cubicBezTo>
                        <a:lnTo>
                          <a:pt x="4240" y="6539"/>
                        </a:lnTo>
                        <a:lnTo>
                          <a:pt x="4563" y="6539"/>
                        </a:lnTo>
                        <a:lnTo>
                          <a:pt x="4743" y="6539"/>
                        </a:lnTo>
                        <a:lnTo>
                          <a:pt x="4743" y="6585"/>
                        </a:lnTo>
                        <a:cubicBezTo>
                          <a:pt x="4743" y="6718"/>
                          <a:pt x="4851" y="6827"/>
                          <a:pt x="4984" y="6827"/>
                        </a:cubicBezTo>
                        <a:lnTo>
                          <a:pt x="6585" y="6827"/>
                        </a:lnTo>
                        <a:cubicBezTo>
                          <a:pt x="6718" y="6827"/>
                          <a:pt x="6827" y="6718"/>
                          <a:pt x="6827" y="6585"/>
                        </a:cubicBezTo>
                        <a:lnTo>
                          <a:pt x="6827" y="6278"/>
                        </a:lnTo>
                        <a:cubicBezTo>
                          <a:pt x="6827" y="6145"/>
                          <a:pt x="6718" y="6036"/>
                          <a:pt x="6585" y="6036"/>
                        </a:cubicBezTo>
                        <a:close/>
                        <a:moveTo>
                          <a:pt x="1868" y="6585"/>
                        </a:moveTo>
                        <a:lnTo>
                          <a:pt x="1868" y="6585"/>
                        </a:lnTo>
                        <a:cubicBezTo>
                          <a:pt x="1868" y="6599"/>
                          <a:pt x="1857" y="6611"/>
                          <a:pt x="1842" y="6611"/>
                        </a:cubicBezTo>
                        <a:lnTo>
                          <a:pt x="242" y="6611"/>
                        </a:lnTo>
                        <a:cubicBezTo>
                          <a:pt x="227" y="6611"/>
                          <a:pt x="216" y="6599"/>
                          <a:pt x="216" y="6585"/>
                        </a:cubicBezTo>
                        <a:lnTo>
                          <a:pt x="216" y="6278"/>
                        </a:lnTo>
                        <a:cubicBezTo>
                          <a:pt x="216" y="6263"/>
                          <a:pt x="227" y="6252"/>
                          <a:pt x="242" y="6252"/>
                        </a:cubicBezTo>
                        <a:lnTo>
                          <a:pt x="1842" y="6252"/>
                        </a:lnTo>
                        <a:cubicBezTo>
                          <a:pt x="1857" y="6252"/>
                          <a:pt x="1868" y="6263"/>
                          <a:pt x="1868" y="6278"/>
                        </a:cubicBezTo>
                        <a:lnTo>
                          <a:pt x="1868" y="6585"/>
                        </a:lnTo>
                        <a:close/>
                        <a:moveTo>
                          <a:pt x="2162" y="6324"/>
                        </a:moveTo>
                        <a:lnTo>
                          <a:pt x="2088" y="6324"/>
                        </a:lnTo>
                        <a:lnTo>
                          <a:pt x="2084" y="6324"/>
                        </a:lnTo>
                        <a:lnTo>
                          <a:pt x="2084" y="6278"/>
                        </a:lnTo>
                        <a:cubicBezTo>
                          <a:pt x="2084" y="6144"/>
                          <a:pt x="1976" y="6036"/>
                          <a:pt x="1842" y="6036"/>
                        </a:cubicBezTo>
                        <a:lnTo>
                          <a:pt x="647" y="6036"/>
                        </a:lnTo>
                        <a:lnTo>
                          <a:pt x="647" y="3748"/>
                        </a:lnTo>
                        <a:cubicBezTo>
                          <a:pt x="647" y="3464"/>
                          <a:pt x="877" y="3234"/>
                          <a:pt x="1161" y="3234"/>
                        </a:cubicBezTo>
                        <a:lnTo>
                          <a:pt x="2331" y="3234"/>
                        </a:lnTo>
                        <a:lnTo>
                          <a:pt x="2162" y="6324"/>
                        </a:lnTo>
                        <a:close/>
                        <a:moveTo>
                          <a:pt x="2332" y="1634"/>
                        </a:moveTo>
                        <a:cubicBezTo>
                          <a:pt x="2170" y="1481"/>
                          <a:pt x="2084" y="1301"/>
                          <a:pt x="2084" y="1114"/>
                        </a:cubicBezTo>
                        <a:cubicBezTo>
                          <a:pt x="2084" y="619"/>
                          <a:pt x="2680" y="216"/>
                          <a:pt x="3413" y="216"/>
                        </a:cubicBezTo>
                        <a:cubicBezTo>
                          <a:pt x="4146" y="216"/>
                          <a:pt x="4743" y="619"/>
                          <a:pt x="4743" y="1114"/>
                        </a:cubicBezTo>
                        <a:cubicBezTo>
                          <a:pt x="4743" y="1301"/>
                          <a:pt x="4657" y="1481"/>
                          <a:pt x="4495" y="1634"/>
                        </a:cubicBezTo>
                        <a:cubicBezTo>
                          <a:pt x="4298" y="1819"/>
                          <a:pt x="4200" y="2086"/>
                          <a:pt x="4231" y="2347"/>
                        </a:cubicBezTo>
                        <a:lnTo>
                          <a:pt x="4268" y="3018"/>
                        </a:lnTo>
                        <a:lnTo>
                          <a:pt x="2559" y="3018"/>
                        </a:lnTo>
                        <a:lnTo>
                          <a:pt x="2595" y="2347"/>
                        </a:lnTo>
                        <a:cubicBezTo>
                          <a:pt x="2627" y="2086"/>
                          <a:pt x="2528" y="1819"/>
                          <a:pt x="2332" y="1634"/>
                        </a:cubicBezTo>
                        <a:close/>
                        <a:moveTo>
                          <a:pt x="4024" y="6585"/>
                        </a:moveTo>
                        <a:cubicBezTo>
                          <a:pt x="4024" y="6599"/>
                          <a:pt x="4012" y="6611"/>
                          <a:pt x="3998" y="6611"/>
                        </a:cubicBezTo>
                        <a:lnTo>
                          <a:pt x="2829" y="6611"/>
                        </a:lnTo>
                        <a:cubicBezTo>
                          <a:pt x="2814" y="6611"/>
                          <a:pt x="2803" y="6599"/>
                          <a:pt x="2803" y="6585"/>
                        </a:cubicBezTo>
                        <a:lnTo>
                          <a:pt x="2803" y="6432"/>
                        </a:lnTo>
                        <a:lnTo>
                          <a:pt x="2803" y="6431"/>
                        </a:lnTo>
                        <a:lnTo>
                          <a:pt x="2803" y="6431"/>
                        </a:lnTo>
                        <a:lnTo>
                          <a:pt x="2803" y="6278"/>
                        </a:lnTo>
                        <a:cubicBezTo>
                          <a:pt x="2803" y="6263"/>
                          <a:pt x="2814" y="6252"/>
                          <a:pt x="2829" y="6252"/>
                        </a:cubicBezTo>
                        <a:lnTo>
                          <a:pt x="3998" y="6252"/>
                        </a:lnTo>
                        <a:cubicBezTo>
                          <a:pt x="4012" y="6252"/>
                          <a:pt x="4024" y="6263"/>
                          <a:pt x="4024" y="6278"/>
                        </a:cubicBezTo>
                        <a:lnTo>
                          <a:pt x="4024" y="6585"/>
                        </a:lnTo>
                        <a:close/>
                        <a:moveTo>
                          <a:pt x="4240" y="6324"/>
                        </a:moveTo>
                        <a:lnTo>
                          <a:pt x="4240" y="6278"/>
                        </a:lnTo>
                        <a:cubicBezTo>
                          <a:pt x="4240" y="6144"/>
                          <a:pt x="4132" y="6036"/>
                          <a:pt x="3998" y="6036"/>
                        </a:cubicBezTo>
                        <a:lnTo>
                          <a:pt x="2829" y="6036"/>
                        </a:lnTo>
                        <a:cubicBezTo>
                          <a:pt x="2695" y="6036"/>
                          <a:pt x="2587" y="6144"/>
                          <a:pt x="2587" y="6278"/>
                        </a:cubicBezTo>
                        <a:lnTo>
                          <a:pt x="2587" y="6324"/>
                        </a:lnTo>
                        <a:lnTo>
                          <a:pt x="2377" y="6324"/>
                        </a:lnTo>
                        <a:lnTo>
                          <a:pt x="2547" y="3234"/>
                        </a:lnTo>
                        <a:lnTo>
                          <a:pt x="4280" y="3234"/>
                        </a:lnTo>
                        <a:lnTo>
                          <a:pt x="4449" y="6324"/>
                        </a:lnTo>
                        <a:lnTo>
                          <a:pt x="4240" y="6324"/>
                        </a:lnTo>
                        <a:close/>
                        <a:moveTo>
                          <a:pt x="6611" y="6585"/>
                        </a:moveTo>
                        <a:cubicBezTo>
                          <a:pt x="6611" y="6599"/>
                          <a:pt x="6599" y="6611"/>
                          <a:pt x="6585" y="6611"/>
                        </a:cubicBezTo>
                        <a:lnTo>
                          <a:pt x="4984" y="6611"/>
                        </a:lnTo>
                        <a:cubicBezTo>
                          <a:pt x="4970" y="6611"/>
                          <a:pt x="4958" y="6599"/>
                          <a:pt x="4958" y="6585"/>
                        </a:cubicBezTo>
                        <a:lnTo>
                          <a:pt x="4958" y="6432"/>
                        </a:lnTo>
                        <a:lnTo>
                          <a:pt x="4958" y="6431"/>
                        </a:lnTo>
                        <a:lnTo>
                          <a:pt x="4958" y="6431"/>
                        </a:lnTo>
                        <a:lnTo>
                          <a:pt x="4958" y="6278"/>
                        </a:lnTo>
                        <a:cubicBezTo>
                          <a:pt x="4958" y="6263"/>
                          <a:pt x="4970" y="6252"/>
                          <a:pt x="4984" y="6252"/>
                        </a:cubicBezTo>
                        <a:lnTo>
                          <a:pt x="5256" y="6252"/>
                        </a:lnTo>
                        <a:cubicBezTo>
                          <a:pt x="5316" y="6252"/>
                          <a:pt x="5364" y="6204"/>
                          <a:pt x="5364" y="6144"/>
                        </a:cubicBezTo>
                        <a:cubicBezTo>
                          <a:pt x="5364" y="6084"/>
                          <a:pt x="5316" y="6036"/>
                          <a:pt x="5256" y="6036"/>
                        </a:cubicBezTo>
                        <a:lnTo>
                          <a:pt x="4984" y="6036"/>
                        </a:lnTo>
                        <a:cubicBezTo>
                          <a:pt x="4851" y="6036"/>
                          <a:pt x="4743" y="6144"/>
                          <a:pt x="4743" y="6278"/>
                        </a:cubicBezTo>
                        <a:lnTo>
                          <a:pt x="4743" y="6324"/>
                        </a:lnTo>
                        <a:lnTo>
                          <a:pt x="4665" y="6324"/>
                        </a:lnTo>
                        <a:lnTo>
                          <a:pt x="4496" y="3234"/>
                        </a:lnTo>
                        <a:lnTo>
                          <a:pt x="5665" y="3234"/>
                        </a:lnTo>
                        <a:cubicBezTo>
                          <a:pt x="5950" y="3234"/>
                          <a:pt x="6180" y="3464"/>
                          <a:pt x="6180" y="3748"/>
                        </a:cubicBezTo>
                        <a:lnTo>
                          <a:pt x="6180" y="6036"/>
                        </a:lnTo>
                        <a:lnTo>
                          <a:pt x="5731" y="6036"/>
                        </a:lnTo>
                        <a:cubicBezTo>
                          <a:pt x="5672" y="6036"/>
                          <a:pt x="5624" y="6084"/>
                          <a:pt x="5624" y="6144"/>
                        </a:cubicBezTo>
                        <a:cubicBezTo>
                          <a:pt x="5624" y="6204"/>
                          <a:pt x="5672" y="6252"/>
                          <a:pt x="5731" y="6252"/>
                        </a:cubicBezTo>
                        <a:lnTo>
                          <a:pt x="6585" y="6252"/>
                        </a:lnTo>
                        <a:cubicBezTo>
                          <a:pt x="6599" y="6252"/>
                          <a:pt x="6611" y="6263"/>
                          <a:pt x="6611" y="6278"/>
                        </a:cubicBezTo>
                        <a:lnTo>
                          <a:pt x="6611" y="658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bg1"/>
                    </a:solidFill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8" name="íṩľîḑé">
                  <a:extLst>
                    <a:ext uri="{FF2B5EF4-FFF2-40B4-BE49-F238E27FC236}">
                      <a16:creationId xmlns:a16="http://schemas.microsoft.com/office/drawing/2014/main" xmlns="" id="{85205F5E-1E4F-41F9-AF18-A8D4B91E1C88}"/>
                    </a:ext>
                  </a:extLst>
                </p:cNvPr>
                <p:cNvGrpSpPr/>
                <p:nvPr/>
              </p:nvGrpSpPr>
              <p:grpSpPr>
                <a:xfrm>
                  <a:off x="1888546" y="2156746"/>
                  <a:ext cx="444108" cy="444108"/>
                  <a:chOff x="2895559" y="1478721"/>
                  <a:chExt cx="444108" cy="444108"/>
                </a:xfrm>
              </p:grpSpPr>
              <p:sp>
                <p:nvSpPr>
                  <p:cNvPr id="22" name="îŝḷíďe">
                    <a:extLst>
                      <a:ext uri="{FF2B5EF4-FFF2-40B4-BE49-F238E27FC236}">
                        <a16:creationId xmlns:a16="http://schemas.microsoft.com/office/drawing/2014/main" xmlns="" id="{FCABA29E-F724-4FD0-B6CF-8F663AF9B6FD}"/>
                      </a:ext>
                    </a:extLst>
                  </p:cNvPr>
                  <p:cNvSpPr/>
                  <p:nvPr/>
                </p:nvSpPr>
                <p:spPr>
                  <a:xfrm>
                    <a:off x="2895559" y="1478721"/>
                    <a:ext cx="444108" cy="444108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išļîḍe">
                    <a:extLst>
                      <a:ext uri="{FF2B5EF4-FFF2-40B4-BE49-F238E27FC236}">
                        <a16:creationId xmlns:a16="http://schemas.microsoft.com/office/drawing/2014/main" xmlns="" id="{E6090BFA-E571-4D72-9030-D1E7E63FA0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64619" y="1533384"/>
                    <a:ext cx="325507" cy="323180"/>
                  </a:xfrm>
                  <a:custGeom>
                    <a:avLst/>
                    <a:gdLst>
                      <a:gd name="T0" fmla="*/ 5319 w 6878"/>
                      <a:gd name="T1" fmla="*/ 4183 h 6839"/>
                      <a:gd name="T2" fmla="*/ 4884 w 6878"/>
                      <a:gd name="T3" fmla="*/ 3824 h 6839"/>
                      <a:gd name="T4" fmla="*/ 5318 w 6878"/>
                      <a:gd name="T5" fmla="*/ 2217 h 6839"/>
                      <a:gd name="T6" fmla="*/ 6462 w 6878"/>
                      <a:gd name="T7" fmla="*/ 980 h 6839"/>
                      <a:gd name="T8" fmla="*/ 5938 w 6878"/>
                      <a:gd name="T9" fmla="*/ 327 h 6839"/>
                      <a:gd name="T10" fmla="*/ 5457 w 6878"/>
                      <a:gd name="T11" fmla="*/ 1016 h 6839"/>
                      <a:gd name="T12" fmla="*/ 5452 w 6878"/>
                      <a:gd name="T13" fmla="*/ 182 h 6839"/>
                      <a:gd name="T14" fmla="*/ 4816 w 6878"/>
                      <a:gd name="T15" fmla="*/ 249 h 6839"/>
                      <a:gd name="T16" fmla="*/ 3333 w 6878"/>
                      <a:gd name="T17" fmla="*/ 2834 h 6839"/>
                      <a:gd name="T18" fmla="*/ 1455 w 6878"/>
                      <a:gd name="T19" fmla="*/ 601 h 6839"/>
                      <a:gd name="T20" fmla="*/ 50 w 6878"/>
                      <a:gd name="T21" fmla="*/ 388 h 6839"/>
                      <a:gd name="T22" fmla="*/ 698 w 6878"/>
                      <a:gd name="T23" fmla="*/ 1515 h 6839"/>
                      <a:gd name="T24" fmla="*/ 1533 w 6878"/>
                      <a:gd name="T25" fmla="*/ 4634 h 6839"/>
                      <a:gd name="T26" fmla="*/ 389 w 6878"/>
                      <a:gd name="T27" fmla="*/ 5871 h 6839"/>
                      <a:gd name="T28" fmla="*/ 913 w 6878"/>
                      <a:gd name="T29" fmla="*/ 6524 h 6839"/>
                      <a:gd name="T30" fmla="*/ 1389 w 6878"/>
                      <a:gd name="T31" fmla="*/ 5833 h 6839"/>
                      <a:gd name="T32" fmla="*/ 1399 w 6878"/>
                      <a:gd name="T33" fmla="*/ 6668 h 6839"/>
                      <a:gd name="T34" fmla="*/ 1542 w 6878"/>
                      <a:gd name="T35" fmla="*/ 6834 h 6839"/>
                      <a:gd name="T36" fmla="*/ 2690 w 6878"/>
                      <a:gd name="T37" fmla="*/ 4844 h 6839"/>
                      <a:gd name="T38" fmla="*/ 3824 w 6878"/>
                      <a:gd name="T39" fmla="*/ 4884 h 6839"/>
                      <a:gd name="T40" fmla="*/ 4183 w 6878"/>
                      <a:gd name="T41" fmla="*/ 5319 h 6839"/>
                      <a:gd name="T42" fmla="*/ 6217 w 6878"/>
                      <a:gd name="T43" fmla="*/ 6839 h 6839"/>
                      <a:gd name="T44" fmla="*/ 6721 w 6878"/>
                      <a:gd name="T45" fmla="*/ 5934 h 6839"/>
                      <a:gd name="T46" fmla="*/ 4986 w 6878"/>
                      <a:gd name="T47" fmla="*/ 442 h 6839"/>
                      <a:gd name="T48" fmla="*/ 5022 w 6878"/>
                      <a:gd name="T49" fmla="*/ 775 h 6839"/>
                      <a:gd name="T50" fmla="*/ 6111 w 6878"/>
                      <a:gd name="T51" fmla="*/ 635 h 6839"/>
                      <a:gd name="T52" fmla="*/ 5696 w 6878"/>
                      <a:gd name="T53" fmla="*/ 1695 h 6839"/>
                      <a:gd name="T54" fmla="*/ 3515 w 6878"/>
                      <a:gd name="T55" fmla="*/ 3016 h 6839"/>
                      <a:gd name="T56" fmla="*/ 2112 w 6878"/>
                      <a:gd name="T57" fmla="*/ 5773 h 6839"/>
                      <a:gd name="T58" fmla="*/ 1806 w 6878"/>
                      <a:gd name="T59" fmla="*/ 6229 h 6839"/>
                      <a:gd name="T60" fmla="*/ 1081 w 6878"/>
                      <a:gd name="T61" fmla="*/ 5625 h 6839"/>
                      <a:gd name="T62" fmla="*/ 646 w 6878"/>
                      <a:gd name="T63" fmla="*/ 5867 h 6839"/>
                      <a:gd name="T64" fmla="*/ 1715 w 6878"/>
                      <a:gd name="T65" fmla="*/ 4816 h 6839"/>
                      <a:gd name="T66" fmla="*/ 2509 w 6878"/>
                      <a:gd name="T67" fmla="*/ 4662 h 6839"/>
                      <a:gd name="T68" fmla="*/ 1051 w 6878"/>
                      <a:gd name="T69" fmla="*/ 1289 h 6839"/>
                      <a:gd name="T70" fmla="*/ 498 w 6878"/>
                      <a:gd name="T71" fmla="*/ 304 h 6839"/>
                      <a:gd name="T72" fmla="*/ 1282 w 6878"/>
                      <a:gd name="T73" fmla="*/ 1094 h 6839"/>
                      <a:gd name="T74" fmla="*/ 4286 w 6878"/>
                      <a:gd name="T75" fmla="*/ 4422 h 6839"/>
                      <a:gd name="T76" fmla="*/ 4170 w 6878"/>
                      <a:gd name="T77" fmla="*/ 5049 h 6839"/>
                      <a:gd name="T78" fmla="*/ 5049 w 6878"/>
                      <a:gd name="T79" fmla="*/ 4170 h 6839"/>
                      <a:gd name="T80" fmla="*/ 6540 w 6878"/>
                      <a:gd name="T81" fmla="*/ 6319 h 6839"/>
                      <a:gd name="T82" fmla="*/ 4650 w 6878"/>
                      <a:gd name="T83" fmla="*/ 5074 h 6839"/>
                      <a:gd name="T84" fmla="*/ 6540 w 6878"/>
                      <a:gd name="T85" fmla="*/ 6319 h 68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878" h="6839">
                        <a:moveTo>
                          <a:pt x="6721" y="5934"/>
                        </a:moveTo>
                        <a:lnTo>
                          <a:pt x="5224" y="4436"/>
                        </a:lnTo>
                        <a:lnTo>
                          <a:pt x="5319" y="4183"/>
                        </a:lnTo>
                        <a:cubicBezTo>
                          <a:pt x="5336" y="4136"/>
                          <a:pt x="5325" y="4083"/>
                          <a:pt x="5289" y="4047"/>
                        </a:cubicBezTo>
                        <a:lnTo>
                          <a:pt x="5066" y="3824"/>
                        </a:lnTo>
                        <a:cubicBezTo>
                          <a:pt x="5016" y="3774"/>
                          <a:pt x="4934" y="3774"/>
                          <a:pt x="4884" y="3824"/>
                        </a:cubicBezTo>
                        <a:lnTo>
                          <a:pt x="4603" y="4104"/>
                        </a:lnTo>
                        <a:lnTo>
                          <a:pt x="4016" y="3518"/>
                        </a:lnTo>
                        <a:lnTo>
                          <a:pt x="5318" y="2217"/>
                        </a:lnTo>
                        <a:cubicBezTo>
                          <a:pt x="5443" y="2091"/>
                          <a:pt x="5601" y="1996"/>
                          <a:pt x="5775" y="1940"/>
                        </a:cubicBezTo>
                        <a:cubicBezTo>
                          <a:pt x="5923" y="1892"/>
                          <a:pt x="6061" y="1808"/>
                          <a:pt x="6171" y="1697"/>
                        </a:cubicBezTo>
                        <a:cubicBezTo>
                          <a:pt x="6363" y="1506"/>
                          <a:pt x="6466" y="1251"/>
                          <a:pt x="6462" y="980"/>
                        </a:cubicBezTo>
                        <a:cubicBezTo>
                          <a:pt x="6457" y="709"/>
                          <a:pt x="6346" y="458"/>
                          <a:pt x="6148" y="272"/>
                        </a:cubicBezTo>
                        <a:cubicBezTo>
                          <a:pt x="6116" y="241"/>
                          <a:pt x="6070" y="230"/>
                          <a:pt x="6028" y="241"/>
                        </a:cubicBezTo>
                        <a:cubicBezTo>
                          <a:pt x="5985" y="252"/>
                          <a:pt x="5951" y="285"/>
                          <a:pt x="5938" y="327"/>
                        </a:cubicBezTo>
                        <a:lnTo>
                          <a:pt x="5775" y="850"/>
                        </a:lnTo>
                        <a:cubicBezTo>
                          <a:pt x="5754" y="914"/>
                          <a:pt x="5710" y="967"/>
                          <a:pt x="5650" y="999"/>
                        </a:cubicBezTo>
                        <a:cubicBezTo>
                          <a:pt x="5590" y="1030"/>
                          <a:pt x="5522" y="1036"/>
                          <a:pt x="5457" y="1016"/>
                        </a:cubicBezTo>
                        <a:cubicBezTo>
                          <a:pt x="5351" y="983"/>
                          <a:pt x="5279" y="886"/>
                          <a:pt x="5279" y="775"/>
                        </a:cubicBezTo>
                        <a:cubicBezTo>
                          <a:pt x="5279" y="749"/>
                          <a:pt x="5283" y="724"/>
                          <a:pt x="5291" y="699"/>
                        </a:cubicBezTo>
                        <a:lnTo>
                          <a:pt x="5452" y="182"/>
                        </a:lnTo>
                        <a:cubicBezTo>
                          <a:pt x="5465" y="140"/>
                          <a:pt x="5456" y="93"/>
                          <a:pt x="5426" y="60"/>
                        </a:cubicBezTo>
                        <a:cubicBezTo>
                          <a:pt x="5397" y="26"/>
                          <a:pt x="5353" y="10"/>
                          <a:pt x="5309" y="17"/>
                        </a:cubicBezTo>
                        <a:cubicBezTo>
                          <a:pt x="5125" y="47"/>
                          <a:pt x="4954" y="127"/>
                          <a:pt x="4816" y="249"/>
                        </a:cubicBezTo>
                        <a:cubicBezTo>
                          <a:pt x="4572" y="464"/>
                          <a:pt x="4448" y="784"/>
                          <a:pt x="4484" y="1106"/>
                        </a:cubicBezTo>
                        <a:cubicBezTo>
                          <a:pt x="4521" y="1436"/>
                          <a:pt x="4403" y="1765"/>
                          <a:pt x="4161" y="2007"/>
                        </a:cubicBezTo>
                        <a:lnTo>
                          <a:pt x="3333" y="2834"/>
                        </a:lnTo>
                        <a:lnTo>
                          <a:pt x="1547" y="1048"/>
                        </a:lnTo>
                        <a:lnTo>
                          <a:pt x="1515" y="698"/>
                        </a:lnTo>
                        <a:cubicBezTo>
                          <a:pt x="1511" y="658"/>
                          <a:pt x="1489" y="622"/>
                          <a:pt x="1455" y="601"/>
                        </a:cubicBezTo>
                        <a:lnTo>
                          <a:pt x="547" y="32"/>
                        </a:lnTo>
                        <a:cubicBezTo>
                          <a:pt x="497" y="0"/>
                          <a:pt x="430" y="7"/>
                          <a:pt x="388" y="50"/>
                        </a:cubicBezTo>
                        <a:lnTo>
                          <a:pt x="50" y="388"/>
                        </a:lnTo>
                        <a:cubicBezTo>
                          <a:pt x="7" y="431"/>
                          <a:pt x="0" y="497"/>
                          <a:pt x="32" y="547"/>
                        </a:cubicBezTo>
                        <a:lnTo>
                          <a:pt x="601" y="1455"/>
                        </a:lnTo>
                        <a:cubicBezTo>
                          <a:pt x="622" y="1489"/>
                          <a:pt x="658" y="1511"/>
                          <a:pt x="698" y="1515"/>
                        </a:cubicBezTo>
                        <a:lnTo>
                          <a:pt x="1048" y="1547"/>
                        </a:lnTo>
                        <a:lnTo>
                          <a:pt x="2835" y="3333"/>
                        </a:lnTo>
                        <a:lnTo>
                          <a:pt x="1533" y="4634"/>
                        </a:lnTo>
                        <a:cubicBezTo>
                          <a:pt x="1408" y="4759"/>
                          <a:pt x="1250" y="4855"/>
                          <a:pt x="1076" y="4911"/>
                        </a:cubicBezTo>
                        <a:cubicBezTo>
                          <a:pt x="925" y="4960"/>
                          <a:pt x="792" y="5041"/>
                          <a:pt x="680" y="5154"/>
                        </a:cubicBezTo>
                        <a:cubicBezTo>
                          <a:pt x="488" y="5345"/>
                          <a:pt x="385" y="5600"/>
                          <a:pt x="389" y="5871"/>
                        </a:cubicBezTo>
                        <a:cubicBezTo>
                          <a:pt x="393" y="6142"/>
                          <a:pt x="505" y="6393"/>
                          <a:pt x="703" y="6579"/>
                        </a:cubicBezTo>
                        <a:cubicBezTo>
                          <a:pt x="735" y="6609"/>
                          <a:pt x="781" y="6621"/>
                          <a:pt x="823" y="6610"/>
                        </a:cubicBezTo>
                        <a:cubicBezTo>
                          <a:pt x="866" y="6598"/>
                          <a:pt x="900" y="6566"/>
                          <a:pt x="913" y="6524"/>
                        </a:cubicBezTo>
                        <a:lnTo>
                          <a:pt x="1077" y="6001"/>
                        </a:lnTo>
                        <a:cubicBezTo>
                          <a:pt x="1097" y="5937"/>
                          <a:pt x="1141" y="5884"/>
                          <a:pt x="1201" y="5852"/>
                        </a:cubicBezTo>
                        <a:cubicBezTo>
                          <a:pt x="1259" y="5822"/>
                          <a:pt x="1326" y="5815"/>
                          <a:pt x="1389" y="5833"/>
                        </a:cubicBezTo>
                        <a:cubicBezTo>
                          <a:pt x="1390" y="5834"/>
                          <a:pt x="1392" y="5834"/>
                          <a:pt x="1394" y="5835"/>
                        </a:cubicBezTo>
                        <a:cubicBezTo>
                          <a:pt x="1527" y="5876"/>
                          <a:pt x="1602" y="6019"/>
                          <a:pt x="1560" y="6152"/>
                        </a:cubicBezTo>
                        <a:lnTo>
                          <a:pt x="1399" y="6668"/>
                        </a:lnTo>
                        <a:cubicBezTo>
                          <a:pt x="1386" y="6711"/>
                          <a:pt x="1395" y="6757"/>
                          <a:pt x="1425" y="6791"/>
                        </a:cubicBezTo>
                        <a:cubicBezTo>
                          <a:pt x="1449" y="6819"/>
                          <a:pt x="1485" y="6835"/>
                          <a:pt x="1522" y="6835"/>
                        </a:cubicBezTo>
                        <a:cubicBezTo>
                          <a:pt x="1529" y="6835"/>
                          <a:pt x="1535" y="6835"/>
                          <a:pt x="1542" y="6834"/>
                        </a:cubicBezTo>
                        <a:cubicBezTo>
                          <a:pt x="1726" y="6804"/>
                          <a:pt x="1896" y="6724"/>
                          <a:pt x="2035" y="6602"/>
                        </a:cubicBezTo>
                        <a:cubicBezTo>
                          <a:pt x="2279" y="6387"/>
                          <a:pt x="2403" y="6067"/>
                          <a:pt x="2367" y="5745"/>
                        </a:cubicBezTo>
                        <a:cubicBezTo>
                          <a:pt x="2330" y="5414"/>
                          <a:pt x="2448" y="5086"/>
                          <a:pt x="2690" y="4844"/>
                        </a:cubicBezTo>
                        <a:lnTo>
                          <a:pt x="3518" y="4017"/>
                        </a:lnTo>
                        <a:lnTo>
                          <a:pt x="4104" y="4603"/>
                        </a:lnTo>
                        <a:lnTo>
                          <a:pt x="3824" y="4884"/>
                        </a:lnTo>
                        <a:cubicBezTo>
                          <a:pt x="3774" y="4934"/>
                          <a:pt x="3774" y="5016"/>
                          <a:pt x="3824" y="5066"/>
                        </a:cubicBezTo>
                        <a:lnTo>
                          <a:pt x="4047" y="5289"/>
                        </a:lnTo>
                        <a:cubicBezTo>
                          <a:pt x="4083" y="5325"/>
                          <a:pt x="4136" y="5336"/>
                          <a:pt x="4183" y="5319"/>
                        </a:cubicBezTo>
                        <a:lnTo>
                          <a:pt x="4436" y="5224"/>
                        </a:lnTo>
                        <a:lnTo>
                          <a:pt x="5934" y="6721"/>
                        </a:lnTo>
                        <a:cubicBezTo>
                          <a:pt x="6012" y="6800"/>
                          <a:pt x="6115" y="6839"/>
                          <a:pt x="6217" y="6839"/>
                        </a:cubicBezTo>
                        <a:cubicBezTo>
                          <a:pt x="6320" y="6839"/>
                          <a:pt x="6423" y="6800"/>
                          <a:pt x="6501" y="6721"/>
                        </a:cubicBezTo>
                        <a:lnTo>
                          <a:pt x="6721" y="6501"/>
                        </a:lnTo>
                        <a:cubicBezTo>
                          <a:pt x="6878" y="6345"/>
                          <a:pt x="6878" y="6090"/>
                          <a:pt x="6721" y="5934"/>
                        </a:cubicBezTo>
                        <a:close/>
                        <a:moveTo>
                          <a:pt x="4342" y="2189"/>
                        </a:moveTo>
                        <a:cubicBezTo>
                          <a:pt x="4640" y="1891"/>
                          <a:pt x="4785" y="1486"/>
                          <a:pt x="4739" y="1077"/>
                        </a:cubicBezTo>
                        <a:cubicBezTo>
                          <a:pt x="4713" y="839"/>
                          <a:pt x="4805" y="601"/>
                          <a:pt x="4986" y="442"/>
                        </a:cubicBezTo>
                        <a:cubicBezTo>
                          <a:pt x="5031" y="403"/>
                          <a:pt x="5080" y="369"/>
                          <a:pt x="5133" y="342"/>
                        </a:cubicBezTo>
                        <a:lnTo>
                          <a:pt x="5046" y="622"/>
                        </a:lnTo>
                        <a:cubicBezTo>
                          <a:pt x="5030" y="672"/>
                          <a:pt x="5022" y="723"/>
                          <a:pt x="5022" y="775"/>
                        </a:cubicBezTo>
                        <a:cubicBezTo>
                          <a:pt x="5022" y="999"/>
                          <a:pt x="5166" y="1195"/>
                          <a:pt x="5381" y="1262"/>
                        </a:cubicBezTo>
                        <a:cubicBezTo>
                          <a:pt x="5649" y="1345"/>
                          <a:pt x="5936" y="1195"/>
                          <a:pt x="6020" y="926"/>
                        </a:cubicBezTo>
                        <a:lnTo>
                          <a:pt x="6111" y="635"/>
                        </a:lnTo>
                        <a:cubicBezTo>
                          <a:pt x="6170" y="740"/>
                          <a:pt x="6203" y="859"/>
                          <a:pt x="6205" y="984"/>
                        </a:cubicBezTo>
                        <a:cubicBezTo>
                          <a:pt x="6208" y="1185"/>
                          <a:pt x="6131" y="1373"/>
                          <a:pt x="5990" y="1515"/>
                        </a:cubicBezTo>
                        <a:cubicBezTo>
                          <a:pt x="5906" y="1598"/>
                          <a:pt x="5808" y="1659"/>
                          <a:pt x="5696" y="1695"/>
                        </a:cubicBezTo>
                        <a:cubicBezTo>
                          <a:pt x="5483" y="1763"/>
                          <a:pt x="5289" y="1881"/>
                          <a:pt x="5136" y="2035"/>
                        </a:cubicBezTo>
                        <a:lnTo>
                          <a:pt x="3835" y="3336"/>
                        </a:lnTo>
                        <a:lnTo>
                          <a:pt x="3515" y="3016"/>
                        </a:lnTo>
                        <a:lnTo>
                          <a:pt x="4342" y="2189"/>
                        </a:lnTo>
                        <a:close/>
                        <a:moveTo>
                          <a:pt x="2509" y="4662"/>
                        </a:moveTo>
                        <a:cubicBezTo>
                          <a:pt x="2211" y="4960"/>
                          <a:pt x="2066" y="5365"/>
                          <a:pt x="2112" y="5773"/>
                        </a:cubicBezTo>
                        <a:cubicBezTo>
                          <a:pt x="2138" y="6012"/>
                          <a:pt x="2046" y="6250"/>
                          <a:pt x="1866" y="6409"/>
                        </a:cubicBezTo>
                        <a:cubicBezTo>
                          <a:pt x="1821" y="6448"/>
                          <a:pt x="1771" y="6482"/>
                          <a:pt x="1718" y="6509"/>
                        </a:cubicBezTo>
                        <a:lnTo>
                          <a:pt x="1806" y="6229"/>
                        </a:lnTo>
                        <a:cubicBezTo>
                          <a:pt x="1888" y="5962"/>
                          <a:pt x="1741" y="5678"/>
                          <a:pt x="1477" y="5592"/>
                        </a:cubicBezTo>
                        <a:cubicBezTo>
                          <a:pt x="1475" y="5591"/>
                          <a:pt x="1473" y="5590"/>
                          <a:pt x="1470" y="5589"/>
                        </a:cubicBezTo>
                        <a:cubicBezTo>
                          <a:pt x="1340" y="5549"/>
                          <a:pt x="1202" y="5561"/>
                          <a:pt x="1081" y="5625"/>
                        </a:cubicBezTo>
                        <a:cubicBezTo>
                          <a:pt x="960" y="5688"/>
                          <a:pt x="872" y="5794"/>
                          <a:pt x="831" y="5925"/>
                        </a:cubicBezTo>
                        <a:lnTo>
                          <a:pt x="740" y="6216"/>
                        </a:lnTo>
                        <a:cubicBezTo>
                          <a:pt x="681" y="6110"/>
                          <a:pt x="648" y="5991"/>
                          <a:pt x="646" y="5867"/>
                        </a:cubicBezTo>
                        <a:cubicBezTo>
                          <a:pt x="643" y="5666"/>
                          <a:pt x="719" y="5478"/>
                          <a:pt x="861" y="5336"/>
                        </a:cubicBezTo>
                        <a:cubicBezTo>
                          <a:pt x="945" y="5252"/>
                          <a:pt x="1043" y="5192"/>
                          <a:pt x="1155" y="5156"/>
                        </a:cubicBezTo>
                        <a:cubicBezTo>
                          <a:pt x="1368" y="5087"/>
                          <a:pt x="1562" y="4970"/>
                          <a:pt x="1715" y="4816"/>
                        </a:cubicBezTo>
                        <a:lnTo>
                          <a:pt x="3016" y="3515"/>
                        </a:lnTo>
                        <a:lnTo>
                          <a:pt x="3336" y="3835"/>
                        </a:lnTo>
                        <a:lnTo>
                          <a:pt x="2509" y="4662"/>
                        </a:lnTo>
                        <a:close/>
                        <a:moveTo>
                          <a:pt x="1184" y="1320"/>
                        </a:moveTo>
                        <a:cubicBezTo>
                          <a:pt x="1159" y="1295"/>
                          <a:pt x="1126" y="1282"/>
                          <a:pt x="1094" y="1282"/>
                        </a:cubicBezTo>
                        <a:cubicBezTo>
                          <a:pt x="1079" y="1282"/>
                          <a:pt x="1065" y="1284"/>
                          <a:pt x="1051" y="1289"/>
                        </a:cubicBezTo>
                        <a:lnTo>
                          <a:pt x="785" y="1265"/>
                        </a:lnTo>
                        <a:lnTo>
                          <a:pt x="304" y="497"/>
                        </a:lnTo>
                        <a:lnTo>
                          <a:pt x="498" y="304"/>
                        </a:lnTo>
                        <a:lnTo>
                          <a:pt x="1265" y="785"/>
                        </a:lnTo>
                        <a:lnTo>
                          <a:pt x="1289" y="1051"/>
                        </a:lnTo>
                        <a:cubicBezTo>
                          <a:pt x="1285" y="1065"/>
                          <a:pt x="1282" y="1079"/>
                          <a:pt x="1282" y="1094"/>
                        </a:cubicBezTo>
                        <a:cubicBezTo>
                          <a:pt x="1282" y="1128"/>
                          <a:pt x="1296" y="1160"/>
                          <a:pt x="1320" y="1184"/>
                        </a:cubicBezTo>
                        <a:lnTo>
                          <a:pt x="4422" y="4286"/>
                        </a:lnTo>
                        <a:lnTo>
                          <a:pt x="4286" y="4422"/>
                        </a:lnTo>
                        <a:lnTo>
                          <a:pt x="1184" y="1320"/>
                        </a:lnTo>
                        <a:close/>
                        <a:moveTo>
                          <a:pt x="4397" y="4964"/>
                        </a:moveTo>
                        <a:lnTo>
                          <a:pt x="4170" y="5049"/>
                        </a:lnTo>
                        <a:lnTo>
                          <a:pt x="4096" y="4975"/>
                        </a:lnTo>
                        <a:lnTo>
                          <a:pt x="4975" y="4096"/>
                        </a:lnTo>
                        <a:lnTo>
                          <a:pt x="5049" y="4170"/>
                        </a:lnTo>
                        <a:lnTo>
                          <a:pt x="4964" y="4397"/>
                        </a:lnTo>
                        <a:lnTo>
                          <a:pt x="4397" y="4964"/>
                        </a:lnTo>
                        <a:close/>
                        <a:moveTo>
                          <a:pt x="6540" y="6319"/>
                        </a:moveTo>
                        <a:lnTo>
                          <a:pt x="6319" y="6540"/>
                        </a:lnTo>
                        <a:cubicBezTo>
                          <a:pt x="6263" y="6596"/>
                          <a:pt x="6172" y="6596"/>
                          <a:pt x="6115" y="6540"/>
                        </a:cubicBezTo>
                        <a:lnTo>
                          <a:pt x="4650" y="5074"/>
                        </a:lnTo>
                        <a:lnTo>
                          <a:pt x="5074" y="4650"/>
                        </a:lnTo>
                        <a:lnTo>
                          <a:pt x="6540" y="6115"/>
                        </a:lnTo>
                        <a:cubicBezTo>
                          <a:pt x="6596" y="6172"/>
                          <a:pt x="6596" y="6263"/>
                          <a:pt x="6540" y="631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9" name="iṩ1ïḑe">
                  <a:extLst>
                    <a:ext uri="{FF2B5EF4-FFF2-40B4-BE49-F238E27FC236}">
                      <a16:creationId xmlns:a16="http://schemas.microsoft.com/office/drawing/2014/main" xmlns="" id="{6657C54C-91B8-4269-B518-93F2B84D417C}"/>
                    </a:ext>
                  </a:extLst>
                </p:cNvPr>
                <p:cNvGrpSpPr/>
                <p:nvPr/>
              </p:nvGrpSpPr>
              <p:grpSpPr>
                <a:xfrm>
                  <a:off x="3872219" y="2156154"/>
                  <a:ext cx="444108" cy="444108"/>
                  <a:chOff x="2895559" y="1478721"/>
                  <a:chExt cx="444108" cy="444108"/>
                </a:xfrm>
              </p:grpSpPr>
              <p:sp>
                <p:nvSpPr>
                  <p:cNvPr id="20" name="iṥľiḋé">
                    <a:extLst>
                      <a:ext uri="{FF2B5EF4-FFF2-40B4-BE49-F238E27FC236}">
                        <a16:creationId xmlns:a16="http://schemas.microsoft.com/office/drawing/2014/main" xmlns="" id="{1A1D5010-1B78-4043-A6F6-67694B5F8BFD}"/>
                      </a:ext>
                    </a:extLst>
                  </p:cNvPr>
                  <p:cNvSpPr/>
                  <p:nvPr/>
                </p:nvSpPr>
                <p:spPr>
                  <a:xfrm>
                    <a:off x="2895559" y="1478721"/>
                    <a:ext cx="444108" cy="444108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1" name="íṡḷiḓé">
                    <a:extLst>
                      <a:ext uri="{FF2B5EF4-FFF2-40B4-BE49-F238E27FC236}">
                        <a16:creationId xmlns:a16="http://schemas.microsoft.com/office/drawing/2014/main" xmlns="" id="{71FFF45D-A584-45A3-BEF2-F1E9E8E9FB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64620" y="1550149"/>
                    <a:ext cx="325507" cy="289651"/>
                  </a:xfrm>
                  <a:custGeom>
                    <a:avLst/>
                    <a:gdLst>
                      <a:gd name="T0" fmla="*/ 6317 w 6996"/>
                      <a:gd name="T1" fmla="*/ 509 h 6235"/>
                      <a:gd name="T2" fmla="*/ 5086 w 6996"/>
                      <a:gd name="T3" fmla="*/ 0 h 6235"/>
                      <a:gd name="T4" fmla="*/ 3854 w 6996"/>
                      <a:gd name="T5" fmla="*/ 509 h 6235"/>
                      <a:gd name="T6" fmla="*/ 387 w 6996"/>
                      <a:gd name="T7" fmla="*/ 3976 h 6235"/>
                      <a:gd name="T8" fmla="*/ 0 w 6996"/>
                      <a:gd name="T9" fmla="*/ 4912 h 6235"/>
                      <a:gd name="T10" fmla="*/ 387 w 6996"/>
                      <a:gd name="T11" fmla="*/ 5848 h 6235"/>
                      <a:gd name="T12" fmla="*/ 1323 w 6996"/>
                      <a:gd name="T13" fmla="*/ 6235 h 6235"/>
                      <a:gd name="T14" fmla="*/ 2259 w 6996"/>
                      <a:gd name="T15" fmla="*/ 5848 h 6235"/>
                      <a:gd name="T16" fmla="*/ 5234 w 6996"/>
                      <a:gd name="T17" fmla="*/ 2873 h 6235"/>
                      <a:gd name="T18" fmla="*/ 5499 w 6996"/>
                      <a:gd name="T19" fmla="*/ 2233 h 6235"/>
                      <a:gd name="T20" fmla="*/ 5234 w 6996"/>
                      <a:gd name="T21" fmla="*/ 1593 h 6235"/>
                      <a:gd name="T22" fmla="*/ 4593 w 6996"/>
                      <a:gd name="T23" fmla="*/ 1327 h 6235"/>
                      <a:gd name="T24" fmla="*/ 3953 w 6996"/>
                      <a:gd name="T25" fmla="*/ 1593 h 6235"/>
                      <a:gd name="T26" fmla="*/ 1304 w 6996"/>
                      <a:gd name="T27" fmla="*/ 4242 h 6235"/>
                      <a:gd name="T28" fmla="*/ 1599 w 6996"/>
                      <a:gd name="T29" fmla="*/ 4537 h 6235"/>
                      <a:gd name="T30" fmla="*/ 4248 w 6996"/>
                      <a:gd name="T31" fmla="*/ 1888 h 6235"/>
                      <a:gd name="T32" fmla="*/ 4593 w 6996"/>
                      <a:gd name="T33" fmla="*/ 1745 h 6235"/>
                      <a:gd name="T34" fmla="*/ 4938 w 6996"/>
                      <a:gd name="T35" fmla="*/ 1888 h 6235"/>
                      <a:gd name="T36" fmla="*/ 5081 w 6996"/>
                      <a:gd name="T37" fmla="*/ 2233 h 6235"/>
                      <a:gd name="T38" fmla="*/ 4938 w 6996"/>
                      <a:gd name="T39" fmla="*/ 2578 h 6235"/>
                      <a:gd name="T40" fmla="*/ 1963 w 6996"/>
                      <a:gd name="T41" fmla="*/ 5552 h 6235"/>
                      <a:gd name="T42" fmla="*/ 1323 w 6996"/>
                      <a:gd name="T43" fmla="*/ 5817 h 6235"/>
                      <a:gd name="T44" fmla="*/ 683 w 6996"/>
                      <a:gd name="T45" fmla="*/ 5552 h 6235"/>
                      <a:gd name="T46" fmla="*/ 418 w 6996"/>
                      <a:gd name="T47" fmla="*/ 4912 h 6235"/>
                      <a:gd name="T48" fmla="*/ 683 w 6996"/>
                      <a:gd name="T49" fmla="*/ 4272 h 6235"/>
                      <a:gd name="T50" fmla="*/ 4150 w 6996"/>
                      <a:gd name="T51" fmla="*/ 804 h 6235"/>
                      <a:gd name="T52" fmla="*/ 5086 w 6996"/>
                      <a:gd name="T53" fmla="*/ 418 h 6235"/>
                      <a:gd name="T54" fmla="*/ 6022 w 6996"/>
                      <a:gd name="T55" fmla="*/ 804 h 6235"/>
                      <a:gd name="T56" fmla="*/ 6022 w 6996"/>
                      <a:gd name="T57" fmla="*/ 2676 h 6235"/>
                      <a:gd name="T58" fmla="*/ 2880 w 6996"/>
                      <a:gd name="T59" fmla="*/ 5818 h 6235"/>
                      <a:gd name="T60" fmla="*/ 3176 w 6996"/>
                      <a:gd name="T61" fmla="*/ 6114 h 6235"/>
                      <a:gd name="T62" fmla="*/ 6317 w 6996"/>
                      <a:gd name="T63" fmla="*/ 2972 h 6235"/>
                      <a:gd name="T64" fmla="*/ 6317 w 6996"/>
                      <a:gd name="T65" fmla="*/ 509 h 6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6996" h="6235">
                        <a:moveTo>
                          <a:pt x="6317" y="509"/>
                        </a:moveTo>
                        <a:cubicBezTo>
                          <a:pt x="5989" y="180"/>
                          <a:pt x="5552" y="0"/>
                          <a:pt x="5086" y="0"/>
                        </a:cubicBezTo>
                        <a:cubicBezTo>
                          <a:pt x="4620" y="0"/>
                          <a:pt x="4183" y="180"/>
                          <a:pt x="3854" y="509"/>
                        </a:cubicBezTo>
                        <a:lnTo>
                          <a:pt x="387" y="3976"/>
                        </a:lnTo>
                        <a:cubicBezTo>
                          <a:pt x="138" y="4226"/>
                          <a:pt x="0" y="4558"/>
                          <a:pt x="0" y="4912"/>
                        </a:cubicBezTo>
                        <a:cubicBezTo>
                          <a:pt x="0" y="5266"/>
                          <a:pt x="138" y="5598"/>
                          <a:pt x="387" y="5848"/>
                        </a:cubicBezTo>
                        <a:cubicBezTo>
                          <a:pt x="637" y="6098"/>
                          <a:pt x="969" y="6235"/>
                          <a:pt x="1323" y="6235"/>
                        </a:cubicBezTo>
                        <a:cubicBezTo>
                          <a:pt x="1677" y="6235"/>
                          <a:pt x="2009" y="6098"/>
                          <a:pt x="2259" y="5848"/>
                        </a:cubicBezTo>
                        <a:lnTo>
                          <a:pt x="5234" y="2873"/>
                        </a:lnTo>
                        <a:cubicBezTo>
                          <a:pt x="5405" y="2702"/>
                          <a:pt x="5499" y="2475"/>
                          <a:pt x="5499" y="2233"/>
                        </a:cubicBezTo>
                        <a:cubicBezTo>
                          <a:pt x="5499" y="1991"/>
                          <a:pt x="5405" y="1764"/>
                          <a:pt x="5234" y="1593"/>
                        </a:cubicBezTo>
                        <a:cubicBezTo>
                          <a:pt x="5063" y="1422"/>
                          <a:pt x="4835" y="1327"/>
                          <a:pt x="4593" y="1327"/>
                        </a:cubicBezTo>
                        <a:cubicBezTo>
                          <a:pt x="4351" y="1327"/>
                          <a:pt x="4124" y="1422"/>
                          <a:pt x="3953" y="1593"/>
                        </a:cubicBezTo>
                        <a:lnTo>
                          <a:pt x="1304" y="4242"/>
                        </a:lnTo>
                        <a:lnTo>
                          <a:pt x="1599" y="4537"/>
                        </a:lnTo>
                        <a:lnTo>
                          <a:pt x="4248" y="1888"/>
                        </a:lnTo>
                        <a:cubicBezTo>
                          <a:pt x="4341" y="1796"/>
                          <a:pt x="4463" y="1745"/>
                          <a:pt x="4593" y="1745"/>
                        </a:cubicBezTo>
                        <a:cubicBezTo>
                          <a:pt x="4724" y="1745"/>
                          <a:pt x="4846" y="1796"/>
                          <a:pt x="4938" y="1888"/>
                        </a:cubicBezTo>
                        <a:cubicBezTo>
                          <a:pt x="5030" y="1980"/>
                          <a:pt x="5081" y="2103"/>
                          <a:pt x="5081" y="2233"/>
                        </a:cubicBezTo>
                        <a:cubicBezTo>
                          <a:pt x="5081" y="2363"/>
                          <a:pt x="5030" y="2486"/>
                          <a:pt x="4938" y="2578"/>
                        </a:cubicBezTo>
                        <a:lnTo>
                          <a:pt x="1963" y="5552"/>
                        </a:lnTo>
                        <a:cubicBezTo>
                          <a:pt x="1793" y="5723"/>
                          <a:pt x="1565" y="5817"/>
                          <a:pt x="1323" y="5817"/>
                        </a:cubicBezTo>
                        <a:cubicBezTo>
                          <a:pt x="1081" y="5817"/>
                          <a:pt x="853" y="5723"/>
                          <a:pt x="683" y="5552"/>
                        </a:cubicBezTo>
                        <a:cubicBezTo>
                          <a:pt x="512" y="5382"/>
                          <a:pt x="418" y="5154"/>
                          <a:pt x="418" y="4912"/>
                        </a:cubicBezTo>
                        <a:cubicBezTo>
                          <a:pt x="418" y="4670"/>
                          <a:pt x="512" y="4442"/>
                          <a:pt x="683" y="4272"/>
                        </a:cubicBezTo>
                        <a:lnTo>
                          <a:pt x="4150" y="804"/>
                        </a:lnTo>
                        <a:cubicBezTo>
                          <a:pt x="4399" y="555"/>
                          <a:pt x="4732" y="418"/>
                          <a:pt x="5086" y="418"/>
                        </a:cubicBezTo>
                        <a:cubicBezTo>
                          <a:pt x="5440" y="418"/>
                          <a:pt x="5772" y="555"/>
                          <a:pt x="6022" y="804"/>
                        </a:cubicBezTo>
                        <a:cubicBezTo>
                          <a:pt x="6538" y="1321"/>
                          <a:pt x="6538" y="2160"/>
                          <a:pt x="6022" y="2676"/>
                        </a:cubicBezTo>
                        <a:lnTo>
                          <a:pt x="2880" y="5818"/>
                        </a:lnTo>
                        <a:lnTo>
                          <a:pt x="3176" y="6114"/>
                        </a:lnTo>
                        <a:lnTo>
                          <a:pt x="6317" y="2972"/>
                        </a:lnTo>
                        <a:cubicBezTo>
                          <a:pt x="6996" y="2293"/>
                          <a:pt x="6996" y="1188"/>
                          <a:pt x="6317" y="50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45904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e387484c-6468-4da9-bc90-b5ff7f6736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485088-4BB9-4C2B-A157-4E8ED2DC1F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79000"/>
            <a:ext cx="10833210" cy="4207388"/>
            <a:chOff x="687279" y="1179000"/>
            <a:chExt cx="10833210" cy="4207388"/>
          </a:xfrm>
        </p:grpSpPr>
        <p:grpSp>
          <p:nvGrpSpPr>
            <p:cNvPr id="6" name="îṣľîḓe">
              <a:extLst>
                <a:ext uri="{FF2B5EF4-FFF2-40B4-BE49-F238E27FC236}">
                  <a16:creationId xmlns:a16="http://schemas.microsoft.com/office/drawing/2014/main" xmlns="" id="{DF3F5666-79A3-49F3-9E03-C9660E9C6F8D}"/>
                </a:ext>
              </a:extLst>
            </p:cNvPr>
            <p:cNvGrpSpPr/>
            <p:nvPr/>
          </p:nvGrpSpPr>
          <p:grpSpPr>
            <a:xfrm>
              <a:off x="5116513" y="1471613"/>
              <a:ext cx="2106676" cy="3914775"/>
              <a:chOff x="5116513" y="1471613"/>
              <a:chExt cx="2106676" cy="3914775"/>
            </a:xfrm>
          </p:grpSpPr>
          <p:sp>
            <p:nvSpPr>
              <p:cNvPr id="14" name="iṧlíḍè">
                <a:extLst>
                  <a:ext uri="{FF2B5EF4-FFF2-40B4-BE49-F238E27FC236}">
                    <a16:creationId xmlns:a16="http://schemas.microsoft.com/office/drawing/2014/main" xmlns="" id="{B94E958C-0D81-4DAF-9B4D-D8FB8FEE2EA0}"/>
                  </a:ext>
                </a:extLst>
              </p:cNvPr>
              <p:cNvSpPr/>
              <p:nvPr/>
            </p:nvSpPr>
            <p:spPr bwMode="auto">
              <a:xfrm>
                <a:off x="5334632" y="4598150"/>
                <a:ext cx="1594972" cy="788238"/>
              </a:xfrm>
              <a:custGeom>
                <a:avLst/>
                <a:gdLst>
                  <a:gd name="T0" fmla="*/ 1594788 w 6658"/>
                  <a:gd name="T1" fmla="*/ 0 h 3291"/>
                  <a:gd name="T2" fmla="*/ 1594788 w 6658"/>
                  <a:gd name="T3" fmla="*/ 0 h 3291"/>
                  <a:gd name="T4" fmla="*/ 788411 w 6658"/>
                  <a:gd name="T5" fmla="*/ 9099 h 3291"/>
                  <a:gd name="T6" fmla="*/ 788411 w 6658"/>
                  <a:gd name="T7" fmla="*/ 9099 h 3291"/>
                  <a:gd name="T8" fmla="*/ 0 w 6658"/>
                  <a:gd name="T9" fmla="*/ 0 h 3291"/>
                  <a:gd name="T10" fmla="*/ 132240 w 6658"/>
                  <a:gd name="T11" fmla="*/ 318699 h 3291"/>
                  <a:gd name="T12" fmla="*/ 282687 w 6658"/>
                  <a:gd name="T13" fmla="*/ 728625 h 3291"/>
                  <a:gd name="T14" fmla="*/ 797514 w 6658"/>
                  <a:gd name="T15" fmla="*/ 787768 h 3291"/>
                  <a:gd name="T16" fmla="*/ 1312101 w 6658"/>
                  <a:gd name="T17" fmla="*/ 728625 h 3291"/>
                  <a:gd name="T18" fmla="*/ 1457996 w 6658"/>
                  <a:gd name="T19" fmla="*/ 318699 h 3291"/>
                  <a:gd name="T20" fmla="*/ 1594788 w 6658"/>
                  <a:gd name="T21" fmla="*/ 0 h 32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658" h="3291">
                    <a:moveTo>
                      <a:pt x="6657" y="0"/>
                    </a:moveTo>
                    <a:lnTo>
                      <a:pt x="6657" y="0"/>
                    </a:lnTo>
                    <a:cubicBezTo>
                      <a:pt x="3291" y="38"/>
                      <a:pt x="3291" y="38"/>
                      <a:pt x="3291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52" y="494"/>
                      <a:pt x="552" y="1331"/>
                    </a:cubicBezTo>
                    <a:cubicBezTo>
                      <a:pt x="552" y="1788"/>
                      <a:pt x="495" y="2758"/>
                      <a:pt x="1180" y="3043"/>
                    </a:cubicBezTo>
                    <a:cubicBezTo>
                      <a:pt x="1674" y="3252"/>
                      <a:pt x="1978" y="3290"/>
                      <a:pt x="3329" y="3290"/>
                    </a:cubicBezTo>
                    <a:cubicBezTo>
                      <a:pt x="4679" y="3290"/>
                      <a:pt x="4963" y="3252"/>
                      <a:pt x="5477" y="3043"/>
                    </a:cubicBezTo>
                    <a:cubicBezTo>
                      <a:pt x="6143" y="2758"/>
                      <a:pt x="6086" y="1788"/>
                      <a:pt x="6086" y="1331"/>
                    </a:cubicBezTo>
                    <a:cubicBezTo>
                      <a:pt x="6086" y="494"/>
                      <a:pt x="6657" y="0"/>
                      <a:pt x="6657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šḻîḑe">
                <a:extLst>
                  <a:ext uri="{FF2B5EF4-FFF2-40B4-BE49-F238E27FC236}">
                    <a16:creationId xmlns:a16="http://schemas.microsoft.com/office/drawing/2014/main" xmlns="" id="{6478A4D8-FAEF-4863-93D3-A505FEEB090F}"/>
                  </a:ext>
                </a:extLst>
              </p:cNvPr>
              <p:cNvSpPr/>
              <p:nvPr/>
            </p:nvSpPr>
            <p:spPr bwMode="auto">
              <a:xfrm>
                <a:off x="5334632" y="1471613"/>
                <a:ext cx="1594972" cy="789295"/>
              </a:xfrm>
              <a:custGeom>
                <a:avLst/>
                <a:gdLst>
                  <a:gd name="T0" fmla="*/ 1594788 w 6658"/>
                  <a:gd name="T1" fmla="*/ 788824 h 3292"/>
                  <a:gd name="T2" fmla="*/ 1594788 w 6658"/>
                  <a:gd name="T3" fmla="*/ 788824 h 3292"/>
                  <a:gd name="T4" fmla="*/ 788411 w 6658"/>
                  <a:gd name="T5" fmla="*/ 779716 h 3292"/>
                  <a:gd name="T6" fmla="*/ 788411 w 6658"/>
                  <a:gd name="T7" fmla="*/ 779716 h 3292"/>
                  <a:gd name="T8" fmla="*/ 0 w 6658"/>
                  <a:gd name="T9" fmla="*/ 788824 h 3292"/>
                  <a:gd name="T10" fmla="*/ 132240 w 6658"/>
                  <a:gd name="T11" fmla="*/ 465001 h 3292"/>
                  <a:gd name="T12" fmla="*/ 282687 w 6658"/>
                  <a:gd name="T13" fmla="*/ 59204 h 3292"/>
                  <a:gd name="T14" fmla="*/ 797514 w 6658"/>
                  <a:gd name="T15" fmla="*/ 0 h 3292"/>
                  <a:gd name="T16" fmla="*/ 1312101 w 6658"/>
                  <a:gd name="T17" fmla="*/ 59204 h 3292"/>
                  <a:gd name="T18" fmla="*/ 1457996 w 6658"/>
                  <a:gd name="T19" fmla="*/ 469555 h 3292"/>
                  <a:gd name="T20" fmla="*/ 1594788 w 6658"/>
                  <a:gd name="T21" fmla="*/ 788824 h 32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658" h="3292">
                    <a:moveTo>
                      <a:pt x="6657" y="3291"/>
                    </a:moveTo>
                    <a:lnTo>
                      <a:pt x="6657" y="3291"/>
                    </a:lnTo>
                    <a:cubicBezTo>
                      <a:pt x="3291" y="3253"/>
                      <a:pt x="3291" y="3253"/>
                      <a:pt x="3291" y="3253"/>
                    </a:cubicBezTo>
                    <a:cubicBezTo>
                      <a:pt x="0" y="3291"/>
                      <a:pt x="0" y="3291"/>
                      <a:pt x="0" y="3291"/>
                    </a:cubicBezTo>
                    <a:cubicBezTo>
                      <a:pt x="0" y="3291"/>
                      <a:pt x="552" y="2796"/>
                      <a:pt x="552" y="1940"/>
                    </a:cubicBezTo>
                    <a:cubicBezTo>
                      <a:pt x="552" y="1503"/>
                      <a:pt x="495" y="533"/>
                      <a:pt x="1180" y="247"/>
                    </a:cubicBezTo>
                    <a:cubicBezTo>
                      <a:pt x="1674" y="19"/>
                      <a:pt x="1978" y="0"/>
                      <a:pt x="3329" y="0"/>
                    </a:cubicBezTo>
                    <a:cubicBezTo>
                      <a:pt x="4679" y="0"/>
                      <a:pt x="4963" y="38"/>
                      <a:pt x="5477" y="247"/>
                    </a:cubicBezTo>
                    <a:cubicBezTo>
                      <a:pt x="6143" y="533"/>
                      <a:pt x="6086" y="1503"/>
                      <a:pt x="6086" y="1959"/>
                    </a:cubicBezTo>
                    <a:cubicBezTo>
                      <a:pt x="6086" y="2796"/>
                      <a:pt x="6657" y="3291"/>
                      <a:pt x="6657" y="329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isľidê">
                <a:extLst>
                  <a:ext uri="{FF2B5EF4-FFF2-40B4-BE49-F238E27FC236}">
                    <a16:creationId xmlns:a16="http://schemas.microsoft.com/office/drawing/2014/main" xmlns="" id="{E80F3EC3-4D67-4519-A616-B012AE9B49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81647" y="2817814"/>
                <a:ext cx="141542" cy="1228725"/>
                <a:chOff x="6491103" y="2554204"/>
                <a:chExt cx="212725" cy="1846076"/>
              </a:xfrm>
            </p:grpSpPr>
            <p:sp>
              <p:nvSpPr>
                <p:cNvPr id="23" name="ïśľïḍè">
                  <a:extLst>
                    <a:ext uri="{FF2B5EF4-FFF2-40B4-BE49-F238E27FC236}">
                      <a16:creationId xmlns:a16="http://schemas.microsoft.com/office/drawing/2014/main" xmlns="" id="{20408FB8-E14A-4615-8B93-0102A0203A9F}"/>
                    </a:ext>
                  </a:extLst>
                </p:cNvPr>
                <p:cNvSpPr/>
                <p:nvPr/>
              </p:nvSpPr>
              <p:spPr bwMode="auto">
                <a:xfrm>
                  <a:off x="6554899" y="3644566"/>
                  <a:ext cx="112774" cy="755473"/>
                </a:xfrm>
                <a:custGeom>
                  <a:avLst/>
                  <a:gdLst>
                    <a:gd name="T0" fmla="*/ 112282 w 229"/>
                    <a:gd name="T1" fmla="*/ 734816 h 2816"/>
                    <a:gd name="T2" fmla="*/ 112282 w 229"/>
                    <a:gd name="T3" fmla="*/ 734816 h 2816"/>
                    <a:gd name="T4" fmla="*/ 55648 w 229"/>
                    <a:gd name="T5" fmla="*/ 755205 h 2816"/>
                    <a:gd name="T6" fmla="*/ 0 w 229"/>
                    <a:gd name="T7" fmla="*/ 734816 h 2816"/>
                    <a:gd name="T8" fmla="*/ 0 w 229"/>
                    <a:gd name="T9" fmla="*/ 20389 h 2816"/>
                    <a:gd name="T10" fmla="*/ 55648 w 229"/>
                    <a:gd name="T11" fmla="*/ 0 h 2816"/>
                    <a:gd name="T12" fmla="*/ 112282 w 229"/>
                    <a:gd name="T13" fmla="*/ 20389 h 2816"/>
                    <a:gd name="T14" fmla="*/ 112282 w 229"/>
                    <a:gd name="T15" fmla="*/ 734816 h 28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29" h="2816">
                      <a:moveTo>
                        <a:pt x="228" y="2739"/>
                      </a:moveTo>
                      <a:lnTo>
                        <a:pt x="228" y="2739"/>
                      </a:lnTo>
                      <a:cubicBezTo>
                        <a:pt x="228" y="2778"/>
                        <a:pt x="189" y="2815"/>
                        <a:pt x="113" y="2815"/>
                      </a:cubicBezTo>
                      <a:cubicBezTo>
                        <a:pt x="57" y="2815"/>
                        <a:pt x="0" y="2778"/>
                        <a:pt x="0" y="2739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38"/>
                        <a:pt x="57" y="0"/>
                        <a:pt x="113" y="0"/>
                      </a:cubicBezTo>
                      <a:cubicBezTo>
                        <a:pt x="189" y="0"/>
                        <a:pt x="228" y="38"/>
                        <a:pt x="228" y="76"/>
                      </a:cubicBezTo>
                      <a:lnTo>
                        <a:pt x="228" y="2739"/>
                      </a:lnTo>
                    </a:path>
                  </a:pathLst>
                </a:custGeom>
                <a:solidFill>
                  <a:srgbClr val="93959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š1iḓe">
                  <a:extLst>
                    <a:ext uri="{FF2B5EF4-FFF2-40B4-BE49-F238E27FC236}">
                      <a16:creationId xmlns:a16="http://schemas.microsoft.com/office/drawing/2014/main" xmlns="" id="{003E7C68-8628-4F96-8640-9A1F6AB9E74A}"/>
                    </a:ext>
                  </a:extLst>
                </p:cNvPr>
                <p:cNvSpPr/>
                <p:nvPr/>
              </p:nvSpPr>
              <p:spPr bwMode="auto">
                <a:xfrm>
                  <a:off x="6548745" y="3644199"/>
                  <a:ext cx="93050" cy="756081"/>
                </a:xfrm>
                <a:custGeom>
                  <a:avLst/>
                  <a:gdLst>
                    <a:gd name="T0" fmla="*/ 190 w 191"/>
                    <a:gd name="T1" fmla="*/ 2739 h 2816"/>
                    <a:gd name="T2" fmla="*/ 190 w 191"/>
                    <a:gd name="T3" fmla="*/ 2739 h 2816"/>
                    <a:gd name="T4" fmla="*/ 95 w 191"/>
                    <a:gd name="T5" fmla="*/ 2815 h 2816"/>
                    <a:gd name="T6" fmla="*/ 0 w 191"/>
                    <a:gd name="T7" fmla="*/ 2739 h 2816"/>
                    <a:gd name="T8" fmla="*/ 0 w 191"/>
                    <a:gd name="T9" fmla="*/ 76 h 2816"/>
                    <a:gd name="T10" fmla="*/ 95 w 191"/>
                    <a:gd name="T11" fmla="*/ 0 h 2816"/>
                    <a:gd name="T12" fmla="*/ 190 w 191"/>
                    <a:gd name="T13" fmla="*/ 76 h 2816"/>
                    <a:gd name="T14" fmla="*/ 190 w 191"/>
                    <a:gd name="T15" fmla="*/ 2739 h 2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1" h="2816">
                      <a:moveTo>
                        <a:pt x="190" y="2739"/>
                      </a:moveTo>
                      <a:lnTo>
                        <a:pt x="190" y="2739"/>
                      </a:lnTo>
                      <a:cubicBezTo>
                        <a:pt x="190" y="2778"/>
                        <a:pt x="152" y="2815"/>
                        <a:pt x="95" y="2815"/>
                      </a:cubicBezTo>
                      <a:cubicBezTo>
                        <a:pt x="56" y="2815"/>
                        <a:pt x="0" y="2778"/>
                        <a:pt x="0" y="2739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38"/>
                        <a:pt x="56" y="0"/>
                        <a:pt x="95" y="0"/>
                      </a:cubicBezTo>
                      <a:cubicBezTo>
                        <a:pt x="152" y="0"/>
                        <a:pt x="190" y="38"/>
                        <a:pt x="190" y="76"/>
                      </a:cubicBezTo>
                      <a:lnTo>
                        <a:pt x="190" y="2739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ṡḻiḓè">
                  <a:extLst>
                    <a:ext uri="{FF2B5EF4-FFF2-40B4-BE49-F238E27FC236}">
                      <a16:creationId xmlns:a16="http://schemas.microsoft.com/office/drawing/2014/main" xmlns="" id="{09595863-660C-4A1D-8B45-F01AB564D573}"/>
                    </a:ext>
                  </a:extLst>
                </p:cNvPr>
                <p:cNvSpPr/>
                <p:nvPr/>
              </p:nvSpPr>
              <p:spPr bwMode="auto">
                <a:xfrm>
                  <a:off x="6491103" y="2554288"/>
                  <a:ext cx="212725" cy="650875"/>
                </a:xfrm>
                <a:custGeom>
                  <a:avLst/>
                  <a:gdLst>
                    <a:gd name="T0" fmla="*/ 212364 w 590"/>
                    <a:gd name="T1" fmla="*/ 561596 h 1808"/>
                    <a:gd name="T2" fmla="*/ 212364 w 590"/>
                    <a:gd name="T3" fmla="*/ 561596 h 1808"/>
                    <a:gd name="T4" fmla="*/ 102757 w 590"/>
                    <a:gd name="T5" fmla="*/ 650515 h 1808"/>
                    <a:gd name="T6" fmla="*/ 0 w 590"/>
                    <a:gd name="T7" fmla="*/ 561596 h 1808"/>
                    <a:gd name="T8" fmla="*/ 0 w 590"/>
                    <a:gd name="T9" fmla="*/ 96119 h 1808"/>
                    <a:gd name="T10" fmla="*/ 102757 w 590"/>
                    <a:gd name="T11" fmla="*/ 0 h 1808"/>
                    <a:gd name="T12" fmla="*/ 212364 w 590"/>
                    <a:gd name="T13" fmla="*/ 96119 h 1808"/>
                    <a:gd name="T14" fmla="*/ 212364 w 590"/>
                    <a:gd name="T15" fmla="*/ 561596 h 180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90" h="1808">
                      <a:moveTo>
                        <a:pt x="589" y="1560"/>
                      </a:moveTo>
                      <a:lnTo>
                        <a:pt x="589" y="1560"/>
                      </a:lnTo>
                      <a:cubicBezTo>
                        <a:pt x="589" y="1693"/>
                        <a:pt x="456" y="1807"/>
                        <a:pt x="285" y="1807"/>
                      </a:cubicBezTo>
                      <a:cubicBezTo>
                        <a:pt x="133" y="1807"/>
                        <a:pt x="0" y="1693"/>
                        <a:pt x="0" y="1560"/>
                      </a:cubicBezTo>
                      <a:cubicBezTo>
                        <a:pt x="0" y="267"/>
                        <a:pt x="0" y="267"/>
                        <a:pt x="0" y="267"/>
                      </a:cubicBezTo>
                      <a:cubicBezTo>
                        <a:pt x="0" y="114"/>
                        <a:pt x="133" y="0"/>
                        <a:pt x="285" y="0"/>
                      </a:cubicBezTo>
                      <a:cubicBezTo>
                        <a:pt x="456" y="0"/>
                        <a:pt x="589" y="114"/>
                        <a:pt x="589" y="267"/>
                      </a:cubicBezTo>
                      <a:lnTo>
                        <a:pt x="589" y="1560"/>
                      </a:lnTo>
                    </a:path>
                  </a:pathLst>
                </a:custGeom>
                <a:solidFill>
                  <a:srgbClr val="93959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ṣ1ïḑé">
                  <a:extLst>
                    <a:ext uri="{FF2B5EF4-FFF2-40B4-BE49-F238E27FC236}">
                      <a16:creationId xmlns:a16="http://schemas.microsoft.com/office/drawing/2014/main" xmlns="" id="{0A4E1C83-B94A-43F8-B094-518DE5529698}"/>
                    </a:ext>
                  </a:extLst>
                </p:cNvPr>
                <p:cNvSpPr/>
                <p:nvPr/>
              </p:nvSpPr>
              <p:spPr bwMode="auto">
                <a:xfrm>
                  <a:off x="6491483" y="2554204"/>
                  <a:ext cx="198029" cy="651135"/>
                </a:xfrm>
                <a:custGeom>
                  <a:avLst/>
                  <a:gdLst>
                    <a:gd name="T0" fmla="*/ 361 w 552"/>
                    <a:gd name="T1" fmla="*/ 1769 h 1808"/>
                    <a:gd name="T2" fmla="*/ 361 w 552"/>
                    <a:gd name="T3" fmla="*/ 1769 h 1808"/>
                    <a:gd name="T4" fmla="*/ 437 w 552"/>
                    <a:gd name="T5" fmla="*/ 1769 h 1808"/>
                    <a:gd name="T6" fmla="*/ 513 w 552"/>
                    <a:gd name="T7" fmla="*/ 1693 h 1808"/>
                    <a:gd name="T8" fmla="*/ 361 w 552"/>
                    <a:gd name="T9" fmla="*/ 1693 h 1808"/>
                    <a:gd name="T10" fmla="*/ 361 w 552"/>
                    <a:gd name="T11" fmla="*/ 1579 h 1808"/>
                    <a:gd name="T12" fmla="*/ 551 w 552"/>
                    <a:gd name="T13" fmla="*/ 1579 h 1808"/>
                    <a:gd name="T14" fmla="*/ 551 w 552"/>
                    <a:gd name="T15" fmla="*/ 1541 h 1808"/>
                    <a:gd name="T16" fmla="*/ 551 w 552"/>
                    <a:gd name="T17" fmla="*/ 1484 h 1808"/>
                    <a:gd name="T18" fmla="*/ 361 w 552"/>
                    <a:gd name="T19" fmla="*/ 1484 h 1808"/>
                    <a:gd name="T20" fmla="*/ 361 w 552"/>
                    <a:gd name="T21" fmla="*/ 1370 h 1808"/>
                    <a:gd name="T22" fmla="*/ 551 w 552"/>
                    <a:gd name="T23" fmla="*/ 1370 h 1808"/>
                    <a:gd name="T24" fmla="*/ 551 w 552"/>
                    <a:gd name="T25" fmla="*/ 1293 h 1808"/>
                    <a:gd name="T26" fmla="*/ 361 w 552"/>
                    <a:gd name="T27" fmla="*/ 1293 h 1808"/>
                    <a:gd name="T28" fmla="*/ 361 w 552"/>
                    <a:gd name="T29" fmla="*/ 1179 h 1808"/>
                    <a:gd name="T30" fmla="*/ 551 w 552"/>
                    <a:gd name="T31" fmla="*/ 1179 h 1808"/>
                    <a:gd name="T32" fmla="*/ 551 w 552"/>
                    <a:gd name="T33" fmla="*/ 1103 h 1808"/>
                    <a:gd name="T34" fmla="*/ 361 w 552"/>
                    <a:gd name="T35" fmla="*/ 1103 h 1808"/>
                    <a:gd name="T36" fmla="*/ 361 w 552"/>
                    <a:gd name="T37" fmla="*/ 989 h 1808"/>
                    <a:gd name="T38" fmla="*/ 551 w 552"/>
                    <a:gd name="T39" fmla="*/ 989 h 1808"/>
                    <a:gd name="T40" fmla="*/ 551 w 552"/>
                    <a:gd name="T41" fmla="*/ 913 h 1808"/>
                    <a:gd name="T42" fmla="*/ 361 w 552"/>
                    <a:gd name="T43" fmla="*/ 913 h 1808"/>
                    <a:gd name="T44" fmla="*/ 361 w 552"/>
                    <a:gd name="T45" fmla="*/ 799 h 1808"/>
                    <a:gd name="T46" fmla="*/ 551 w 552"/>
                    <a:gd name="T47" fmla="*/ 799 h 1808"/>
                    <a:gd name="T48" fmla="*/ 551 w 552"/>
                    <a:gd name="T49" fmla="*/ 723 h 1808"/>
                    <a:gd name="T50" fmla="*/ 361 w 552"/>
                    <a:gd name="T51" fmla="*/ 723 h 1808"/>
                    <a:gd name="T52" fmla="*/ 361 w 552"/>
                    <a:gd name="T53" fmla="*/ 590 h 1808"/>
                    <a:gd name="T54" fmla="*/ 551 w 552"/>
                    <a:gd name="T55" fmla="*/ 590 h 1808"/>
                    <a:gd name="T56" fmla="*/ 551 w 552"/>
                    <a:gd name="T57" fmla="*/ 514 h 1808"/>
                    <a:gd name="T58" fmla="*/ 361 w 552"/>
                    <a:gd name="T59" fmla="*/ 514 h 1808"/>
                    <a:gd name="T60" fmla="*/ 361 w 552"/>
                    <a:gd name="T61" fmla="*/ 399 h 1808"/>
                    <a:gd name="T62" fmla="*/ 551 w 552"/>
                    <a:gd name="T63" fmla="*/ 399 h 1808"/>
                    <a:gd name="T64" fmla="*/ 551 w 552"/>
                    <a:gd name="T65" fmla="*/ 323 h 1808"/>
                    <a:gd name="T66" fmla="*/ 361 w 552"/>
                    <a:gd name="T67" fmla="*/ 323 h 1808"/>
                    <a:gd name="T68" fmla="*/ 361 w 552"/>
                    <a:gd name="T69" fmla="*/ 209 h 1808"/>
                    <a:gd name="T70" fmla="*/ 551 w 552"/>
                    <a:gd name="T71" fmla="*/ 209 h 1808"/>
                    <a:gd name="T72" fmla="*/ 513 w 552"/>
                    <a:gd name="T73" fmla="*/ 133 h 1808"/>
                    <a:gd name="T74" fmla="*/ 361 w 552"/>
                    <a:gd name="T75" fmla="*/ 133 h 1808"/>
                    <a:gd name="T76" fmla="*/ 361 w 552"/>
                    <a:gd name="T77" fmla="*/ 19 h 1808"/>
                    <a:gd name="T78" fmla="*/ 266 w 552"/>
                    <a:gd name="T79" fmla="*/ 0 h 1808"/>
                    <a:gd name="T80" fmla="*/ 0 w 552"/>
                    <a:gd name="T81" fmla="*/ 286 h 1808"/>
                    <a:gd name="T82" fmla="*/ 0 w 552"/>
                    <a:gd name="T83" fmla="*/ 1541 h 1808"/>
                    <a:gd name="T84" fmla="*/ 266 w 552"/>
                    <a:gd name="T85" fmla="*/ 1807 h 1808"/>
                    <a:gd name="T86" fmla="*/ 361 w 552"/>
                    <a:gd name="T87" fmla="*/ 1807 h 1808"/>
                    <a:gd name="T88" fmla="*/ 361 w 552"/>
                    <a:gd name="T89" fmla="*/ 1769 h 1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52" h="1808">
                      <a:moveTo>
                        <a:pt x="361" y="1769"/>
                      </a:moveTo>
                      <a:lnTo>
                        <a:pt x="361" y="1769"/>
                      </a:lnTo>
                      <a:cubicBezTo>
                        <a:pt x="437" y="1769"/>
                        <a:pt x="437" y="1769"/>
                        <a:pt x="437" y="1769"/>
                      </a:cubicBezTo>
                      <a:cubicBezTo>
                        <a:pt x="456" y="1750"/>
                        <a:pt x="494" y="1712"/>
                        <a:pt x="513" y="1693"/>
                      </a:cubicBezTo>
                      <a:cubicBezTo>
                        <a:pt x="361" y="1693"/>
                        <a:pt x="361" y="1693"/>
                        <a:pt x="361" y="1693"/>
                      </a:cubicBezTo>
                      <a:cubicBezTo>
                        <a:pt x="361" y="1579"/>
                        <a:pt x="361" y="1579"/>
                        <a:pt x="361" y="1579"/>
                      </a:cubicBezTo>
                      <a:cubicBezTo>
                        <a:pt x="551" y="1579"/>
                        <a:pt x="551" y="1579"/>
                        <a:pt x="551" y="1579"/>
                      </a:cubicBezTo>
                      <a:cubicBezTo>
                        <a:pt x="551" y="1560"/>
                        <a:pt x="551" y="1541"/>
                        <a:pt x="551" y="1541"/>
                      </a:cubicBezTo>
                      <a:cubicBezTo>
                        <a:pt x="551" y="1484"/>
                        <a:pt x="551" y="1484"/>
                        <a:pt x="551" y="1484"/>
                      </a:cubicBezTo>
                      <a:cubicBezTo>
                        <a:pt x="361" y="1484"/>
                        <a:pt x="361" y="1484"/>
                        <a:pt x="361" y="1484"/>
                      </a:cubicBezTo>
                      <a:cubicBezTo>
                        <a:pt x="361" y="1370"/>
                        <a:pt x="361" y="1370"/>
                        <a:pt x="361" y="1370"/>
                      </a:cubicBezTo>
                      <a:cubicBezTo>
                        <a:pt x="551" y="1370"/>
                        <a:pt x="551" y="1370"/>
                        <a:pt x="551" y="1370"/>
                      </a:cubicBezTo>
                      <a:cubicBezTo>
                        <a:pt x="551" y="1293"/>
                        <a:pt x="551" y="1293"/>
                        <a:pt x="551" y="1293"/>
                      </a:cubicBezTo>
                      <a:cubicBezTo>
                        <a:pt x="361" y="1293"/>
                        <a:pt x="361" y="1293"/>
                        <a:pt x="361" y="1293"/>
                      </a:cubicBezTo>
                      <a:cubicBezTo>
                        <a:pt x="361" y="1179"/>
                        <a:pt x="361" y="1179"/>
                        <a:pt x="361" y="1179"/>
                      </a:cubicBezTo>
                      <a:cubicBezTo>
                        <a:pt x="551" y="1179"/>
                        <a:pt x="551" y="1179"/>
                        <a:pt x="551" y="1179"/>
                      </a:cubicBezTo>
                      <a:cubicBezTo>
                        <a:pt x="551" y="1103"/>
                        <a:pt x="551" y="1103"/>
                        <a:pt x="551" y="1103"/>
                      </a:cubicBezTo>
                      <a:cubicBezTo>
                        <a:pt x="361" y="1103"/>
                        <a:pt x="361" y="1103"/>
                        <a:pt x="361" y="1103"/>
                      </a:cubicBezTo>
                      <a:cubicBezTo>
                        <a:pt x="361" y="989"/>
                        <a:pt x="361" y="989"/>
                        <a:pt x="361" y="989"/>
                      </a:cubicBezTo>
                      <a:cubicBezTo>
                        <a:pt x="551" y="989"/>
                        <a:pt x="551" y="989"/>
                        <a:pt x="551" y="989"/>
                      </a:cubicBezTo>
                      <a:cubicBezTo>
                        <a:pt x="551" y="913"/>
                        <a:pt x="551" y="913"/>
                        <a:pt x="551" y="913"/>
                      </a:cubicBezTo>
                      <a:cubicBezTo>
                        <a:pt x="361" y="913"/>
                        <a:pt x="361" y="913"/>
                        <a:pt x="361" y="913"/>
                      </a:cubicBezTo>
                      <a:cubicBezTo>
                        <a:pt x="361" y="799"/>
                        <a:pt x="361" y="799"/>
                        <a:pt x="361" y="799"/>
                      </a:cubicBezTo>
                      <a:cubicBezTo>
                        <a:pt x="551" y="799"/>
                        <a:pt x="551" y="799"/>
                        <a:pt x="551" y="799"/>
                      </a:cubicBezTo>
                      <a:cubicBezTo>
                        <a:pt x="551" y="723"/>
                        <a:pt x="551" y="723"/>
                        <a:pt x="551" y="723"/>
                      </a:cubicBezTo>
                      <a:cubicBezTo>
                        <a:pt x="361" y="723"/>
                        <a:pt x="361" y="723"/>
                        <a:pt x="361" y="723"/>
                      </a:cubicBezTo>
                      <a:cubicBezTo>
                        <a:pt x="361" y="590"/>
                        <a:pt x="361" y="590"/>
                        <a:pt x="361" y="590"/>
                      </a:cubicBezTo>
                      <a:cubicBezTo>
                        <a:pt x="551" y="590"/>
                        <a:pt x="551" y="590"/>
                        <a:pt x="551" y="590"/>
                      </a:cubicBezTo>
                      <a:cubicBezTo>
                        <a:pt x="551" y="514"/>
                        <a:pt x="551" y="514"/>
                        <a:pt x="551" y="514"/>
                      </a:cubicBezTo>
                      <a:cubicBezTo>
                        <a:pt x="361" y="514"/>
                        <a:pt x="361" y="514"/>
                        <a:pt x="361" y="514"/>
                      </a:cubicBezTo>
                      <a:cubicBezTo>
                        <a:pt x="361" y="399"/>
                        <a:pt x="361" y="399"/>
                        <a:pt x="361" y="399"/>
                      </a:cubicBezTo>
                      <a:cubicBezTo>
                        <a:pt x="551" y="399"/>
                        <a:pt x="551" y="399"/>
                        <a:pt x="551" y="399"/>
                      </a:cubicBezTo>
                      <a:cubicBezTo>
                        <a:pt x="551" y="323"/>
                        <a:pt x="551" y="323"/>
                        <a:pt x="551" y="323"/>
                      </a:cubicBezTo>
                      <a:cubicBezTo>
                        <a:pt x="361" y="323"/>
                        <a:pt x="361" y="323"/>
                        <a:pt x="361" y="323"/>
                      </a:cubicBezTo>
                      <a:cubicBezTo>
                        <a:pt x="361" y="209"/>
                        <a:pt x="361" y="209"/>
                        <a:pt x="361" y="209"/>
                      </a:cubicBezTo>
                      <a:cubicBezTo>
                        <a:pt x="551" y="209"/>
                        <a:pt x="551" y="209"/>
                        <a:pt x="551" y="209"/>
                      </a:cubicBezTo>
                      <a:cubicBezTo>
                        <a:pt x="532" y="191"/>
                        <a:pt x="532" y="152"/>
                        <a:pt x="513" y="133"/>
                      </a:cubicBezTo>
                      <a:cubicBezTo>
                        <a:pt x="361" y="133"/>
                        <a:pt x="361" y="133"/>
                        <a:pt x="361" y="133"/>
                      </a:cubicBezTo>
                      <a:cubicBezTo>
                        <a:pt x="361" y="19"/>
                        <a:pt x="361" y="19"/>
                        <a:pt x="361" y="19"/>
                      </a:cubicBezTo>
                      <a:cubicBezTo>
                        <a:pt x="342" y="19"/>
                        <a:pt x="304" y="0"/>
                        <a:pt x="266" y="0"/>
                      </a:cubicBezTo>
                      <a:cubicBezTo>
                        <a:pt x="113" y="0"/>
                        <a:pt x="0" y="133"/>
                        <a:pt x="0" y="286"/>
                      </a:cubicBezTo>
                      <a:cubicBezTo>
                        <a:pt x="0" y="1541"/>
                        <a:pt x="0" y="1541"/>
                        <a:pt x="0" y="1541"/>
                      </a:cubicBezTo>
                      <a:cubicBezTo>
                        <a:pt x="0" y="1693"/>
                        <a:pt x="113" y="1807"/>
                        <a:pt x="266" y="1807"/>
                      </a:cubicBezTo>
                      <a:cubicBezTo>
                        <a:pt x="304" y="1807"/>
                        <a:pt x="342" y="1807"/>
                        <a:pt x="361" y="1807"/>
                      </a:cubicBezTo>
                      <a:lnTo>
                        <a:pt x="361" y="1769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ïşľîḋè">
                <a:extLst>
                  <a:ext uri="{FF2B5EF4-FFF2-40B4-BE49-F238E27FC236}">
                    <a16:creationId xmlns:a16="http://schemas.microsoft.com/office/drawing/2014/main" xmlns="" id="{991F4447-9D11-4F07-A8BF-A702A93FA8BB}"/>
                  </a:ext>
                </a:extLst>
              </p:cNvPr>
              <p:cNvSpPr/>
              <p:nvPr/>
            </p:nvSpPr>
            <p:spPr bwMode="auto">
              <a:xfrm>
                <a:off x="5116513" y="2238375"/>
                <a:ext cx="2035175" cy="2390775"/>
              </a:xfrm>
              <a:custGeom>
                <a:avLst/>
                <a:gdLst>
                  <a:gd name="T0" fmla="*/ 7855 w 7856"/>
                  <a:gd name="T1" fmla="*/ 8102 h 9225"/>
                  <a:gd name="T2" fmla="*/ 7855 w 7856"/>
                  <a:gd name="T3" fmla="*/ 8102 h 9225"/>
                  <a:gd name="T4" fmla="*/ 6733 w 7856"/>
                  <a:gd name="T5" fmla="*/ 9186 h 9225"/>
                  <a:gd name="T6" fmla="*/ 1084 w 7856"/>
                  <a:gd name="T7" fmla="*/ 9186 h 9225"/>
                  <a:gd name="T8" fmla="*/ 0 w 7856"/>
                  <a:gd name="T9" fmla="*/ 8045 h 9225"/>
                  <a:gd name="T10" fmla="*/ 0 w 7856"/>
                  <a:gd name="T11" fmla="*/ 1275 h 9225"/>
                  <a:gd name="T12" fmla="*/ 1142 w 7856"/>
                  <a:gd name="T13" fmla="*/ 0 h 9225"/>
                  <a:gd name="T14" fmla="*/ 6676 w 7856"/>
                  <a:gd name="T15" fmla="*/ 0 h 9225"/>
                  <a:gd name="T16" fmla="*/ 7855 w 7856"/>
                  <a:gd name="T17" fmla="*/ 1065 h 9225"/>
                  <a:gd name="T18" fmla="*/ 7855 w 7856"/>
                  <a:gd name="T19" fmla="*/ 8102 h 9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56" h="9225">
                    <a:moveTo>
                      <a:pt x="7855" y="8102"/>
                    </a:moveTo>
                    <a:lnTo>
                      <a:pt x="7855" y="8102"/>
                    </a:lnTo>
                    <a:cubicBezTo>
                      <a:pt x="7855" y="8882"/>
                      <a:pt x="7342" y="9186"/>
                      <a:pt x="6733" y="9186"/>
                    </a:cubicBezTo>
                    <a:cubicBezTo>
                      <a:pt x="1084" y="9186"/>
                      <a:pt x="1084" y="9186"/>
                      <a:pt x="1084" y="9186"/>
                    </a:cubicBezTo>
                    <a:cubicBezTo>
                      <a:pt x="419" y="9224"/>
                      <a:pt x="0" y="8578"/>
                      <a:pt x="0" y="8045"/>
                    </a:cubicBezTo>
                    <a:cubicBezTo>
                      <a:pt x="0" y="6352"/>
                      <a:pt x="0" y="1275"/>
                      <a:pt x="0" y="1275"/>
                    </a:cubicBezTo>
                    <a:cubicBezTo>
                      <a:pt x="0" y="685"/>
                      <a:pt x="362" y="0"/>
                      <a:pt x="1142" y="0"/>
                    </a:cubicBezTo>
                    <a:cubicBezTo>
                      <a:pt x="6676" y="0"/>
                      <a:pt x="6676" y="0"/>
                      <a:pt x="6676" y="0"/>
                    </a:cubicBezTo>
                    <a:cubicBezTo>
                      <a:pt x="7570" y="0"/>
                      <a:pt x="7855" y="666"/>
                      <a:pt x="7855" y="1065"/>
                    </a:cubicBezTo>
                    <a:cubicBezTo>
                      <a:pt x="7855" y="8102"/>
                      <a:pt x="7855" y="8102"/>
                      <a:pt x="7855" y="810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ṧḻiḓè">
                <a:extLst>
                  <a:ext uri="{FF2B5EF4-FFF2-40B4-BE49-F238E27FC236}">
                    <a16:creationId xmlns:a16="http://schemas.microsoft.com/office/drawing/2014/main" xmlns="" id="{378534EF-F885-4B31-8818-59FC3466103B}"/>
                  </a:ext>
                </a:extLst>
              </p:cNvPr>
              <p:cNvSpPr/>
              <p:nvPr/>
            </p:nvSpPr>
            <p:spPr bwMode="auto">
              <a:xfrm>
                <a:off x="5188867" y="2328532"/>
                <a:ext cx="1882278" cy="2210448"/>
              </a:xfrm>
              <a:custGeom>
                <a:avLst/>
                <a:gdLst>
                  <a:gd name="T0" fmla="*/ 1882104 w 7856"/>
                  <a:gd name="T1" fmla="*/ 1940791 h 9225"/>
                  <a:gd name="T2" fmla="*/ 1882104 w 7856"/>
                  <a:gd name="T3" fmla="*/ 1940791 h 9225"/>
                  <a:gd name="T4" fmla="*/ 1613267 w 7856"/>
                  <a:gd name="T5" fmla="*/ 2200458 h 9225"/>
                  <a:gd name="T6" fmla="*/ 259733 w 7856"/>
                  <a:gd name="T7" fmla="*/ 2200458 h 9225"/>
                  <a:gd name="T8" fmla="*/ 0 w 7856"/>
                  <a:gd name="T9" fmla="*/ 1927137 h 9225"/>
                  <a:gd name="T10" fmla="*/ 0 w 7856"/>
                  <a:gd name="T11" fmla="*/ 305420 h 9225"/>
                  <a:gd name="T12" fmla="*/ 273630 w 7856"/>
                  <a:gd name="T13" fmla="*/ 0 h 9225"/>
                  <a:gd name="T14" fmla="*/ 1599609 w 7856"/>
                  <a:gd name="T15" fmla="*/ 0 h 9225"/>
                  <a:gd name="T16" fmla="*/ 1882104 w 7856"/>
                  <a:gd name="T17" fmla="*/ 255115 h 9225"/>
                  <a:gd name="T18" fmla="*/ 1882104 w 7856"/>
                  <a:gd name="T19" fmla="*/ 1940791 h 92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856" h="9225">
                    <a:moveTo>
                      <a:pt x="7855" y="8102"/>
                    </a:moveTo>
                    <a:lnTo>
                      <a:pt x="7855" y="8102"/>
                    </a:lnTo>
                    <a:cubicBezTo>
                      <a:pt x="7855" y="8882"/>
                      <a:pt x="7342" y="9186"/>
                      <a:pt x="6733" y="9186"/>
                    </a:cubicBezTo>
                    <a:cubicBezTo>
                      <a:pt x="1084" y="9186"/>
                      <a:pt x="1084" y="9186"/>
                      <a:pt x="1084" y="9186"/>
                    </a:cubicBezTo>
                    <a:cubicBezTo>
                      <a:pt x="419" y="9224"/>
                      <a:pt x="0" y="8578"/>
                      <a:pt x="0" y="8045"/>
                    </a:cubicBezTo>
                    <a:cubicBezTo>
                      <a:pt x="0" y="6352"/>
                      <a:pt x="0" y="1275"/>
                      <a:pt x="0" y="1275"/>
                    </a:cubicBezTo>
                    <a:cubicBezTo>
                      <a:pt x="0" y="685"/>
                      <a:pt x="362" y="0"/>
                      <a:pt x="1142" y="0"/>
                    </a:cubicBezTo>
                    <a:cubicBezTo>
                      <a:pt x="6676" y="0"/>
                      <a:pt x="6676" y="0"/>
                      <a:pt x="6676" y="0"/>
                    </a:cubicBezTo>
                    <a:cubicBezTo>
                      <a:pt x="7570" y="0"/>
                      <a:pt x="7855" y="666"/>
                      <a:pt x="7855" y="1065"/>
                    </a:cubicBezTo>
                    <a:cubicBezTo>
                      <a:pt x="7855" y="8102"/>
                      <a:pt x="7855" y="8102"/>
                      <a:pt x="7855" y="8102"/>
                    </a:cubicBezTo>
                  </a:path>
                </a:pathLst>
              </a:custGeom>
              <a:solidFill>
                <a:srgbClr val="6D6E7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śḻîḓé">
                <a:extLst>
                  <a:ext uri="{FF2B5EF4-FFF2-40B4-BE49-F238E27FC236}">
                    <a16:creationId xmlns:a16="http://schemas.microsoft.com/office/drawing/2014/main" xmlns="" id="{07043AA2-75F5-4763-ABD0-1D0A477CEA2C}"/>
                  </a:ext>
                </a:extLst>
              </p:cNvPr>
              <p:cNvSpPr/>
              <p:nvPr/>
            </p:nvSpPr>
            <p:spPr bwMode="auto">
              <a:xfrm>
                <a:off x="5316538" y="2474913"/>
                <a:ext cx="1625600" cy="1908175"/>
              </a:xfrm>
              <a:custGeom>
                <a:avLst/>
                <a:gdLst>
                  <a:gd name="T0" fmla="*/ 7855 w 7856"/>
                  <a:gd name="T1" fmla="*/ 8102 h 9225"/>
                  <a:gd name="T2" fmla="*/ 7855 w 7856"/>
                  <a:gd name="T3" fmla="*/ 8102 h 9225"/>
                  <a:gd name="T4" fmla="*/ 6733 w 7856"/>
                  <a:gd name="T5" fmla="*/ 9186 h 9225"/>
                  <a:gd name="T6" fmla="*/ 1084 w 7856"/>
                  <a:gd name="T7" fmla="*/ 9186 h 9225"/>
                  <a:gd name="T8" fmla="*/ 0 w 7856"/>
                  <a:gd name="T9" fmla="*/ 8045 h 9225"/>
                  <a:gd name="T10" fmla="*/ 0 w 7856"/>
                  <a:gd name="T11" fmla="*/ 1275 h 9225"/>
                  <a:gd name="T12" fmla="*/ 1142 w 7856"/>
                  <a:gd name="T13" fmla="*/ 0 h 9225"/>
                  <a:gd name="T14" fmla="*/ 6676 w 7856"/>
                  <a:gd name="T15" fmla="*/ 0 h 9225"/>
                  <a:gd name="T16" fmla="*/ 7855 w 7856"/>
                  <a:gd name="T17" fmla="*/ 1065 h 9225"/>
                  <a:gd name="T18" fmla="*/ 7855 w 7856"/>
                  <a:gd name="T19" fmla="*/ 8102 h 9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56" h="9225">
                    <a:moveTo>
                      <a:pt x="7855" y="8102"/>
                    </a:moveTo>
                    <a:lnTo>
                      <a:pt x="7855" y="8102"/>
                    </a:lnTo>
                    <a:cubicBezTo>
                      <a:pt x="7855" y="8882"/>
                      <a:pt x="7342" y="9186"/>
                      <a:pt x="6733" y="9186"/>
                    </a:cubicBezTo>
                    <a:cubicBezTo>
                      <a:pt x="1084" y="9186"/>
                      <a:pt x="1084" y="9186"/>
                      <a:pt x="1084" y="9186"/>
                    </a:cubicBezTo>
                    <a:cubicBezTo>
                      <a:pt x="419" y="9224"/>
                      <a:pt x="0" y="8578"/>
                      <a:pt x="0" y="8045"/>
                    </a:cubicBezTo>
                    <a:cubicBezTo>
                      <a:pt x="0" y="6352"/>
                      <a:pt x="0" y="1275"/>
                      <a:pt x="0" y="1275"/>
                    </a:cubicBezTo>
                    <a:cubicBezTo>
                      <a:pt x="0" y="685"/>
                      <a:pt x="362" y="0"/>
                      <a:pt x="1142" y="0"/>
                    </a:cubicBezTo>
                    <a:cubicBezTo>
                      <a:pt x="6676" y="0"/>
                      <a:pt x="6676" y="0"/>
                      <a:pt x="6676" y="0"/>
                    </a:cubicBezTo>
                    <a:cubicBezTo>
                      <a:pt x="7570" y="0"/>
                      <a:pt x="7855" y="666"/>
                      <a:pt x="7855" y="1065"/>
                    </a:cubicBezTo>
                    <a:cubicBezTo>
                      <a:pt x="7855" y="8102"/>
                      <a:pt x="7855" y="8102"/>
                      <a:pt x="7855" y="810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íṧḷïdê">
                <a:extLst>
                  <a:ext uri="{FF2B5EF4-FFF2-40B4-BE49-F238E27FC236}">
                    <a16:creationId xmlns:a16="http://schemas.microsoft.com/office/drawing/2014/main" xmlns="" id="{73F576C3-2706-4E91-A233-3133546E82A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07050" y="3055938"/>
                <a:ext cx="1044575" cy="681037"/>
                <a:chOff x="9451687" y="279400"/>
                <a:chExt cx="2020940" cy="1318778"/>
              </a:xfrm>
            </p:grpSpPr>
            <p:sp>
              <p:nvSpPr>
                <p:cNvPr id="21" name="ï$1ide">
                  <a:extLst>
                    <a:ext uri="{FF2B5EF4-FFF2-40B4-BE49-F238E27FC236}">
                      <a16:creationId xmlns:a16="http://schemas.microsoft.com/office/drawing/2014/main" xmlns="" id="{39D8B225-F194-49E8-AE79-32739CCD3F1B}"/>
                    </a:ext>
                  </a:extLst>
                </p:cNvPr>
                <p:cNvSpPr/>
                <p:nvPr/>
              </p:nvSpPr>
              <p:spPr>
                <a:xfrm rot="5400000">
                  <a:off x="9775272" y="278306"/>
                  <a:ext cx="992926" cy="995113"/>
                </a:xfrm>
                <a:prstGeom prst="rtTriangle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íṥlíḍe">
                  <a:extLst>
                    <a:ext uri="{FF2B5EF4-FFF2-40B4-BE49-F238E27FC236}">
                      <a16:creationId xmlns:a16="http://schemas.microsoft.com/office/drawing/2014/main" xmlns="" id="{1C4793D3-9975-4299-8E15-DB4DB16D5966}"/>
                    </a:ext>
                  </a:extLst>
                </p:cNvPr>
                <p:cNvSpPr/>
                <p:nvPr/>
              </p:nvSpPr>
              <p:spPr>
                <a:xfrm>
                  <a:off x="9451687" y="605252"/>
                  <a:ext cx="2020940" cy="992926"/>
                </a:xfrm>
                <a:prstGeom prst="triangle">
                  <a:avLst>
                    <a:gd name="adj" fmla="val 48900"/>
                  </a:avLst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$ḷîďè">
              <a:extLst>
                <a:ext uri="{FF2B5EF4-FFF2-40B4-BE49-F238E27FC236}">
                  <a16:creationId xmlns:a16="http://schemas.microsoft.com/office/drawing/2014/main" xmlns="" id="{BDCF59B6-3598-48EE-BEA5-EAF074723395}"/>
                </a:ext>
              </a:extLst>
            </p:cNvPr>
            <p:cNvSpPr/>
            <p:nvPr/>
          </p:nvSpPr>
          <p:spPr>
            <a:xfrm>
              <a:off x="5319040" y="2471815"/>
              <a:ext cx="1633538" cy="1919448"/>
            </a:xfrm>
            <a:prstGeom prst="roundRect">
              <a:avLst/>
            </a:prstGeom>
            <a:blipFill>
              <a:blip r:embed="rId3"/>
              <a:stretch>
                <a:fillRect l="-54870" r="-5402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ḷïďê">
              <a:extLst>
                <a:ext uri="{FF2B5EF4-FFF2-40B4-BE49-F238E27FC236}">
                  <a16:creationId xmlns:a16="http://schemas.microsoft.com/office/drawing/2014/main" xmlns="" id="{6E977106-AFF6-4B87-8377-28DDA828451C}"/>
                </a:ext>
              </a:extLst>
            </p:cNvPr>
            <p:cNvSpPr/>
            <p:nvPr/>
          </p:nvSpPr>
          <p:spPr>
            <a:xfrm>
              <a:off x="7540625" y="1179000"/>
              <a:ext cx="3979863" cy="890091"/>
            </a:xfrm>
            <a:prstGeom prst="wedgeRoundRectCallout">
              <a:avLst>
                <a:gd name="adj1" fmla="val -53553"/>
                <a:gd name="adj2" fmla="val 82300"/>
                <a:gd name="adj3" fmla="val 16667"/>
              </a:avLst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tx1"/>
                  </a:solidFill>
                </a:rPr>
                <a:t>Supporting text here</a:t>
              </a:r>
            </a:p>
          </p:txBody>
        </p:sp>
        <p:sp>
          <p:nvSpPr>
            <p:cNvPr id="9" name="isļîḓè">
              <a:extLst>
                <a:ext uri="{FF2B5EF4-FFF2-40B4-BE49-F238E27FC236}">
                  <a16:creationId xmlns:a16="http://schemas.microsoft.com/office/drawing/2014/main" xmlns="" id="{83E5DD03-36B1-4367-BBCD-BACAAE6FCB78}"/>
                </a:ext>
              </a:extLst>
            </p:cNvPr>
            <p:cNvSpPr txBox="1"/>
            <p:nvPr/>
          </p:nvSpPr>
          <p:spPr>
            <a:xfrm>
              <a:off x="7836524" y="3786407"/>
              <a:ext cx="548166" cy="384612"/>
            </a:xfrm>
            <a:prstGeom prst="rect">
              <a:avLst/>
            </a:prstGeom>
            <a:noFill/>
          </p:spPr>
          <p:txBody>
            <a:bodyPr wrap="none">
              <a:prstTxWarp prst="textPlain">
                <a:avLst/>
              </a:prstTxWarp>
              <a:normAutofit fontScale="85000" lnSpcReduction="20000"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10" name="íṥḻíďè">
              <a:extLst>
                <a:ext uri="{FF2B5EF4-FFF2-40B4-BE49-F238E27FC236}">
                  <a16:creationId xmlns:a16="http://schemas.microsoft.com/office/drawing/2014/main" xmlns="" id="{35AEC06C-D0CC-417B-9276-72505D395EF1}"/>
                </a:ext>
              </a:extLst>
            </p:cNvPr>
            <p:cNvSpPr/>
            <p:nvPr/>
          </p:nvSpPr>
          <p:spPr bwMode="auto">
            <a:xfrm>
              <a:off x="7836525" y="4217106"/>
              <a:ext cx="3683964" cy="1169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grpSp>
          <p:nvGrpSpPr>
            <p:cNvPr id="11" name="iŝlídè">
              <a:extLst>
                <a:ext uri="{FF2B5EF4-FFF2-40B4-BE49-F238E27FC236}">
                  <a16:creationId xmlns:a16="http://schemas.microsoft.com/office/drawing/2014/main" xmlns="" id="{0C026A1F-A489-488A-9579-93701B0A7C2F}"/>
                </a:ext>
              </a:extLst>
            </p:cNvPr>
            <p:cNvGrpSpPr/>
            <p:nvPr/>
          </p:nvGrpSpPr>
          <p:grpSpPr>
            <a:xfrm>
              <a:off x="687279" y="2210108"/>
              <a:ext cx="3878721" cy="1899399"/>
              <a:chOff x="687278" y="2398652"/>
              <a:chExt cx="3524773" cy="1899399"/>
            </a:xfrm>
          </p:grpSpPr>
          <p:sp>
            <p:nvSpPr>
              <p:cNvPr id="12" name="îṥḻídé">
                <a:extLst>
                  <a:ext uri="{FF2B5EF4-FFF2-40B4-BE49-F238E27FC236}">
                    <a16:creationId xmlns:a16="http://schemas.microsoft.com/office/drawing/2014/main" xmlns="" id="{B4995A43-EBA7-4E6A-AE72-159CF8FF413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3" name="iṣľïdé">
                <a:extLst>
                  <a:ext uri="{FF2B5EF4-FFF2-40B4-BE49-F238E27FC236}">
                    <a16:creationId xmlns:a16="http://schemas.microsoft.com/office/drawing/2014/main" xmlns="" id="{61CBBF6E-7E3E-42A1-86BD-DF512D57CDF8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073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3348389"/>
            <a:ext cx="5419185" cy="560387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9" y="4040539"/>
            <a:ext cx="5419185" cy="65696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5753101" y="2507350"/>
            <a:ext cx="685800" cy="70927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233855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rgbClr val="233855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83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EBCFDD-DA96-4330-843A-0CFC1A639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:a16="http://schemas.microsoft.com/office/drawing/2014/main" xmlns="" id="{E5EEF62E-AA42-4CC0-A1C5-3ABAEBD23A32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:a16="http://schemas.microsoft.com/office/drawing/2014/main" xmlns="" id="{F719BD85-F7FE-4725-9461-862CADFBCFD7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0E82633-F855-4496-ABD8-6BD979DFB8CF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:a16="http://schemas.microsoft.com/office/drawing/2014/main" xmlns="" id="{0E560859-9247-4E66-BCC0-AC6986ADF51C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:a16="http://schemas.microsoft.com/office/drawing/2014/main" xmlns="" id="{797081F8-1A33-446F-B3B1-97E48857E90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:a16="http://schemas.microsoft.com/office/drawing/2014/main" xmlns="" id="{2E36C776-F2D9-4F90-BB34-2BD2DE4017FA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F70090D-A09A-449B-922F-FFB43B7B8718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:a16="http://schemas.microsoft.com/office/drawing/2014/main" xmlns="" id="{68AC1055-A642-4026-BD2F-CB5E408D0D7A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:a16="http://schemas.microsoft.com/office/drawing/2014/main" xmlns="" id="{89D1E81E-5C87-4873-9E91-0D4D9798F36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:a16="http://schemas.microsoft.com/office/drawing/2014/main" xmlns="" id="{C91D3BDC-B2DF-4DC2-B4DB-F923E5CF0960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44A38DA-97CC-4153-BCC8-B6031E573FC9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:a16="http://schemas.microsoft.com/office/drawing/2014/main" xmlns="" id="{85C1C50A-A6BA-430F-B223-D6B0153131A6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:a16="http://schemas.microsoft.com/office/drawing/2014/main" xmlns="" id="{8AD264A2-B842-4C4B-9DB6-A3A4712EBDC5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:a16="http://schemas.microsoft.com/office/drawing/2014/main" xmlns="" id="{B40E40C5-B479-4A63-AD7C-5A4ADD0ADC86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A752A4D-16E0-4F79-8555-7416865771C7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:a16="http://schemas.microsoft.com/office/drawing/2014/main" xmlns="" id="{BD2A4D6C-14E7-43BA-A309-7B1153B84851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:a16="http://schemas.microsoft.com/office/drawing/2014/main" xmlns="" id="{AD905A4B-B822-4F75-B1B5-A58CBCB52F88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:a16="http://schemas.microsoft.com/office/drawing/2014/main" xmlns="" id="{14BAB6ED-64E0-4083-B9FC-3D5159A50669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642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bf591523-8da3-4d3f-9d91-d410346382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24E601-9D7D-4E02-BE0F-800D38D0E6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2" cy="5016499"/>
            <a:chOff x="673099" y="1130300"/>
            <a:chExt cx="10845802" cy="5016499"/>
          </a:xfrm>
        </p:grpSpPr>
        <p:sp>
          <p:nvSpPr>
            <p:cNvPr id="6" name="ïṥlîḍê">
              <a:extLst>
                <a:ext uri="{FF2B5EF4-FFF2-40B4-BE49-F238E27FC236}">
                  <a16:creationId xmlns:a16="http://schemas.microsoft.com/office/drawing/2014/main" xmlns="" id="{B691482A-4437-4FD7-A225-7F0A220D7B8F}"/>
                </a:ext>
              </a:extLst>
            </p:cNvPr>
            <p:cNvSpPr/>
            <p:nvPr/>
          </p:nvSpPr>
          <p:spPr>
            <a:xfrm>
              <a:off x="3181324" y="5650393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7" name="ïṡ1ïḋè">
              <a:extLst>
                <a:ext uri="{FF2B5EF4-FFF2-40B4-BE49-F238E27FC236}">
                  <a16:creationId xmlns:a16="http://schemas.microsoft.com/office/drawing/2014/main" xmlns="" id="{96E600B0-B0F2-462A-AEE2-C506938F91B4}"/>
                </a:ext>
              </a:extLst>
            </p:cNvPr>
            <p:cNvSpPr/>
            <p:nvPr/>
          </p:nvSpPr>
          <p:spPr>
            <a:xfrm>
              <a:off x="3177604" y="4685724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8" name="ïṥlîďe">
              <a:extLst>
                <a:ext uri="{FF2B5EF4-FFF2-40B4-BE49-F238E27FC236}">
                  <a16:creationId xmlns:a16="http://schemas.microsoft.com/office/drawing/2014/main" xmlns="" id="{C627364A-2A0C-4811-B1FE-3EADFBCEA496}"/>
                </a:ext>
              </a:extLst>
            </p:cNvPr>
            <p:cNvSpPr/>
            <p:nvPr/>
          </p:nvSpPr>
          <p:spPr>
            <a:xfrm>
              <a:off x="3177604" y="3699541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9" name="îşḻîḍè">
              <a:extLst>
                <a:ext uri="{FF2B5EF4-FFF2-40B4-BE49-F238E27FC236}">
                  <a16:creationId xmlns:a16="http://schemas.microsoft.com/office/drawing/2014/main" xmlns="" id="{230188A6-706B-4239-8AF3-D1D75A71B0CD}"/>
                </a:ext>
              </a:extLst>
            </p:cNvPr>
            <p:cNvSpPr/>
            <p:nvPr/>
          </p:nvSpPr>
          <p:spPr>
            <a:xfrm>
              <a:off x="3177604" y="2734872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0" name="ïṥ1ídê">
              <a:extLst>
                <a:ext uri="{FF2B5EF4-FFF2-40B4-BE49-F238E27FC236}">
                  <a16:creationId xmlns:a16="http://schemas.microsoft.com/office/drawing/2014/main" xmlns="" id="{7132DB69-B673-4AE7-A0D3-38A67DA5CF72}"/>
                </a:ext>
              </a:extLst>
            </p:cNvPr>
            <p:cNvSpPr/>
            <p:nvPr/>
          </p:nvSpPr>
          <p:spPr>
            <a:xfrm>
              <a:off x="3181324" y="1764939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1" name="íṩľîḍè">
              <a:extLst>
                <a:ext uri="{FF2B5EF4-FFF2-40B4-BE49-F238E27FC236}">
                  <a16:creationId xmlns:a16="http://schemas.microsoft.com/office/drawing/2014/main" xmlns="" id="{E8336624-92C9-43AA-9E75-E16680C31954}"/>
                </a:ext>
              </a:extLst>
            </p:cNvPr>
            <p:cNvSpPr/>
            <p:nvPr/>
          </p:nvSpPr>
          <p:spPr>
            <a:xfrm>
              <a:off x="673099" y="5650393"/>
              <a:ext cx="251114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2" name="iśḷîḑè">
              <a:extLst>
                <a:ext uri="{FF2B5EF4-FFF2-40B4-BE49-F238E27FC236}">
                  <a16:creationId xmlns:a16="http://schemas.microsoft.com/office/drawing/2014/main" xmlns="" id="{63891A19-B4B1-4B14-B643-B9960277EF71}"/>
                </a:ext>
              </a:extLst>
            </p:cNvPr>
            <p:cNvSpPr/>
            <p:nvPr/>
          </p:nvSpPr>
          <p:spPr>
            <a:xfrm>
              <a:off x="676818" y="4685724"/>
              <a:ext cx="2503705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3" name="ïṣ1iďê">
              <a:extLst>
                <a:ext uri="{FF2B5EF4-FFF2-40B4-BE49-F238E27FC236}">
                  <a16:creationId xmlns:a16="http://schemas.microsoft.com/office/drawing/2014/main" xmlns="" id="{CC32C17C-366A-44C4-A404-BC12E8681B9D}"/>
                </a:ext>
              </a:extLst>
            </p:cNvPr>
            <p:cNvSpPr/>
            <p:nvPr/>
          </p:nvSpPr>
          <p:spPr>
            <a:xfrm>
              <a:off x="676818" y="3699540"/>
              <a:ext cx="2503706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4" name="i$ḻïde">
              <a:extLst>
                <a:ext uri="{FF2B5EF4-FFF2-40B4-BE49-F238E27FC236}">
                  <a16:creationId xmlns:a16="http://schemas.microsoft.com/office/drawing/2014/main" xmlns="" id="{2480D4D3-D5F4-4C68-B0C6-65B79A97B544}"/>
                </a:ext>
              </a:extLst>
            </p:cNvPr>
            <p:cNvSpPr/>
            <p:nvPr/>
          </p:nvSpPr>
          <p:spPr>
            <a:xfrm>
              <a:off x="673180" y="2734872"/>
              <a:ext cx="2504783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5" name="ïSlïďê">
              <a:extLst>
                <a:ext uri="{FF2B5EF4-FFF2-40B4-BE49-F238E27FC236}">
                  <a16:creationId xmlns:a16="http://schemas.microsoft.com/office/drawing/2014/main" xmlns="" id="{457FDF59-0B02-4CF4-867D-6A2A32978861}"/>
                </a:ext>
              </a:extLst>
            </p:cNvPr>
            <p:cNvSpPr/>
            <p:nvPr/>
          </p:nvSpPr>
          <p:spPr>
            <a:xfrm>
              <a:off x="675659" y="1764939"/>
              <a:ext cx="250602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6" name="îṩlíḑê">
              <a:extLst>
                <a:ext uri="{FF2B5EF4-FFF2-40B4-BE49-F238E27FC236}">
                  <a16:creationId xmlns:a16="http://schemas.microsoft.com/office/drawing/2014/main" xmlns="" id="{B49EA1D2-7653-4D86-81C9-A75C8070D7E4}"/>
                </a:ext>
              </a:extLst>
            </p:cNvPr>
            <p:cNvSpPr/>
            <p:nvPr/>
          </p:nvSpPr>
          <p:spPr>
            <a:xfrm>
              <a:off x="318132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7" name="ïSlïḓé">
              <a:extLst>
                <a:ext uri="{FF2B5EF4-FFF2-40B4-BE49-F238E27FC236}">
                  <a16:creationId xmlns:a16="http://schemas.microsoft.com/office/drawing/2014/main" xmlns="" id="{F965F3A0-17B0-4C0F-BF48-BC9F590C4B12}"/>
                </a:ext>
              </a:extLst>
            </p:cNvPr>
            <p:cNvSpPr/>
            <p:nvPr/>
          </p:nvSpPr>
          <p:spPr>
            <a:xfrm>
              <a:off x="675660" y="1130300"/>
              <a:ext cx="2506023" cy="6283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8" name="íslîďé">
              <a:extLst>
                <a:ext uri="{FF2B5EF4-FFF2-40B4-BE49-F238E27FC236}">
                  <a16:creationId xmlns:a16="http://schemas.microsoft.com/office/drawing/2014/main" xmlns="" id="{B19D8BD3-72C9-4933-AC49-7F310C65C8E3}"/>
                </a:ext>
              </a:extLst>
            </p:cNvPr>
            <p:cNvSpPr/>
            <p:nvPr/>
          </p:nvSpPr>
          <p:spPr>
            <a:xfrm>
              <a:off x="387278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9" name="íŝļiḍê">
              <a:extLst>
                <a:ext uri="{FF2B5EF4-FFF2-40B4-BE49-F238E27FC236}">
                  <a16:creationId xmlns:a16="http://schemas.microsoft.com/office/drawing/2014/main" xmlns="" id="{696871E8-0287-4E80-B9E1-49865473A1DF}"/>
                </a:ext>
              </a:extLst>
            </p:cNvPr>
            <p:cNvSpPr/>
            <p:nvPr/>
          </p:nvSpPr>
          <p:spPr>
            <a:xfrm>
              <a:off x="4567011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0" name="ïṡliďè">
              <a:extLst>
                <a:ext uri="{FF2B5EF4-FFF2-40B4-BE49-F238E27FC236}">
                  <a16:creationId xmlns:a16="http://schemas.microsoft.com/office/drawing/2014/main" xmlns="" id="{DCF2B9B2-539C-4602-A8E5-F0CACDD50131}"/>
                </a:ext>
              </a:extLst>
            </p:cNvPr>
            <p:cNvSpPr/>
            <p:nvPr/>
          </p:nvSpPr>
          <p:spPr>
            <a:xfrm>
              <a:off x="5261969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1" name="isľïḓe">
              <a:extLst>
                <a:ext uri="{FF2B5EF4-FFF2-40B4-BE49-F238E27FC236}">
                  <a16:creationId xmlns:a16="http://schemas.microsoft.com/office/drawing/2014/main" xmlns="" id="{02C6E305-B2A7-4C80-81A9-999D70953C17}"/>
                </a:ext>
              </a:extLst>
            </p:cNvPr>
            <p:cNvSpPr/>
            <p:nvPr/>
          </p:nvSpPr>
          <p:spPr>
            <a:xfrm>
              <a:off x="595269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2" name="iṥ1ídê">
              <a:extLst>
                <a:ext uri="{FF2B5EF4-FFF2-40B4-BE49-F238E27FC236}">
                  <a16:creationId xmlns:a16="http://schemas.microsoft.com/office/drawing/2014/main" xmlns="" id="{2DB5FC72-02C5-4660-92EC-990CCBF90132}"/>
                </a:ext>
              </a:extLst>
            </p:cNvPr>
            <p:cNvSpPr/>
            <p:nvPr/>
          </p:nvSpPr>
          <p:spPr>
            <a:xfrm>
              <a:off x="664416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3" name="îSľíḑê">
              <a:extLst>
                <a:ext uri="{FF2B5EF4-FFF2-40B4-BE49-F238E27FC236}">
                  <a16:creationId xmlns:a16="http://schemas.microsoft.com/office/drawing/2014/main" xmlns="" id="{2AEEEB60-56B3-45A5-9B9D-86D5B698D185}"/>
                </a:ext>
              </a:extLst>
            </p:cNvPr>
            <p:cNvSpPr/>
            <p:nvPr/>
          </p:nvSpPr>
          <p:spPr>
            <a:xfrm>
              <a:off x="733838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4" name="ï$lîḑe">
              <a:extLst>
                <a:ext uri="{FF2B5EF4-FFF2-40B4-BE49-F238E27FC236}">
                  <a16:creationId xmlns:a16="http://schemas.microsoft.com/office/drawing/2014/main" xmlns="" id="{6298604A-4F0F-4CE4-96EE-C5C259EC918F}"/>
                </a:ext>
              </a:extLst>
            </p:cNvPr>
            <p:cNvSpPr/>
            <p:nvPr/>
          </p:nvSpPr>
          <p:spPr>
            <a:xfrm>
              <a:off x="8033343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5" name="íṥ1íḍe">
              <a:extLst>
                <a:ext uri="{FF2B5EF4-FFF2-40B4-BE49-F238E27FC236}">
                  <a16:creationId xmlns:a16="http://schemas.microsoft.com/office/drawing/2014/main" xmlns="" id="{C420DDCC-E47D-4BDD-8C59-C82EF013986B}"/>
                </a:ext>
              </a:extLst>
            </p:cNvPr>
            <p:cNvSpPr/>
            <p:nvPr/>
          </p:nvSpPr>
          <p:spPr>
            <a:xfrm>
              <a:off x="872756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6" name="íṣ1ïḓé">
              <a:extLst>
                <a:ext uri="{FF2B5EF4-FFF2-40B4-BE49-F238E27FC236}">
                  <a16:creationId xmlns:a16="http://schemas.microsoft.com/office/drawing/2014/main" xmlns="" id="{6854A5D7-886E-4D6E-A6A6-5DF3F71B6EB1}"/>
                </a:ext>
              </a:extLst>
            </p:cNvPr>
            <p:cNvSpPr/>
            <p:nvPr/>
          </p:nvSpPr>
          <p:spPr>
            <a:xfrm>
              <a:off x="9419030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7" name="íṥľiḍè">
              <a:extLst>
                <a:ext uri="{FF2B5EF4-FFF2-40B4-BE49-F238E27FC236}">
                  <a16:creationId xmlns:a16="http://schemas.microsoft.com/office/drawing/2014/main" xmlns="" id="{F703A82B-5EA7-40DF-B887-24DDC1E00551}"/>
                </a:ext>
              </a:extLst>
            </p:cNvPr>
            <p:cNvSpPr/>
            <p:nvPr/>
          </p:nvSpPr>
          <p:spPr>
            <a:xfrm>
              <a:off x="1011325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8" name="îSļîḍè">
              <a:extLst>
                <a:ext uri="{FF2B5EF4-FFF2-40B4-BE49-F238E27FC236}">
                  <a16:creationId xmlns:a16="http://schemas.microsoft.com/office/drawing/2014/main" xmlns="" id="{0F621FE0-1B1A-47E7-AE06-8B9C25A29071}"/>
                </a:ext>
              </a:extLst>
            </p:cNvPr>
            <p:cNvSpPr/>
            <p:nvPr/>
          </p:nvSpPr>
          <p:spPr>
            <a:xfrm>
              <a:off x="10808212" y="1134416"/>
              <a:ext cx="710689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9" name="íṥḻíḍê">
              <a:extLst>
                <a:ext uri="{FF2B5EF4-FFF2-40B4-BE49-F238E27FC236}">
                  <a16:creationId xmlns:a16="http://schemas.microsoft.com/office/drawing/2014/main" xmlns="" id="{D7C99024-F740-46CC-89F9-D8754E6ABC1E}"/>
                </a:ext>
              </a:extLst>
            </p:cNvPr>
            <p:cNvSpPr/>
            <p:nvPr/>
          </p:nvSpPr>
          <p:spPr>
            <a:xfrm>
              <a:off x="3874167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0" name="iṥļiḑè">
              <a:extLst>
                <a:ext uri="{FF2B5EF4-FFF2-40B4-BE49-F238E27FC236}">
                  <a16:creationId xmlns:a16="http://schemas.microsoft.com/office/drawing/2014/main" xmlns="" id="{0D0ED1BB-720E-4FBF-900F-C237AB0BE4D6}"/>
                </a:ext>
              </a:extLst>
            </p:cNvPr>
            <p:cNvSpPr/>
            <p:nvPr/>
          </p:nvSpPr>
          <p:spPr>
            <a:xfrm>
              <a:off x="5261723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1" name="iṧ1ïḓè">
              <a:extLst>
                <a:ext uri="{FF2B5EF4-FFF2-40B4-BE49-F238E27FC236}">
                  <a16:creationId xmlns:a16="http://schemas.microsoft.com/office/drawing/2014/main" xmlns="" id="{723084E0-ECA9-48B4-851B-670F809A7E52}"/>
                </a:ext>
              </a:extLst>
            </p:cNvPr>
            <p:cNvSpPr/>
            <p:nvPr/>
          </p:nvSpPr>
          <p:spPr>
            <a:xfrm>
              <a:off x="6646030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2" name="ïŝlïde">
              <a:extLst>
                <a:ext uri="{FF2B5EF4-FFF2-40B4-BE49-F238E27FC236}">
                  <a16:creationId xmlns:a16="http://schemas.microsoft.com/office/drawing/2014/main" xmlns="" id="{D257C764-791C-40D1-9489-84627C2D1F7E}"/>
                </a:ext>
              </a:extLst>
            </p:cNvPr>
            <p:cNvSpPr/>
            <p:nvPr/>
          </p:nvSpPr>
          <p:spPr>
            <a:xfrm>
              <a:off x="8034845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3" name="îŝḷïďè">
              <a:extLst>
                <a:ext uri="{FF2B5EF4-FFF2-40B4-BE49-F238E27FC236}">
                  <a16:creationId xmlns:a16="http://schemas.microsoft.com/office/drawing/2014/main" xmlns="" id="{D7931208-84FA-4B42-BF88-B5B9E05051BF}"/>
                </a:ext>
              </a:extLst>
            </p:cNvPr>
            <p:cNvSpPr/>
            <p:nvPr/>
          </p:nvSpPr>
          <p:spPr>
            <a:xfrm>
              <a:off x="9422278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4" name="îṣ1îďê">
              <a:extLst>
                <a:ext uri="{FF2B5EF4-FFF2-40B4-BE49-F238E27FC236}">
                  <a16:creationId xmlns:a16="http://schemas.microsoft.com/office/drawing/2014/main" xmlns="" id="{6BEA2977-4D22-4C7A-B9AB-6AE9AB6944E4}"/>
                </a:ext>
              </a:extLst>
            </p:cNvPr>
            <p:cNvSpPr/>
            <p:nvPr/>
          </p:nvSpPr>
          <p:spPr>
            <a:xfrm>
              <a:off x="10808169" y="1760878"/>
              <a:ext cx="703824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5" name="íslíďè">
              <a:extLst>
                <a:ext uri="{FF2B5EF4-FFF2-40B4-BE49-F238E27FC236}">
                  <a16:creationId xmlns:a16="http://schemas.microsoft.com/office/drawing/2014/main" xmlns="" id="{30BC98FF-299A-441D-949F-0A42415BC533}"/>
                </a:ext>
              </a:extLst>
            </p:cNvPr>
            <p:cNvSpPr txBox="1"/>
            <p:nvPr/>
          </p:nvSpPr>
          <p:spPr>
            <a:xfrm>
              <a:off x="673099" y="1236294"/>
              <a:ext cx="2511144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XXXXXXXXXX</a:t>
              </a:r>
              <a:endParaRPr lang="ru-RU" sz="1400" dirty="0"/>
            </a:p>
          </p:txBody>
        </p:sp>
        <p:sp>
          <p:nvSpPr>
            <p:cNvPr id="36" name="ïSḻiďé">
              <a:extLst>
                <a:ext uri="{FF2B5EF4-FFF2-40B4-BE49-F238E27FC236}">
                  <a16:creationId xmlns:a16="http://schemas.microsoft.com/office/drawing/2014/main" xmlns="" id="{CD707FC7-F9AB-487F-B070-F1A59721521E}"/>
                </a:ext>
              </a:extLst>
            </p:cNvPr>
            <p:cNvSpPr txBox="1"/>
            <p:nvPr/>
          </p:nvSpPr>
          <p:spPr>
            <a:xfrm>
              <a:off x="319451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37" name="iŝliďê">
              <a:extLst>
                <a:ext uri="{FF2B5EF4-FFF2-40B4-BE49-F238E27FC236}">
                  <a16:creationId xmlns:a16="http://schemas.microsoft.com/office/drawing/2014/main" xmlns="" id="{1761923A-9C41-47E8-B79A-5A84E1282203}"/>
                </a:ext>
              </a:extLst>
            </p:cNvPr>
            <p:cNvSpPr txBox="1"/>
            <p:nvPr/>
          </p:nvSpPr>
          <p:spPr>
            <a:xfrm>
              <a:off x="388806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Feb</a:t>
              </a:r>
              <a:endParaRPr lang="ru-RU" sz="1400" dirty="0"/>
            </a:p>
          </p:txBody>
        </p:sp>
        <p:sp>
          <p:nvSpPr>
            <p:cNvPr id="38" name="iṥľïḓé">
              <a:extLst>
                <a:ext uri="{FF2B5EF4-FFF2-40B4-BE49-F238E27FC236}">
                  <a16:creationId xmlns:a16="http://schemas.microsoft.com/office/drawing/2014/main" xmlns="" id="{BB116693-55F9-4646-906C-FF7BFCA09FE5}"/>
                </a:ext>
              </a:extLst>
            </p:cNvPr>
            <p:cNvSpPr txBox="1"/>
            <p:nvPr/>
          </p:nvSpPr>
          <p:spPr>
            <a:xfrm>
              <a:off x="4581616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Mar</a:t>
              </a:r>
              <a:endParaRPr lang="ru-RU" sz="1400" dirty="0"/>
            </a:p>
          </p:txBody>
        </p:sp>
        <p:sp>
          <p:nvSpPr>
            <p:cNvPr id="39" name="ïsļiḑê">
              <a:extLst>
                <a:ext uri="{FF2B5EF4-FFF2-40B4-BE49-F238E27FC236}">
                  <a16:creationId xmlns:a16="http://schemas.microsoft.com/office/drawing/2014/main" xmlns="" id="{4B27A9BF-3963-4B77-BD61-F326ECFA8DAC}"/>
                </a:ext>
              </a:extLst>
            </p:cNvPr>
            <p:cNvSpPr txBox="1"/>
            <p:nvPr/>
          </p:nvSpPr>
          <p:spPr>
            <a:xfrm>
              <a:off x="527516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Apr</a:t>
              </a:r>
              <a:endParaRPr lang="ru-RU" sz="1400" dirty="0"/>
            </a:p>
          </p:txBody>
        </p:sp>
        <p:sp>
          <p:nvSpPr>
            <p:cNvPr id="40" name="íṩḻiḑé">
              <a:extLst>
                <a:ext uri="{FF2B5EF4-FFF2-40B4-BE49-F238E27FC236}">
                  <a16:creationId xmlns:a16="http://schemas.microsoft.com/office/drawing/2014/main" xmlns="" id="{38800E1B-A240-4653-9102-49C168066DDC}"/>
                </a:ext>
              </a:extLst>
            </p:cNvPr>
            <p:cNvSpPr txBox="1"/>
            <p:nvPr/>
          </p:nvSpPr>
          <p:spPr>
            <a:xfrm>
              <a:off x="5968720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May</a:t>
              </a:r>
              <a:endParaRPr lang="ru-RU" sz="1400" dirty="0"/>
            </a:p>
          </p:txBody>
        </p:sp>
        <p:sp>
          <p:nvSpPr>
            <p:cNvPr id="41" name="iṥḷïďê">
              <a:extLst>
                <a:ext uri="{FF2B5EF4-FFF2-40B4-BE49-F238E27FC236}">
                  <a16:creationId xmlns:a16="http://schemas.microsoft.com/office/drawing/2014/main" xmlns="" id="{1C508F1C-92CC-4247-8944-953A216ABBA6}"/>
                </a:ext>
              </a:extLst>
            </p:cNvPr>
            <p:cNvSpPr txBox="1"/>
            <p:nvPr/>
          </p:nvSpPr>
          <p:spPr>
            <a:xfrm>
              <a:off x="6662272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June</a:t>
              </a:r>
              <a:endParaRPr lang="ru-RU" sz="1400" dirty="0"/>
            </a:p>
          </p:txBody>
        </p:sp>
        <p:sp>
          <p:nvSpPr>
            <p:cNvPr id="42" name="iṣḷíḓe">
              <a:extLst>
                <a:ext uri="{FF2B5EF4-FFF2-40B4-BE49-F238E27FC236}">
                  <a16:creationId xmlns:a16="http://schemas.microsoft.com/office/drawing/2014/main" xmlns="" id="{A7EAD150-754E-450F-B2C6-6B6208601C14}"/>
                </a:ext>
              </a:extLst>
            </p:cNvPr>
            <p:cNvSpPr txBox="1"/>
            <p:nvPr/>
          </p:nvSpPr>
          <p:spPr>
            <a:xfrm>
              <a:off x="735582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July</a:t>
              </a:r>
              <a:endParaRPr lang="ru-RU" sz="1400" dirty="0"/>
            </a:p>
          </p:txBody>
        </p:sp>
        <p:sp>
          <p:nvSpPr>
            <p:cNvPr id="43" name="iṩḷíḑè">
              <a:extLst>
                <a:ext uri="{FF2B5EF4-FFF2-40B4-BE49-F238E27FC236}">
                  <a16:creationId xmlns:a16="http://schemas.microsoft.com/office/drawing/2014/main" xmlns="" id="{0695E094-13BF-41D4-B86C-F9570E66FE49}"/>
                </a:ext>
              </a:extLst>
            </p:cNvPr>
            <p:cNvSpPr txBox="1"/>
            <p:nvPr/>
          </p:nvSpPr>
          <p:spPr>
            <a:xfrm>
              <a:off x="804937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Aug</a:t>
              </a:r>
              <a:endParaRPr lang="ru-RU" sz="1400" dirty="0"/>
            </a:p>
          </p:txBody>
        </p:sp>
        <p:sp>
          <p:nvSpPr>
            <p:cNvPr id="44" name="íṥľîḍê">
              <a:extLst>
                <a:ext uri="{FF2B5EF4-FFF2-40B4-BE49-F238E27FC236}">
                  <a16:creationId xmlns:a16="http://schemas.microsoft.com/office/drawing/2014/main" xmlns="" id="{7F1274F3-94E3-46AA-91F5-2A345F504F38}"/>
                </a:ext>
              </a:extLst>
            </p:cNvPr>
            <p:cNvSpPr txBox="1"/>
            <p:nvPr/>
          </p:nvSpPr>
          <p:spPr>
            <a:xfrm>
              <a:off x="943648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Oct</a:t>
              </a:r>
              <a:endParaRPr lang="ru-RU" sz="1400" dirty="0"/>
            </a:p>
          </p:txBody>
        </p:sp>
        <p:sp>
          <p:nvSpPr>
            <p:cNvPr id="45" name="îṧľiḓé">
              <a:extLst>
                <a:ext uri="{FF2B5EF4-FFF2-40B4-BE49-F238E27FC236}">
                  <a16:creationId xmlns:a16="http://schemas.microsoft.com/office/drawing/2014/main" xmlns="" id="{E9FA8A39-A1D4-4E16-818D-1862F75C1BFB}"/>
                </a:ext>
              </a:extLst>
            </p:cNvPr>
            <p:cNvSpPr txBox="1"/>
            <p:nvPr/>
          </p:nvSpPr>
          <p:spPr>
            <a:xfrm>
              <a:off x="1013003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Nov</a:t>
              </a:r>
              <a:endParaRPr lang="ru-RU" sz="1400" dirty="0"/>
            </a:p>
          </p:txBody>
        </p:sp>
        <p:sp>
          <p:nvSpPr>
            <p:cNvPr id="46" name="îslîďè">
              <a:extLst>
                <a:ext uri="{FF2B5EF4-FFF2-40B4-BE49-F238E27FC236}">
                  <a16:creationId xmlns:a16="http://schemas.microsoft.com/office/drawing/2014/main" xmlns="" id="{F9655900-D3FA-4892-A22C-4735CB63D3CA}"/>
                </a:ext>
              </a:extLst>
            </p:cNvPr>
            <p:cNvSpPr txBox="1"/>
            <p:nvPr/>
          </p:nvSpPr>
          <p:spPr>
            <a:xfrm>
              <a:off x="1082358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Dec</a:t>
              </a:r>
              <a:endParaRPr lang="ru-RU" sz="1400" dirty="0"/>
            </a:p>
          </p:txBody>
        </p:sp>
        <p:sp>
          <p:nvSpPr>
            <p:cNvPr id="47" name="ïsļîḓe">
              <a:extLst>
                <a:ext uri="{FF2B5EF4-FFF2-40B4-BE49-F238E27FC236}">
                  <a16:creationId xmlns:a16="http://schemas.microsoft.com/office/drawing/2014/main" xmlns="" id="{C5489ACB-8474-4A97-944E-663BD1374D7F}"/>
                </a:ext>
              </a:extLst>
            </p:cNvPr>
            <p:cNvSpPr txBox="1"/>
            <p:nvPr/>
          </p:nvSpPr>
          <p:spPr>
            <a:xfrm>
              <a:off x="8742929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Sep</a:t>
              </a:r>
              <a:endParaRPr lang="ru-RU" sz="1400" dirty="0"/>
            </a:p>
          </p:txBody>
        </p:sp>
        <p:sp>
          <p:nvSpPr>
            <p:cNvPr id="48" name="ïŝľíďe">
              <a:extLst>
                <a:ext uri="{FF2B5EF4-FFF2-40B4-BE49-F238E27FC236}">
                  <a16:creationId xmlns:a16="http://schemas.microsoft.com/office/drawing/2014/main" xmlns="" id="{F086AFEA-569E-4389-ABE2-9A37D41DF173}"/>
                </a:ext>
              </a:extLst>
            </p:cNvPr>
            <p:cNvSpPr txBox="1"/>
            <p:nvPr/>
          </p:nvSpPr>
          <p:spPr>
            <a:xfrm>
              <a:off x="954734" y="187464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49" name="iSḷíḑe">
              <a:extLst>
                <a:ext uri="{FF2B5EF4-FFF2-40B4-BE49-F238E27FC236}">
                  <a16:creationId xmlns:a16="http://schemas.microsoft.com/office/drawing/2014/main" xmlns="" id="{9A5E5491-A892-4D92-8B58-BCE1D76D75C9}"/>
                </a:ext>
              </a:extLst>
            </p:cNvPr>
            <p:cNvSpPr txBox="1"/>
            <p:nvPr/>
          </p:nvSpPr>
          <p:spPr>
            <a:xfrm>
              <a:off x="954734" y="236032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0" name="iŝ1ïḋe">
              <a:extLst>
                <a:ext uri="{FF2B5EF4-FFF2-40B4-BE49-F238E27FC236}">
                  <a16:creationId xmlns:a16="http://schemas.microsoft.com/office/drawing/2014/main" xmlns="" id="{C68EF73D-B522-4DC3-97E8-F6BE505B6D8F}"/>
                </a:ext>
              </a:extLst>
            </p:cNvPr>
            <p:cNvSpPr txBox="1"/>
            <p:nvPr/>
          </p:nvSpPr>
          <p:spPr>
            <a:xfrm>
              <a:off x="954734" y="284600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1" name="íşḻiḑé">
              <a:extLst>
                <a:ext uri="{FF2B5EF4-FFF2-40B4-BE49-F238E27FC236}">
                  <a16:creationId xmlns:a16="http://schemas.microsoft.com/office/drawing/2014/main" xmlns="" id="{996F8FFE-32B0-4BB8-AC95-4286B249BFB4}"/>
                </a:ext>
              </a:extLst>
            </p:cNvPr>
            <p:cNvSpPr txBox="1"/>
            <p:nvPr/>
          </p:nvSpPr>
          <p:spPr>
            <a:xfrm>
              <a:off x="954734" y="3331689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XXXXXXXX</a:t>
              </a:r>
              <a:endParaRPr lang="ru-RU" sz="1200" dirty="0"/>
            </a:p>
          </p:txBody>
        </p:sp>
        <p:sp>
          <p:nvSpPr>
            <p:cNvPr id="52" name="iṣļíḋè">
              <a:extLst>
                <a:ext uri="{FF2B5EF4-FFF2-40B4-BE49-F238E27FC236}">
                  <a16:creationId xmlns:a16="http://schemas.microsoft.com/office/drawing/2014/main" xmlns="" id="{6ACF4C38-973D-459B-9636-70DDC1AA6BBF}"/>
                </a:ext>
              </a:extLst>
            </p:cNvPr>
            <p:cNvSpPr txBox="1"/>
            <p:nvPr/>
          </p:nvSpPr>
          <p:spPr>
            <a:xfrm>
              <a:off x="954734" y="3817371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</a:t>
              </a:r>
              <a:endParaRPr lang="ru-RU" sz="1200" dirty="0"/>
            </a:p>
          </p:txBody>
        </p:sp>
        <p:sp>
          <p:nvSpPr>
            <p:cNvPr id="53" name="ïşḷíḑé">
              <a:extLst>
                <a:ext uri="{FF2B5EF4-FFF2-40B4-BE49-F238E27FC236}">
                  <a16:creationId xmlns:a16="http://schemas.microsoft.com/office/drawing/2014/main" xmlns="" id="{B4CA5E0A-D7C9-43E0-934E-07B59B2E1CAA}"/>
                </a:ext>
              </a:extLst>
            </p:cNvPr>
            <p:cNvSpPr txBox="1"/>
            <p:nvPr/>
          </p:nvSpPr>
          <p:spPr>
            <a:xfrm>
              <a:off x="954734" y="430305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4" name="íṡḻíďé">
              <a:extLst>
                <a:ext uri="{FF2B5EF4-FFF2-40B4-BE49-F238E27FC236}">
                  <a16:creationId xmlns:a16="http://schemas.microsoft.com/office/drawing/2014/main" xmlns="" id="{DF3ADD80-6BB1-45F6-A0A0-E04864A844C7}"/>
                </a:ext>
              </a:extLst>
            </p:cNvPr>
            <p:cNvSpPr txBox="1"/>
            <p:nvPr/>
          </p:nvSpPr>
          <p:spPr>
            <a:xfrm>
              <a:off x="954734" y="478873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5" name="î$ļiḍe">
              <a:extLst>
                <a:ext uri="{FF2B5EF4-FFF2-40B4-BE49-F238E27FC236}">
                  <a16:creationId xmlns:a16="http://schemas.microsoft.com/office/drawing/2014/main" xmlns="" id="{3AB56E2E-36E0-434F-B398-982E27A51793}"/>
                </a:ext>
              </a:extLst>
            </p:cNvPr>
            <p:cNvSpPr txBox="1"/>
            <p:nvPr/>
          </p:nvSpPr>
          <p:spPr>
            <a:xfrm>
              <a:off x="954734" y="527441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</a:t>
              </a:r>
              <a:endParaRPr lang="ru-RU" sz="1200" dirty="0"/>
            </a:p>
          </p:txBody>
        </p:sp>
        <p:sp>
          <p:nvSpPr>
            <p:cNvPr id="56" name="iSḻídê">
              <a:extLst>
                <a:ext uri="{FF2B5EF4-FFF2-40B4-BE49-F238E27FC236}">
                  <a16:creationId xmlns:a16="http://schemas.microsoft.com/office/drawing/2014/main" xmlns="" id="{B9483D97-9094-4798-ADE6-8559EBA93413}"/>
                </a:ext>
              </a:extLst>
            </p:cNvPr>
            <p:cNvSpPr txBox="1"/>
            <p:nvPr/>
          </p:nvSpPr>
          <p:spPr>
            <a:xfrm>
              <a:off x="954734" y="576009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</a:t>
              </a:r>
              <a:endParaRPr lang="ru-RU" sz="1200" dirty="0"/>
            </a:p>
          </p:txBody>
        </p:sp>
        <p:sp>
          <p:nvSpPr>
            <p:cNvPr id="57" name="iṣ1ïḋè">
              <a:extLst>
                <a:ext uri="{FF2B5EF4-FFF2-40B4-BE49-F238E27FC236}">
                  <a16:creationId xmlns:a16="http://schemas.microsoft.com/office/drawing/2014/main" xmlns="" id="{C681755E-61E3-4D67-85AE-820A44E0DE89}"/>
                </a:ext>
              </a:extLst>
            </p:cNvPr>
            <p:cNvSpPr/>
            <p:nvPr/>
          </p:nvSpPr>
          <p:spPr>
            <a:xfrm>
              <a:off x="3453469" y="1919306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8" name="îŝḷíḑé">
              <a:extLst>
                <a:ext uri="{FF2B5EF4-FFF2-40B4-BE49-F238E27FC236}">
                  <a16:creationId xmlns:a16="http://schemas.microsoft.com/office/drawing/2014/main" xmlns="" id="{ADB381F2-05A6-474A-AED9-7A2D5270FE47}"/>
                </a:ext>
              </a:extLst>
            </p:cNvPr>
            <p:cNvSpPr/>
            <p:nvPr/>
          </p:nvSpPr>
          <p:spPr>
            <a:xfrm>
              <a:off x="4844719" y="2396148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9" name="íŝ1íḍê">
              <a:extLst>
                <a:ext uri="{FF2B5EF4-FFF2-40B4-BE49-F238E27FC236}">
                  <a16:creationId xmlns:a16="http://schemas.microsoft.com/office/drawing/2014/main" xmlns="" id="{A54ADEDA-4798-468B-A6B2-4817096DA159}"/>
                </a:ext>
              </a:extLst>
            </p:cNvPr>
            <p:cNvSpPr/>
            <p:nvPr/>
          </p:nvSpPr>
          <p:spPr>
            <a:xfrm>
              <a:off x="4154048" y="2901405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0" name="ís1iḑè">
              <a:extLst>
                <a:ext uri="{FF2B5EF4-FFF2-40B4-BE49-F238E27FC236}">
                  <a16:creationId xmlns:a16="http://schemas.microsoft.com/office/drawing/2014/main" xmlns="" id="{3B267A2C-0647-49F4-9AB8-F90E8A96875A}"/>
                </a:ext>
              </a:extLst>
            </p:cNvPr>
            <p:cNvSpPr/>
            <p:nvPr/>
          </p:nvSpPr>
          <p:spPr>
            <a:xfrm>
              <a:off x="5545297" y="3378247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1" name="išlíḋe">
              <a:extLst>
                <a:ext uri="{FF2B5EF4-FFF2-40B4-BE49-F238E27FC236}">
                  <a16:creationId xmlns:a16="http://schemas.microsoft.com/office/drawing/2014/main" xmlns="" id="{D82497C7-6500-4FF7-BED8-17FCD91F820B}"/>
                </a:ext>
              </a:extLst>
            </p:cNvPr>
            <p:cNvSpPr/>
            <p:nvPr/>
          </p:nvSpPr>
          <p:spPr>
            <a:xfrm>
              <a:off x="3620099" y="3853908"/>
              <a:ext cx="4122423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2" name="îṩḻïḋe">
              <a:extLst>
                <a:ext uri="{FF2B5EF4-FFF2-40B4-BE49-F238E27FC236}">
                  <a16:creationId xmlns:a16="http://schemas.microsoft.com/office/drawing/2014/main" xmlns="" id="{C6B171B7-625D-4065-AFA8-63E4FE7B706C}"/>
                </a:ext>
              </a:extLst>
            </p:cNvPr>
            <p:cNvSpPr/>
            <p:nvPr/>
          </p:nvSpPr>
          <p:spPr>
            <a:xfrm>
              <a:off x="5570516" y="4350314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3" name="îṣ1îďe">
              <a:extLst>
                <a:ext uri="{FF2B5EF4-FFF2-40B4-BE49-F238E27FC236}">
                  <a16:creationId xmlns:a16="http://schemas.microsoft.com/office/drawing/2014/main" xmlns="" id="{985A2687-758D-40AB-99E0-A3ECFD0B4058}"/>
                </a:ext>
              </a:extLst>
            </p:cNvPr>
            <p:cNvSpPr/>
            <p:nvPr/>
          </p:nvSpPr>
          <p:spPr>
            <a:xfrm>
              <a:off x="6961765" y="4827156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4" name="ïṡļïďé">
              <a:extLst>
                <a:ext uri="{FF2B5EF4-FFF2-40B4-BE49-F238E27FC236}">
                  <a16:creationId xmlns:a16="http://schemas.microsoft.com/office/drawing/2014/main" xmlns="" id="{5504D899-8C55-4561-8B81-6F9C79B3AB81}"/>
                </a:ext>
              </a:extLst>
            </p:cNvPr>
            <p:cNvSpPr/>
            <p:nvPr/>
          </p:nvSpPr>
          <p:spPr>
            <a:xfrm>
              <a:off x="6271094" y="5332413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5" name="iṧļïdê">
              <a:extLst>
                <a:ext uri="{FF2B5EF4-FFF2-40B4-BE49-F238E27FC236}">
                  <a16:creationId xmlns:a16="http://schemas.microsoft.com/office/drawing/2014/main" xmlns="" id="{C77801B4-4112-45C4-A5B2-B851CE8F2241}"/>
                </a:ext>
              </a:extLst>
            </p:cNvPr>
            <p:cNvSpPr/>
            <p:nvPr/>
          </p:nvSpPr>
          <p:spPr>
            <a:xfrm>
              <a:off x="7662342" y="5809255"/>
              <a:ext cx="3576794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79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efc1f12e-c819-4ec6-a8a2-8e4632542b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3D42F0-B86D-4A44-BC3C-58C91E9765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23951"/>
            <a:ext cx="10845799" cy="4868975"/>
            <a:chOff x="673101" y="1123951"/>
            <a:chExt cx="10845799" cy="4868975"/>
          </a:xfrm>
        </p:grpSpPr>
        <p:sp>
          <p:nvSpPr>
            <p:cNvPr id="6" name="ïş1ïḓè">
              <a:extLst>
                <a:ext uri="{FF2B5EF4-FFF2-40B4-BE49-F238E27FC236}">
                  <a16:creationId xmlns:a16="http://schemas.microsoft.com/office/drawing/2014/main" xmlns="" id="{1995BB18-7FF8-40C0-88FE-0976827CCE59}"/>
                </a:ext>
              </a:extLst>
            </p:cNvPr>
            <p:cNvSpPr/>
            <p:nvPr/>
          </p:nvSpPr>
          <p:spPr>
            <a:xfrm>
              <a:off x="680508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xmlns="" id="{4D56C182-5CC7-4C59-B73C-DD7387DD2262}"/>
                </a:ext>
              </a:extLst>
            </p:cNvPr>
            <p:cNvSpPr/>
            <p:nvPr/>
          </p:nvSpPr>
          <p:spPr>
            <a:xfrm>
              <a:off x="2355796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8" name="ïṩľiďê">
              <a:extLst>
                <a:ext uri="{FF2B5EF4-FFF2-40B4-BE49-F238E27FC236}">
                  <a16:creationId xmlns:a16="http://schemas.microsoft.com/office/drawing/2014/main" xmlns="" id="{32E5B301-2B89-4C0D-A973-280226FDA1DE}"/>
                </a:ext>
              </a:extLst>
            </p:cNvPr>
            <p:cNvSpPr/>
            <p:nvPr/>
          </p:nvSpPr>
          <p:spPr>
            <a:xfrm>
              <a:off x="4023677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9" name="ïṧlïḋe">
              <a:extLst>
                <a:ext uri="{FF2B5EF4-FFF2-40B4-BE49-F238E27FC236}">
                  <a16:creationId xmlns:a16="http://schemas.microsoft.com/office/drawing/2014/main" xmlns="" id="{1590191F-3AA4-48E7-8A80-1C0848E18ACD}"/>
                </a:ext>
              </a:extLst>
            </p:cNvPr>
            <p:cNvSpPr/>
            <p:nvPr/>
          </p:nvSpPr>
          <p:spPr>
            <a:xfrm>
              <a:off x="5691558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10" name="î$ḻídè">
              <a:extLst>
                <a:ext uri="{FF2B5EF4-FFF2-40B4-BE49-F238E27FC236}">
                  <a16:creationId xmlns:a16="http://schemas.microsoft.com/office/drawing/2014/main" xmlns="" id="{1C9C5024-AECC-4064-ADAF-F885388A3B56}"/>
                </a:ext>
              </a:extLst>
            </p:cNvPr>
            <p:cNvSpPr/>
            <p:nvPr/>
          </p:nvSpPr>
          <p:spPr>
            <a:xfrm>
              <a:off x="7359439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11" name="îṣľïdè">
              <a:extLst>
                <a:ext uri="{FF2B5EF4-FFF2-40B4-BE49-F238E27FC236}">
                  <a16:creationId xmlns:a16="http://schemas.microsoft.com/office/drawing/2014/main" xmlns="" id="{412E2C55-E4B0-4728-9AAC-87ECEBAF0ECC}"/>
                </a:ext>
              </a:extLst>
            </p:cNvPr>
            <p:cNvSpPr/>
            <p:nvPr/>
          </p:nvSpPr>
          <p:spPr>
            <a:xfrm>
              <a:off x="9027320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12" name="ïŝḷîḍé">
              <a:extLst>
                <a:ext uri="{FF2B5EF4-FFF2-40B4-BE49-F238E27FC236}">
                  <a16:creationId xmlns:a16="http://schemas.microsoft.com/office/drawing/2014/main" xmlns="" id="{F263E313-3996-4D54-A51C-9C0CB4353220}"/>
                </a:ext>
              </a:extLst>
            </p:cNvPr>
            <p:cNvSpPr/>
            <p:nvPr/>
          </p:nvSpPr>
          <p:spPr>
            <a:xfrm>
              <a:off x="10695199" y="1123951"/>
              <a:ext cx="823701" cy="43853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1252E64-6AFB-4F87-A078-A077117B014F}"/>
                </a:ext>
              </a:extLst>
            </p:cNvPr>
            <p:cNvCxnSpPr/>
            <p:nvPr/>
          </p:nvCxnSpPr>
          <p:spPr>
            <a:xfrm>
              <a:off x="681987" y="5508432"/>
              <a:ext cx="10836912" cy="0"/>
            </a:xfrm>
            <a:prstGeom prst="line">
              <a:avLst/>
            </a:prstGeom>
            <a:ln w="19050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ļíďè">
              <a:extLst>
                <a:ext uri="{FF2B5EF4-FFF2-40B4-BE49-F238E27FC236}">
                  <a16:creationId xmlns:a16="http://schemas.microsoft.com/office/drawing/2014/main" xmlns="" id="{1A698AFE-6E26-44FA-A437-6D8DDC13B337}"/>
                </a:ext>
              </a:extLst>
            </p:cNvPr>
            <p:cNvSpPr txBox="1"/>
            <p:nvPr/>
          </p:nvSpPr>
          <p:spPr>
            <a:xfrm>
              <a:off x="673101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15" name="í$ḻïḋe">
              <a:extLst>
                <a:ext uri="{FF2B5EF4-FFF2-40B4-BE49-F238E27FC236}">
                  <a16:creationId xmlns:a16="http://schemas.microsoft.com/office/drawing/2014/main" xmlns="" id="{2CBD1135-0A51-4EEC-BC21-BEEDA4BBAC05}"/>
                </a:ext>
              </a:extLst>
            </p:cNvPr>
            <p:cNvSpPr txBox="1"/>
            <p:nvPr/>
          </p:nvSpPr>
          <p:spPr>
            <a:xfrm>
              <a:off x="1505332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Feb</a:t>
              </a:r>
              <a:endParaRPr lang="ru-RU" sz="1400" dirty="0"/>
            </a:p>
          </p:txBody>
        </p:sp>
        <p:sp>
          <p:nvSpPr>
            <p:cNvPr id="16" name="îşḷïdé">
              <a:extLst>
                <a:ext uri="{FF2B5EF4-FFF2-40B4-BE49-F238E27FC236}">
                  <a16:creationId xmlns:a16="http://schemas.microsoft.com/office/drawing/2014/main" xmlns="" id="{BB6AEB7F-B320-4DEF-BB2C-32E29D662BA0}"/>
                </a:ext>
              </a:extLst>
            </p:cNvPr>
            <p:cNvSpPr txBox="1"/>
            <p:nvPr/>
          </p:nvSpPr>
          <p:spPr>
            <a:xfrm>
              <a:off x="2337563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Mar</a:t>
              </a:r>
              <a:endParaRPr lang="ru-RU" sz="1400" dirty="0"/>
            </a:p>
          </p:txBody>
        </p:sp>
        <p:sp>
          <p:nvSpPr>
            <p:cNvPr id="17" name="íŝḻiďe">
              <a:extLst>
                <a:ext uri="{FF2B5EF4-FFF2-40B4-BE49-F238E27FC236}">
                  <a16:creationId xmlns:a16="http://schemas.microsoft.com/office/drawing/2014/main" xmlns="" id="{EA8DC533-7EB0-4DFE-B55E-8B44111CE696}"/>
                </a:ext>
              </a:extLst>
            </p:cNvPr>
            <p:cNvSpPr txBox="1"/>
            <p:nvPr/>
          </p:nvSpPr>
          <p:spPr>
            <a:xfrm>
              <a:off x="3169794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Apr</a:t>
              </a:r>
              <a:endParaRPr lang="ru-RU" sz="1400" dirty="0"/>
            </a:p>
          </p:txBody>
        </p:sp>
        <p:sp>
          <p:nvSpPr>
            <p:cNvPr id="18" name="ïšľide">
              <a:extLst>
                <a:ext uri="{FF2B5EF4-FFF2-40B4-BE49-F238E27FC236}">
                  <a16:creationId xmlns:a16="http://schemas.microsoft.com/office/drawing/2014/main" xmlns="" id="{9C8ED63C-AE30-4163-A39E-30C05D2F651E}"/>
                </a:ext>
              </a:extLst>
            </p:cNvPr>
            <p:cNvSpPr txBox="1"/>
            <p:nvPr/>
          </p:nvSpPr>
          <p:spPr>
            <a:xfrm>
              <a:off x="4002025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May</a:t>
              </a:r>
              <a:endParaRPr lang="ru-RU" sz="1400" dirty="0"/>
            </a:p>
          </p:txBody>
        </p:sp>
        <p:sp>
          <p:nvSpPr>
            <p:cNvPr id="19" name="isľîḋê">
              <a:extLst>
                <a:ext uri="{FF2B5EF4-FFF2-40B4-BE49-F238E27FC236}">
                  <a16:creationId xmlns:a16="http://schemas.microsoft.com/office/drawing/2014/main" xmlns="" id="{DE9AD9A4-3CC2-4E5F-BE79-08F1C2F4307F}"/>
                </a:ext>
              </a:extLst>
            </p:cNvPr>
            <p:cNvSpPr txBox="1"/>
            <p:nvPr/>
          </p:nvSpPr>
          <p:spPr>
            <a:xfrm>
              <a:off x="4834256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June</a:t>
              </a:r>
              <a:endParaRPr lang="ru-RU" sz="1400" dirty="0"/>
            </a:p>
          </p:txBody>
        </p:sp>
        <p:sp>
          <p:nvSpPr>
            <p:cNvPr id="20" name="îṡlîdê">
              <a:extLst>
                <a:ext uri="{FF2B5EF4-FFF2-40B4-BE49-F238E27FC236}">
                  <a16:creationId xmlns:a16="http://schemas.microsoft.com/office/drawing/2014/main" xmlns="" id="{AC723A24-9741-4813-919D-F21D6D1BF4CE}"/>
                </a:ext>
              </a:extLst>
            </p:cNvPr>
            <p:cNvSpPr txBox="1"/>
            <p:nvPr/>
          </p:nvSpPr>
          <p:spPr>
            <a:xfrm>
              <a:off x="5666487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July</a:t>
              </a:r>
              <a:endParaRPr lang="ru-RU" sz="1400" dirty="0"/>
            </a:p>
          </p:txBody>
        </p:sp>
        <p:sp>
          <p:nvSpPr>
            <p:cNvPr id="21" name="îšľiḋe">
              <a:extLst>
                <a:ext uri="{FF2B5EF4-FFF2-40B4-BE49-F238E27FC236}">
                  <a16:creationId xmlns:a16="http://schemas.microsoft.com/office/drawing/2014/main" xmlns="" id="{59D19D95-85B8-4624-BC87-DB6723DB2E5B}"/>
                </a:ext>
              </a:extLst>
            </p:cNvPr>
            <p:cNvSpPr txBox="1"/>
            <p:nvPr/>
          </p:nvSpPr>
          <p:spPr>
            <a:xfrm>
              <a:off x="6498718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Aug</a:t>
              </a:r>
              <a:endParaRPr lang="ru-RU" sz="1400" dirty="0"/>
            </a:p>
          </p:txBody>
        </p:sp>
        <p:sp>
          <p:nvSpPr>
            <p:cNvPr id="22" name="îşļiḋê">
              <a:extLst>
                <a:ext uri="{FF2B5EF4-FFF2-40B4-BE49-F238E27FC236}">
                  <a16:creationId xmlns:a16="http://schemas.microsoft.com/office/drawing/2014/main" xmlns="" id="{FEBE18B3-EE59-4E40-8AC9-76B6CCBC8F6F}"/>
                </a:ext>
              </a:extLst>
            </p:cNvPr>
            <p:cNvSpPr txBox="1"/>
            <p:nvPr/>
          </p:nvSpPr>
          <p:spPr>
            <a:xfrm>
              <a:off x="7330949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Sep</a:t>
              </a:r>
              <a:endParaRPr lang="ru-RU" sz="1400" dirty="0"/>
            </a:p>
          </p:txBody>
        </p:sp>
        <p:sp>
          <p:nvSpPr>
            <p:cNvPr id="23" name="îṥľîḑe">
              <a:extLst>
                <a:ext uri="{FF2B5EF4-FFF2-40B4-BE49-F238E27FC236}">
                  <a16:creationId xmlns:a16="http://schemas.microsoft.com/office/drawing/2014/main" xmlns="" id="{16D24BBB-8EA9-4016-B849-2CCFD44B9A4A}"/>
                </a:ext>
              </a:extLst>
            </p:cNvPr>
            <p:cNvSpPr txBox="1"/>
            <p:nvPr/>
          </p:nvSpPr>
          <p:spPr>
            <a:xfrm>
              <a:off x="8163180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Oct</a:t>
              </a:r>
              <a:endParaRPr lang="ru-RU" sz="1400" dirty="0"/>
            </a:p>
          </p:txBody>
        </p:sp>
        <p:sp>
          <p:nvSpPr>
            <p:cNvPr id="24" name="is1îḓe">
              <a:extLst>
                <a:ext uri="{FF2B5EF4-FFF2-40B4-BE49-F238E27FC236}">
                  <a16:creationId xmlns:a16="http://schemas.microsoft.com/office/drawing/2014/main" xmlns="" id="{61AD0ABC-C31A-47F6-8D7A-4D339806C666}"/>
                </a:ext>
              </a:extLst>
            </p:cNvPr>
            <p:cNvSpPr txBox="1"/>
            <p:nvPr/>
          </p:nvSpPr>
          <p:spPr>
            <a:xfrm>
              <a:off x="8995411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Nov</a:t>
              </a:r>
              <a:endParaRPr lang="ru-RU" sz="1400" dirty="0"/>
            </a:p>
          </p:txBody>
        </p:sp>
        <p:sp>
          <p:nvSpPr>
            <p:cNvPr id="25" name="ïsḷïḍê">
              <a:extLst>
                <a:ext uri="{FF2B5EF4-FFF2-40B4-BE49-F238E27FC236}">
                  <a16:creationId xmlns:a16="http://schemas.microsoft.com/office/drawing/2014/main" xmlns="" id="{16A0A6D1-465B-46D6-8305-823C7AAC056C}"/>
                </a:ext>
              </a:extLst>
            </p:cNvPr>
            <p:cNvSpPr txBox="1"/>
            <p:nvPr/>
          </p:nvSpPr>
          <p:spPr>
            <a:xfrm>
              <a:off x="9827642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Dec</a:t>
              </a:r>
              <a:endParaRPr lang="ru-RU" sz="1400" dirty="0"/>
            </a:p>
          </p:txBody>
        </p:sp>
        <p:sp>
          <p:nvSpPr>
            <p:cNvPr id="26" name="íšļiḑe">
              <a:extLst>
                <a:ext uri="{FF2B5EF4-FFF2-40B4-BE49-F238E27FC236}">
                  <a16:creationId xmlns:a16="http://schemas.microsoft.com/office/drawing/2014/main" xmlns="" id="{25689693-D29A-4EDC-9B54-AE09DE8E8DF3}"/>
                </a:ext>
              </a:extLst>
            </p:cNvPr>
            <p:cNvSpPr txBox="1"/>
            <p:nvPr/>
          </p:nvSpPr>
          <p:spPr>
            <a:xfrm>
              <a:off x="10659869" y="5685149"/>
              <a:ext cx="838515" cy="30777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27" name="îṣḷíḑe">
              <a:extLst>
                <a:ext uri="{FF2B5EF4-FFF2-40B4-BE49-F238E27FC236}">
                  <a16:creationId xmlns:a16="http://schemas.microsoft.com/office/drawing/2014/main" xmlns="" id="{67144F4C-CA32-47AA-8084-31E1B4483949}"/>
                </a:ext>
              </a:extLst>
            </p:cNvPr>
            <p:cNvSpPr txBox="1"/>
            <p:nvPr/>
          </p:nvSpPr>
          <p:spPr bwMode="auto">
            <a:xfrm>
              <a:off x="786000" y="1538999"/>
              <a:ext cx="3600000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28" name="îšḻîḓé">
              <a:extLst>
                <a:ext uri="{FF2B5EF4-FFF2-40B4-BE49-F238E27FC236}">
                  <a16:creationId xmlns:a16="http://schemas.microsoft.com/office/drawing/2014/main" xmlns="" id="{09AD1C12-B83F-470B-882D-3E998EE79501}"/>
                </a:ext>
              </a:extLst>
            </p:cNvPr>
            <p:cNvSpPr txBox="1"/>
            <p:nvPr/>
          </p:nvSpPr>
          <p:spPr bwMode="auto">
            <a:xfrm>
              <a:off x="2066486" y="2269049"/>
              <a:ext cx="4254513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29" name="íSḷiḑe">
              <a:extLst>
                <a:ext uri="{FF2B5EF4-FFF2-40B4-BE49-F238E27FC236}">
                  <a16:creationId xmlns:a16="http://schemas.microsoft.com/office/drawing/2014/main" xmlns="" id="{7B276870-8EDF-4720-A94F-76D79274591B}"/>
                </a:ext>
              </a:extLst>
            </p:cNvPr>
            <p:cNvSpPr txBox="1"/>
            <p:nvPr/>
          </p:nvSpPr>
          <p:spPr bwMode="auto">
            <a:xfrm>
              <a:off x="4371461" y="2999099"/>
              <a:ext cx="4254513" cy="31500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30" name="ïš1íḋe">
              <a:extLst>
                <a:ext uri="{FF2B5EF4-FFF2-40B4-BE49-F238E27FC236}">
                  <a16:creationId xmlns:a16="http://schemas.microsoft.com/office/drawing/2014/main" xmlns="" id="{B4291B71-79DA-4EB5-A84F-2594B3C8798F}"/>
                </a:ext>
              </a:extLst>
            </p:cNvPr>
            <p:cNvSpPr txBox="1"/>
            <p:nvPr/>
          </p:nvSpPr>
          <p:spPr bwMode="auto">
            <a:xfrm>
              <a:off x="4031084" y="3729149"/>
              <a:ext cx="5574916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31" name="íṥļïďè">
              <a:extLst>
                <a:ext uri="{FF2B5EF4-FFF2-40B4-BE49-F238E27FC236}">
                  <a16:creationId xmlns:a16="http://schemas.microsoft.com/office/drawing/2014/main" xmlns="" id="{FEDC5329-396F-4A91-A7CA-A8B2948ADB94}"/>
                </a:ext>
              </a:extLst>
            </p:cNvPr>
            <p:cNvSpPr txBox="1"/>
            <p:nvPr/>
          </p:nvSpPr>
          <p:spPr bwMode="auto">
            <a:xfrm>
              <a:off x="6231000" y="4459199"/>
              <a:ext cx="5165845" cy="3150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959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7eca8bbf-a797-47a0-8a02-7abcb61f6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67E340-8913-45BD-B71D-8B901D427D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7289" y="1639140"/>
            <a:ext cx="10417422" cy="4064967"/>
            <a:chOff x="444498" y="1639140"/>
            <a:chExt cx="11303001" cy="4410528"/>
          </a:xfrm>
        </p:grpSpPr>
        <p:grpSp>
          <p:nvGrpSpPr>
            <p:cNvPr id="6" name="íš1îḋé">
              <a:extLst>
                <a:ext uri="{FF2B5EF4-FFF2-40B4-BE49-F238E27FC236}">
                  <a16:creationId xmlns:a16="http://schemas.microsoft.com/office/drawing/2014/main" xmlns="" id="{CE9734F9-3DCF-46F5-9631-735BA7F44C27}"/>
                </a:ext>
              </a:extLst>
            </p:cNvPr>
            <p:cNvGrpSpPr/>
            <p:nvPr/>
          </p:nvGrpSpPr>
          <p:grpSpPr>
            <a:xfrm>
              <a:off x="444498" y="1639140"/>
              <a:ext cx="11303001" cy="4410528"/>
              <a:chOff x="444498" y="1355271"/>
              <a:chExt cx="11303001" cy="4410528"/>
            </a:xfrm>
          </p:grpSpPr>
          <p:sp>
            <p:nvSpPr>
              <p:cNvPr id="13" name="iŝḻíďê">
                <a:extLst>
                  <a:ext uri="{FF2B5EF4-FFF2-40B4-BE49-F238E27FC236}">
                    <a16:creationId xmlns:a16="http://schemas.microsoft.com/office/drawing/2014/main" xmlns="" id="{A7D7A092-BEC4-4B50-A430-22FAB7016D50}"/>
                  </a:ext>
                </a:extLst>
              </p:cNvPr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ŝľïdê">
                <a:extLst>
                  <a:ext uri="{FF2B5EF4-FFF2-40B4-BE49-F238E27FC236}">
                    <a16:creationId xmlns:a16="http://schemas.microsoft.com/office/drawing/2014/main" xmlns="" id="{3765FAC0-B1B4-4AE8-BF96-BBAED0093A12}"/>
                  </a:ext>
                </a:extLst>
              </p:cNvPr>
              <p:cNvSpPr/>
              <p:nvPr/>
            </p:nvSpPr>
            <p:spPr>
              <a:xfrm>
                <a:off x="444498" y="1426028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iślïḑè">
                <a:extLst>
                  <a:ext uri="{FF2B5EF4-FFF2-40B4-BE49-F238E27FC236}">
                    <a16:creationId xmlns:a16="http://schemas.microsoft.com/office/drawing/2014/main" xmlns="" id="{688824C5-17C1-41A0-86A1-2615EAF0149F}"/>
                  </a:ext>
                </a:extLst>
              </p:cNvPr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Supporting text here</a:t>
                </a:r>
              </a:p>
            </p:txBody>
          </p:sp>
          <p:grpSp>
            <p:nvGrpSpPr>
              <p:cNvPr id="16" name="islíḋê">
                <a:extLst>
                  <a:ext uri="{FF2B5EF4-FFF2-40B4-BE49-F238E27FC236}">
                    <a16:creationId xmlns:a16="http://schemas.microsoft.com/office/drawing/2014/main" xmlns="" id="{C5905E2A-8839-409A-90F9-C76A026F69B9}"/>
                  </a:ext>
                </a:extLst>
              </p:cNvPr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ï$ľîdé">
                  <a:extLst>
                    <a:ext uri="{FF2B5EF4-FFF2-40B4-BE49-F238E27FC236}">
                      <a16:creationId xmlns:a16="http://schemas.microsoft.com/office/drawing/2014/main" xmlns="" id="{40391D99-DF9E-4310-A1A8-47FCBCF36FD2}"/>
                    </a:ext>
                  </a:extLst>
                </p:cNvPr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ïṡľîďe">
                  <a:extLst>
                    <a:ext uri="{FF2B5EF4-FFF2-40B4-BE49-F238E27FC236}">
                      <a16:creationId xmlns:a16="http://schemas.microsoft.com/office/drawing/2014/main" xmlns="" id="{31AC8DFE-8FA1-4CED-903C-603547335F69}"/>
                    </a:ext>
                  </a:extLst>
                </p:cNvPr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îš1îḍe">
                  <a:extLst>
                    <a:ext uri="{FF2B5EF4-FFF2-40B4-BE49-F238E27FC236}">
                      <a16:creationId xmlns:a16="http://schemas.microsoft.com/office/drawing/2014/main" xmlns="" id="{89BCD64F-39E0-4408-A3CC-79D60F5EFFB5}"/>
                    </a:ext>
                  </a:extLst>
                </p:cNvPr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îş1ïḓê">
                  <a:extLst>
                    <a:ext uri="{FF2B5EF4-FFF2-40B4-BE49-F238E27FC236}">
                      <a16:creationId xmlns:a16="http://schemas.microsoft.com/office/drawing/2014/main" xmlns="" id="{F98832E4-ACCB-494D-897E-DB3FE5224FA5}"/>
                    </a:ext>
                  </a:extLst>
                </p:cNvPr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îşḻíde">
                  <a:extLst>
                    <a:ext uri="{FF2B5EF4-FFF2-40B4-BE49-F238E27FC236}">
                      <a16:creationId xmlns:a16="http://schemas.microsoft.com/office/drawing/2014/main" xmlns="" id="{36404B11-8794-4DCA-A27F-AABDC1CB23C8}"/>
                    </a:ext>
                  </a:extLst>
                </p:cNvPr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îṩḻiďé">
                  <a:extLst>
                    <a:ext uri="{FF2B5EF4-FFF2-40B4-BE49-F238E27FC236}">
                      <a16:creationId xmlns:a16="http://schemas.microsoft.com/office/drawing/2014/main" xmlns="" id="{A0499F14-3B1C-48A0-8883-328D18642247}"/>
                    </a:ext>
                  </a:extLst>
                </p:cNvPr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ïŝļíḍé">
                  <a:extLst>
                    <a:ext uri="{FF2B5EF4-FFF2-40B4-BE49-F238E27FC236}">
                      <a16:creationId xmlns:a16="http://schemas.microsoft.com/office/drawing/2014/main" xmlns="" id="{E0708D0F-3F35-433D-97B0-C605C6CAAD7C}"/>
                    </a:ext>
                  </a:extLst>
                </p:cNvPr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îṧḷíḋe">
                  <a:extLst>
                    <a:ext uri="{FF2B5EF4-FFF2-40B4-BE49-F238E27FC236}">
                      <a16:creationId xmlns:a16="http://schemas.microsoft.com/office/drawing/2014/main" xmlns="" id="{EB671513-6429-4275-A2F0-CEFBAB0117E0}"/>
                    </a:ext>
                  </a:extLst>
                </p:cNvPr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ïṣḻiḋé">
                  <a:extLst>
                    <a:ext uri="{FF2B5EF4-FFF2-40B4-BE49-F238E27FC236}">
                      <a16:creationId xmlns:a16="http://schemas.microsoft.com/office/drawing/2014/main" xmlns="" id="{F094056F-D084-45CF-BABC-9D9D5014DFE9}"/>
                    </a:ext>
                  </a:extLst>
                </p:cNvPr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işľíďe">
                  <a:extLst>
                    <a:ext uri="{FF2B5EF4-FFF2-40B4-BE49-F238E27FC236}">
                      <a16:creationId xmlns:a16="http://schemas.microsoft.com/office/drawing/2014/main" xmlns="" id="{9F019C6C-5AA0-4100-8C64-97D59D553257}"/>
                    </a:ext>
                  </a:extLst>
                </p:cNvPr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îṥlíďé">
                  <a:extLst>
                    <a:ext uri="{FF2B5EF4-FFF2-40B4-BE49-F238E27FC236}">
                      <a16:creationId xmlns:a16="http://schemas.microsoft.com/office/drawing/2014/main" xmlns="" id="{2BEAFFB6-7C8B-4C7C-A489-C1E97282FFD6}"/>
                    </a:ext>
                  </a:extLst>
                </p:cNvPr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iṩḻíḑé">
                  <a:extLst>
                    <a:ext uri="{FF2B5EF4-FFF2-40B4-BE49-F238E27FC236}">
                      <a16:creationId xmlns:a16="http://schemas.microsoft.com/office/drawing/2014/main" xmlns="" id="{CCAFBBC4-D133-4CCA-B2D7-039332713798}"/>
                    </a:ext>
                  </a:extLst>
                </p:cNvPr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îṡľîḍe">
                  <a:extLst>
                    <a:ext uri="{FF2B5EF4-FFF2-40B4-BE49-F238E27FC236}">
                      <a16:creationId xmlns:a16="http://schemas.microsoft.com/office/drawing/2014/main" xmlns="" id="{C13E2496-5716-4623-A574-1E13FED5760B}"/>
                    </a:ext>
                  </a:extLst>
                </p:cNvPr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isḷîḑé">
                  <a:extLst>
                    <a:ext uri="{FF2B5EF4-FFF2-40B4-BE49-F238E27FC236}">
                      <a16:creationId xmlns:a16="http://schemas.microsoft.com/office/drawing/2014/main" xmlns="" id="{E653CD75-0C83-4E72-B543-BCD7A0E57FCC}"/>
                    </a:ext>
                  </a:extLst>
                </p:cNvPr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iṥlíďê">
                  <a:extLst>
                    <a:ext uri="{FF2B5EF4-FFF2-40B4-BE49-F238E27FC236}">
                      <a16:creationId xmlns:a16="http://schemas.microsoft.com/office/drawing/2014/main" xmlns="" id="{85B6778B-1925-409A-8368-003FF623D125}"/>
                    </a:ext>
                  </a:extLst>
                </p:cNvPr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iṥḷíḑê">
                  <a:extLst>
                    <a:ext uri="{FF2B5EF4-FFF2-40B4-BE49-F238E27FC236}">
                      <a16:creationId xmlns:a16="http://schemas.microsoft.com/office/drawing/2014/main" xmlns="" id="{E5B3BD46-2158-4C59-A228-E992B8028133}"/>
                    </a:ext>
                  </a:extLst>
                </p:cNvPr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$ḻiḋê">
                  <a:extLst>
                    <a:ext uri="{FF2B5EF4-FFF2-40B4-BE49-F238E27FC236}">
                      <a16:creationId xmlns:a16="http://schemas.microsoft.com/office/drawing/2014/main" xmlns="" id="{9C55A419-D8D4-4C60-BCF7-7FF5A15A3832}"/>
                    </a:ext>
                  </a:extLst>
                </p:cNvPr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iṡ1iḑê">
                  <a:extLst>
                    <a:ext uri="{FF2B5EF4-FFF2-40B4-BE49-F238E27FC236}">
                      <a16:creationId xmlns:a16="http://schemas.microsoft.com/office/drawing/2014/main" xmlns="" id="{499BCA52-BC64-4569-B70D-64CE2D51EB27}"/>
                    </a:ext>
                  </a:extLst>
                </p:cNvPr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iṣļíḋê">
                  <a:extLst>
                    <a:ext uri="{FF2B5EF4-FFF2-40B4-BE49-F238E27FC236}">
                      <a16:creationId xmlns:a16="http://schemas.microsoft.com/office/drawing/2014/main" xmlns="" id="{4B0B1069-6709-4752-B406-995FAD129966}"/>
                    </a:ext>
                  </a:extLst>
                </p:cNvPr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íSḻîḋè">
                  <a:extLst>
                    <a:ext uri="{FF2B5EF4-FFF2-40B4-BE49-F238E27FC236}">
                      <a16:creationId xmlns:a16="http://schemas.microsoft.com/office/drawing/2014/main" xmlns="" id="{F1D20BF0-82EB-4CDD-8FC3-A20A4ACF3A45}"/>
                    </a:ext>
                  </a:extLst>
                </p:cNvPr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íṧļide">
                  <a:extLst>
                    <a:ext uri="{FF2B5EF4-FFF2-40B4-BE49-F238E27FC236}">
                      <a16:creationId xmlns:a16="http://schemas.microsoft.com/office/drawing/2014/main" xmlns="" id="{F9AF0684-02C8-4DE2-B873-B3766E1FBD4D}"/>
                    </a:ext>
                  </a:extLst>
                </p:cNvPr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iśḷîḋè">
                  <a:extLst>
                    <a:ext uri="{FF2B5EF4-FFF2-40B4-BE49-F238E27FC236}">
                      <a16:creationId xmlns:a16="http://schemas.microsoft.com/office/drawing/2014/main" xmlns="" id="{6EE4CF4F-C1A7-4B69-A5CC-871974CF5DE4}"/>
                    </a:ext>
                  </a:extLst>
                </p:cNvPr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îsļiḍè">
                <a:extLst>
                  <a:ext uri="{FF2B5EF4-FFF2-40B4-BE49-F238E27FC236}">
                    <a16:creationId xmlns:a16="http://schemas.microsoft.com/office/drawing/2014/main" xmlns="" id="{9FB4FAB8-5298-4085-99BF-E906CD780A45}"/>
                  </a:ext>
                </a:extLst>
              </p:cNvPr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iṧľïḓe">
                  <a:extLst>
                    <a:ext uri="{FF2B5EF4-FFF2-40B4-BE49-F238E27FC236}">
                      <a16:creationId xmlns:a16="http://schemas.microsoft.com/office/drawing/2014/main" xmlns="" id="{9B96C158-589C-420E-B179-4D66A272C816}"/>
                    </a:ext>
                  </a:extLst>
                </p:cNvPr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iśḻíḓê">
                    <a:extLst>
                      <a:ext uri="{FF2B5EF4-FFF2-40B4-BE49-F238E27FC236}">
                        <a16:creationId xmlns:a16="http://schemas.microsoft.com/office/drawing/2014/main" xmlns="" id="{1FE4D58F-130B-4FD1-974C-B36720B70B2D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işḻïḑe">
                      <a:extLst>
                        <a:ext uri="{FF2B5EF4-FFF2-40B4-BE49-F238E27FC236}">
                          <a16:creationId xmlns:a16="http://schemas.microsoft.com/office/drawing/2014/main" xmlns="" id="{CB4D3BDD-9139-4CA6-8B6D-56C61C3977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íšḻídè">
                      <a:extLst>
                        <a:ext uri="{FF2B5EF4-FFF2-40B4-BE49-F238E27FC236}">
                          <a16:creationId xmlns:a16="http://schemas.microsoft.com/office/drawing/2014/main" xmlns="" id="{C8E21102-7288-4B2C-9EFE-2EF2F38021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íṧlïďé">
                      <a:extLst>
                        <a:ext uri="{FF2B5EF4-FFF2-40B4-BE49-F238E27FC236}">
                          <a16:creationId xmlns:a16="http://schemas.microsoft.com/office/drawing/2014/main" xmlns="" id="{0C97CFC2-AD59-4044-BF53-92DF1B2861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ïṣḻíďè">
                      <a:extLst>
                        <a:ext uri="{FF2B5EF4-FFF2-40B4-BE49-F238E27FC236}">
                          <a16:creationId xmlns:a16="http://schemas.microsoft.com/office/drawing/2014/main" xmlns="" id="{E32348AD-EC21-48C9-BBBB-221DEE4B5A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íslïḋè">
                      <a:extLst>
                        <a:ext uri="{FF2B5EF4-FFF2-40B4-BE49-F238E27FC236}">
                          <a16:creationId xmlns:a16="http://schemas.microsoft.com/office/drawing/2014/main" xmlns="" id="{73EC0618-BF50-4525-9D4B-622A56E17E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iṣlíḋè">
                      <a:extLst>
                        <a:ext uri="{FF2B5EF4-FFF2-40B4-BE49-F238E27FC236}">
                          <a16:creationId xmlns:a16="http://schemas.microsoft.com/office/drawing/2014/main" xmlns="" id="{EDF541D7-1C1C-4E17-BEE9-B353FB23CA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iṥļïḋè">
                      <a:extLst>
                        <a:ext uri="{FF2B5EF4-FFF2-40B4-BE49-F238E27FC236}">
                          <a16:creationId xmlns:a16="http://schemas.microsoft.com/office/drawing/2014/main" xmlns="" id="{D294ED0F-CE7C-4A01-84E2-EB0BE3F533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íşḷiḓè">
                      <a:extLst>
                        <a:ext uri="{FF2B5EF4-FFF2-40B4-BE49-F238E27FC236}">
                          <a16:creationId xmlns:a16="http://schemas.microsoft.com/office/drawing/2014/main" xmlns="" id="{EC703BED-67C0-43DC-9E94-BE90F146C5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ï$ľiḑé">
                      <a:extLst>
                        <a:ext uri="{FF2B5EF4-FFF2-40B4-BE49-F238E27FC236}">
                          <a16:creationId xmlns:a16="http://schemas.microsoft.com/office/drawing/2014/main" xmlns="" id="{111CF083-C389-438E-AD1F-5E4AEB3E2C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íṣ1íḑè">
                      <a:extLst>
                        <a:ext uri="{FF2B5EF4-FFF2-40B4-BE49-F238E27FC236}">
                          <a16:creationId xmlns:a16="http://schemas.microsoft.com/office/drawing/2014/main" xmlns="" id="{5A5B748F-C3AF-4F5F-8D62-6B4740A124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ïṥḷîḋè">
                      <a:extLst>
                        <a:ext uri="{FF2B5EF4-FFF2-40B4-BE49-F238E27FC236}">
                          <a16:creationId xmlns:a16="http://schemas.microsoft.com/office/drawing/2014/main" xmlns="" id="{8209EF5E-2323-4502-9D18-8288E931AE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işļïḓè">
                      <a:extLst>
                        <a:ext uri="{FF2B5EF4-FFF2-40B4-BE49-F238E27FC236}">
                          <a16:creationId xmlns:a16="http://schemas.microsoft.com/office/drawing/2014/main" xmlns="" id="{23F9E343-BD5D-42A4-B40D-FDC8732ABD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i$ľîdê">
                      <a:extLst>
                        <a:ext uri="{FF2B5EF4-FFF2-40B4-BE49-F238E27FC236}">
                          <a16:creationId xmlns:a16="http://schemas.microsoft.com/office/drawing/2014/main" xmlns="" id="{2B0F0615-A78A-4670-A5BF-FAAC04A300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ïslïde">
                      <a:extLst>
                        <a:ext uri="{FF2B5EF4-FFF2-40B4-BE49-F238E27FC236}">
                          <a16:creationId xmlns:a16="http://schemas.microsoft.com/office/drawing/2014/main" xmlns="" id="{D8C4A349-2D08-4914-9FEA-DE0A20347B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ïşḻîdé">
                      <a:extLst>
                        <a:ext uri="{FF2B5EF4-FFF2-40B4-BE49-F238E27FC236}">
                          <a16:creationId xmlns:a16="http://schemas.microsoft.com/office/drawing/2014/main" xmlns="" id="{1329D06C-EE65-4FE2-8A47-0A70261FF2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íṣḻiḓé">
                      <a:extLst>
                        <a:ext uri="{FF2B5EF4-FFF2-40B4-BE49-F238E27FC236}">
                          <a16:creationId xmlns:a16="http://schemas.microsoft.com/office/drawing/2014/main" xmlns="" id="{35F143E8-99EC-4C0B-BFB1-6AC44944F7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îŝḷidê">
                      <a:extLst>
                        <a:ext uri="{FF2B5EF4-FFF2-40B4-BE49-F238E27FC236}">
                          <a16:creationId xmlns:a16="http://schemas.microsoft.com/office/drawing/2014/main" xmlns="" id="{34152E46-AA12-4E99-BD39-F98F76F6F2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ïSľidè">
                      <a:extLst>
                        <a:ext uri="{FF2B5EF4-FFF2-40B4-BE49-F238E27FC236}">
                          <a16:creationId xmlns:a16="http://schemas.microsoft.com/office/drawing/2014/main" xmlns="" id="{EEECD615-8753-4121-B390-B370A0F6C3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íŝļiḑé">
                      <a:extLst>
                        <a:ext uri="{FF2B5EF4-FFF2-40B4-BE49-F238E27FC236}">
                          <a16:creationId xmlns:a16="http://schemas.microsoft.com/office/drawing/2014/main" xmlns="" id="{2010641E-D652-4C66-BE4C-B32331DA78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işľîḓè">
                      <a:extLst>
                        <a:ext uri="{FF2B5EF4-FFF2-40B4-BE49-F238E27FC236}">
                          <a16:creationId xmlns:a16="http://schemas.microsoft.com/office/drawing/2014/main" xmlns="" id="{A7068D54-F5AE-4E2C-AE73-3608E42EE2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îṥḻïḍe">
                      <a:extLst>
                        <a:ext uri="{FF2B5EF4-FFF2-40B4-BE49-F238E27FC236}">
                          <a16:creationId xmlns:a16="http://schemas.microsoft.com/office/drawing/2014/main" xmlns="" id="{E451572B-CCBF-4256-9A53-599DE06D50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íşľïďè">
                      <a:extLst>
                        <a:ext uri="{FF2B5EF4-FFF2-40B4-BE49-F238E27FC236}">
                          <a16:creationId xmlns:a16="http://schemas.microsoft.com/office/drawing/2014/main" xmlns="" id="{D1A59DFE-4F9A-4ABB-B1E8-007F7CD995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íṥ1íḋê">
                    <a:extLst>
                      <a:ext uri="{FF2B5EF4-FFF2-40B4-BE49-F238E27FC236}">
                        <a16:creationId xmlns:a16="http://schemas.microsoft.com/office/drawing/2014/main" xmlns="" id="{69445B5C-4610-4577-9B06-B3A295468D8F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îŝḻïḑe">
                  <a:extLst>
                    <a:ext uri="{FF2B5EF4-FFF2-40B4-BE49-F238E27FC236}">
                      <a16:creationId xmlns:a16="http://schemas.microsoft.com/office/drawing/2014/main" xmlns="" id="{5E21153A-9C25-4A50-8CE1-701395FBA1AC}"/>
                    </a:ext>
                  </a:extLst>
                </p:cNvPr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iṧ1ïḑê">
                    <a:extLst>
                      <a:ext uri="{FF2B5EF4-FFF2-40B4-BE49-F238E27FC236}">
                        <a16:creationId xmlns:a16="http://schemas.microsoft.com/office/drawing/2014/main" xmlns="" id="{B5A1147F-A71B-4366-A3EC-98FF7AB58551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îşḻíḋè">
                      <a:extLst>
                        <a:ext uri="{FF2B5EF4-FFF2-40B4-BE49-F238E27FC236}">
                          <a16:creationId xmlns:a16="http://schemas.microsoft.com/office/drawing/2014/main" xmlns="" id="{391DCD9A-ADF8-4AA8-865D-770DCFBC08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iṡ1íďê">
                      <a:extLst>
                        <a:ext uri="{FF2B5EF4-FFF2-40B4-BE49-F238E27FC236}">
                          <a16:creationId xmlns:a16="http://schemas.microsoft.com/office/drawing/2014/main" xmlns="" id="{9C014415-0B67-48A3-95D6-F4591D6647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iş1íḓé">
                      <a:extLst>
                        <a:ext uri="{FF2B5EF4-FFF2-40B4-BE49-F238E27FC236}">
                          <a16:creationId xmlns:a16="http://schemas.microsoft.com/office/drawing/2014/main" xmlns="" id="{802A012A-FD02-4560-8CF5-334C60D94C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ïšļiḑe">
                      <a:extLst>
                        <a:ext uri="{FF2B5EF4-FFF2-40B4-BE49-F238E27FC236}">
                          <a16:creationId xmlns:a16="http://schemas.microsoft.com/office/drawing/2014/main" xmlns="" id="{DBCBAD27-CDEE-43B7-AE24-4C0139C435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iṩḷiḓe">
                      <a:extLst>
                        <a:ext uri="{FF2B5EF4-FFF2-40B4-BE49-F238E27FC236}">
                          <a16:creationId xmlns:a16="http://schemas.microsoft.com/office/drawing/2014/main" xmlns="" id="{9D3F669E-8C0E-4B27-8D08-F3E789B790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íŝḷîďê">
                      <a:extLst>
                        <a:ext uri="{FF2B5EF4-FFF2-40B4-BE49-F238E27FC236}">
                          <a16:creationId xmlns:a16="http://schemas.microsoft.com/office/drawing/2014/main" xmlns="" id="{C502CB51-A474-40CE-94DF-7D20969650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íSlîḓe">
                      <a:extLst>
                        <a:ext uri="{FF2B5EF4-FFF2-40B4-BE49-F238E27FC236}">
                          <a16:creationId xmlns:a16="http://schemas.microsoft.com/office/drawing/2014/main" xmlns="" id="{FA18C125-C6E3-422E-B01A-F1F1286EBD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iş1îḑe">
                      <a:extLst>
                        <a:ext uri="{FF2B5EF4-FFF2-40B4-BE49-F238E27FC236}">
                          <a16:creationId xmlns:a16="http://schemas.microsoft.com/office/drawing/2014/main" xmlns="" id="{06260137-705E-438C-AA38-0CFE61DB31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íşḻíḑè">
                      <a:extLst>
                        <a:ext uri="{FF2B5EF4-FFF2-40B4-BE49-F238E27FC236}">
                          <a16:creationId xmlns:a16="http://schemas.microsoft.com/office/drawing/2014/main" xmlns="" id="{6BB432DD-37BE-45BE-BF7B-4C85995093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íṩlïḍê">
                      <a:extLst>
                        <a:ext uri="{FF2B5EF4-FFF2-40B4-BE49-F238E27FC236}">
                          <a16:creationId xmlns:a16="http://schemas.microsoft.com/office/drawing/2014/main" xmlns="" id="{CF323766-4759-40F7-AF36-D54993B0E8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îšļiďe">
                      <a:extLst>
                        <a:ext uri="{FF2B5EF4-FFF2-40B4-BE49-F238E27FC236}">
                          <a16:creationId xmlns:a16="http://schemas.microsoft.com/office/drawing/2014/main" xmlns="" id="{42547BB7-379E-4D2D-BEA2-271C2F5488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iṣḻídé">
                      <a:extLst>
                        <a:ext uri="{FF2B5EF4-FFF2-40B4-BE49-F238E27FC236}">
                          <a16:creationId xmlns:a16="http://schemas.microsoft.com/office/drawing/2014/main" xmlns="" id="{618B11BF-A485-46DE-8502-66A7B1EC7E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í$1îdé">
                      <a:extLst>
                        <a:ext uri="{FF2B5EF4-FFF2-40B4-BE49-F238E27FC236}">
                          <a16:creationId xmlns:a16="http://schemas.microsoft.com/office/drawing/2014/main" xmlns="" id="{2BAB247D-CC2B-4326-8841-90EFBC3A4E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ïṣḻîďê">
                      <a:extLst>
                        <a:ext uri="{FF2B5EF4-FFF2-40B4-BE49-F238E27FC236}">
                          <a16:creationId xmlns:a16="http://schemas.microsoft.com/office/drawing/2014/main" xmlns="" id="{C991CAC3-A284-4BEB-B500-B57BCAEA22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iS1íḋè">
                      <a:extLst>
                        <a:ext uri="{FF2B5EF4-FFF2-40B4-BE49-F238E27FC236}">
                          <a16:creationId xmlns:a16="http://schemas.microsoft.com/office/drawing/2014/main" xmlns="" id="{7F0044FA-E19C-4F2F-BF60-FA1595B8C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íṡḷíďê">
                      <a:extLst>
                        <a:ext uri="{FF2B5EF4-FFF2-40B4-BE49-F238E27FC236}">
                          <a16:creationId xmlns:a16="http://schemas.microsoft.com/office/drawing/2014/main" xmlns="" id="{AED19FB5-1739-47D0-B0CF-BEB304D980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ís1ïḑê">
                      <a:extLst>
                        <a:ext uri="{FF2B5EF4-FFF2-40B4-BE49-F238E27FC236}">
                          <a16:creationId xmlns:a16="http://schemas.microsoft.com/office/drawing/2014/main" xmlns="" id="{165B2297-0245-41BC-95C6-F131442097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iSḻidè">
                      <a:extLst>
                        <a:ext uri="{FF2B5EF4-FFF2-40B4-BE49-F238E27FC236}">
                          <a16:creationId xmlns:a16="http://schemas.microsoft.com/office/drawing/2014/main" xmlns="" id="{69A5A5E8-840B-4110-BD41-16CBCCAB6A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íŝľîďé">
                      <a:extLst>
                        <a:ext uri="{FF2B5EF4-FFF2-40B4-BE49-F238E27FC236}">
                          <a16:creationId xmlns:a16="http://schemas.microsoft.com/office/drawing/2014/main" xmlns="" id="{AC20EDC2-BC76-450E-ADB7-C25C727F99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ïS1ïḓê">
                      <a:extLst>
                        <a:ext uri="{FF2B5EF4-FFF2-40B4-BE49-F238E27FC236}">
                          <a16:creationId xmlns:a16="http://schemas.microsoft.com/office/drawing/2014/main" xmlns="" id="{56D2ABD4-B4F1-469E-9034-A892A69373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iṥľîḓé">
                      <a:extLst>
                        <a:ext uri="{FF2B5EF4-FFF2-40B4-BE49-F238E27FC236}">
                          <a16:creationId xmlns:a16="http://schemas.microsoft.com/office/drawing/2014/main" xmlns="" id="{1B4EBBB3-B06D-4EE8-BBB5-3795D3D459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ïşliḋê">
                      <a:extLst>
                        <a:ext uri="{FF2B5EF4-FFF2-40B4-BE49-F238E27FC236}">
                          <a16:creationId xmlns:a16="http://schemas.microsoft.com/office/drawing/2014/main" xmlns="" id="{BFA3A04F-F965-4935-9AB8-6ACC242AE2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îs1ïḑê">
                    <a:extLst>
                      <a:ext uri="{FF2B5EF4-FFF2-40B4-BE49-F238E27FC236}">
                        <a16:creationId xmlns:a16="http://schemas.microsoft.com/office/drawing/2014/main" xmlns="" id="{27D4161B-BE81-4415-A9ED-0BA48117DAB0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íṡļïḑé">
                  <a:extLst>
                    <a:ext uri="{FF2B5EF4-FFF2-40B4-BE49-F238E27FC236}">
                      <a16:creationId xmlns:a16="http://schemas.microsoft.com/office/drawing/2014/main" xmlns="" id="{B6084D40-4100-4A9D-852F-F7A134552E5F}"/>
                    </a:ext>
                  </a:extLst>
                </p:cNvPr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iŝľîḋè">
                    <a:extLst>
                      <a:ext uri="{FF2B5EF4-FFF2-40B4-BE49-F238E27FC236}">
                        <a16:creationId xmlns:a16="http://schemas.microsoft.com/office/drawing/2014/main" xmlns="" id="{4587931F-1258-4402-A1D0-1170B75B9BDE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ïş1îdè">
                      <a:extLst>
                        <a:ext uri="{FF2B5EF4-FFF2-40B4-BE49-F238E27FC236}">
                          <a16:creationId xmlns:a16="http://schemas.microsoft.com/office/drawing/2014/main" xmlns="" id="{65B66873-AF2F-4E0B-BF3A-63D9FCD283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iŝľïḍê">
                      <a:extLst>
                        <a:ext uri="{FF2B5EF4-FFF2-40B4-BE49-F238E27FC236}">
                          <a16:creationId xmlns:a16="http://schemas.microsoft.com/office/drawing/2014/main" xmlns="" id="{47BFFF95-B71E-4B0A-84A1-EC1AB5E7F8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ïṥliḑê">
                      <a:extLst>
                        <a:ext uri="{FF2B5EF4-FFF2-40B4-BE49-F238E27FC236}">
                          <a16:creationId xmlns:a16="http://schemas.microsoft.com/office/drawing/2014/main" xmlns="" id="{0C003970-939B-4DA7-B685-D763EDBDF7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íṥliḋe">
                      <a:extLst>
                        <a:ext uri="{FF2B5EF4-FFF2-40B4-BE49-F238E27FC236}">
                          <a16:creationId xmlns:a16="http://schemas.microsoft.com/office/drawing/2014/main" xmlns="" id="{FCB550FF-444A-4C7F-9EE0-1CA773D313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i$ľídê">
                      <a:extLst>
                        <a:ext uri="{FF2B5EF4-FFF2-40B4-BE49-F238E27FC236}">
                          <a16:creationId xmlns:a16="http://schemas.microsoft.com/office/drawing/2014/main" xmlns="" id="{1E825029-A754-4C18-ACA4-EBDFCF4FAE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îSľiďê">
                      <a:extLst>
                        <a:ext uri="{FF2B5EF4-FFF2-40B4-BE49-F238E27FC236}">
                          <a16:creationId xmlns:a16="http://schemas.microsoft.com/office/drawing/2014/main" xmlns="" id="{D14E35A2-3080-4C4B-B8BA-8FCAD42237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ïṩľïḍe">
                      <a:extLst>
                        <a:ext uri="{FF2B5EF4-FFF2-40B4-BE49-F238E27FC236}">
                          <a16:creationId xmlns:a16="http://schemas.microsoft.com/office/drawing/2014/main" xmlns="" id="{4A440503-D3DE-4416-AEFA-917ED63C71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íşļiḋé">
                      <a:extLst>
                        <a:ext uri="{FF2B5EF4-FFF2-40B4-BE49-F238E27FC236}">
                          <a16:creationId xmlns:a16="http://schemas.microsoft.com/office/drawing/2014/main" xmlns="" id="{C79386D8-FFA5-4CED-9770-B7926D8F77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îṩļiḍe">
                      <a:extLst>
                        <a:ext uri="{FF2B5EF4-FFF2-40B4-BE49-F238E27FC236}">
                          <a16:creationId xmlns:a16="http://schemas.microsoft.com/office/drawing/2014/main" xmlns="" id="{4417BDD9-BF12-4D2C-AE5B-5A5A75BE18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îṧļïḍê">
                      <a:extLst>
                        <a:ext uri="{FF2B5EF4-FFF2-40B4-BE49-F238E27FC236}">
                          <a16:creationId xmlns:a16="http://schemas.microsoft.com/office/drawing/2014/main" xmlns="" id="{8B1343F6-6C2C-471D-BAEA-A008A7DEE1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iṥļîḋè">
                      <a:extLst>
                        <a:ext uri="{FF2B5EF4-FFF2-40B4-BE49-F238E27FC236}">
                          <a16:creationId xmlns:a16="http://schemas.microsoft.com/office/drawing/2014/main" xmlns="" id="{6D2E7D56-EBF6-42A5-A1A0-9BBF5C8877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îṧļíḍe">
                      <a:extLst>
                        <a:ext uri="{FF2B5EF4-FFF2-40B4-BE49-F238E27FC236}">
                          <a16:creationId xmlns:a16="http://schemas.microsoft.com/office/drawing/2014/main" xmlns="" id="{A66E3122-3169-4B45-8009-BC78F4BBD2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îṥ1iďè">
                      <a:extLst>
                        <a:ext uri="{FF2B5EF4-FFF2-40B4-BE49-F238E27FC236}">
                          <a16:creationId xmlns:a16="http://schemas.microsoft.com/office/drawing/2014/main" xmlns="" id="{1B5B79FF-8546-4616-A620-F104945D62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îS1îďé">
                      <a:extLst>
                        <a:ext uri="{FF2B5EF4-FFF2-40B4-BE49-F238E27FC236}">
                          <a16:creationId xmlns:a16="http://schemas.microsoft.com/office/drawing/2014/main" xmlns="" id="{62578E49-AA30-454C-946A-0DF2C103B7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íṥļíḑe">
                      <a:extLst>
                        <a:ext uri="{FF2B5EF4-FFF2-40B4-BE49-F238E27FC236}">
                          <a16:creationId xmlns:a16="http://schemas.microsoft.com/office/drawing/2014/main" xmlns="" id="{B6601F88-5318-4501-B9F9-C56490215C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iṧ1íďê">
                      <a:extLst>
                        <a:ext uri="{FF2B5EF4-FFF2-40B4-BE49-F238E27FC236}">
                          <a16:creationId xmlns:a16="http://schemas.microsoft.com/office/drawing/2014/main" xmlns="" id="{643DFAE6-41E8-4DC7-AF2B-C2FDFEA8BD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íṣļiḑè">
                      <a:extLst>
                        <a:ext uri="{FF2B5EF4-FFF2-40B4-BE49-F238E27FC236}">
                          <a16:creationId xmlns:a16="http://schemas.microsoft.com/office/drawing/2014/main" xmlns="" id="{B43C6F6F-B80C-42CC-919F-C928B5CFF2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i$1íḑê">
                      <a:extLst>
                        <a:ext uri="{FF2B5EF4-FFF2-40B4-BE49-F238E27FC236}">
                          <a16:creationId xmlns:a16="http://schemas.microsoft.com/office/drawing/2014/main" xmlns="" id="{6C68EE3A-D3F7-428D-B88F-CFA16D4102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iṥḻíḍè">
                      <a:extLst>
                        <a:ext uri="{FF2B5EF4-FFF2-40B4-BE49-F238E27FC236}">
                          <a16:creationId xmlns:a16="http://schemas.microsoft.com/office/drawing/2014/main" xmlns="" id="{4D480DE7-130D-4D2A-AC9B-E9126E56DD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ïśḷïḋê">
                      <a:extLst>
                        <a:ext uri="{FF2B5EF4-FFF2-40B4-BE49-F238E27FC236}">
                          <a16:creationId xmlns:a16="http://schemas.microsoft.com/office/drawing/2014/main" xmlns="" id="{AB468DA3-450F-448E-8F34-9CD441AE77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ïślíḋé">
                      <a:extLst>
                        <a:ext uri="{FF2B5EF4-FFF2-40B4-BE49-F238E27FC236}">
                          <a16:creationId xmlns:a16="http://schemas.microsoft.com/office/drawing/2014/main" xmlns="" id="{7C92EE3C-5AE1-4A55-903C-315B40C640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sļiḓè">
                      <a:extLst>
                        <a:ext uri="{FF2B5EF4-FFF2-40B4-BE49-F238E27FC236}">
                          <a16:creationId xmlns:a16="http://schemas.microsoft.com/office/drawing/2014/main" xmlns="" id="{EF8ABD81-8614-4542-B21D-A91D1F38EE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îṡľîḑé">
                    <a:extLst>
                      <a:ext uri="{FF2B5EF4-FFF2-40B4-BE49-F238E27FC236}">
                        <a16:creationId xmlns:a16="http://schemas.microsoft.com/office/drawing/2014/main" xmlns="" id="{5ECF00C1-4095-4B38-9AB9-8C0695583153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îṣ1iḑê">
                  <a:extLst>
                    <a:ext uri="{FF2B5EF4-FFF2-40B4-BE49-F238E27FC236}">
                      <a16:creationId xmlns:a16="http://schemas.microsoft.com/office/drawing/2014/main" xmlns="" id="{0A3AB44F-4AE4-4E76-AFF2-D490CB7132B2}"/>
                    </a:ext>
                  </a:extLst>
                </p:cNvPr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îšlíḑè">
                    <a:extLst>
                      <a:ext uri="{FF2B5EF4-FFF2-40B4-BE49-F238E27FC236}">
                        <a16:creationId xmlns:a16="http://schemas.microsoft.com/office/drawing/2014/main" xmlns="" id="{8C4AD157-C509-4C0F-8874-F4EBECF87EDE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îşḻîḋe">
                      <a:extLst>
                        <a:ext uri="{FF2B5EF4-FFF2-40B4-BE49-F238E27FC236}">
                          <a16:creationId xmlns:a16="http://schemas.microsoft.com/office/drawing/2014/main" xmlns="" id="{C971E3B5-09FA-4069-A662-9AC78B887A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íşľîḑé">
                      <a:extLst>
                        <a:ext uri="{FF2B5EF4-FFF2-40B4-BE49-F238E27FC236}">
                          <a16:creationId xmlns:a16="http://schemas.microsoft.com/office/drawing/2014/main" xmlns="" id="{ED27BC94-157C-46CE-831C-E690E2210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iṩľïḍè">
                      <a:extLst>
                        <a:ext uri="{FF2B5EF4-FFF2-40B4-BE49-F238E27FC236}">
                          <a16:creationId xmlns:a16="http://schemas.microsoft.com/office/drawing/2014/main" xmlns="" id="{1603C8A6-F112-46D3-9084-3F4BC61664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iŝ1îḋé">
                      <a:extLst>
                        <a:ext uri="{FF2B5EF4-FFF2-40B4-BE49-F238E27FC236}">
                          <a16:creationId xmlns:a16="http://schemas.microsoft.com/office/drawing/2014/main" xmlns="" id="{E27FD5F9-040C-421E-9190-77DE89FFEC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íṧḻîḑe">
                      <a:extLst>
                        <a:ext uri="{FF2B5EF4-FFF2-40B4-BE49-F238E27FC236}">
                          <a16:creationId xmlns:a16="http://schemas.microsoft.com/office/drawing/2014/main" xmlns="" id="{BB2F5343-F85C-415B-80A6-5927891C84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ïśḷiḍè">
                      <a:extLst>
                        <a:ext uri="{FF2B5EF4-FFF2-40B4-BE49-F238E27FC236}">
                          <a16:creationId xmlns:a16="http://schemas.microsoft.com/office/drawing/2014/main" xmlns="" id="{883F9995-A1EA-4987-986B-ED81E825DF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ïSḻide">
                      <a:extLst>
                        <a:ext uri="{FF2B5EF4-FFF2-40B4-BE49-F238E27FC236}">
                          <a16:creationId xmlns:a16="http://schemas.microsoft.com/office/drawing/2014/main" xmlns="" id="{AB8499F9-F60A-40C5-8CF7-8CF4177033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iṩļïde">
                      <a:extLst>
                        <a:ext uri="{FF2B5EF4-FFF2-40B4-BE49-F238E27FC236}">
                          <a16:creationId xmlns:a16="http://schemas.microsoft.com/office/drawing/2014/main" xmlns="" id="{4670E202-58C7-4E87-B307-8E85400EC9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ïş1iḍê">
                      <a:extLst>
                        <a:ext uri="{FF2B5EF4-FFF2-40B4-BE49-F238E27FC236}">
                          <a16:creationId xmlns:a16="http://schemas.microsoft.com/office/drawing/2014/main" xmlns="" id="{516A3C6D-0708-40E1-85D0-D0E36CBB0E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îSḷíḍè">
                      <a:extLst>
                        <a:ext uri="{FF2B5EF4-FFF2-40B4-BE49-F238E27FC236}">
                          <a16:creationId xmlns:a16="http://schemas.microsoft.com/office/drawing/2014/main" xmlns="" id="{A9796A68-C3BE-41D9-8283-A0A360FE38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iṧľíḓe">
                      <a:extLst>
                        <a:ext uri="{FF2B5EF4-FFF2-40B4-BE49-F238E27FC236}">
                          <a16:creationId xmlns:a16="http://schemas.microsoft.com/office/drawing/2014/main" xmlns="" id="{04089969-7D9A-400A-AEFA-9EC074CCFD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ïS1ïďè">
                      <a:extLst>
                        <a:ext uri="{FF2B5EF4-FFF2-40B4-BE49-F238E27FC236}">
                          <a16:creationId xmlns:a16="http://schemas.microsoft.com/office/drawing/2014/main" xmlns="" id="{D981E092-B036-469B-9E7B-183B5CB901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íşḷïḍê">
                      <a:extLst>
                        <a:ext uri="{FF2B5EF4-FFF2-40B4-BE49-F238E27FC236}">
                          <a16:creationId xmlns:a16="http://schemas.microsoft.com/office/drawing/2014/main" xmlns="" id="{E475C683-A834-4A16-B0CD-F2BDD2FC83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ïṡḷîḑé">
                      <a:extLst>
                        <a:ext uri="{FF2B5EF4-FFF2-40B4-BE49-F238E27FC236}">
                          <a16:creationId xmlns:a16="http://schemas.microsoft.com/office/drawing/2014/main" xmlns="" id="{7E49C085-2AA8-4A82-AB00-68FBCB22F6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işḻïḑè">
                      <a:extLst>
                        <a:ext uri="{FF2B5EF4-FFF2-40B4-BE49-F238E27FC236}">
                          <a16:creationId xmlns:a16="http://schemas.microsoft.com/office/drawing/2014/main" xmlns="" id="{2DCDFBF5-0AB5-4F2A-A09F-ABB4DA86D1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îṥļídè">
                      <a:extLst>
                        <a:ext uri="{FF2B5EF4-FFF2-40B4-BE49-F238E27FC236}">
                          <a16:creationId xmlns:a16="http://schemas.microsoft.com/office/drawing/2014/main" xmlns="" id="{F4B50906-CAC5-4BD8-AAC7-CFD0E68582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ïşḷídê">
                      <a:extLst>
                        <a:ext uri="{FF2B5EF4-FFF2-40B4-BE49-F238E27FC236}">
                          <a16:creationId xmlns:a16="http://schemas.microsoft.com/office/drawing/2014/main" xmlns="" id="{A693D819-B63C-4C0F-BE8E-77B2E445AE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iş1îḑè">
                      <a:extLst>
                        <a:ext uri="{FF2B5EF4-FFF2-40B4-BE49-F238E27FC236}">
                          <a16:creationId xmlns:a16="http://schemas.microsoft.com/office/drawing/2014/main" xmlns="" id="{C341C46C-7BBA-40AC-8C23-398D062929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iŝḷïḍe">
                      <a:extLst>
                        <a:ext uri="{FF2B5EF4-FFF2-40B4-BE49-F238E27FC236}">
                          <a16:creationId xmlns:a16="http://schemas.microsoft.com/office/drawing/2014/main" xmlns="" id="{1AB4EC8C-9183-4F51-BE8C-DBE83D5D11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îṥ1ïḋé">
                      <a:extLst>
                        <a:ext uri="{FF2B5EF4-FFF2-40B4-BE49-F238E27FC236}">
                          <a16:creationId xmlns:a16="http://schemas.microsoft.com/office/drawing/2014/main" xmlns="" id="{2FE6E976-0C59-4F4B-A782-CE18D1170E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íšľïḍè">
                      <a:extLst>
                        <a:ext uri="{FF2B5EF4-FFF2-40B4-BE49-F238E27FC236}">
                          <a16:creationId xmlns:a16="http://schemas.microsoft.com/office/drawing/2014/main" xmlns="" id="{FC88E62F-5AAC-4342-B589-42E2BCB30C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îşḻíďè">
                      <a:extLst>
                        <a:ext uri="{FF2B5EF4-FFF2-40B4-BE49-F238E27FC236}">
                          <a16:creationId xmlns:a16="http://schemas.microsoft.com/office/drawing/2014/main" xmlns="" id="{CADF8B63-8827-462B-A7F7-0386DDCCA7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iṣlïḑé">
                    <a:extLst>
                      <a:ext uri="{FF2B5EF4-FFF2-40B4-BE49-F238E27FC236}">
                        <a16:creationId xmlns:a16="http://schemas.microsoft.com/office/drawing/2014/main" xmlns="" id="{B3C31271-3B06-4D59-A3F2-F44C197B9A38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anchor="ctr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tx1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îṡľíḓê">
              <a:extLst>
                <a:ext uri="{FF2B5EF4-FFF2-40B4-BE49-F238E27FC236}">
                  <a16:creationId xmlns:a16="http://schemas.microsoft.com/office/drawing/2014/main" xmlns="" id="{0238648C-6F3F-4CB8-9C66-6748EEBD5CED}"/>
                </a:ext>
              </a:extLst>
            </p:cNvPr>
            <p:cNvSpPr/>
            <p:nvPr/>
          </p:nvSpPr>
          <p:spPr>
            <a:xfrm>
              <a:off x="3307414" y="2788672"/>
              <a:ext cx="2954031" cy="24674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1îḓé">
              <a:extLst>
                <a:ext uri="{FF2B5EF4-FFF2-40B4-BE49-F238E27FC236}">
                  <a16:creationId xmlns:a16="http://schemas.microsoft.com/office/drawing/2014/main" xmlns="" id="{7530B646-2F08-4A15-9314-0B4599FD0FE5}"/>
                </a:ext>
              </a:extLst>
            </p:cNvPr>
            <p:cNvSpPr/>
            <p:nvPr/>
          </p:nvSpPr>
          <p:spPr>
            <a:xfrm>
              <a:off x="4573426" y="3695862"/>
              <a:ext cx="2954031" cy="2467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ḷïde">
              <a:extLst>
                <a:ext uri="{FF2B5EF4-FFF2-40B4-BE49-F238E27FC236}">
                  <a16:creationId xmlns:a16="http://schemas.microsoft.com/office/drawing/2014/main" xmlns="" id="{F95A0CD3-4466-4A9A-AAF0-988D35E16489}"/>
                </a:ext>
              </a:extLst>
            </p:cNvPr>
            <p:cNvSpPr/>
            <p:nvPr/>
          </p:nvSpPr>
          <p:spPr>
            <a:xfrm>
              <a:off x="8371465" y="3695862"/>
              <a:ext cx="1266013" cy="2467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ļîďé">
              <a:extLst>
                <a:ext uri="{FF2B5EF4-FFF2-40B4-BE49-F238E27FC236}">
                  <a16:creationId xmlns:a16="http://schemas.microsoft.com/office/drawing/2014/main" xmlns="" id="{1580ED27-7C36-4B41-9DC9-70FA2B612A98}"/>
                </a:ext>
              </a:extLst>
            </p:cNvPr>
            <p:cNvSpPr/>
            <p:nvPr/>
          </p:nvSpPr>
          <p:spPr>
            <a:xfrm>
              <a:off x="3940420" y="4589947"/>
              <a:ext cx="4431044" cy="2467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ḷíḓê">
              <a:extLst>
                <a:ext uri="{FF2B5EF4-FFF2-40B4-BE49-F238E27FC236}">
                  <a16:creationId xmlns:a16="http://schemas.microsoft.com/office/drawing/2014/main" xmlns="" id="{5350B8B3-B417-4EEA-BB92-F9C61B9BCEAB}"/>
                </a:ext>
              </a:extLst>
            </p:cNvPr>
            <p:cNvSpPr/>
            <p:nvPr/>
          </p:nvSpPr>
          <p:spPr>
            <a:xfrm>
              <a:off x="2885408" y="5464340"/>
              <a:ext cx="2954032" cy="2467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ṧḻíḋê">
              <a:extLst>
                <a:ext uri="{FF2B5EF4-FFF2-40B4-BE49-F238E27FC236}">
                  <a16:creationId xmlns:a16="http://schemas.microsoft.com/office/drawing/2014/main" xmlns="" id="{B3F53E33-BA33-4EC0-AE15-2BA61B0AAD91}"/>
                </a:ext>
              </a:extLst>
            </p:cNvPr>
            <p:cNvSpPr/>
            <p:nvPr/>
          </p:nvSpPr>
          <p:spPr>
            <a:xfrm>
              <a:off x="7527454" y="5463290"/>
              <a:ext cx="3798040" cy="2467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612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1F26FEC-1453-4784-88C7-1BC73973A9FE}"/>
              </a:ext>
            </a:extLst>
          </p:cNvPr>
          <p:cNvGrpSpPr/>
          <p:nvPr/>
        </p:nvGrpSpPr>
        <p:grpSpPr>
          <a:xfrm>
            <a:off x="660399" y="1130299"/>
            <a:ext cx="10871201" cy="5003800"/>
            <a:chOff x="660399" y="1130299"/>
            <a:chExt cx="10871201" cy="50038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45E165C-8393-4AEF-B45B-A8622832549D}"/>
                </a:ext>
              </a:extLst>
            </p:cNvPr>
            <p:cNvGrpSpPr/>
            <p:nvPr/>
          </p:nvGrpSpPr>
          <p:grpSpPr>
            <a:xfrm>
              <a:off x="660400" y="1132180"/>
              <a:ext cx="10853942" cy="5001919"/>
              <a:chOff x="660400" y="1132180"/>
              <a:chExt cx="10853942" cy="5001919"/>
            </a:xfrm>
          </p:grpSpPr>
          <p:grpSp>
            <p:nvGrpSpPr>
              <p:cNvPr id="49" name="Group 18">
                <a:extLst>
                  <a:ext uri="{FF2B5EF4-FFF2-40B4-BE49-F238E27FC236}">
                    <a16:creationId xmlns:a16="http://schemas.microsoft.com/office/drawing/2014/main" xmlns="" id="{6CAA3ACB-E6C1-4B71-AAB8-5E58FDEC4451}"/>
                  </a:ext>
                </a:extLst>
              </p:cNvPr>
              <p:cNvGrpSpPr/>
              <p:nvPr/>
            </p:nvGrpSpPr>
            <p:grpSpPr>
              <a:xfrm>
                <a:off x="660400" y="2182250"/>
                <a:ext cx="10853942" cy="3951849"/>
                <a:chOff x="552220" y="2179694"/>
                <a:chExt cx="11048999" cy="3282422"/>
              </a:xfrm>
            </p:grpSpPr>
            <p:cxnSp>
              <p:nvCxnSpPr>
                <p:cNvPr id="63" name="Straight Connector 66">
                  <a:extLst>
                    <a:ext uri="{FF2B5EF4-FFF2-40B4-BE49-F238E27FC236}">
                      <a16:creationId xmlns:a16="http://schemas.microsoft.com/office/drawing/2014/main" xmlns="" id="{F9AF2DF4-A439-4956-A53F-D138E7C95B82}"/>
                    </a:ext>
                  </a:extLst>
                </p:cNvPr>
                <p:cNvCxnSpPr/>
                <p:nvPr/>
              </p:nvCxnSpPr>
              <p:spPr>
                <a:xfrm flipH="1">
                  <a:off x="2400287" y="4364036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2">
                  <a:extLst>
                    <a:ext uri="{FF2B5EF4-FFF2-40B4-BE49-F238E27FC236}">
                      <a16:creationId xmlns:a16="http://schemas.microsoft.com/office/drawing/2014/main" xmlns="" id="{0107F9E0-DE8A-4BBC-BFDF-36BF19BB5BBE}"/>
                    </a:ext>
                  </a:extLst>
                </p:cNvPr>
                <p:cNvCxnSpPr/>
                <p:nvPr/>
              </p:nvCxnSpPr>
              <p:spPr>
                <a:xfrm flipH="1">
                  <a:off x="2400287" y="2179694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3">
                  <a:extLst>
                    <a:ext uri="{FF2B5EF4-FFF2-40B4-BE49-F238E27FC236}">
                      <a16:creationId xmlns:a16="http://schemas.microsoft.com/office/drawing/2014/main" xmlns="" id="{13F25ADF-657F-4578-A125-F15FFD989178}"/>
                    </a:ext>
                  </a:extLst>
                </p:cNvPr>
                <p:cNvCxnSpPr/>
                <p:nvPr/>
              </p:nvCxnSpPr>
              <p:spPr>
                <a:xfrm flipH="1">
                  <a:off x="2400287" y="2725779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4">
                  <a:extLst>
                    <a:ext uri="{FF2B5EF4-FFF2-40B4-BE49-F238E27FC236}">
                      <a16:creationId xmlns:a16="http://schemas.microsoft.com/office/drawing/2014/main" xmlns="" id="{5F4B52C4-B043-4077-B7DD-134D34AEFE3B}"/>
                    </a:ext>
                  </a:extLst>
                </p:cNvPr>
                <p:cNvCxnSpPr/>
                <p:nvPr/>
              </p:nvCxnSpPr>
              <p:spPr>
                <a:xfrm flipH="1">
                  <a:off x="2400287" y="3271866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5">
                  <a:extLst>
                    <a:ext uri="{FF2B5EF4-FFF2-40B4-BE49-F238E27FC236}">
                      <a16:creationId xmlns:a16="http://schemas.microsoft.com/office/drawing/2014/main" xmlns="" id="{C7FACD45-10AC-49DB-A2DF-DDF56D3E184A}"/>
                    </a:ext>
                  </a:extLst>
                </p:cNvPr>
                <p:cNvCxnSpPr/>
                <p:nvPr/>
              </p:nvCxnSpPr>
              <p:spPr>
                <a:xfrm flipH="1">
                  <a:off x="2400287" y="3817950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70">
                  <a:extLst>
                    <a:ext uri="{FF2B5EF4-FFF2-40B4-BE49-F238E27FC236}">
                      <a16:creationId xmlns:a16="http://schemas.microsoft.com/office/drawing/2014/main" xmlns="" id="{1D33070E-60ED-421F-ACB8-679CAD0E3A0E}"/>
                    </a:ext>
                  </a:extLst>
                </p:cNvPr>
                <p:cNvCxnSpPr/>
                <p:nvPr/>
              </p:nvCxnSpPr>
              <p:spPr>
                <a:xfrm flipH="1">
                  <a:off x="2400287" y="4916030"/>
                  <a:ext cx="9200932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72">
                  <a:extLst>
                    <a:ext uri="{FF2B5EF4-FFF2-40B4-BE49-F238E27FC236}">
                      <a16:creationId xmlns:a16="http://schemas.microsoft.com/office/drawing/2014/main" xmlns="" id="{8AF63C8F-0ED3-42C1-BD85-D9029118C549}"/>
                    </a:ext>
                  </a:extLst>
                </p:cNvPr>
                <p:cNvCxnSpPr/>
                <p:nvPr/>
              </p:nvCxnSpPr>
              <p:spPr>
                <a:xfrm flipH="1">
                  <a:off x="552220" y="5462116"/>
                  <a:ext cx="11048999" cy="0"/>
                </a:xfrm>
                <a:prstGeom prst="line">
                  <a:avLst/>
                </a:prstGeom>
                <a:ln w="3175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Group 13">
                <a:extLst>
                  <a:ext uri="{FF2B5EF4-FFF2-40B4-BE49-F238E27FC236}">
                    <a16:creationId xmlns:a16="http://schemas.microsoft.com/office/drawing/2014/main" xmlns="" id="{AA97BE43-B91A-4C75-A610-4ED05D40058D}"/>
                  </a:ext>
                </a:extLst>
              </p:cNvPr>
              <p:cNvGrpSpPr/>
              <p:nvPr/>
            </p:nvGrpSpPr>
            <p:grpSpPr>
              <a:xfrm>
                <a:off x="2475841" y="1132180"/>
                <a:ext cx="8285289" cy="5001919"/>
                <a:chOff x="2400287" y="1307501"/>
                <a:chExt cx="8434184" cy="4154615"/>
              </a:xfrm>
            </p:grpSpPr>
            <p:cxnSp>
              <p:nvCxnSpPr>
                <p:cNvPr id="51" name="Straight Connector 69">
                  <a:extLst>
                    <a:ext uri="{FF2B5EF4-FFF2-40B4-BE49-F238E27FC236}">
                      <a16:creationId xmlns:a16="http://schemas.microsoft.com/office/drawing/2014/main" xmlns="" id="{65DA72E3-3A45-4931-91A1-CE561BACD74E}"/>
                    </a:ext>
                  </a:extLst>
                </p:cNvPr>
                <p:cNvCxnSpPr/>
                <p:nvPr/>
              </p:nvCxnSpPr>
              <p:spPr>
                <a:xfrm>
                  <a:off x="2400287" y="1307501"/>
                  <a:ext cx="0" cy="4154615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99">
                  <a:extLst>
                    <a:ext uri="{FF2B5EF4-FFF2-40B4-BE49-F238E27FC236}">
                      <a16:creationId xmlns:a16="http://schemas.microsoft.com/office/drawing/2014/main" xmlns="" id="{D98D9B01-25F7-4A9D-AEC4-F2100E3B537D}"/>
                    </a:ext>
                  </a:extLst>
                </p:cNvPr>
                <p:cNvCxnSpPr/>
                <p:nvPr/>
              </p:nvCxnSpPr>
              <p:spPr>
                <a:xfrm>
                  <a:off x="3167031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103">
                  <a:extLst>
                    <a:ext uri="{FF2B5EF4-FFF2-40B4-BE49-F238E27FC236}">
                      <a16:creationId xmlns:a16="http://schemas.microsoft.com/office/drawing/2014/main" xmlns="" id="{D4A7A433-EFD0-4822-A1BA-45199FBD85F9}"/>
                    </a:ext>
                  </a:extLst>
                </p:cNvPr>
                <p:cNvCxnSpPr/>
                <p:nvPr/>
              </p:nvCxnSpPr>
              <p:spPr>
                <a:xfrm>
                  <a:off x="3933775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104">
                  <a:extLst>
                    <a:ext uri="{FF2B5EF4-FFF2-40B4-BE49-F238E27FC236}">
                      <a16:creationId xmlns:a16="http://schemas.microsoft.com/office/drawing/2014/main" xmlns="" id="{9F04AE89-3849-4CBF-B6C0-9CEAF0D5747F}"/>
                    </a:ext>
                  </a:extLst>
                </p:cNvPr>
                <p:cNvCxnSpPr/>
                <p:nvPr/>
              </p:nvCxnSpPr>
              <p:spPr>
                <a:xfrm>
                  <a:off x="4700519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105">
                  <a:extLst>
                    <a:ext uri="{FF2B5EF4-FFF2-40B4-BE49-F238E27FC236}">
                      <a16:creationId xmlns:a16="http://schemas.microsoft.com/office/drawing/2014/main" xmlns="" id="{034159C1-B497-468B-B50E-75B83423378F}"/>
                    </a:ext>
                  </a:extLst>
                </p:cNvPr>
                <p:cNvCxnSpPr/>
                <p:nvPr/>
              </p:nvCxnSpPr>
              <p:spPr>
                <a:xfrm>
                  <a:off x="5467263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106">
                  <a:extLst>
                    <a:ext uri="{FF2B5EF4-FFF2-40B4-BE49-F238E27FC236}">
                      <a16:creationId xmlns:a16="http://schemas.microsoft.com/office/drawing/2014/main" xmlns="" id="{FD7D5647-C214-4FBC-A5AE-DEB9450BC8F0}"/>
                    </a:ext>
                  </a:extLst>
                </p:cNvPr>
                <p:cNvCxnSpPr/>
                <p:nvPr/>
              </p:nvCxnSpPr>
              <p:spPr>
                <a:xfrm>
                  <a:off x="6234007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107">
                  <a:extLst>
                    <a:ext uri="{FF2B5EF4-FFF2-40B4-BE49-F238E27FC236}">
                      <a16:creationId xmlns:a16="http://schemas.microsoft.com/office/drawing/2014/main" xmlns="" id="{A25590EF-AF2D-4187-A331-8FA9E0764B8E}"/>
                    </a:ext>
                  </a:extLst>
                </p:cNvPr>
                <p:cNvCxnSpPr/>
                <p:nvPr/>
              </p:nvCxnSpPr>
              <p:spPr>
                <a:xfrm>
                  <a:off x="7000751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108">
                  <a:extLst>
                    <a:ext uri="{FF2B5EF4-FFF2-40B4-BE49-F238E27FC236}">
                      <a16:creationId xmlns:a16="http://schemas.microsoft.com/office/drawing/2014/main" xmlns="" id="{308845C6-055D-4712-B943-BD43E402F69A}"/>
                    </a:ext>
                  </a:extLst>
                </p:cNvPr>
                <p:cNvCxnSpPr/>
                <p:nvPr/>
              </p:nvCxnSpPr>
              <p:spPr>
                <a:xfrm>
                  <a:off x="7767495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109">
                  <a:extLst>
                    <a:ext uri="{FF2B5EF4-FFF2-40B4-BE49-F238E27FC236}">
                      <a16:creationId xmlns:a16="http://schemas.microsoft.com/office/drawing/2014/main" xmlns="" id="{011F93F6-FF00-47B5-A9E3-F643E0223A4E}"/>
                    </a:ext>
                  </a:extLst>
                </p:cNvPr>
                <p:cNvCxnSpPr/>
                <p:nvPr/>
              </p:nvCxnSpPr>
              <p:spPr>
                <a:xfrm>
                  <a:off x="8534239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73">
                  <a:extLst>
                    <a:ext uri="{FF2B5EF4-FFF2-40B4-BE49-F238E27FC236}">
                      <a16:creationId xmlns:a16="http://schemas.microsoft.com/office/drawing/2014/main" xmlns="" id="{2642E88E-8EB2-49FD-AB59-DAFF64A9D18E}"/>
                    </a:ext>
                  </a:extLst>
                </p:cNvPr>
                <p:cNvCxnSpPr/>
                <p:nvPr/>
              </p:nvCxnSpPr>
              <p:spPr>
                <a:xfrm>
                  <a:off x="9300983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74">
                  <a:extLst>
                    <a:ext uri="{FF2B5EF4-FFF2-40B4-BE49-F238E27FC236}">
                      <a16:creationId xmlns:a16="http://schemas.microsoft.com/office/drawing/2014/main" xmlns="" id="{E330A97C-168C-4B99-8C32-835664AE8142}"/>
                    </a:ext>
                  </a:extLst>
                </p:cNvPr>
                <p:cNvCxnSpPr/>
                <p:nvPr/>
              </p:nvCxnSpPr>
              <p:spPr>
                <a:xfrm>
                  <a:off x="10067727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79">
                  <a:extLst>
                    <a:ext uri="{FF2B5EF4-FFF2-40B4-BE49-F238E27FC236}">
                      <a16:creationId xmlns:a16="http://schemas.microsoft.com/office/drawing/2014/main" xmlns="" id="{D111AF7F-69E0-47AE-9E1A-D5F547761AE0}"/>
                    </a:ext>
                  </a:extLst>
                </p:cNvPr>
                <p:cNvCxnSpPr/>
                <p:nvPr/>
              </p:nvCxnSpPr>
              <p:spPr>
                <a:xfrm>
                  <a:off x="10834471" y="1633608"/>
                  <a:ext cx="0" cy="3803407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Rounded Rectangle 137">
              <a:extLst>
                <a:ext uri="{FF2B5EF4-FFF2-40B4-BE49-F238E27FC236}">
                  <a16:creationId xmlns:a16="http://schemas.microsoft.com/office/drawing/2014/main" xmlns="" id="{34A49185-7486-4660-AFAB-7AA3380E3445}"/>
                </a:ext>
              </a:extLst>
            </p:cNvPr>
            <p:cNvSpPr/>
            <p:nvPr/>
          </p:nvSpPr>
          <p:spPr>
            <a:xfrm>
              <a:off x="660400" y="1130299"/>
              <a:ext cx="10853942" cy="41619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22">
              <a:extLst>
                <a:ext uri="{FF2B5EF4-FFF2-40B4-BE49-F238E27FC236}">
                  <a16:creationId xmlns:a16="http://schemas.microsoft.com/office/drawing/2014/main" xmlns="" id="{261F9C41-2F43-4A34-AA7B-194C007EA61B}"/>
                </a:ext>
              </a:extLst>
            </p:cNvPr>
            <p:cNvSpPr txBox="1"/>
            <p:nvPr/>
          </p:nvSpPr>
          <p:spPr>
            <a:xfrm>
              <a:off x="660401" y="3041487"/>
              <a:ext cx="1693500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</a:t>
              </a:r>
            </a:p>
          </p:txBody>
        </p:sp>
        <p:sp>
          <p:nvSpPr>
            <p:cNvPr id="9" name="TextBox 28">
              <a:extLst>
                <a:ext uri="{FF2B5EF4-FFF2-40B4-BE49-F238E27FC236}">
                  <a16:creationId xmlns:a16="http://schemas.microsoft.com/office/drawing/2014/main" xmlns="" id="{1A193EFA-33D1-44EC-9CEC-E43707EB5A10}"/>
                </a:ext>
              </a:extLst>
            </p:cNvPr>
            <p:cNvSpPr txBox="1"/>
            <p:nvPr/>
          </p:nvSpPr>
          <p:spPr>
            <a:xfrm>
              <a:off x="660399" y="2385692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XXXXXXXXXX</a:t>
              </a:r>
            </a:p>
          </p:txBody>
        </p:sp>
        <p:sp>
          <p:nvSpPr>
            <p:cNvPr id="10" name="TextBox 29">
              <a:extLst>
                <a:ext uri="{FF2B5EF4-FFF2-40B4-BE49-F238E27FC236}">
                  <a16:creationId xmlns:a16="http://schemas.microsoft.com/office/drawing/2014/main" xmlns="" id="{F2BF73B3-E3A8-4A8C-9199-8D3452FF9FD6}"/>
                </a:ext>
              </a:extLst>
            </p:cNvPr>
            <p:cNvSpPr txBox="1"/>
            <p:nvPr/>
          </p:nvSpPr>
          <p:spPr>
            <a:xfrm>
              <a:off x="660399" y="1729897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sz="1400" dirty="0"/>
                <a:t>XXXXX</a:t>
              </a:r>
            </a:p>
          </p:txBody>
        </p:sp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xmlns="" id="{4C164BD4-7147-4DEC-8522-A3224E57F541}"/>
                </a:ext>
              </a:extLst>
            </p:cNvPr>
            <p:cNvSpPr txBox="1"/>
            <p:nvPr/>
          </p:nvSpPr>
          <p:spPr>
            <a:xfrm>
              <a:off x="660401" y="3697283"/>
              <a:ext cx="1693502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XXXXXXX</a:t>
              </a:r>
            </a:p>
          </p:txBody>
        </p:sp>
        <p:sp>
          <p:nvSpPr>
            <p:cNvPr id="12" name="TextBox 31">
              <a:extLst>
                <a:ext uri="{FF2B5EF4-FFF2-40B4-BE49-F238E27FC236}">
                  <a16:creationId xmlns:a16="http://schemas.microsoft.com/office/drawing/2014/main" xmlns="" id="{3CBE292B-3651-4CA7-A651-7211D3078E44}"/>
                </a:ext>
              </a:extLst>
            </p:cNvPr>
            <p:cNvSpPr txBox="1"/>
            <p:nvPr/>
          </p:nvSpPr>
          <p:spPr>
            <a:xfrm>
              <a:off x="660399" y="4353081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</a:t>
              </a:r>
            </a:p>
          </p:txBody>
        </p:sp>
        <p:sp>
          <p:nvSpPr>
            <p:cNvPr id="13" name="TextBox 60">
              <a:extLst>
                <a:ext uri="{FF2B5EF4-FFF2-40B4-BE49-F238E27FC236}">
                  <a16:creationId xmlns:a16="http://schemas.microsoft.com/office/drawing/2014/main" xmlns="" id="{75DA6CF5-C7EF-4DB5-AA14-75E09E4DD72F}"/>
                </a:ext>
              </a:extLst>
            </p:cNvPr>
            <p:cNvSpPr txBox="1"/>
            <p:nvPr/>
          </p:nvSpPr>
          <p:spPr>
            <a:xfrm>
              <a:off x="660400" y="1130300"/>
              <a:ext cx="1820443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Date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32">
              <a:extLst>
                <a:ext uri="{FF2B5EF4-FFF2-40B4-BE49-F238E27FC236}">
                  <a16:creationId xmlns:a16="http://schemas.microsoft.com/office/drawing/2014/main" xmlns="" id="{DA27F12F-07CB-4B99-A276-6EF2EA378948}"/>
                </a:ext>
              </a:extLst>
            </p:cNvPr>
            <p:cNvSpPr/>
            <p:nvPr/>
          </p:nvSpPr>
          <p:spPr>
            <a:xfrm>
              <a:off x="2341487" y="1726345"/>
              <a:ext cx="277200" cy="27698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xmlns="" id="{0BCA579B-A475-4467-9165-6E9925E3B646}"/>
                </a:ext>
              </a:extLst>
            </p:cNvPr>
            <p:cNvSpPr/>
            <p:nvPr/>
          </p:nvSpPr>
          <p:spPr>
            <a:xfrm>
              <a:off x="2341487" y="2382140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34">
              <a:extLst>
                <a:ext uri="{FF2B5EF4-FFF2-40B4-BE49-F238E27FC236}">
                  <a16:creationId xmlns:a16="http://schemas.microsoft.com/office/drawing/2014/main" xmlns="" id="{3E0B80E0-CD93-42B9-A360-7D44E4F3AD7E}"/>
                </a:ext>
              </a:extLst>
            </p:cNvPr>
            <p:cNvSpPr/>
            <p:nvPr/>
          </p:nvSpPr>
          <p:spPr>
            <a:xfrm>
              <a:off x="2341487" y="3037936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35">
              <a:extLst>
                <a:ext uri="{FF2B5EF4-FFF2-40B4-BE49-F238E27FC236}">
                  <a16:creationId xmlns:a16="http://schemas.microsoft.com/office/drawing/2014/main" xmlns="" id="{F1C99D00-3B86-4AAF-83A2-DE1CC8D39C8C}"/>
                </a:ext>
              </a:extLst>
            </p:cNvPr>
            <p:cNvSpPr/>
            <p:nvPr/>
          </p:nvSpPr>
          <p:spPr>
            <a:xfrm>
              <a:off x="2341487" y="3693732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37">
              <a:extLst>
                <a:ext uri="{FF2B5EF4-FFF2-40B4-BE49-F238E27FC236}">
                  <a16:creationId xmlns:a16="http://schemas.microsoft.com/office/drawing/2014/main" xmlns="" id="{AA57E672-8C07-4B7E-962E-D5DD33968AAF}"/>
                </a:ext>
              </a:extLst>
            </p:cNvPr>
            <p:cNvSpPr/>
            <p:nvPr/>
          </p:nvSpPr>
          <p:spPr>
            <a:xfrm>
              <a:off x="2341487" y="4349528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76">
              <a:extLst>
                <a:ext uri="{FF2B5EF4-FFF2-40B4-BE49-F238E27FC236}">
                  <a16:creationId xmlns:a16="http://schemas.microsoft.com/office/drawing/2014/main" xmlns="" id="{3BC94FED-55C7-410B-B84D-17C4E75A0704}"/>
                </a:ext>
              </a:extLst>
            </p:cNvPr>
            <p:cNvSpPr/>
            <p:nvPr/>
          </p:nvSpPr>
          <p:spPr>
            <a:xfrm>
              <a:off x="3675624" y="1726343"/>
              <a:ext cx="7838719" cy="275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77">
              <a:extLst>
                <a:ext uri="{FF2B5EF4-FFF2-40B4-BE49-F238E27FC236}">
                  <a16:creationId xmlns:a16="http://schemas.microsoft.com/office/drawing/2014/main" xmlns="" id="{E05907B1-C6D4-4140-9609-6930C0FB9CCF}"/>
                </a:ext>
              </a:extLst>
            </p:cNvPr>
            <p:cNvSpPr/>
            <p:nvPr/>
          </p:nvSpPr>
          <p:spPr>
            <a:xfrm>
              <a:off x="4444024" y="2390476"/>
              <a:ext cx="7070317" cy="25860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83">
              <a:extLst>
                <a:ext uri="{FF2B5EF4-FFF2-40B4-BE49-F238E27FC236}">
                  <a16:creationId xmlns:a16="http://schemas.microsoft.com/office/drawing/2014/main" xmlns="" id="{926AA991-F1D5-47A5-9726-4C92442FCF29}"/>
                </a:ext>
              </a:extLst>
            </p:cNvPr>
            <p:cNvSpPr/>
            <p:nvPr/>
          </p:nvSpPr>
          <p:spPr>
            <a:xfrm>
              <a:off x="5430040" y="3049744"/>
              <a:ext cx="6101560" cy="25336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84">
              <a:extLst>
                <a:ext uri="{FF2B5EF4-FFF2-40B4-BE49-F238E27FC236}">
                  <a16:creationId xmlns:a16="http://schemas.microsoft.com/office/drawing/2014/main" xmlns="" id="{C0BA89BC-373B-4ACF-B028-74AEFE27DEB1}"/>
                </a:ext>
              </a:extLst>
            </p:cNvPr>
            <p:cNvSpPr/>
            <p:nvPr/>
          </p:nvSpPr>
          <p:spPr>
            <a:xfrm>
              <a:off x="6689038" y="3691213"/>
              <a:ext cx="4834661" cy="261128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85">
              <a:extLst>
                <a:ext uri="{FF2B5EF4-FFF2-40B4-BE49-F238E27FC236}">
                  <a16:creationId xmlns:a16="http://schemas.microsoft.com/office/drawing/2014/main" xmlns="" id="{17742C41-5503-474C-BBED-A4851BAC1A37}"/>
                </a:ext>
              </a:extLst>
            </p:cNvPr>
            <p:cNvSpPr/>
            <p:nvPr/>
          </p:nvSpPr>
          <p:spPr>
            <a:xfrm>
              <a:off x="8103425" y="4369525"/>
              <a:ext cx="3420273" cy="238613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75">
              <a:extLst>
                <a:ext uri="{FF2B5EF4-FFF2-40B4-BE49-F238E27FC236}">
                  <a16:creationId xmlns:a16="http://schemas.microsoft.com/office/drawing/2014/main" xmlns="" id="{4C6EA20C-853E-48F2-9AFE-01AC6BE1A224}"/>
                </a:ext>
              </a:extLst>
            </p:cNvPr>
            <p:cNvSpPr/>
            <p:nvPr/>
          </p:nvSpPr>
          <p:spPr>
            <a:xfrm>
              <a:off x="4134256" y="2391231"/>
              <a:ext cx="946571" cy="26046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78">
              <a:extLst>
                <a:ext uri="{FF2B5EF4-FFF2-40B4-BE49-F238E27FC236}">
                  <a16:creationId xmlns:a16="http://schemas.microsoft.com/office/drawing/2014/main" xmlns="" id="{D90B2C05-0197-432C-9848-162948868EF9}"/>
                </a:ext>
              </a:extLst>
            </p:cNvPr>
            <p:cNvSpPr/>
            <p:nvPr/>
          </p:nvSpPr>
          <p:spPr>
            <a:xfrm>
              <a:off x="4697586" y="3047048"/>
              <a:ext cx="1700829" cy="25606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81">
              <a:extLst>
                <a:ext uri="{FF2B5EF4-FFF2-40B4-BE49-F238E27FC236}">
                  <a16:creationId xmlns:a16="http://schemas.microsoft.com/office/drawing/2014/main" xmlns="" id="{F1AB1B3B-34BE-4D8C-A0C2-583F4936059B}"/>
                </a:ext>
              </a:extLst>
            </p:cNvPr>
            <p:cNvSpPr/>
            <p:nvPr/>
          </p:nvSpPr>
          <p:spPr>
            <a:xfrm>
              <a:off x="6398094" y="3693732"/>
              <a:ext cx="930802" cy="2586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82">
              <a:extLst>
                <a:ext uri="{FF2B5EF4-FFF2-40B4-BE49-F238E27FC236}">
                  <a16:creationId xmlns:a16="http://schemas.microsoft.com/office/drawing/2014/main" xmlns="" id="{296A5062-AC25-4C68-A8BB-91B242F7AB3D}"/>
                </a:ext>
              </a:extLst>
            </p:cNvPr>
            <p:cNvSpPr/>
            <p:nvPr/>
          </p:nvSpPr>
          <p:spPr>
            <a:xfrm>
              <a:off x="7966106" y="4368800"/>
              <a:ext cx="619094" cy="23933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87">
              <a:extLst>
                <a:ext uri="{FF2B5EF4-FFF2-40B4-BE49-F238E27FC236}">
                  <a16:creationId xmlns:a16="http://schemas.microsoft.com/office/drawing/2014/main" xmlns="" id="{504074CB-5376-4F3F-AC47-B201BF6F2C93}"/>
                </a:ext>
              </a:extLst>
            </p:cNvPr>
            <p:cNvSpPr/>
            <p:nvPr/>
          </p:nvSpPr>
          <p:spPr>
            <a:xfrm>
              <a:off x="2341487" y="5006983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88">
              <a:extLst>
                <a:ext uri="{FF2B5EF4-FFF2-40B4-BE49-F238E27FC236}">
                  <a16:creationId xmlns:a16="http://schemas.microsoft.com/office/drawing/2014/main" xmlns="" id="{45E0A994-8A97-407B-A97F-36005A5F8192}"/>
                </a:ext>
              </a:extLst>
            </p:cNvPr>
            <p:cNvSpPr/>
            <p:nvPr/>
          </p:nvSpPr>
          <p:spPr>
            <a:xfrm>
              <a:off x="2341487" y="5662779"/>
              <a:ext cx="277200" cy="2769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89">
              <a:extLst>
                <a:ext uri="{FF2B5EF4-FFF2-40B4-BE49-F238E27FC236}">
                  <a16:creationId xmlns:a16="http://schemas.microsoft.com/office/drawing/2014/main" xmlns="" id="{1EE52AB9-F54A-4698-906F-791C4A74BD0B}"/>
                </a:ext>
              </a:extLst>
            </p:cNvPr>
            <p:cNvSpPr txBox="1"/>
            <p:nvPr/>
          </p:nvSpPr>
          <p:spPr>
            <a:xfrm>
              <a:off x="660401" y="4976443"/>
              <a:ext cx="1693502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XXXXXX</a:t>
              </a:r>
            </a:p>
          </p:txBody>
        </p:sp>
        <p:sp>
          <p:nvSpPr>
            <p:cNvPr id="31" name="TextBox 90">
              <a:extLst>
                <a:ext uri="{FF2B5EF4-FFF2-40B4-BE49-F238E27FC236}">
                  <a16:creationId xmlns:a16="http://schemas.microsoft.com/office/drawing/2014/main" xmlns="" id="{517C7CC3-4F52-4D21-903E-8BCE966C36EC}"/>
                </a:ext>
              </a:extLst>
            </p:cNvPr>
            <p:cNvSpPr txBox="1"/>
            <p:nvPr/>
          </p:nvSpPr>
          <p:spPr>
            <a:xfrm>
              <a:off x="660399" y="5632240"/>
              <a:ext cx="1693501" cy="28902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fontScale="92500" lnSpcReduction="10000"/>
            </a:bodyPr>
            <a:lstStyle/>
            <a:p>
              <a:pPr algn="r"/>
              <a:r>
                <a:rPr lang="en-US" altLang="zh-CN" sz="1400" dirty="0"/>
                <a:t>XXXXX</a:t>
              </a:r>
            </a:p>
          </p:txBody>
        </p:sp>
        <p:sp>
          <p:nvSpPr>
            <p:cNvPr id="32" name="Rounded Rectangle 92">
              <a:extLst>
                <a:ext uri="{FF2B5EF4-FFF2-40B4-BE49-F238E27FC236}">
                  <a16:creationId xmlns:a16="http://schemas.microsoft.com/office/drawing/2014/main" xmlns="" id="{B6F5A7A6-EB19-4C92-9799-5A2FD6D6B85F}"/>
                </a:ext>
              </a:extLst>
            </p:cNvPr>
            <p:cNvSpPr/>
            <p:nvPr/>
          </p:nvSpPr>
          <p:spPr>
            <a:xfrm>
              <a:off x="8383544" y="4994796"/>
              <a:ext cx="3140155" cy="25336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93">
              <a:extLst>
                <a:ext uri="{FF2B5EF4-FFF2-40B4-BE49-F238E27FC236}">
                  <a16:creationId xmlns:a16="http://schemas.microsoft.com/office/drawing/2014/main" xmlns="" id="{40AC5BAD-0A56-4DA9-81C2-83C7D8CD0B59}"/>
                </a:ext>
              </a:extLst>
            </p:cNvPr>
            <p:cNvSpPr/>
            <p:nvPr/>
          </p:nvSpPr>
          <p:spPr>
            <a:xfrm>
              <a:off x="8275953" y="4992100"/>
              <a:ext cx="1700829" cy="25606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ounded Rectangle 96">
              <a:extLst>
                <a:ext uri="{FF2B5EF4-FFF2-40B4-BE49-F238E27FC236}">
                  <a16:creationId xmlns:a16="http://schemas.microsoft.com/office/drawing/2014/main" xmlns="" id="{1872319E-4EB3-42C0-9D5C-B9318C7E9B77}"/>
                </a:ext>
              </a:extLst>
            </p:cNvPr>
            <p:cNvSpPr/>
            <p:nvPr/>
          </p:nvSpPr>
          <p:spPr>
            <a:xfrm>
              <a:off x="10237586" y="5657227"/>
              <a:ext cx="1286112" cy="25336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ounded Rectangle 94">
              <a:extLst>
                <a:ext uri="{FF2B5EF4-FFF2-40B4-BE49-F238E27FC236}">
                  <a16:creationId xmlns:a16="http://schemas.microsoft.com/office/drawing/2014/main" xmlns="" id="{085F26D1-8E1D-4A65-AB3D-4C41AE1FE6D7}"/>
                </a:ext>
              </a:extLst>
            </p:cNvPr>
            <p:cNvSpPr/>
            <p:nvPr/>
          </p:nvSpPr>
          <p:spPr>
            <a:xfrm>
              <a:off x="9778258" y="5658241"/>
              <a:ext cx="946571" cy="26046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80">
              <a:extLst>
                <a:ext uri="{FF2B5EF4-FFF2-40B4-BE49-F238E27FC236}">
                  <a16:creationId xmlns:a16="http://schemas.microsoft.com/office/drawing/2014/main" xmlns="" id="{E718D03A-B071-46F5-A130-960D673F7938}"/>
                </a:ext>
              </a:extLst>
            </p:cNvPr>
            <p:cNvSpPr txBox="1">
              <a:spLocks/>
            </p:cNvSpPr>
            <p:nvPr/>
          </p:nvSpPr>
          <p:spPr>
            <a:xfrm>
              <a:off x="2475841" y="1130300"/>
              <a:ext cx="753209" cy="408007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06/02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91">
              <a:extLst>
                <a:ext uri="{FF2B5EF4-FFF2-40B4-BE49-F238E27FC236}">
                  <a16:creationId xmlns:a16="http://schemas.microsoft.com/office/drawing/2014/main" xmlns="" id="{111FB3DF-A2EB-46E3-BB51-31AD1E0A377D}"/>
                </a:ext>
              </a:extLst>
            </p:cNvPr>
            <p:cNvSpPr txBox="1">
              <a:spLocks/>
            </p:cNvSpPr>
            <p:nvPr/>
          </p:nvSpPr>
          <p:spPr>
            <a:xfrm>
              <a:off x="3229049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06/03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95">
              <a:extLst>
                <a:ext uri="{FF2B5EF4-FFF2-40B4-BE49-F238E27FC236}">
                  <a16:creationId xmlns:a16="http://schemas.microsoft.com/office/drawing/2014/main" xmlns="" id="{DEAB7D73-F6F6-4579-9CA4-576C409E0215}"/>
                </a:ext>
              </a:extLst>
            </p:cNvPr>
            <p:cNvSpPr txBox="1">
              <a:spLocks/>
            </p:cNvSpPr>
            <p:nvPr/>
          </p:nvSpPr>
          <p:spPr>
            <a:xfrm>
              <a:off x="3982258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06/04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97">
              <a:extLst>
                <a:ext uri="{FF2B5EF4-FFF2-40B4-BE49-F238E27FC236}">
                  <a16:creationId xmlns:a16="http://schemas.microsoft.com/office/drawing/2014/main" xmlns="" id="{14BA61D4-2C75-4B22-8B07-57029983029A}"/>
                </a:ext>
              </a:extLst>
            </p:cNvPr>
            <p:cNvSpPr txBox="1">
              <a:spLocks/>
            </p:cNvSpPr>
            <p:nvPr/>
          </p:nvSpPr>
          <p:spPr>
            <a:xfrm>
              <a:off x="4735466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98">
              <a:extLst>
                <a:ext uri="{FF2B5EF4-FFF2-40B4-BE49-F238E27FC236}">
                  <a16:creationId xmlns:a16="http://schemas.microsoft.com/office/drawing/2014/main" xmlns="" id="{96D7631F-7E02-40EF-8212-FA9EC393D866}"/>
                </a:ext>
              </a:extLst>
            </p:cNvPr>
            <p:cNvSpPr txBox="1">
              <a:spLocks/>
            </p:cNvSpPr>
            <p:nvPr/>
          </p:nvSpPr>
          <p:spPr>
            <a:xfrm>
              <a:off x="5488674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06/06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TextBox 100">
              <a:extLst>
                <a:ext uri="{FF2B5EF4-FFF2-40B4-BE49-F238E27FC236}">
                  <a16:creationId xmlns:a16="http://schemas.microsoft.com/office/drawing/2014/main" xmlns="" id="{04EB65AF-8A7E-4E4D-9BA0-D91C3BAEEC91}"/>
                </a:ext>
              </a:extLst>
            </p:cNvPr>
            <p:cNvSpPr txBox="1">
              <a:spLocks/>
            </p:cNvSpPr>
            <p:nvPr/>
          </p:nvSpPr>
          <p:spPr>
            <a:xfrm>
              <a:off x="6241883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06/07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101">
              <a:extLst>
                <a:ext uri="{FF2B5EF4-FFF2-40B4-BE49-F238E27FC236}">
                  <a16:creationId xmlns:a16="http://schemas.microsoft.com/office/drawing/2014/main" xmlns="" id="{69BE5940-DE7A-4F75-9DB8-AE5C98D32C90}"/>
                </a:ext>
              </a:extLst>
            </p:cNvPr>
            <p:cNvSpPr txBox="1">
              <a:spLocks/>
            </p:cNvSpPr>
            <p:nvPr/>
          </p:nvSpPr>
          <p:spPr>
            <a:xfrm>
              <a:off x="6995091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06/08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102">
              <a:extLst>
                <a:ext uri="{FF2B5EF4-FFF2-40B4-BE49-F238E27FC236}">
                  <a16:creationId xmlns:a16="http://schemas.microsoft.com/office/drawing/2014/main" xmlns="" id="{D7A194FB-8107-4768-9383-48206561C469}"/>
                </a:ext>
              </a:extLst>
            </p:cNvPr>
            <p:cNvSpPr txBox="1">
              <a:spLocks/>
            </p:cNvSpPr>
            <p:nvPr/>
          </p:nvSpPr>
          <p:spPr>
            <a:xfrm>
              <a:off x="7748299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06/09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110">
              <a:extLst>
                <a:ext uri="{FF2B5EF4-FFF2-40B4-BE49-F238E27FC236}">
                  <a16:creationId xmlns:a16="http://schemas.microsoft.com/office/drawing/2014/main" xmlns="" id="{F004EEA1-32FC-435A-AD5E-5B12C71A4FAA}"/>
                </a:ext>
              </a:extLst>
            </p:cNvPr>
            <p:cNvSpPr txBox="1">
              <a:spLocks/>
            </p:cNvSpPr>
            <p:nvPr/>
          </p:nvSpPr>
          <p:spPr>
            <a:xfrm>
              <a:off x="8501508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111">
              <a:extLst>
                <a:ext uri="{FF2B5EF4-FFF2-40B4-BE49-F238E27FC236}">
                  <a16:creationId xmlns:a16="http://schemas.microsoft.com/office/drawing/2014/main" xmlns="" id="{C83F0989-02CA-4BD4-9060-13D61B7B716A}"/>
                </a:ext>
              </a:extLst>
            </p:cNvPr>
            <p:cNvSpPr txBox="1">
              <a:spLocks/>
            </p:cNvSpPr>
            <p:nvPr/>
          </p:nvSpPr>
          <p:spPr>
            <a:xfrm>
              <a:off x="9254716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112">
              <a:extLst>
                <a:ext uri="{FF2B5EF4-FFF2-40B4-BE49-F238E27FC236}">
                  <a16:creationId xmlns:a16="http://schemas.microsoft.com/office/drawing/2014/main" xmlns="" id="{C60FBCA2-3C5F-44BD-86B7-93BAC740F138}"/>
                </a:ext>
              </a:extLst>
            </p:cNvPr>
            <p:cNvSpPr txBox="1">
              <a:spLocks/>
            </p:cNvSpPr>
            <p:nvPr/>
          </p:nvSpPr>
          <p:spPr>
            <a:xfrm>
              <a:off x="10007924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06/12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113">
              <a:extLst>
                <a:ext uri="{FF2B5EF4-FFF2-40B4-BE49-F238E27FC236}">
                  <a16:creationId xmlns:a16="http://schemas.microsoft.com/office/drawing/2014/main" xmlns="" id="{37641E39-7268-40D0-AC03-95AE8D14056B}"/>
                </a:ext>
              </a:extLst>
            </p:cNvPr>
            <p:cNvSpPr txBox="1">
              <a:spLocks/>
            </p:cNvSpPr>
            <p:nvPr/>
          </p:nvSpPr>
          <p:spPr>
            <a:xfrm>
              <a:off x="10761129" y="1130300"/>
              <a:ext cx="753209" cy="41618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06/13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Rounded Rectangle 71">
              <a:extLst>
                <a:ext uri="{FF2B5EF4-FFF2-40B4-BE49-F238E27FC236}">
                  <a16:creationId xmlns:a16="http://schemas.microsoft.com/office/drawing/2014/main" xmlns="" id="{F93C3EE3-4EC8-4584-84A6-5077F65EA34C}"/>
                </a:ext>
              </a:extLst>
            </p:cNvPr>
            <p:cNvSpPr/>
            <p:nvPr/>
          </p:nvSpPr>
          <p:spPr>
            <a:xfrm>
              <a:off x="2341487" y="1726345"/>
              <a:ext cx="1773059" cy="275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26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9" y="3348389"/>
            <a:ext cx="5419185" cy="560387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9" y="4040539"/>
            <a:ext cx="5419185" cy="656968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5753101" y="2507350"/>
            <a:ext cx="685800" cy="70927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233855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rgbClr val="233855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D4FCB0B-67A7-460D-B955-CB0F3FA613BF}"/>
              </a:ext>
            </a:extLst>
          </p:cNvPr>
          <p:cNvGrpSpPr/>
          <p:nvPr/>
        </p:nvGrpSpPr>
        <p:grpSpPr>
          <a:xfrm>
            <a:off x="660400" y="1214293"/>
            <a:ext cx="10858500" cy="4919807"/>
            <a:chOff x="660400" y="1214293"/>
            <a:chExt cx="10858500" cy="491980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917543C-AEDA-433F-B106-9F6B224C283E}"/>
                </a:ext>
              </a:extLst>
            </p:cNvPr>
            <p:cNvGrpSpPr/>
            <p:nvPr/>
          </p:nvGrpSpPr>
          <p:grpSpPr>
            <a:xfrm>
              <a:off x="9697715" y="1214293"/>
              <a:ext cx="987700" cy="987694"/>
              <a:chOff x="4944993" y="2420140"/>
              <a:chExt cx="588048" cy="588044"/>
            </a:xfrm>
          </p:grpSpPr>
          <p:sp>
            <p:nvSpPr>
              <p:cNvPr id="90" name="îSḻídê">
                <a:extLst>
                  <a:ext uri="{FF2B5EF4-FFF2-40B4-BE49-F238E27FC236}">
                    <a16:creationId xmlns:a16="http://schemas.microsoft.com/office/drawing/2014/main" xmlns="" id="{97743E10-3BE1-42EB-865A-B303F1C7BF0B}"/>
                  </a:ext>
                </a:extLst>
              </p:cNvPr>
              <p:cNvSpPr/>
              <p:nvPr/>
            </p:nvSpPr>
            <p:spPr>
              <a:xfrm>
                <a:off x="4944993" y="2420140"/>
                <a:ext cx="588048" cy="58804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iş1iḋe" title="ry6MHxwOH8WsTKLSa514qPVJnvhhWFnRDjZGIbRZNsFBp">
                <a:extLst>
                  <a:ext uri="{FF2B5EF4-FFF2-40B4-BE49-F238E27FC236}">
                    <a16:creationId xmlns:a16="http://schemas.microsoft.com/office/drawing/2014/main" xmlns="" id="{16B2A434-7573-480C-9CCD-05953D8548E7}"/>
                  </a:ext>
                </a:extLst>
              </p:cNvPr>
              <p:cNvSpPr/>
              <p:nvPr/>
            </p:nvSpPr>
            <p:spPr bwMode="auto">
              <a:xfrm>
                <a:off x="5082102" y="2600652"/>
                <a:ext cx="313822" cy="227016"/>
              </a:xfrm>
              <a:custGeom>
                <a:avLst/>
                <a:gdLst>
                  <a:gd name="connsiteX0" fmla="*/ 0 w 608697"/>
                  <a:gd name="connsiteY0" fmla="*/ 384511 h 440328"/>
                  <a:gd name="connsiteX1" fmla="*/ 273317 w 608697"/>
                  <a:gd name="connsiteY1" fmla="*/ 384511 h 440328"/>
                  <a:gd name="connsiteX2" fmla="*/ 273317 w 608697"/>
                  <a:gd name="connsiteY2" fmla="*/ 415512 h 440328"/>
                  <a:gd name="connsiteX3" fmla="*/ 335380 w 608697"/>
                  <a:gd name="connsiteY3" fmla="*/ 415512 h 440328"/>
                  <a:gd name="connsiteX4" fmla="*/ 335380 w 608697"/>
                  <a:gd name="connsiteY4" fmla="*/ 384511 h 440328"/>
                  <a:gd name="connsiteX5" fmla="*/ 608697 w 608697"/>
                  <a:gd name="connsiteY5" fmla="*/ 384511 h 440328"/>
                  <a:gd name="connsiteX6" fmla="*/ 608697 w 608697"/>
                  <a:gd name="connsiteY6" fmla="*/ 415512 h 440328"/>
                  <a:gd name="connsiteX7" fmla="*/ 583857 w 608697"/>
                  <a:gd name="connsiteY7" fmla="*/ 440328 h 440328"/>
                  <a:gd name="connsiteX8" fmla="*/ 24840 w 608697"/>
                  <a:gd name="connsiteY8" fmla="*/ 440328 h 440328"/>
                  <a:gd name="connsiteX9" fmla="*/ 0 w 608697"/>
                  <a:gd name="connsiteY9" fmla="*/ 415512 h 440328"/>
                  <a:gd name="connsiteX10" fmla="*/ 216210 w 608697"/>
                  <a:gd name="connsiteY10" fmla="*/ 86798 h 440328"/>
                  <a:gd name="connsiteX11" fmla="*/ 269323 w 608697"/>
                  <a:gd name="connsiteY11" fmla="*/ 179836 h 440328"/>
                  <a:gd name="connsiteX12" fmla="*/ 236052 w 608697"/>
                  <a:gd name="connsiteY12" fmla="*/ 179836 h 440328"/>
                  <a:gd name="connsiteX13" fmla="*/ 236052 w 608697"/>
                  <a:gd name="connsiteY13" fmla="*/ 210824 h 440328"/>
                  <a:gd name="connsiteX14" fmla="*/ 285734 w 608697"/>
                  <a:gd name="connsiteY14" fmla="*/ 210824 h 440328"/>
                  <a:gd name="connsiteX15" fmla="*/ 285734 w 608697"/>
                  <a:gd name="connsiteY15" fmla="*/ 235629 h 440328"/>
                  <a:gd name="connsiteX16" fmla="*/ 236052 w 608697"/>
                  <a:gd name="connsiteY16" fmla="*/ 235629 h 440328"/>
                  <a:gd name="connsiteX17" fmla="*/ 236052 w 608697"/>
                  <a:gd name="connsiteY17" fmla="*/ 260434 h 440328"/>
                  <a:gd name="connsiteX18" fmla="*/ 285734 w 608697"/>
                  <a:gd name="connsiteY18" fmla="*/ 260434 h 440328"/>
                  <a:gd name="connsiteX19" fmla="*/ 285734 w 608697"/>
                  <a:gd name="connsiteY19" fmla="*/ 285239 h 440328"/>
                  <a:gd name="connsiteX20" fmla="*/ 323033 w 608697"/>
                  <a:gd name="connsiteY20" fmla="*/ 285239 h 440328"/>
                  <a:gd name="connsiteX21" fmla="*/ 323033 w 608697"/>
                  <a:gd name="connsiteY21" fmla="*/ 260434 h 440328"/>
                  <a:gd name="connsiteX22" fmla="*/ 372715 w 608697"/>
                  <a:gd name="connsiteY22" fmla="*/ 260434 h 440328"/>
                  <a:gd name="connsiteX23" fmla="*/ 372715 w 608697"/>
                  <a:gd name="connsiteY23" fmla="*/ 235629 h 440328"/>
                  <a:gd name="connsiteX24" fmla="*/ 323033 w 608697"/>
                  <a:gd name="connsiteY24" fmla="*/ 235629 h 440328"/>
                  <a:gd name="connsiteX25" fmla="*/ 323033 w 608697"/>
                  <a:gd name="connsiteY25" fmla="*/ 210824 h 440328"/>
                  <a:gd name="connsiteX26" fmla="*/ 372715 w 608697"/>
                  <a:gd name="connsiteY26" fmla="*/ 210824 h 440328"/>
                  <a:gd name="connsiteX27" fmla="*/ 372715 w 608697"/>
                  <a:gd name="connsiteY27" fmla="*/ 179836 h 440328"/>
                  <a:gd name="connsiteX28" fmla="*/ 339444 w 608697"/>
                  <a:gd name="connsiteY28" fmla="*/ 179836 h 440328"/>
                  <a:gd name="connsiteX29" fmla="*/ 392558 w 608697"/>
                  <a:gd name="connsiteY29" fmla="*/ 86798 h 440328"/>
                  <a:gd name="connsiteX30" fmla="*/ 348993 w 608697"/>
                  <a:gd name="connsiteY30" fmla="*/ 86798 h 440328"/>
                  <a:gd name="connsiteX31" fmla="*/ 304831 w 608697"/>
                  <a:gd name="connsiteY31" fmla="*/ 167396 h 440328"/>
                  <a:gd name="connsiteX32" fmla="*/ 303936 w 608697"/>
                  <a:gd name="connsiteY32" fmla="*/ 167396 h 440328"/>
                  <a:gd name="connsiteX33" fmla="*/ 259849 w 608697"/>
                  <a:gd name="connsiteY33" fmla="*/ 86798 h 440328"/>
                  <a:gd name="connsiteX34" fmla="*/ 87007 w 608697"/>
                  <a:gd name="connsiteY34" fmla="*/ 37188 h 440328"/>
                  <a:gd name="connsiteX35" fmla="*/ 521760 w 608697"/>
                  <a:gd name="connsiteY35" fmla="*/ 37188 h 440328"/>
                  <a:gd name="connsiteX36" fmla="*/ 521760 w 608697"/>
                  <a:gd name="connsiteY36" fmla="*/ 322484 h 440328"/>
                  <a:gd name="connsiteX37" fmla="*/ 87007 w 608697"/>
                  <a:gd name="connsiteY37" fmla="*/ 322484 h 440328"/>
                  <a:gd name="connsiteX38" fmla="*/ 74518 w 608697"/>
                  <a:gd name="connsiteY38" fmla="*/ 24802 h 440328"/>
                  <a:gd name="connsiteX39" fmla="*/ 74518 w 608697"/>
                  <a:gd name="connsiteY39" fmla="*/ 334870 h 440328"/>
                  <a:gd name="connsiteX40" fmla="*/ 534179 w 608697"/>
                  <a:gd name="connsiteY40" fmla="*/ 334870 h 440328"/>
                  <a:gd name="connsiteX41" fmla="*/ 534179 w 608697"/>
                  <a:gd name="connsiteY41" fmla="*/ 24802 h 440328"/>
                  <a:gd name="connsiteX42" fmla="*/ 74518 w 608697"/>
                  <a:gd name="connsiteY42" fmla="*/ 0 h 440328"/>
                  <a:gd name="connsiteX43" fmla="*/ 534179 w 608697"/>
                  <a:gd name="connsiteY43" fmla="*/ 0 h 440328"/>
                  <a:gd name="connsiteX44" fmla="*/ 559019 w 608697"/>
                  <a:gd name="connsiteY44" fmla="*/ 24802 h 440328"/>
                  <a:gd name="connsiteX45" fmla="*/ 559019 w 608697"/>
                  <a:gd name="connsiteY45" fmla="*/ 359672 h 440328"/>
                  <a:gd name="connsiteX46" fmla="*/ 49678 w 608697"/>
                  <a:gd name="connsiteY46" fmla="*/ 359672 h 440328"/>
                  <a:gd name="connsiteX47" fmla="*/ 49678 w 608697"/>
                  <a:gd name="connsiteY47" fmla="*/ 24802 h 440328"/>
                  <a:gd name="connsiteX48" fmla="*/ 74518 w 608697"/>
                  <a:gd name="connsiteY48" fmla="*/ 0 h 44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608697" h="440328">
                    <a:moveTo>
                      <a:pt x="0" y="384511"/>
                    </a:moveTo>
                    <a:lnTo>
                      <a:pt x="273317" y="384511"/>
                    </a:lnTo>
                    <a:lnTo>
                      <a:pt x="273317" y="415512"/>
                    </a:lnTo>
                    <a:lnTo>
                      <a:pt x="335380" y="415512"/>
                    </a:lnTo>
                    <a:lnTo>
                      <a:pt x="335380" y="384511"/>
                    </a:lnTo>
                    <a:lnTo>
                      <a:pt x="608697" y="384511"/>
                    </a:lnTo>
                    <a:lnTo>
                      <a:pt x="608697" y="415512"/>
                    </a:lnTo>
                    <a:cubicBezTo>
                      <a:pt x="608697" y="429150"/>
                      <a:pt x="597508" y="440328"/>
                      <a:pt x="583857" y="440328"/>
                    </a:cubicBezTo>
                    <a:lnTo>
                      <a:pt x="24840" y="440328"/>
                    </a:lnTo>
                    <a:cubicBezTo>
                      <a:pt x="11189" y="440328"/>
                      <a:pt x="0" y="429150"/>
                      <a:pt x="0" y="415512"/>
                    </a:cubicBezTo>
                    <a:close/>
                    <a:moveTo>
                      <a:pt x="216210" y="86798"/>
                    </a:moveTo>
                    <a:lnTo>
                      <a:pt x="269323" y="179836"/>
                    </a:lnTo>
                    <a:lnTo>
                      <a:pt x="236052" y="179836"/>
                    </a:lnTo>
                    <a:lnTo>
                      <a:pt x="236052" y="210824"/>
                    </a:lnTo>
                    <a:lnTo>
                      <a:pt x="285734" y="210824"/>
                    </a:lnTo>
                    <a:lnTo>
                      <a:pt x="285734" y="235629"/>
                    </a:lnTo>
                    <a:lnTo>
                      <a:pt x="236052" y="235629"/>
                    </a:lnTo>
                    <a:lnTo>
                      <a:pt x="236052" y="260434"/>
                    </a:lnTo>
                    <a:lnTo>
                      <a:pt x="285734" y="260434"/>
                    </a:lnTo>
                    <a:lnTo>
                      <a:pt x="285734" y="285239"/>
                    </a:lnTo>
                    <a:lnTo>
                      <a:pt x="323033" y="285239"/>
                    </a:lnTo>
                    <a:lnTo>
                      <a:pt x="323033" y="260434"/>
                    </a:lnTo>
                    <a:lnTo>
                      <a:pt x="372715" y="260434"/>
                    </a:lnTo>
                    <a:lnTo>
                      <a:pt x="372715" y="235629"/>
                    </a:lnTo>
                    <a:lnTo>
                      <a:pt x="323033" y="235629"/>
                    </a:lnTo>
                    <a:lnTo>
                      <a:pt x="323033" y="210824"/>
                    </a:lnTo>
                    <a:lnTo>
                      <a:pt x="372715" y="210824"/>
                    </a:lnTo>
                    <a:lnTo>
                      <a:pt x="372715" y="179836"/>
                    </a:lnTo>
                    <a:lnTo>
                      <a:pt x="339444" y="179836"/>
                    </a:lnTo>
                    <a:lnTo>
                      <a:pt x="392558" y="86798"/>
                    </a:lnTo>
                    <a:lnTo>
                      <a:pt x="348993" y="86798"/>
                    </a:lnTo>
                    <a:lnTo>
                      <a:pt x="304831" y="167396"/>
                    </a:lnTo>
                    <a:lnTo>
                      <a:pt x="303936" y="167396"/>
                    </a:lnTo>
                    <a:lnTo>
                      <a:pt x="259849" y="86798"/>
                    </a:lnTo>
                    <a:close/>
                    <a:moveTo>
                      <a:pt x="87007" y="37188"/>
                    </a:moveTo>
                    <a:lnTo>
                      <a:pt x="521760" y="37188"/>
                    </a:lnTo>
                    <a:lnTo>
                      <a:pt x="521760" y="322484"/>
                    </a:lnTo>
                    <a:lnTo>
                      <a:pt x="87007" y="322484"/>
                    </a:lnTo>
                    <a:close/>
                    <a:moveTo>
                      <a:pt x="74518" y="24802"/>
                    </a:moveTo>
                    <a:lnTo>
                      <a:pt x="74518" y="334870"/>
                    </a:lnTo>
                    <a:lnTo>
                      <a:pt x="534179" y="334870"/>
                    </a:lnTo>
                    <a:lnTo>
                      <a:pt x="534179" y="24802"/>
                    </a:lnTo>
                    <a:close/>
                    <a:moveTo>
                      <a:pt x="74518" y="0"/>
                    </a:moveTo>
                    <a:lnTo>
                      <a:pt x="534179" y="0"/>
                    </a:lnTo>
                    <a:cubicBezTo>
                      <a:pt x="547830" y="0"/>
                      <a:pt x="559019" y="11172"/>
                      <a:pt x="559019" y="24802"/>
                    </a:cubicBezTo>
                    <a:lnTo>
                      <a:pt x="559019" y="359672"/>
                    </a:lnTo>
                    <a:lnTo>
                      <a:pt x="49678" y="359672"/>
                    </a:lnTo>
                    <a:lnTo>
                      <a:pt x="49678" y="24802"/>
                    </a:lnTo>
                    <a:cubicBezTo>
                      <a:pt x="49678" y="11172"/>
                      <a:pt x="60867" y="0"/>
                      <a:pt x="7451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1600" dirty="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ED3AB255-F99D-4251-AEF5-9D379031B32A}"/>
                </a:ext>
              </a:extLst>
            </p:cNvPr>
            <p:cNvGrpSpPr/>
            <p:nvPr/>
          </p:nvGrpSpPr>
          <p:grpSpPr>
            <a:xfrm>
              <a:off x="8864230" y="2259190"/>
              <a:ext cx="2654670" cy="1173518"/>
              <a:chOff x="7856066" y="1130300"/>
              <a:chExt cx="2337736" cy="1173518"/>
            </a:xfrm>
          </p:grpSpPr>
          <p:sp>
            <p:nvSpPr>
              <p:cNvPr id="88" name="íṩḻídè">
                <a:extLst>
                  <a:ext uri="{FF2B5EF4-FFF2-40B4-BE49-F238E27FC236}">
                    <a16:creationId xmlns:a16="http://schemas.microsoft.com/office/drawing/2014/main" xmlns="" id="{4DBE5EB4-9121-465B-8488-2459A4CC71F2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89" name="i$ľîḓê">
                <a:extLst>
                  <a:ext uri="{FF2B5EF4-FFF2-40B4-BE49-F238E27FC236}">
                    <a16:creationId xmlns:a16="http://schemas.microsoft.com/office/drawing/2014/main" xmlns="" id="{3B5CB445-BEFA-47AC-8960-03AABEF79436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altLang="zh-CN" sz="11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0D5EB71-06F2-4840-A3F6-C0D2B9654206}"/>
                </a:ext>
              </a:extLst>
            </p:cNvPr>
            <p:cNvGrpSpPr/>
            <p:nvPr/>
          </p:nvGrpSpPr>
          <p:grpSpPr>
            <a:xfrm>
              <a:off x="9697715" y="3737724"/>
              <a:ext cx="987700" cy="987694"/>
              <a:chOff x="4944993" y="2420140"/>
              <a:chExt cx="588048" cy="588044"/>
            </a:xfrm>
          </p:grpSpPr>
          <p:sp>
            <p:nvSpPr>
              <p:cNvPr id="86" name="îSḻídê">
                <a:extLst>
                  <a:ext uri="{FF2B5EF4-FFF2-40B4-BE49-F238E27FC236}">
                    <a16:creationId xmlns:a16="http://schemas.microsoft.com/office/drawing/2014/main" xmlns="" id="{9E360FFB-4F23-4B23-ACEE-45E6338CFEA8}"/>
                  </a:ext>
                </a:extLst>
              </p:cNvPr>
              <p:cNvSpPr/>
              <p:nvPr/>
            </p:nvSpPr>
            <p:spPr>
              <a:xfrm>
                <a:off x="4944993" y="2420140"/>
                <a:ext cx="588048" cy="58804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iş1iḋe" title="ry6MHxwOH8WsTKLSa514qPVJnvhhWFnRDjZGIbRZNsFBp">
                <a:extLst>
                  <a:ext uri="{FF2B5EF4-FFF2-40B4-BE49-F238E27FC236}">
                    <a16:creationId xmlns:a16="http://schemas.microsoft.com/office/drawing/2014/main" xmlns="" id="{524253BF-29C8-472A-A6E8-CE16E828B9A7}"/>
                  </a:ext>
                </a:extLst>
              </p:cNvPr>
              <p:cNvSpPr/>
              <p:nvPr/>
            </p:nvSpPr>
            <p:spPr bwMode="auto">
              <a:xfrm>
                <a:off x="5082102" y="2600652"/>
                <a:ext cx="313822" cy="227016"/>
              </a:xfrm>
              <a:custGeom>
                <a:avLst/>
                <a:gdLst>
                  <a:gd name="connsiteX0" fmla="*/ 0 w 608697"/>
                  <a:gd name="connsiteY0" fmla="*/ 384511 h 440328"/>
                  <a:gd name="connsiteX1" fmla="*/ 273317 w 608697"/>
                  <a:gd name="connsiteY1" fmla="*/ 384511 h 440328"/>
                  <a:gd name="connsiteX2" fmla="*/ 273317 w 608697"/>
                  <a:gd name="connsiteY2" fmla="*/ 415512 h 440328"/>
                  <a:gd name="connsiteX3" fmla="*/ 335380 w 608697"/>
                  <a:gd name="connsiteY3" fmla="*/ 415512 h 440328"/>
                  <a:gd name="connsiteX4" fmla="*/ 335380 w 608697"/>
                  <a:gd name="connsiteY4" fmla="*/ 384511 h 440328"/>
                  <a:gd name="connsiteX5" fmla="*/ 608697 w 608697"/>
                  <a:gd name="connsiteY5" fmla="*/ 384511 h 440328"/>
                  <a:gd name="connsiteX6" fmla="*/ 608697 w 608697"/>
                  <a:gd name="connsiteY6" fmla="*/ 415512 h 440328"/>
                  <a:gd name="connsiteX7" fmla="*/ 583857 w 608697"/>
                  <a:gd name="connsiteY7" fmla="*/ 440328 h 440328"/>
                  <a:gd name="connsiteX8" fmla="*/ 24840 w 608697"/>
                  <a:gd name="connsiteY8" fmla="*/ 440328 h 440328"/>
                  <a:gd name="connsiteX9" fmla="*/ 0 w 608697"/>
                  <a:gd name="connsiteY9" fmla="*/ 415512 h 440328"/>
                  <a:gd name="connsiteX10" fmla="*/ 216210 w 608697"/>
                  <a:gd name="connsiteY10" fmla="*/ 86798 h 440328"/>
                  <a:gd name="connsiteX11" fmla="*/ 269323 w 608697"/>
                  <a:gd name="connsiteY11" fmla="*/ 179836 h 440328"/>
                  <a:gd name="connsiteX12" fmla="*/ 236052 w 608697"/>
                  <a:gd name="connsiteY12" fmla="*/ 179836 h 440328"/>
                  <a:gd name="connsiteX13" fmla="*/ 236052 w 608697"/>
                  <a:gd name="connsiteY13" fmla="*/ 210824 h 440328"/>
                  <a:gd name="connsiteX14" fmla="*/ 285734 w 608697"/>
                  <a:gd name="connsiteY14" fmla="*/ 210824 h 440328"/>
                  <a:gd name="connsiteX15" fmla="*/ 285734 w 608697"/>
                  <a:gd name="connsiteY15" fmla="*/ 235629 h 440328"/>
                  <a:gd name="connsiteX16" fmla="*/ 236052 w 608697"/>
                  <a:gd name="connsiteY16" fmla="*/ 235629 h 440328"/>
                  <a:gd name="connsiteX17" fmla="*/ 236052 w 608697"/>
                  <a:gd name="connsiteY17" fmla="*/ 260434 h 440328"/>
                  <a:gd name="connsiteX18" fmla="*/ 285734 w 608697"/>
                  <a:gd name="connsiteY18" fmla="*/ 260434 h 440328"/>
                  <a:gd name="connsiteX19" fmla="*/ 285734 w 608697"/>
                  <a:gd name="connsiteY19" fmla="*/ 285239 h 440328"/>
                  <a:gd name="connsiteX20" fmla="*/ 323033 w 608697"/>
                  <a:gd name="connsiteY20" fmla="*/ 285239 h 440328"/>
                  <a:gd name="connsiteX21" fmla="*/ 323033 w 608697"/>
                  <a:gd name="connsiteY21" fmla="*/ 260434 h 440328"/>
                  <a:gd name="connsiteX22" fmla="*/ 372715 w 608697"/>
                  <a:gd name="connsiteY22" fmla="*/ 260434 h 440328"/>
                  <a:gd name="connsiteX23" fmla="*/ 372715 w 608697"/>
                  <a:gd name="connsiteY23" fmla="*/ 235629 h 440328"/>
                  <a:gd name="connsiteX24" fmla="*/ 323033 w 608697"/>
                  <a:gd name="connsiteY24" fmla="*/ 235629 h 440328"/>
                  <a:gd name="connsiteX25" fmla="*/ 323033 w 608697"/>
                  <a:gd name="connsiteY25" fmla="*/ 210824 h 440328"/>
                  <a:gd name="connsiteX26" fmla="*/ 372715 w 608697"/>
                  <a:gd name="connsiteY26" fmla="*/ 210824 h 440328"/>
                  <a:gd name="connsiteX27" fmla="*/ 372715 w 608697"/>
                  <a:gd name="connsiteY27" fmla="*/ 179836 h 440328"/>
                  <a:gd name="connsiteX28" fmla="*/ 339444 w 608697"/>
                  <a:gd name="connsiteY28" fmla="*/ 179836 h 440328"/>
                  <a:gd name="connsiteX29" fmla="*/ 392558 w 608697"/>
                  <a:gd name="connsiteY29" fmla="*/ 86798 h 440328"/>
                  <a:gd name="connsiteX30" fmla="*/ 348993 w 608697"/>
                  <a:gd name="connsiteY30" fmla="*/ 86798 h 440328"/>
                  <a:gd name="connsiteX31" fmla="*/ 304831 w 608697"/>
                  <a:gd name="connsiteY31" fmla="*/ 167396 h 440328"/>
                  <a:gd name="connsiteX32" fmla="*/ 303936 w 608697"/>
                  <a:gd name="connsiteY32" fmla="*/ 167396 h 440328"/>
                  <a:gd name="connsiteX33" fmla="*/ 259849 w 608697"/>
                  <a:gd name="connsiteY33" fmla="*/ 86798 h 440328"/>
                  <a:gd name="connsiteX34" fmla="*/ 87007 w 608697"/>
                  <a:gd name="connsiteY34" fmla="*/ 37188 h 440328"/>
                  <a:gd name="connsiteX35" fmla="*/ 521760 w 608697"/>
                  <a:gd name="connsiteY35" fmla="*/ 37188 h 440328"/>
                  <a:gd name="connsiteX36" fmla="*/ 521760 w 608697"/>
                  <a:gd name="connsiteY36" fmla="*/ 322484 h 440328"/>
                  <a:gd name="connsiteX37" fmla="*/ 87007 w 608697"/>
                  <a:gd name="connsiteY37" fmla="*/ 322484 h 440328"/>
                  <a:gd name="connsiteX38" fmla="*/ 74518 w 608697"/>
                  <a:gd name="connsiteY38" fmla="*/ 24802 h 440328"/>
                  <a:gd name="connsiteX39" fmla="*/ 74518 w 608697"/>
                  <a:gd name="connsiteY39" fmla="*/ 334870 h 440328"/>
                  <a:gd name="connsiteX40" fmla="*/ 534179 w 608697"/>
                  <a:gd name="connsiteY40" fmla="*/ 334870 h 440328"/>
                  <a:gd name="connsiteX41" fmla="*/ 534179 w 608697"/>
                  <a:gd name="connsiteY41" fmla="*/ 24802 h 440328"/>
                  <a:gd name="connsiteX42" fmla="*/ 74518 w 608697"/>
                  <a:gd name="connsiteY42" fmla="*/ 0 h 440328"/>
                  <a:gd name="connsiteX43" fmla="*/ 534179 w 608697"/>
                  <a:gd name="connsiteY43" fmla="*/ 0 h 440328"/>
                  <a:gd name="connsiteX44" fmla="*/ 559019 w 608697"/>
                  <a:gd name="connsiteY44" fmla="*/ 24802 h 440328"/>
                  <a:gd name="connsiteX45" fmla="*/ 559019 w 608697"/>
                  <a:gd name="connsiteY45" fmla="*/ 359672 h 440328"/>
                  <a:gd name="connsiteX46" fmla="*/ 49678 w 608697"/>
                  <a:gd name="connsiteY46" fmla="*/ 359672 h 440328"/>
                  <a:gd name="connsiteX47" fmla="*/ 49678 w 608697"/>
                  <a:gd name="connsiteY47" fmla="*/ 24802 h 440328"/>
                  <a:gd name="connsiteX48" fmla="*/ 74518 w 608697"/>
                  <a:gd name="connsiteY48" fmla="*/ 0 h 44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608697" h="440328">
                    <a:moveTo>
                      <a:pt x="0" y="384511"/>
                    </a:moveTo>
                    <a:lnTo>
                      <a:pt x="273317" y="384511"/>
                    </a:lnTo>
                    <a:lnTo>
                      <a:pt x="273317" y="415512"/>
                    </a:lnTo>
                    <a:lnTo>
                      <a:pt x="335380" y="415512"/>
                    </a:lnTo>
                    <a:lnTo>
                      <a:pt x="335380" y="384511"/>
                    </a:lnTo>
                    <a:lnTo>
                      <a:pt x="608697" y="384511"/>
                    </a:lnTo>
                    <a:lnTo>
                      <a:pt x="608697" y="415512"/>
                    </a:lnTo>
                    <a:cubicBezTo>
                      <a:pt x="608697" y="429150"/>
                      <a:pt x="597508" y="440328"/>
                      <a:pt x="583857" y="440328"/>
                    </a:cubicBezTo>
                    <a:lnTo>
                      <a:pt x="24840" y="440328"/>
                    </a:lnTo>
                    <a:cubicBezTo>
                      <a:pt x="11189" y="440328"/>
                      <a:pt x="0" y="429150"/>
                      <a:pt x="0" y="415512"/>
                    </a:cubicBezTo>
                    <a:close/>
                    <a:moveTo>
                      <a:pt x="216210" y="86798"/>
                    </a:moveTo>
                    <a:lnTo>
                      <a:pt x="269323" y="179836"/>
                    </a:lnTo>
                    <a:lnTo>
                      <a:pt x="236052" y="179836"/>
                    </a:lnTo>
                    <a:lnTo>
                      <a:pt x="236052" y="210824"/>
                    </a:lnTo>
                    <a:lnTo>
                      <a:pt x="285734" y="210824"/>
                    </a:lnTo>
                    <a:lnTo>
                      <a:pt x="285734" y="235629"/>
                    </a:lnTo>
                    <a:lnTo>
                      <a:pt x="236052" y="235629"/>
                    </a:lnTo>
                    <a:lnTo>
                      <a:pt x="236052" y="260434"/>
                    </a:lnTo>
                    <a:lnTo>
                      <a:pt x="285734" y="260434"/>
                    </a:lnTo>
                    <a:lnTo>
                      <a:pt x="285734" y="285239"/>
                    </a:lnTo>
                    <a:lnTo>
                      <a:pt x="323033" y="285239"/>
                    </a:lnTo>
                    <a:lnTo>
                      <a:pt x="323033" y="260434"/>
                    </a:lnTo>
                    <a:lnTo>
                      <a:pt x="372715" y="260434"/>
                    </a:lnTo>
                    <a:lnTo>
                      <a:pt x="372715" y="235629"/>
                    </a:lnTo>
                    <a:lnTo>
                      <a:pt x="323033" y="235629"/>
                    </a:lnTo>
                    <a:lnTo>
                      <a:pt x="323033" y="210824"/>
                    </a:lnTo>
                    <a:lnTo>
                      <a:pt x="372715" y="210824"/>
                    </a:lnTo>
                    <a:lnTo>
                      <a:pt x="372715" y="179836"/>
                    </a:lnTo>
                    <a:lnTo>
                      <a:pt x="339444" y="179836"/>
                    </a:lnTo>
                    <a:lnTo>
                      <a:pt x="392558" y="86798"/>
                    </a:lnTo>
                    <a:lnTo>
                      <a:pt x="348993" y="86798"/>
                    </a:lnTo>
                    <a:lnTo>
                      <a:pt x="304831" y="167396"/>
                    </a:lnTo>
                    <a:lnTo>
                      <a:pt x="303936" y="167396"/>
                    </a:lnTo>
                    <a:lnTo>
                      <a:pt x="259849" y="86798"/>
                    </a:lnTo>
                    <a:close/>
                    <a:moveTo>
                      <a:pt x="87007" y="37188"/>
                    </a:moveTo>
                    <a:lnTo>
                      <a:pt x="521760" y="37188"/>
                    </a:lnTo>
                    <a:lnTo>
                      <a:pt x="521760" y="322484"/>
                    </a:lnTo>
                    <a:lnTo>
                      <a:pt x="87007" y="322484"/>
                    </a:lnTo>
                    <a:close/>
                    <a:moveTo>
                      <a:pt x="74518" y="24802"/>
                    </a:moveTo>
                    <a:lnTo>
                      <a:pt x="74518" y="334870"/>
                    </a:lnTo>
                    <a:lnTo>
                      <a:pt x="534179" y="334870"/>
                    </a:lnTo>
                    <a:lnTo>
                      <a:pt x="534179" y="24802"/>
                    </a:lnTo>
                    <a:close/>
                    <a:moveTo>
                      <a:pt x="74518" y="0"/>
                    </a:moveTo>
                    <a:lnTo>
                      <a:pt x="534179" y="0"/>
                    </a:lnTo>
                    <a:cubicBezTo>
                      <a:pt x="547830" y="0"/>
                      <a:pt x="559019" y="11172"/>
                      <a:pt x="559019" y="24802"/>
                    </a:cubicBezTo>
                    <a:lnTo>
                      <a:pt x="559019" y="359672"/>
                    </a:lnTo>
                    <a:lnTo>
                      <a:pt x="49678" y="359672"/>
                    </a:lnTo>
                    <a:lnTo>
                      <a:pt x="49678" y="24802"/>
                    </a:lnTo>
                    <a:cubicBezTo>
                      <a:pt x="49678" y="11172"/>
                      <a:pt x="60867" y="0"/>
                      <a:pt x="745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1600" dirty="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A7086BA-0C08-4C26-ACCB-17D7B131D762}"/>
                </a:ext>
              </a:extLst>
            </p:cNvPr>
            <p:cNvGrpSpPr/>
            <p:nvPr/>
          </p:nvGrpSpPr>
          <p:grpSpPr>
            <a:xfrm>
              <a:off x="8864230" y="4782621"/>
              <a:ext cx="2654670" cy="1173518"/>
              <a:chOff x="7856066" y="1130300"/>
              <a:chExt cx="2337736" cy="1173518"/>
            </a:xfrm>
          </p:grpSpPr>
          <p:sp>
            <p:nvSpPr>
              <p:cNvPr id="84" name="íṩḻídè">
                <a:extLst>
                  <a:ext uri="{FF2B5EF4-FFF2-40B4-BE49-F238E27FC236}">
                    <a16:creationId xmlns:a16="http://schemas.microsoft.com/office/drawing/2014/main" xmlns="" id="{1C123902-DBCE-46D3-9C05-71D4A90450F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85" name="i$ľîḓê">
                <a:extLst>
                  <a:ext uri="{FF2B5EF4-FFF2-40B4-BE49-F238E27FC236}">
                    <a16:creationId xmlns:a16="http://schemas.microsoft.com/office/drawing/2014/main" xmlns="" id="{BF37D653-6BCF-4053-BED0-709C2F143DB9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altLang="zh-CN" sz="11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3015C0D-1E6B-4A23-BA0B-D834349FE96B}"/>
                </a:ext>
              </a:extLst>
            </p:cNvPr>
            <p:cNvGrpSpPr/>
            <p:nvPr/>
          </p:nvGrpSpPr>
          <p:grpSpPr>
            <a:xfrm>
              <a:off x="660400" y="5574701"/>
              <a:ext cx="8039980" cy="559399"/>
              <a:chOff x="660400" y="5574701"/>
              <a:chExt cx="7578617" cy="559399"/>
            </a:xfrm>
          </p:grpSpPr>
          <p:sp>
            <p:nvSpPr>
              <p:cNvPr id="47" name="TextBox 49">
                <a:extLst>
                  <a:ext uri="{FF2B5EF4-FFF2-40B4-BE49-F238E27FC236}">
                    <a16:creationId xmlns:a16="http://schemas.microsoft.com/office/drawing/2014/main" xmlns="" id="{8588410E-C5C8-4C11-B511-384D48C21EB5}"/>
                  </a:ext>
                </a:extLst>
              </p:cNvPr>
              <p:cNvSpPr txBox="1"/>
              <p:nvPr/>
            </p:nvSpPr>
            <p:spPr>
              <a:xfrm>
                <a:off x="7709519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4</a:t>
                </a:r>
              </a:p>
            </p:txBody>
          </p:sp>
          <p:cxnSp>
            <p:nvCxnSpPr>
              <p:cNvPr id="48" name="Straight Connector 37">
                <a:extLst>
                  <a:ext uri="{FF2B5EF4-FFF2-40B4-BE49-F238E27FC236}">
                    <a16:creationId xmlns:a16="http://schemas.microsoft.com/office/drawing/2014/main" xmlns="" id="{919F78B0-7646-44C8-BD4B-ABB94318363B}"/>
                  </a:ext>
                </a:extLst>
              </p:cNvPr>
              <p:cNvCxnSpPr/>
              <p:nvPr/>
            </p:nvCxnSpPr>
            <p:spPr>
              <a:xfrm flipV="1">
                <a:off x="660400" y="5610701"/>
                <a:ext cx="7522824" cy="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38">
                <a:extLst>
                  <a:ext uri="{FF2B5EF4-FFF2-40B4-BE49-F238E27FC236}">
                    <a16:creationId xmlns:a16="http://schemas.microsoft.com/office/drawing/2014/main" xmlns="" id="{E6604DBA-C9F4-4187-AF73-CF1E8F47BD75}"/>
                  </a:ext>
                </a:extLst>
              </p:cNvPr>
              <p:cNvSpPr txBox="1"/>
              <p:nvPr/>
            </p:nvSpPr>
            <p:spPr>
              <a:xfrm>
                <a:off x="667477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1</a:t>
                </a:r>
              </a:p>
            </p:txBody>
          </p:sp>
          <p:sp>
            <p:nvSpPr>
              <p:cNvPr id="50" name="TextBox 39">
                <a:extLst>
                  <a:ext uri="{FF2B5EF4-FFF2-40B4-BE49-F238E27FC236}">
                    <a16:creationId xmlns:a16="http://schemas.microsoft.com/office/drawing/2014/main" xmlns="" id="{D13CA7B9-98AB-4EA9-834C-AC2E9B54F111}"/>
                  </a:ext>
                </a:extLst>
              </p:cNvPr>
              <p:cNvSpPr txBox="1"/>
              <p:nvPr/>
            </p:nvSpPr>
            <p:spPr>
              <a:xfrm>
                <a:off x="1307663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2</a:t>
                </a:r>
              </a:p>
            </p:txBody>
          </p:sp>
          <p:sp>
            <p:nvSpPr>
              <p:cNvPr id="51" name="TextBox 40">
                <a:extLst>
                  <a:ext uri="{FF2B5EF4-FFF2-40B4-BE49-F238E27FC236}">
                    <a16:creationId xmlns:a16="http://schemas.microsoft.com/office/drawing/2014/main" xmlns="" id="{108965CA-5FE5-4249-B350-9E2EB321F774}"/>
                  </a:ext>
                </a:extLst>
              </p:cNvPr>
              <p:cNvSpPr txBox="1"/>
              <p:nvPr/>
            </p:nvSpPr>
            <p:spPr>
              <a:xfrm>
                <a:off x="1947849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3</a:t>
                </a:r>
              </a:p>
            </p:txBody>
          </p:sp>
          <p:sp>
            <p:nvSpPr>
              <p:cNvPr id="52" name="TextBox 41">
                <a:extLst>
                  <a:ext uri="{FF2B5EF4-FFF2-40B4-BE49-F238E27FC236}">
                    <a16:creationId xmlns:a16="http://schemas.microsoft.com/office/drawing/2014/main" xmlns="" id="{5715ED8A-C6CB-41F5-8C8B-8D95FDA8A38B}"/>
                  </a:ext>
                </a:extLst>
              </p:cNvPr>
              <p:cNvSpPr txBox="1"/>
              <p:nvPr/>
            </p:nvSpPr>
            <p:spPr>
              <a:xfrm>
                <a:off x="2588035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4</a:t>
                </a:r>
              </a:p>
            </p:txBody>
          </p:sp>
          <p:sp>
            <p:nvSpPr>
              <p:cNvPr id="53" name="TextBox 42">
                <a:extLst>
                  <a:ext uri="{FF2B5EF4-FFF2-40B4-BE49-F238E27FC236}">
                    <a16:creationId xmlns:a16="http://schemas.microsoft.com/office/drawing/2014/main" xmlns="" id="{698E8715-7274-4D3D-81AE-D1B354AC2666}"/>
                  </a:ext>
                </a:extLst>
              </p:cNvPr>
              <p:cNvSpPr txBox="1"/>
              <p:nvPr/>
            </p:nvSpPr>
            <p:spPr>
              <a:xfrm>
                <a:off x="3228221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1</a:t>
                </a:r>
              </a:p>
            </p:txBody>
          </p:sp>
          <p:sp>
            <p:nvSpPr>
              <p:cNvPr id="54" name="TextBox 43">
                <a:extLst>
                  <a:ext uri="{FF2B5EF4-FFF2-40B4-BE49-F238E27FC236}">
                    <a16:creationId xmlns:a16="http://schemas.microsoft.com/office/drawing/2014/main" xmlns="" id="{4DD073B0-C5D2-4364-BC49-CFBCC0F6A813}"/>
                  </a:ext>
                </a:extLst>
              </p:cNvPr>
              <p:cNvSpPr txBox="1"/>
              <p:nvPr/>
            </p:nvSpPr>
            <p:spPr>
              <a:xfrm>
                <a:off x="3868407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2</a:t>
                </a:r>
              </a:p>
            </p:txBody>
          </p:sp>
          <p:sp>
            <p:nvSpPr>
              <p:cNvPr id="55" name="TextBox 44">
                <a:extLst>
                  <a:ext uri="{FF2B5EF4-FFF2-40B4-BE49-F238E27FC236}">
                    <a16:creationId xmlns:a16="http://schemas.microsoft.com/office/drawing/2014/main" xmlns="" id="{F94A9F84-A13A-4FA2-9422-A50C0FEE6A2C}"/>
                  </a:ext>
                </a:extLst>
              </p:cNvPr>
              <p:cNvSpPr txBox="1"/>
              <p:nvPr/>
            </p:nvSpPr>
            <p:spPr>
              <a:xfrm>
                <a:off x="4508593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3</a:t>
                </a:r>
              </a:p>
            </p:txBody>
          </p:sp>
          <p:sp>
            <p:nvSpPr>
              <p:cNvPr id="56" name="TextBox 45">
                <a:extLst>
                  <a:ext uri="{FF2B5EF4-FFF2-40B4-BE49-F238E27FC236}">
                    <a16:creationId xmlns:a16="http://schemas.microsoft.com/office/drawing/2014/main" xmlns="" id="{C1817E44-0A30-45B1-A5F4-54BA0EBC5B5E}"/>
                  </a:ext>
                </a:extLst>
              </p:cNvPr>
              <p:cNvSpPr txBox="1"/>
              <p:nvPr/>
            </p:nvSpPr>
            <p:spPr>
              <a:xfrm>
                <a:off x="5148779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4</a:t>
                </a:r>
              </a:p>
            </p:txBody>
          </p:sp>
          <p:sp>
            <p:nvSpPr>
              <p:cNvPr id="57" name="TextBox 46">
                <a:extLst>
                  <a:ext uri="{FF2B5EF4-FFF2-40B4-BE49-F238E27FC236}">
                    <a16:creationId xmlns:a16="http://schemas.microsoft.com/office/drawing/2014/main" xmlns="" id="{01DFC75C-52D1-45CC-A519-64CF04044D95}"/>
                  </a:ext>
                </a:extLst>
              </p:cNvPr>
              <p:cNvSpPr txBox="1"/>
              <p:nvPr/>
            </p:nvSpPr>
            <p:spPr>
              <a:xfrm>
                <a:off x="5788965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1</a:t>
                </a:r>
              </a:p>
            </p:txBody>
          </p:sp>
          <p:sp>
            <p:nvSpPr>
              <p:cNvPr id="58" name="TextBox 47">
                <a:extLst>
                  <a:ext uri="{FF2B5EF4-FFF2-40B4-BE49-F238E27FC236}">
                    <a16:creationId xmlns:a16="http://schemas.microsoft.com/office/drawing/2014/main" xmlns="" id="{DBC52CD2-18DA-4310-92F4-5AAB0C001822}"/>
                  </a:ext>
                </a:extLst>
              </p:cNvPr>
              <p:cNvSpPr txBox="1"/>
              <p:nvPr/>
            </p:nvSpPr>
            <p:spPr>
              <a:xfrm>
                <a:off x="7069337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3</a:t>
                </a:r>
              </a:p>
            </p:txBody>
          </p:sp>
          <p:sp>
            <p:nvSpPr>
              <p:cNvPr id="59" name="TextBox 48">
                <a:extLst>
                  <a:ext uri="{FF2B5EF4-FFF2-40B4-BE49-F238E27FC236}">
                    <a16:creationId xmlns:a16="http://schemas.microsoft.com/office/drawing/2014/main" xmlns="" id="{5369E19F-D311-46D2-BA1F-1F0DC0A50511}"/>
                  </a:ext>
                </a:extLst>
              </p:cNvPr>
              <p:cNvSpPr txBox="1"/>
              <p:nvPr/>
            </p:nvSpPr>
            <p:spPr>
              <a:xfrm>
                <a:off x="6429151" y="5625204"/>
                <a:ext cx="529498" cy="22963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rmAutofit/>
              </a:bodyPr>
              <a:lstStyle/>
              <a:p>
                <a:pPr algn="ctr"/>
                <a:r>
                  <a:rPr lang="en-US" sz="900" dirty="0"/>
                  <a:t>WEEK 2</a:t>
                </a:r>
              </a:p>
            </p:txBody>
          </p:sp>
          <p:sp>
            <p:nvSpPr>
              <p:cNvPr id="60" name="Oval 56">
                <a:extLst>
                  <a:ext uri="{FF2B5EF4-FFF2-40B4-BE49-F238E27FC236}">
                    <a16:creationId xmlns:a16="http://schemas.microsoft.com/office/drawing/2014/main" xmlns="" id="{E35FEAC0-70BB-40C4-8790-E2F7F781B5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96226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Oval 58">
                <a:extLst>
                  <a:ext uri="{FF2B5EF4-FFF2-40B4-BE49-F238E27FC236}">
                    <a16:creationId xmlns:a16="http://schemas.microsoft.com/office/drawing/2014/main" xmlns="" id="{40E13E00-D070-4ABC-92D9-E3AC6F30B5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38268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59">
                <a:extLst>
                  <a:ext uri="{FF2B5EF4-FFF2-40B4-BE49-F238E27FC236}">
                    <a16:creationId xmlns:a16="http://schemas.microsoft.com/office/drawing/2014/main" xmlns="" id="{CD8083A4-2340-47DE-BA19-3E320C6D2D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98086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Oval 60">
                <a:extLst>
                  <a:ext uri="{FF2B5EF4-FFF2-40B4-BE49-F238E27FC236}">
                    <a16:creationId xmlns:a16="http://schemas.microsoft.com/office/drawing/2014/main" xmlns="" id="{11172CC2-3073-49A9-B889-946A3E5330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57900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1">
                <a:extLst>
                  <a:ext uri="{FF2B5EF4-FFF2-40B4-BE49-F238E27FC236}">
                    <a16:creationId xmlns:a16="http://schemas.microsoft.com/office/drawing/2014/main" xmlns="" id="{73220DA4-61C6-4544-AB90-37A0E29BB1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17714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2">
                <a:extLst>
                  <a:ext uri="{FF2B5EF4-FFF2-40B4-BE49-F238E27FC236}">
                    <a16:creationId xmlns:a16="http://schemas.microsoft.com/office/drawing/2014/main" xmlns="" id="{B45B96F8-201F-422E-91F1-06F2E24169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7528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3">
                <a:extLst>
                  <a:ext uri="{FF2B5EF4-FFF2-40B4-BE49-F238E27FC236}">
                    <a16:creationId xmlns:a16="http://schemas.microsoft.com/office/drawing/2014/main" xmlns="" id="{D62355F3-250C-42EA-BA1C-30C90D5AB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37342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76">
                <a:extLst>
                  <a:ext uri="{FF2B5EF4-FFF2-40B4-BE49-F238E27FC236}">
                    <a16:creationId xmlns:a16="http://schemas.microsoft.com/office/drawing/2014/main" xmlns="" id="{C8EDC78F-530E-4B4B-A3B6-A7AC8735D8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97156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Oval 77">
                <a:extLst>
                  <a:ext uri="{FF2B5EF4-FFF2-40B4-BE49-F238E27FC236}">
                    <a16:creationId xmlns:a16="http://schemas.microsoft.com/office/drawing/2014/main" xmlns="" id="{07A6EB94-8A65-4E01-B8FE-27CF85CC57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56970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78">
                <a:extLst>
                  <a:ext uri="{FF2B5EF4-FFF2-40B4-BE49-F238E27FC236}">
                    <a16:creationId xmlns:a16="http://schemas.microsoft.com/office/drawing/2014/main" xmlns="" id="{F7D84BFC-CC1C-42F2-B927-55CFE5089B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16784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79">
                <a:extLst>
                  <a:ext uri="{FF2B5EF4-FFF2-40B4-BE49-F238E27FC236}">
                    <a16:creationId xmlns:a16="http://schemas.microsoft.com/office/drawing/2014/main" xmlns="" id="{753C02F7-8DC9-40CB-BF65-89E8B63ECB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76598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80">
                <a:extLst>
                  <a:ext uri="{FF2B5EF4-FFF2-40B4-BE49-F238E27FC236}">
                    <a16:creationId xmlns:a16="http://schemas.microsoft.com/office/drawing/2014/main" xmlns="" id="{6D21EC57-8149-4C10-82F0-147EDAE06DF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36412" y="5574701"/>
                <a:ext cx="72000" cy="7200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2" name="Straight Connector 82">
                <a:extLst>
                  <a:ext uri="{FF2B5EF4-FFF2-40B4-BE49-F238E27FC236}">
                    <a16:creationId xmlns:a16="http://schemas.microsoft.com/office/drawing/2014/main" xmlns="" id="{26E9C38E-BD16-488E-82B0-CB4CB0FE9E50}"/>
                  </a:ext>
                </a:extLst>
              </p:cNvPr>
              <p:cNvCxnSpPr/>
              <p:nvPr/>
            </p:nvCxnSpPr>
            <p:spPr>
              <a:xfrm flipV="1">
                <a:off x="932226" y="6134099"/>
                <a:ext cx="1917617" cy="1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83">
                <a:extLst>
                  <a:ext uri="{FF2B5EF4-FFF2-40B4-BE49-F238E27FC236}">
                    <a16:creationId xmlns:a16="http://schemas.microsoft.com/office/drawing/2014/main" xmlns="" id="{010C5D71-4A59-48C8-9A2D-7DCF3167F37E}"/>
                  </a:ext>
                </a:extLst>
              </p:cNvPr>
              <p:cNvCxnSpPr/>
              <p:nvPr/>
            </p:nvCxnSpPr>
            <p:spPr>
              <a:xfrm>
                <a:off x="2852784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84">
                <a:extLst>
                  <a:ext uri="{FF2B5EF4-FFF2-40B4-BE49-F238E27FC236}">
                    <a16:creationId xmlns:a16="http://schemas.microsoft.com/office/drawing/2014/main" xmlns="" id="{1285E145-7CDB-4CFD-8979-8FC93DEA2219}"/>
                  </a:ext>
                </a:extLst>
              </p:cNvPr>
              <p:cNvCxnSpPr/>
              <p:nvPr/>
            </p:nvCxnSpPr>
            <p:spPr>
              <a:xfrm>
                <a:off x="932226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85">
                <a:extLst>
                  <a:ext uri="{FF2B5EF4-FFF2-40B4-BE49-F238E27FC236}">
                    <a16:creationId xmlns:a16="http://schemas.microsoft.com/office/drawing/2014/main" xmlns="" id="{54310550-D523-42D8-AC36-F979B34FE39B}"/>
                  </a:ext>
                </a:extLst>
              </p:cNvPr>
              <p:cNvSpPr txBox="1"/>
              <p:nvPr/>
            </p:nvSpPr>
            <p:spPr>
              <a:xfrm>
                <a:off x="1529709" y="5881116"/>
                <a:ext cx="725591" cy="24622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0" tIns="0" rIns="0" bIns="0" rtlCol="0" anchor="b" anchorCtr="1">
                <a:normAutofit/>
              </a:bodyPr>
              <a:lstStyle/>
              <a:p>
                <a:pPr algn="ctr"/>
                <a:r>
                  <a:rPr lang="en-US" sz="1000" b="1" dirty="0"/>
                  <a:t>MONTH-1</a:t>
                </a:r>
              </a:p>
            </p:txBody>
          </p:sp>
          <p:cxnSp>
            <p:nvCxnSpPr>
              <p:cNvPr id="76" name="Straight Connector 87">
                <a:extLst>
                  <a:ext uri="{FF2B5EF4-FFF2-40B4-BE49-F238E27FC236}">
                    <a16:creationId xmlns:a16="http://schemas.microsoft.com/office/drawing/2014/main" xmlns="" id="{9095156A-7C08-4850-B92E-C8B6CC4BEA7A}"/>
                  </a:ext>
                </a:extLst>
              </p:cNvPr>
              <p:cNvCxnSpPr/>
              <p:nvPr/>
            </p:nvCxnSpPr>
            <p:spPr>
              <a:xfrm flipV="1">
                <a:off x="6053714" y="6134099"/>
                <a:ext cx="1917617" cy="1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88">
                <a:extLst>
                  <a:ext uri="{FF2B5EF4-FFF2-40B4-BE49-F238E27FC236}">
                    <a16:creationId xmlns:a16="http://schemas.microsoft.com/office/drawing/2014/main" xmlns="" id="{1F1E50A8-5E5B-48C0-9C8E-39F4FF6FB215}"/>
                  </a:ext>
                </a:extLst>
              </p:cNvPr>
              <p:cNvCxnSpPr/>
              <p:nvPr/>
            </p:nvCxnSpPr>
            <p:spPr>
              <a:xfrm>
                <a:off x="7974272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89">
                <a:extLst>
                  <a:ext uri="{FF2B5EF4-FFF2-40B4-BE49-F238E27FC236}">
                    <a16:creationId xmlns:a16="http://schemas.microsoft.com/office/drawing/2014/main" xmlns="" id="{8BF0E566-3A7F-43AB-A936-CA6BBD972CC2}"/>
                  </a:ext>
                </a:extLst>
              </p:cNvPr>
              <p:cNvCxnSpPr/>
              <p:nvPr/>
            </p:nvCxnSpPr>
            <p:spPr>
              <a:xfrm>
                <a:off x="6053714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90">
                <a:extLst>
                  <a:ext uri="{FF2B5EF4-FFF2-40B4-BE49-F238E27FC236}">
                    <a16:creationId xmlns:a16="http://schemas.microsoft.com/office/drawing/2014/main" xmlns="" id="{F0848470-EAC5-42A3-8A95-85456751483D}"/>
                  </a:ext>
                </a:extLst>
              </p:cNvPr>
              <p:cNvSpPr txBox="1"/>
              <p:nvPr/>
            </p:nvSpPr>
            <p:spPr>
              <a:xfrm>
                <a:off x="6651197" y="5881116"/>
                <a:ext cx="725591" cy="24622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0" tIns="0" rIns="0" bIns="0" rtlCol="0" anchor="b" anchorCtr="1">
                <a:normAutofit/>
              </a:bodyPr>
              <a:lstStyle/>
              <a:p>
                <a:pPr algn="ctr"/>
                <a:r>
                  <a:rPr lang="en-US" sz="1000" b="1" dirty="0"/>
                  <a:t>MONTH-3</a:t>
                </a:r>
              </a:p>
            </p:txBody>
          </p:sp>
          <p:cxnSp>
            <p:nvCxnSpPr>
              <p:cNvPr id="80" name="Straight Connector 92">
                <a:extLst>
                  <a:ext uri="{FF2B5EF4-FFF2-40B4-BE49-F238E27FC236}">
                    <a16:creationId xmlns:a16="http://schemas.microsoft.com/office/drawing/2014/main" xmlns="" id="{5A6B4FB9-A102-482C-947D-1ECDEFC011A7}"/>
                  </a:ext>
                </a:extLst>
              </p:cNvPr>
              <p:cNvCxnSpPr/>
              <p:nvPr/>
            </p:nvCxnSpPr>
            <p:spPr>
              <a:xfrm flipV="1">
                <a:off x="3492970" y="6134099"/>
                <a:ext cx="1917617" cy="1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93">
                <a:extLst>
                  <a:ext uri="{FF2B5EF4-FFF2-40B4-BE49-F238E27FC236}">
                    <a16:creationId xmlns:a16="http://schemas.microsoft.com/office/drawing/2014/main" xmlns="" id="{CCC5CFB0-16AB-46B6-978C-3485939B4ACA}"/>
                  </a:ext>
                </a:extLst>
              </p:cNvPr>
              <p:cNvCxnSpPr/>
              <p:nvPr/>
            </p:nvCxnSpPr>
            <p:spPr>
              <a:xfrm>
                <a:off x="5413528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94">
                <a:extLst>
                  <a:ext uri="{FF2B5EF4-FFF2-40B4-BE49-F238E27FC236}">
                    <a16:creationId xmlns:a16="http://schemas.microsoft.com/office/drawing/2014/main" xmlns="" id="{1A6D18A1-6839-439B-8B21-80CD4B7BA13F}"/>
                  </a:ext>
                </a:extLst>
              </p:cNvPr>
              <p:cNvCxnSpPr/>
              <p:nvPr/>
            </p:nvCxnSpPr>
            <p:spPr>
              <a:xfrm>
                <a:off x="3492970" y="5824661"/>
                <a:ext cx="0" cy="309438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95">
                <a:extLst>
                  <a:ext uri="{FF2B5EF4-FFF2-40B4-BE49-F238E27FC236}">
                    <a16:creationId xmlns:a16="http://schemas.microsoft.com/office/drawing/2014/main" xmlns="" id="{BA34ACDA-1932-4BEF-BD53-894393CF412A}"/>
                  </a:ext>
                </a:extLst>
              </p:cNvPr>
              <p:cNvSpPr txBox="1"/>
              <p:nvPr/>
            </p:nvSpPr>
            <p:spPr>
              <a:xfrm>
                <a:off x="4090453" y="5881116"/>
                <a:ext cx="725591" cy="24622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0" tIns="0" rIns="0" bIns="0" rtlCol="0" anchor="b" anchorCtr="1">
                <a:normAutofit/>
              </a:bodyPr>
              <a:lstStyle/>
              <a:p>
                <a:pPr algn="ctr"/>
                <a:r>
                  <a:rPr lang="en-US" sz="1000" b="1" dirty="0"/>
                  <a:t>MONTH-2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AF3ACCB-D953-466E-838C-C4C9E12825FB}"/>
                </a:ext>
              </a:extLst>
            </p:cNvPr>
            <p:cNvGrpSpPr/>
            <p:nvPr/>
          </p:nvGrpSpPr>
          <p:grpSpPr>
            <a:xfrm>
              <a:off x="660400" y="4663240"/>
              <a:ext cx="7980790" cy="1"/>
              <a:chOff x="660400" y="4669583"/>
              <a:chExt cx="7522824" cy="1"/>
            </a:xfrm>
          </p:grpSpPr>
          <p:cxnSp>
            <p:nvCxnSpPr>
              <p:cNvPr id="45" name="Straight Connector 98">
                <a:extLst>
                  <a:ext uri="{FF2B5EF4-FFF2-40B4-BE49-F238E27FC236}">
                    <a16:creationId xmlns:a16="http://schemas.microsoft.com/office/drawing/2014/main" xmlns="" id="{398275C5-DFA8-4729-B84E-37CBB059C5C6}"/>
                  </a:ext>
                </a:extLst>
              </p:cNvPr>
              <p:cNvCxnSpPr/>
              <p:nvPr/>
            </p:nvCxnSpPr>
            <p:spPr>
              <a:xfrm flipV="1">
                <a:off x="660400" y="4669583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8">
                <a:extLst>
                  <a:ext uri="{FF2B5EF4-FFF2-40B4-BE49-F238E27FC236}">
                    <a16:creationId xmlns:a16="http://schemas.microsoft.com/office/drawing/2014/main" xmlns="" id="{DC766392-F600-4DBE-ACC0-0A4C84339867}"/>
                  </a:ext>
                </a:extLst>
              </p:cNvPr>
              <p:cNvCxnSpPr/>
              <p:nvPr/>
            </p:nvCxnSpPr>
            <p:spPr>
              <a:xfrm>
                <a:off x="896226" y="4669583"/>
                <a:ext cx="1953617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B9DABFD9-E451-429B-96A6-FD2C72C37BB8}"/>
                </a:ext>
              </a:extLst>
            </p:cNvPr>
            <p:cNvGrpSpPr/>
            <p:nvPr/>
          </p:nvGrpSpPr>
          <p:grpSpPr>
            <a:xfrm>
              <a:off x="660400" y="4190985"/>
              <a:ext cx="7980790" cy="1"/>
              <a:chOff x="660400" y="4196158"/>
              <a:chExt cx="7522824" cy="1"/>
            </a:xfrm>
          </p:grpSpPr>
          <p:cxnSp>
            <p:nvCxnSpPr>
              <p:cNvPr id="43" name="Straight Connector 99">
                <a:extLst>
                  <a:ext uri="{FF2B5EF4-FFF2-40B4-BE49-F238E27FC236}">
                    <a16:creationId xmlns:a16="http://schemas.microsoft.com/office/drawing/2014/main" xmlns="" id="{9813FB66-0EE1-4240-924C-267F46BA6BBB}"/>
                  </a:ext>
                </a:extLst>
              </p:cNvPr>
              <p:cNvCxnSpPr/>
              <p:nvPr/>
            </p:nvCxnSpPr>
            <p:spPr>
              <a:xfrm flipV="1">
                <a:off x="660400" y="4196158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06">
                <a:extLst>
                  <a:ext uri="{FF2B5EF4-FFF2-40B4-BE49-F238E27FC236}">
                    <a16:creationId xmlns:a16="http://schemas.microsoft.com/office/drawing/2014/main" xmlns="" id="{AE04FB1F-C601-44CE-BD70-7FDA7B072B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598" y="4196158"/>
                <a:ext cx="1316372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415EC8E-87AA-478C-9AB1-DB2E50CC94A4}"/>
                </a:ext>
              </a:extLst>
            </p:cNvPr>
            <p:cNvGrpSpPr/>
            <p:nvPr/>
          </p:nvGrpSpPr>
          <p:grpSpPr>
            <a:xfrm>
              <a:off x="660400" y="3718730"/>
              <a:ext cx="7980790" cy="1"/>
              <a:chOff x="660400" y="3722734"/>
              <a:chExt cx="7522824" cy="1"/>
            </a:xfrm>
          </p:grpSpPr>
          <p:cxnSp>
            <p:nvCxnSpPr>
              <p:cNvPr id="41" name="Straight Connector 100">
                <a:extLst>
                  <a:ext uri="{FF2B5EF4-FFF2-40B4-BE49-F238E27FC236}">
                    <a16:creationId xmlns:a16="http://schemas.microsoft.com/office/drawing/2014/main" xmlns="" id="{163A9EFA-0E03-4D00-9E9C-CCFFCFB56617}"/>
                  </a:ext>
                </a:extLst>
              </p:cNvPr>
              <p:cNvCxnSpPr/>
              <p:nvPr/>
            </p:nvCxnSpPr>
            <p:spPr>
              <a:xfrm flipV="1">
                <a:off x="660400" y="3722734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07">
                <a:extLst>
                  <a:ext uri="{FF2B5EF4-FFF2-40B4-BE49-F238E27FC236}">
                    <a16:creationId xmlns:a16="http://schemas.microsoft.com/office/drawing/2014/main" xmlns="" id="{2B674320-3034-44FB-B505-A3CDB5ECC7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598" y="3722734"/>
                <a:ext cx="3233989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17171E2-7470-4BC6-B42F-9AA62521A24D}"/>
                </a:ext>
              </a:extLst>
            </p:cNvPr>
            <p:cNvGrpSpPr/>
            <p:nvPr/>
          </p:nvGrpSpPr>
          <p:grpSpPr>
            <a:xfrm>
              <a:off x="660400" y="3246245"/>
              <a:ext cx="7980790" cy="231"/>
              <a:chOff x="660400" y="3249080"/>
              <a:chExt cx="7522824" cy="231"/>
            </a:xfrm>
          </p:grpSpPr>
          <p:cxnSp>
            <p:nvCxnSpPr>
              <p:cNvPr id="39" name="Straight Connector 101">
                <a:extLst>
                  <a:ext uri="{FF2B5EF4-FFF2-40B4-BE49-F238E27FC236}">
                    <a16:creationId xmlns:a16="http://schemas.microsoft.com/office/drawing/2014/main" xmlns="" id="{CF3B6EF3-B100-4C0D-945E-509C8327F01C}"/>
                  </a:ext>
                </a:extLst>
              </p:cNvPr>
              <p:cNvCxnSpPr/>
              <p:nvPr/>
            </p:nvCxnSpPr>
            <p:spPr>
              <a:xfrm flipV="1">
                <a:off x="660400" y="3249310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08">
                <a:extLst>
                  <a:ext uri="{FF2B5EF4-FFF2-40B4-BE49-F238E27FC236}">
                    <a16:creationId xmlns:a16="http://schemas.microsoft.com/office/drawing/2014/main" xmlns="" id="{75A233CC-C2EE-477B-B9CB-775697096E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2970" y="3249080"/>
                <a:ext cx="2596744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A8F758E-6EB6-4CDE-A3F8-FE7325ECD2EA}"/>
                </a:ext>
              </a:extLst>
            </p:cNvPr>
            <p:cNvGrpSpPr/>
            <p:nvPr/>
          </p:nvGrpSpPr>
          <p:grpSpPr>
            <a:xfrm>
              <a:off x="660400" y="2773990"/>
              <a:ext cx="7980790" cy="1"/>
              <a:chOff x="660400" y="2775886"/>
              <a:chExt cx="7522824" cy="1"/>
            </a:xfrm>
          </p:grpSpPr>
          <p:cxnSp>
            <p:nvCxnSpPr>
              <p:cNvPr id="37" name="Straight Connector 102">
                <a:extLst>
                  <a:ext uri="{FF2B5EF4-FFF2-40B4-BE49-F238E27FC236}">
                    <a16:creationId xmlns:a16="http://schemas.microsoft.com/office/drawing/2014/main" xmlns="" id="{3FDA1B13-4700-4C04-841C-0C3BF98EC3FF}"/>
                  </a:ext>
                </a:extLst>
              </p:cNvPr>
              <p:cNvCxnSpPr/>
              <p:nvPr/>
            </p:nvCxnSpPr>
            <p:spPr>
              <a:xfrm flipV="1">
                <a:off x="660400" y="2775886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09">
                <a:extLst>
                  <a:ext uri="{FF2B5EF4-FFF2-40B4-BE49-F238E27FC236}">
                    <a16:creationId xmlns:a16="http://schemas.microsoft.com/office/drawing/2014/main" xmlns="" id="{53349734-B729-4C94-BA37-925AED299C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2970" y="2775886"/>
                <a:ext cx="1243380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57E0CC8-CA2B-4BFE-8FA0-849362F7FEE8}"/>
                </a:ext>
              </a:extLst>
            </p:cNvPr>
            <p:cNvGrpSpPr/>
            <p:nvPr/>
          </p:nvGrpSpPr>
          <p:grpSpPr>
            <a:xfrm>
              <a:off x="660400" y="2300124"/>
              <a:ext cx="7980790" cy="1612"/>
              <a:chOff x="660400" y="2302462"/>
              <a:chExt cx="7522824" cy="1612"/>
            </a:xfrm>
          </p:grpSpPr>
          <p:cxnSp>
            <p:nvCxnSpPr>
              <p:cNvPr id="35" name="Straight Connector 103">
                <a:extLst>
                  <a:ext uri="{FF2B5EF4-FFF2-40B4-BE49-F238E27FC236}">
                    <a16:creationId xmlns:a16="http://schemas.microsoft.com/office/drawing/2014/main" xmlns="" id="{422D0C51-05F9-475A-88DC-108BF3BDF58F}"/>
                  </a:ext>
                </a:extLst>
              </p:cNvPr>
              <p:cNvCxnSpPr/>
              <p:nvPr/>
            </p:nvCxnSpPr>
            <p:spPr>
              <a:xfrm flipV="1">
                <a:off x="660400" y="2302462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10">
                <a:extLst>
                  <a:ext uri="{FF2B5EF4-FFF2-40B4-BE49-F238E27FC236}">
                    <a16:creationId xmlns:a16="http://schemas.microsoft.com/office/drawing/2014/main" xmlns="" id="{98549C1C-9CB8-4161-BB33-61EA9FEB24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7528" y="2304074"/>
                <a:ext cx="1243380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71D463F-BC68-4CB4-B8DF-E8544E402B1A}"/>
                </a:ext>
              </a:extLst>
            </p:cNvPr>
            <p:cNvGrpSpPr/>
            <p:nvPr/>
          </p:nvGrpSpPr>
          <p:grpSpPr>
            <a:xfrm>
              <a:off x="660400" y="1827869"/>
              <a:ext cx="7980790" cy="1"/>
              <a:chOff x="660400" y="1829038"/>
              <a:chExt cx="7522824" cy="1"/>
            </a:xfrm>
          </p:grpSpPr>
          <p:cxnSp>
            <p:nvCxnSpPr>
              <p:cNvPr id="33" name="Straight Connector 104">
                <a:extLst>
                  <a:ext uri="{FF2B5EF4-FFF2-40B4-BE49-F238E27FC236}">
                    <a16:creationId xmlns:a16="http://schemas.microsoft.com/office/drawing/2014/main" xmlns="" id="{0C9B5F6E-7940-4E95-B968-2A6BFD5F5237}"/>
                  </a:ext>
                </a:extLst>
              </p:cNvPr>
              <p:cNvCxnSpPr/>
              <p:nvPr/>
            </p:nvCxnSpPr>
            <p:spPr>
              <a:xfrm flipV="1">
                <a:off x="660400" y="1829038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11">
                <a:extLst>
                  <a:ext uri="{FF2B5EF4-FFF2-40B4-BE49-F238E27FC236}">
                    <a16:creationId xmlns:a16="http://schemas.microsoft.com/office/drawing/2014/main" xmlns="" id="{C3C0113E-3EE4-40EE-BBFC-2DD7C538F8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6412" y="1829038"/>
                <a:ext cx="1919566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B736E56-9A75-4D2A-8188-AC6BD993A50D}"/>
                </a:ext>
              </a:extLst>
            </p:cNvPr>
            <p:cNvGrpSpPr/>
            <p:nvPr/>
          </p:nvGrpSpPr>
          <p:grpSpPr>
            <a:xfrm>
              <a:off x="660400" y="1355614"/>
              <a:ext cx="7980790" cy="1"/>
              <a:chOff x="660400" y="1355614"/>
              <a:chExt cx="7522824" cy="1"/>
            </a:xfrm>
          </p:grpSpPr>
          <p:cxnSp>
            <p:nvCxnSpPr>
              <p:cNvPr id="31" name="Straight Connector 105">
                <a:extLst>
                  <a:ext uri="{FF2B5EF4-FFF2-40B4-BE49-F238E27FC236}">
                    <a16:creationId xmlns:a16="http://schemas.microsoft.com/office/drawing/2014/main" xmlns="" id="{983C4B1F-255B-44C6-94D2-F4E47C37A7E0}"/>
                  </a:ext>
                </a:extLst>
              </p:cNvPr>
              <p:cNvCxnSpPr/>
              <p:nvPr/>
            </p:nvCxnSpPr>
            <p:spPr>
              <a:xfrm flipV="1">
                <a:off x="660400" y="1355614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12">
                <a:extLst>
                  <a:ext uri="{FF2B5EF4-FFF2-40B4-BE49-F238E27FC236}">
                    <a16:creationId xmlns:a16="http://schemas.microsoft.com/office/drawing/2014/main" xmlns="" id="{9DF3F8DB-53DF-4D1B-9A04-21C131E01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1604" y="1355614"/>
                <a:ext cx="2388664" cy="0"/>
              </a:xfrm>
              <a:prstGeom prst="line">
                <a:avLst/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33">
              <a:extLst>
                <a:ext uri="{FF2B5EF4-FFF2-40B4-BE49-F238E27FC236}">
                  <a16:creationId xmlns:a16="http://schemas.microsoft.com/office/drawing/2014/main" xmlns="" id="{63F41511-33D2-4DDD-86A7-AD7EB18C9EE6}"/>
                </a:ext>
              </a:extLst>
            </p:cNvPr>
            <p:cNvGrpSpPr/>
            <p:nvPr/>
          </p:nvGrpSpPr>
          <p:grpSpPr>
            <a:xfrm>
              <a:off x="1589741" y="1914263"/>
              <a:ext cx="1969323" cy="518724"/>
              <a:chOff x="1895187" y="2020349"/>
              <a:chExt cx="1856316" cy="518724"/>
            </a:xfrm>
          </p:grpSpPr>
          <p:sp>
            <p:nvSpPr>
              <p:cNvPr id="29" name="Rectangle: Rounded Corners 31">
                <a:extLst>
                  <a:ext uri="{FF2B5EF4-FFF2-40B4-BE49-F238E27FC236}">
                    <a16:creationId xmlns:a16="http://schemas.microsoft.com/office/drawing/2014/main" xmlns="" id="{A8D631D1-C583-4196-A3DF-6ABD4837A889}"/>
                  </a:ext>
                </a:extLst>
              </p:cNvPr>
              <p:cNvSpPr/>
              <p:nvPr/>
            </p:nvSpPr>
            <p:spPr>
              <a:xfrm>
                <a:off x="1895187" y="2077074"/>
                <a:ext cx="1856316" cy="46199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30" name="Isosceles Triangle 32">
                <a:extLst>
                  <a:ext uri="{FF2B5EF4-FFF2-40B4-BE49-F238E27FC236}">
                    <a16:creationId xmlns:a16="http://schemas.microsoft.com/office/drawing/2014/main" xmlns="" id="{9D08B0E2-52D9-4329-B116-DDD041134BB5}"/>
                  </a:ext>
                </a:extLst>
              </p:cNvPr>
              <p:cNvSpPr/>
              <p:nvPr/>
            </p:nvSpPr>
            <p:spPr>
              <a:xfrm>
                <a:off x="2062163" y="2020349"/>
                <a:ext cx="77100" cy="6646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15">
              <a:extLst>
                <a:ext uri="{FF2B5EF4-FFF2-40B4-BE49-F238E27FC236}">
                  <a16:creationId xmlns:a16="http://schemas.microsoft.com/office/drawing/2014/main" xmlns="" id="{20AB95E3-1EEE-435C-A3AE-CB50C9D03EF7}"/>
                </a:ext>
              </a:extLst>
            </p:cNvPr>
            <p:cNvGrpSpPr/>
            <p:nvPr/>
          </p:nvGrpSpPr>
          <p:grpSpPr>
            <a:xfrm>
              <a:off x="5661506" y="2391633"/>
              <a:ext cx="1969323" cy="518724"/>
              <a:chOff x="1895187" y="2020349"/>
              <a:chExt cx="1856316" cy="518724"/>
            </a:xfrm>
          </p:grpSpPr>
          <p:sp>
            <p:nvSpPr>
              <p:cNvPr id="27" name="Rectangle: Rounded Corners 117">
                <a:extLst>
                  <a:ext uri="{FF2B5EF4-FFF2-40B4-BE49-F238E27FC236}">
                    <a16:creationId xmlns:a16="http://schemas.microsoft.com/office/drawing/2014/main" xmlns="" id="{1915F531-ACA7-4F3B-B0E3-B1F7D5DCB4A1}"/>
                  </a:ext>
                </a:extLst>
              </p:cNvPr>
              <p:cNvSpPr/>
              <p:nvPr/>
            </p:nvSpPr>
            <p:spPr>
              <a:xfrm>
                <a:off x="1895187" y="2077074"/>
                <a:ext cx="1856316" cy="46199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</a:rPr>
                  <a:t>Text here</a:t>
                </a:r>
                <a:endParaRPr lang="en-US" altLang="zh-C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sosceles Triangle 118">
                <a:extLst>
                  <a:ext uri="{FF2B5EF4-FFF2-40B4-BE49-F238E27FC236}">
                    <a16:creationId xmlns:a16="http://schemas.microsoft.com/office/drawing/2014/main" xmlns="" id="{5C3C10E4-4A85-4A3F-9296-5FC5B0F9D283}"/>
                  </a:ext>
                </a:extLst>
              </p:cNvPr>
              <p:cNvSpPr/>
              <p:nvPr/>
            </p:nvSpPr>
            <p:spPr>
              <a:xfrm>
                <a:off x="2062163" y="2020349"/>
                <a:ext cx="77100" cy="6646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120">
              <a:extLst>
                <a:ext uri="{FF2B5EF4-FFF2-40B4-BE49-F238E27FC236}">
                  <a16:creationId xmlns:a16="http://schemas.microsoft.com/office/drawing/2014/main" xmlns="" id="{35E47F27-9210-4DA1-B36D-1386B9BE8CD1}"/>
                </a:ext>
              </a:extLst>
            </p:cNvPr>
            <p:cNvGrpSpPr/>
            <p:nvPr/>
          </p:nvGrpSpPr>
          <p:grpSpPr>
            <a:xfrm>
              <a:off x="4302219" y="3810276"/>
              <a:ext cx="1969323" cy="518724"/>
              <a:chOff x="1895187" y="2020349"/>
              <a:chExt cx="1856316" cy="518724"/>
            </a:xfrm>
          </p:grpSpPr>
          <p:sp>
            <p:nvSpPr>
              <p:cNvPr id="25" name="Rectangle: Rounded Corners 123">
                <a:extLst>
                  <a:ext uri="{FF2B5EF4-FFF2-40B4-BE49-F238E27FC236}">
                    <a16:creationId xmlns:a16="http://schemas.microsoft.com/office/drawing/2014/main" xmlns="" id="{A5BFBF93-45A6-4813-89BA-39AB37D11A0B}"/>
                  </a:ext>
                </a:extLst>
              </p:cNvPr>
              <p:cNvSpPr/>
              <p:nvPr/>
            </p:nvSpPr>
            <p:spPr>
              <a:xfrm>
                <a:off x="1895187" y="2077074"/>
                <a:ext cx="1856316" cy="46199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26" name="Isosceles Triangle 124">
                <a:extLst>
                  <a:ext uri="{FF2B5EF4-FFF2-40B4-BE49-F238E27FC236}">
                    <a16:creationId xmlns:a16="http://schemas.microsoft.com/office/drawing/2014/main" xmlns="" id="{70553C62-6C87-48A2-8873-A30EA7BBD926}"/>
                  </a:ext>
                </a:extLst>
              </p:cNvPr>
              <p:cNvSpPr/>
              <p:nvPr/>
            </p:nvSpPr>
            <p:spPr>
              <a:xfrm>
                <a:off x="2062163" y="2020349"/>
                <a:ext cx="77100" cy="66466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ED92DB5-F7DC-476F-9201-107D6E2E0795}"/>
                </a:ext>
              </a:extLst>
            </p:cNvPr>
            <p:cNvGrpSpPr/>
            <p:nvPr/>
          </p:nvGrpSpPr>
          <p:grpSpPr>
            <a:xfrm>
              <a:off x="660400" y="5135492"/>
              <a:ext cx="7980790" cy="1"/>
              <a:chOff x="660400" y="5135492"/>
              <a:chExt cx="7522824" cy="1"/>
            </a:xfrm>
          </p:grpSpPr>
          <p:cxnSp>
            <p:nvCxnSpPr>
              <p:cNvPr id="23" name="Straight Connector 99">
                <a:extLst>
                  <a:ext uri="{FF2B5EF4-FFF2-40B4-BE49-F238E27FC236}">
                    <a16:creationId xmlns:a16="http://schemas.microsoft.com/office/drawing/2014/main" xmlns="" id="{00A3C99B-EFA3-450D-AA41-8DEE80134356}"/>
                  </a:ext>
                </a:extLst>
              </p:cNvPr>
              <p:cNvCxnSpPr/>
              <p:nvPr/>
            </p:nvCxnSpPr>
            <p:spPr>
              <a:xfrm flipV="1">
                <a:off x="660400" y="5135492"/>
                <a:ext cx="7522824" cy="1"/>
              </a:xfrm>
              <a:prstGeom prst="line">
                <a:avLst/>
              </a:prstGeom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06">
                <a:extLst>
                  <a:ext uri="{FF2B5EF4-FFF2-40B4-BE49-F238E27FC236}">
                    <a16:creationId xmlns:a16="http://schemas.microsoft.com/office/drawing/2014/main" xmlns="" id="{68D06B35-BFCF-46DF-9A1C-F9BF4A710C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8412" y="5135492"/>
                <a:ext cx="5207588" cy="0"/>
              </a:xfrm>
              <a:prstGeom prst="line">
                <a:avLst/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0500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And Your Slogan Here.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1916E5A9-D23D-44F8-BE1B-8503C3B66ED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FDA1DD9B-3B86-4441-BA38-AE1A5FCEC3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d858cc5b-e8bf-4431-aedf-217d9b319c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AD560F-FB36-4045-BF21-9595BA417A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012" y="1848524"/>
            <a:ext cx="10854427" cy="3360194"/>
            <a:chOff x="667012" y="1848524"/>
            <a:chExt cx="10854427" cy="3360194"/>
          </a:xfrm>
        </p:grpSpPr>
        <p:sp>
          <p:nvSpPr>
            <p:cNvPr id="6" name="îšḷídè">
              <a:extLst>
                <a:ext uri="{FF2B5EF4-FFF2-40B4-BE49-F238E27FC236}">
                  <a16:creationId xmlns:a16="http://schemas.microsoft.com/office/drawing/2014/main" xmlns="" id="{CEC8F43E-C1F9-4CFE-99CE-D52EB4D35545}"/>
                </a:ext>
              </a:extLst>
            </p:cNvPr>
            <p:cNvSpPr/>
            <p:nvPr/>
          </p:nvSpPr>
          <p:spPr>
            <a:xfrm>
              <a:off x="668624" y="2304000"/>
              <a:ext cx="10851864" cy="1810037"/>
            </a:xfrm>
            <a:prstGeom prst="rect">
              <a:avLst/>
            </a:prstGeom>
            <a:blipFill>
              <a:blip r:embed="rId3"/>
              <a:stretch>
                <a:fillRect t="-119452" b="-11778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iďe">
              <a:extLst>
                <a:ext uri="{FF2B5EF4-FFF2-40B4-BE49-F238E27FC236}">
                  <a16:creationId xmlns:a16="http://schemas.microsoft.com/office/drawing/2014/main" xmlns="" id="{BFF6E688-D675-4A88-A8EA-9FA2717E061D}"/>
                </a:ext>
              </a:extLst>
            </p:cNvPr>
            <p:cNvSpPr txBox="1"/>
            <p:nvPr/>
          </p:nvSpPr>
          <p:spPr>
            <a:xfrm>
              <a:off x="667014" y="4281359"/>
              <a:ext cx="2169002" cy="826743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8" name="íṣlîdè">
              <a:extLst>
                <a:ext uri="{FF2B5EF4-FFF2-40B4-BE49-F238E27FC236}">
                  <a16:creationId xmlns:a16="http://schemas.microsoft.com/office/drawing/2014/main" xmlns="" id="{DB772BF8-BFB1-4191-9F6F-CEFFA073FADD}"/>
                </a:ext>
              </a:extLst>
            </p:cNvPr>
            <p:cNvSpPr txBox="1"/>
            <p:nvPr/>
          </p:nvSpPr>
          <p:spPr>
            <a:xfrm>
              <a:off x="2840244" y="4281360"/>
              <a:ext cx="2169004" cy="826741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îṡļiḍè">
              <a:extLst>
                <a:ext uri="{FF2B5EF4-FFF2-40B4-BE49-F238E27FC236}">
                  <a16:creationId xmlns:a16="http://schemas.microsoft.com/office/drawing/2014/main" xmlns="" id="{85EA0F79-5B92-4C1A-90A7-78618B8D4ABF}"/>
                </a:ext>
              </a:extLst>
            </p:cNvPr>
            <p:cNvSpPr txBox="1"/>
            <p:nvPr/>
          </p:nvSpPr>
          <p:spPr>
            <a:xfrm>
              <a:off x="5013475" y="4281359"/>
              <a:ext cx="2169004" cy="826740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ïSļiďe">
              <a:extLst>
                <a:ext uri="{FF2B5EF4-FFF2-40B4-BE49-F238E27FC236}">
                  <a16:creationId xmlns:a16="http://schemas.microsoft.com/office/drawing/2014/main" xmlns="" id="{E45D8E6C-644F-476F-B70F-F370D7F9B65E}"/>
                </a:ext>
              </a:extLst>
            </p:cNvPr>
            <p:cNvSpPr txBox="1"/>
            <p:nvPr/>
          </p:nvSpPr>
          <p:spPr>
            <a:xfrm>
              <a:off x="7182479" y="4281360"/>
              <a:ext cx="2169004" cy="826738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íŝlíḓe">
              <a:extLst>
                <a:ext uri="{FF2B5EF4-FFF2-40B4-BE49-F238E27FC236}">
                  <a16:creationId xmlns:a16="http://schemas.microsoft.com/office/drawing/2014/main" xmlns="" id="{F67BBAD9-C862-4B49-AAA0-BCB9F427D1BD}"/>
                </a:ext>
              </a:extLst>
            </p:cNvPr>
            <p:cNvSpPr/>
            <p:nvPr/>
          </p:nvSpPr>
          <p:spPr bwMode="auto">
            <a:xfrm>
              <a:off x="667012" y="2304000"/>
              <a:ext cx="2172235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chemeClr val="bg1"/>
                  </a:solidFill>
                </a:rPr>
                <a:t>2017 Q4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ṥľiḓè">
              <a:extLst>
                <a:ext uri="{FF2B5EF4-FFF2-40B4-BE49-F238E27FC236}">
                  <a16:creationId xmlns:a16="http://schemas.microsoft.com/office/drawing/2014/main" xmlns="" id="{9FA68749-11A8-494E-B425-CF7018543CD3}"/>
                </a:ext>
              </a:extLst>
            </p:cNvPr>
            <p:cNvSpPr/>
            <p:nvPr/>
          </p:nvSpPr>
          <p:spPr bwMode="auto">
            <a:xfrm>
              <a:off x="2839247" y="2304000"/>
              <a:ext cx="2163776" cy="376434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Q1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ṧḷïḓe">
              <a:extLst>
                <a:ext uri="{FF2B5EF4-FFF2-40B4-BE49-F238E27FC236}">
                  <a16:creationId xmlns:a16="http://schemas.microsoft.com/office/drawing/2014/main" xmlns="" id="{E5F38B6C-88E3-426A-AA09-7F1FB6EB4DCA}"/>
                </a:ext>
              </a:extLst>
            </p:cNvPr>
            <p:cNvSpPr/>
            <p:nvPr/>
          </p:nvSpPr>
          <p:spPr bwMode="auto">
            <a:xfrm>
              <a:off x="5003024" y="2304000"/>
              <a:ext cx="2172805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 w="25400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Q2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ṥlïḋé">
              <a:extLst>
                <a:ext uri="{FF2B5EF4-FFF2-40B4-BE49-F238E27FC236}">
                  <a16:creationId xmlns:a16="http://schemas.microsoft.com/office/drawing/2014/main" xmlns="" id="{9FAF7847-A4CB-46DF-ABA3-CE05BDF11F49}"/>
                </a:ext>
              </a:extLst>
            </p:cNvPr>
            <p:cNvSpPr/>
            <p:nvPr/>
          </p:nvSpPr>
          <p:spPr bwMode="auto">
            <a:xfrm>
              <a:off x="7175829" y="2304000"/>
              <a:ext cx="2172805" cy="376434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Q3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ïṥļíḍe">
              <a:extLst>
                <a:ext uri="{FF2B5EF4-FFF2-40B4-BE49-F238E27FC236}">
                  <a16:creationId xmlns:a16="http://schemas.microsoft.com/office/drawing/2014/main" xmlns="" id="{75C750E1-99AF-4937-9A58-D931A4332982}"/>
                </a:ext>
              </a:extLst>
            </p:cNvPr>
            <p:cNvSpPr/>
            <p:nvPr/>
          </p:nvSpPr>
          <p:spPr bwMode="auto">
            <a:xfrm>
              <a:off x="9348634" y="2304000"/>
              <a:ext cx="2172805" cy="376434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dgm="http://schemas.openxmlformats.org/drawingml/2006/diagram" xmlns:a16="http://schemas.microsoft.com/office/drawing/2014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2018 Q4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îŝlîḑe">
              <a:extLst>
                <a:ext uri="{FF2B5EF4-FFF2-40B4-BE49-F238E27FC236}">
                  <a16:creationId xmlns:a16="http://schemas.microsoft.com/office/drawing/2014/main" xmlns="" id="{9FF44EE8-1BCD-4E35-A555-6D7A3A04046E}"/>
                </a:ext>
              </a:extLst>
            </p:cNvPr>
            <p:cNvSpPr txBox="1"/>
            <p:nvPr/>
          </p:nvSpPr>
          <p:spPr>
            <a:xfrm>
              <a:off x="9351485" y="4281360"/>
              <a:ext cx="2169004" cy="826737"/>
            </a:xfrm>
            <a:prstGeom prst="rect">
              <a:avLst/>
            </a:prstGeom>
          </p:spPr>
          <p:txBody>
            <a:bodyPr vert="horz"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Supporting text here</a:t>
              </a:r>
              <a:b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en-US" altLang="zh-CN" sz="1000">
                  <a:solidFill>
                    <a:schemeClr val="dk1">
                      <a:lumMod val="100000"/>
                    </a:schemeClr>
                  </a:solidFill>
                </a:rPr>
                <a:t>……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7" name="iš1íďé">
              <a:extLst>
                <a:ext uri="{FF2B5EF4-FFF2-40B4-BE49-F238E27FC236}">
                  <a16:creationId xmlns:a16="http://schemas.microsoft.com/office/drawing/2014/main" xmlns="" id="{40EDE8D8-CD5D-4FE1-A346-A6B48EF8F6B2}"/>
                </a:ext>
              </a:extLst>
            </p:cNvPr>
            <p:cNvGrpSpPr/>
            <p:nvPr/>
          </p:nvGrpSpPr>
          <p:grpSpPr>
            <a:xfrm>
              <a:off x="2839247" y="2680433"/>
              <a:ext cx="6509387" cy="2528285"/>
              <a:chOff x="2839247" y="2215165"/>
              <a:chExt cx="6509387" cy="3103835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49BDCFEF-E6A2-49D5-B793-BE6EA76338CA}"/>
                  </a:ext>
                </a:extLst>
              </p:cNvPr>
              <p:cNvCxnSpPr/>
              <p:nvPr/>
            </p:nvCxnSpPr>
            <p:spPr>
              <a:xfrm>
                <a:off x="2839247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88D74B83-9700-485A-A3C8-63BEAA43DBB1}"/>
                  </a:ext>
                </a:extLst>
              </p:cNvPr>
              <p:cNvCxnSpPr/>
              <p:nvPr/>
            </p:nvCxnSpPr>
            <p:spPr>
              <a:xfrm>
                <a:off x="5003023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DE0F7E5-5F49-4C4D-BFB6-77C47703D300}"/>
                  </a:ext>
                </a:extLst>
              </p:cNvPr>
              <p:cNvCxnSpPr/>
              <p:nvPr/>
            </p:nvCxnSpPr>
            <p:spPr>
              <a:xfrm>
                <a:off x="7175829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0D4DAF21-A312-482C-8C66-02CA36D89891}"/>
                  </a:ext>
                </a:extLst>
              </p:cNvPr>
              <p:cNvCxnSpPr/>
              <p:nvPr/>
            </p:nvCxnSpPr>
            <p:spPr>
              <a:xfrm>
                <a:off x="9348634" y="2215165"/>
                <a:ext cx="0" cy="310383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ï$ḻíḋé">
              <a:extLst>
                <a:ext uri="{FF2B5EF4-FFF2-40B4-BE49-F238E27FC236}">
                  <a16:creationId xmlns:a16="http://schemas.microsoft.com/office/drawing/2014/main" xmlns="" id="{CEC59E04-97EF-4DB8-BF8A-A45249C8E0E9}"/>
                </a:ext>
              </a:extLst>
            </p:cNvPr>
            <p:cNvSpPr/>
            <p:nvPr/>
          </p:nvSpPr>
          <p:spPr>
            <a:xfrm>
              <a:off x="1480476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36K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sp>
          <p:nvSpPr>
            <p:cNvPr id="19" name="ïṩļíḓé">
              <a:extLst>
                <a:ext uri="{FF2B5EF4-FFF2-40B4-BE49-F238E27FC236}">
                  <a16:creationId xmlns:a16="http://schemas.microsoft.com/office/drawing/2014/main" xmlns="" id="{F64133DA-7EDF-4ACB-B1AF-FD4F6FFD9A13}"/>
                </a:ext>
              </a:extLst>
            </p:cNvPr>
            <p:cNvSpPr/>
            <p:nvPr/>
          </p:nvSpPr>
          <p:spPr>
            <a:xfrm>
              <a:off x="3679904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42K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îşlîḋè">
              <a:extLst>
                <a:ext uri="{FF2B5EF4-FFF2-40B4-BE49-F238E27FC236}">
                  <a16:creationId xmlns:a16="http://schemas.microsoft.com/office/drawing/2014/main" xmlns="" id="{447D5D67-7DF6-4FE8-8653-63F0745009A7}"/>
                </a:ext>
              </a:extLst>
            </p:cNvPr>
            <p:cNvSpPr/>
            <p:nvPr/>
          </p:nvSpPr>
          <p:spPr>
            <a:xfrm>
              <a:off x="5879332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52K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sp>
          <p:nvSpPr>
            <p:cNvPr id="21" name="ïṡļîḋe">
              <a:extLst>
                <a:ext uri="{FF2B5EF4-FFF2-40B4-BE49-F238E27FC236}">
                  <a16:creationId xmlns:a16="http://schemas.microsoft.com/office/drawing/2014/main" xmlns="" id="{86093CEF-09CD-4A4F-8B20-1C496695DEAF}"/>
                </a:ext>
              </a:extLst>
            </p:cNvPr>
            <p:cNvSpPr/>
            <p:nvPr/>
          </p:nvSpPr>
          <p:spPr>
            <a:xfrm>
              <a:off x="8078760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60K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íš1íḍê">
              <a:extLst>
                <a:ext uri="{FF2B5EF4-FFF2-40B4-BE49-F238E27FC236}">
                  <a16:creationId xmlns:a16="http://schemas.microsoft.com/office/drawing/2014/main" xmlns="" id="{EFA6D52B-6396-45E0-A635-1D677D1CD99B}"/>
                </a:ext>
              </a:extLst>
            </p:cNvPr>
            <p:cNvSpPr/>
            <p:nvPr/>
          </p:nvSpPr>
          <p:spPr>
            <a:xfrm>
              <a:off x="10278186" y="1848524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70K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32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7379" y="2995448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660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0B11EB-A3B3-4D51-9730-FCF2B759B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E0BA983-4C36-4896-8CC3-B14991E48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8339A36-50B0-498C-B7E1-3CB5233D4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63" name="c66c3dfd-bf37-4ba3-8c16-e191025b93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A57581-D453-402B-8392-01B3D4101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224000"/>
            <a:ext cx="10839219" cy="4919625"/>
            <a:chOff x="669924" y="1224000"/>
            <a:chExt cx="10839219" cy="4919625"/>
          </a:xfrm>
        </p:grpSpPr>
        <p:grpSp>
          <p:nvGrpSpPr>
            <p:cNvPr id="64" name="iṡļíḋè">
              <a:extLst>
                <a:ext uri="{FF2B5EF4-FFF2-40B4-BE49-F238E27FC236}">
                  <a16:creationId xmlns:a16="http://schemas.microsoft.com/office/drawing/2014/main" xmlns="" id="{16052E90-D616-4256-B665-D803E89F5C01}"/>
                </a:ext>
              </a:extLst>
            </p:cNvPr>
            <p:cNvGrpSpPr/>
            <p:nvPr/>
          </p:nvGrpSpPr>
          <p:grpSpPr>
            <a:xfrm>
              <a:off x="669924" y="1224000"/>
              <a:ext cx="2501075" cy="4919625"/>
              <a:chOff x="669924" y="1400833"/>
              <a:chExt cx="2501075" cy="4919625"/>
            </a:xfrm>
          </p:grpSpPr>
          <p:sp>
            <p:nvSpPr>
              <p:cNvPr id="89" name="iśľíḍé">
                <a:extLst>
                  <a:ext uri="{FF2B5EF4-FFF2-40B4-BE49-F238E27FC236}">
                    <a16:creationId xmlns:a16="http://schemas.microsoft.com/office/drawing/2014/main" xmlns="" id="{8832C07C-4600-467B-99E5-F9C7A2E9DC3D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44905" r="-4444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90" name="îṥḷiḓê">
                <a:extLst>
                  <a:ext uri="{FF2B5EF4-FFF2-40B4-BE49-F238E27FC236}">
                    <a16:creationId xmlns:a16="http://schemas.microsoft.com/office/drawing/2014/main" xmlns="" id="{521A4FF5-ADE4-4EB8-9379-6DD2C6DB6619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2018 Q1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îśḻiďê">
                <a:extLst>
                  <a:ext uri="{FF2B5EF4-FFF2-40B4-BE49-F238E27FC236}">
                    <a16:creationId xmlns:a16="http://schemas.microsoft.com/office/drawing/2014/main" xmlns="" id="{2EFE0F43-D61F-4214-8555-69BA1F50838A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92" name="i$ľiďê">
                <a:extLst>
                  <a:ext uri="{FF2B5EF4-FFF2-40B4-BE49-F238E27FC236}">
                    <a16:creationId xmlns:a16="http://schemas.microsoft.com/office/drawing/2014/main" xmlns="" id="{21B3FC10-03A8-4B51-94B3-E3C640E80ED6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94" name="isľïḓè">
                  <a:extLst>
                    <a:ext uri="{FF2B5EF4-FFF2-40B4-BE49-F238E27FC236}">
                      <a16:creationId xmlns:a16="http://schemas.microsoft.com/office/drawing/2014/main" xmlns="" id="{86D9EA28-C772-4E23-B6B9-F3879D1DA062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95" name="ïṩļïďê">
                  <a:extLst>
                    <a:ext uri="{FF2B5EF4-FFF2-40B4-BE49-F238E27FC236}">
                      <a16:creationId xmlns:a16="http://schemas.microsoft.com/office/drawing/2014/main" xmlns="" id="{12FC1891-5833-4E30-880F-2C28E61B58AB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93" name="ïṡľiďê">
                <a:extLst>
                  <a:ext uri="{FF2B5EF4-FFF2-40B4-BE49-F238E27FC236}">
                    <a16:creationId xmlns:a16="http://schemas.microsoft.com/office/drawing/2014/main" xmlns="" id="{CA30F5A6-C7B1-46EC-8716-EFC3696785BF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30K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65" name="ïsľidê">
              <a:extLst>
                <a:ext uri="{FF2B5EF4-FFF2-40B4-BE49-F238E27FC236}">
                  <a16:creationId xmlns:a16="http://schemas.microsoft.com/office/drawing/2014/main" xmlns="" id="{7FEEAFF8-79B4-4F5C-8F04-D5C349852703}"/>
                </a:ext>
              </a:extLst>
            </p:cNvPr>
            <p:cNvGrpSpPr/>
            <p:nvPr/>
          </p:nvGrpSpPr>
          <p:grpSpPr>
            <a:xfrm>
              <a:off x="3449305" y="1224000"/>
              <a:ext cx="2501075" cy="4919625"/>
              <a:chOff x="669924" y="1400833"/>
              <a:chExt cx="2501075" cy="4919625"/>
            </a:xfrm>
          </p:grpSpPr>
          <p:sp>
            <p:nvSpPr>
              <p:cNvPr id="82" name="í$ľïḍé">
                <a:extLst>
                  <a:ext uri="{FF2B5EF4-FFF2-40B4-BE49-F238E27FC236}">
                    <a16:creationId xmlns:a16="http://schemas.microsoft.com/office/drawing/2014/main" xmlns="" id="{B31BABC7-BE06-4681-9453-C7F637A41383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44235" r="-4378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83" name="iślíḑe">
                <a:extLst>
                  <a:ext uri="{FF2B5EF4-FFF2-40B4-BE49-F238E27FC236}">
                    <a16:creationId xmlns:a16="http://schemas.microsoft.com/office/drawing/2014/main" xmlns="" id="{348A6F00-9A83-4004-A511-77BD037E2E71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2018 Q2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ïṡḻîḋê">
                <a:extLst>
                  <a:ext uri="{FF2B5EF4-FFF2-40B4-BE49-F238E27FC236}">
                    <a16:creationId xmlns:a16="http://schemas.microsoft.com/office/drawing/2014/main" xmlns="" id="{DCFC0224-650D-4B80-AB4B-57375CA34F33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85" name="íśļïḑé">
                <a:extLst>
                  <a:ext uri="{FF2B5EF4-FFF2-40B4-BE49-F238E27FC236}">
                    <a16:creationId xmlns:a16="http://schemas.microsoft.com/office/drawing/2014/main" xmlns="" id="{2367CF40-8952-4957-B6F8-99A8D5B0247D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87" name="îśļïḑe">
                  <a:extLst>
                    <a:ext uri="{FF2B5EF4-FFF2-40B4-BE49-F238E27FC236}">
                      <a16:creationId xmlns:a16="http://schemas.microsoft.com/office/drawing/2014/main" xmlns="" id="{2A39CCDA-A1BF-4755-847C-0B5F33179694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88" name="iŝļïḋè">
                  <a:extLst>
                    <a:ext uri="{FF2B5EF4-FFF2-40B4-BE49-F238E27FC236}">
                      <a16:creationId xmlns:a16="http://schemas.microsoft.com/office/drawing/2014/main" xmlns="" id="{382E80EA-BEA0-45D0-99D4-B06CB0F95CF6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86" name="îṥlïḓé">
                <a:extLst>
                  <a:ext uri="{FF2B5EF4-FFF2-40B4-BE49-F238E27FC236}">
                    <a16:creationId xmlns:a16="http://schemas.microsoft.com/office/drawing/2014/main" xmlns="" id="{B91ABFA9-BE70-4C7A-B85B-F80D14CBBAAD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50K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66" name="ísḻîďê">
              <a:extLst>
                <a:ext uri="{FF2B5EF4-FFF2-40B4-BE49-F238E27FC236}">
                  <a16:creationId xmlns:a16="http://schemas.microsoft.com/office/drawing/2014/main" xmlns="" id="{F5C98E67-C233-4A2B-B6F4-B9D036D54938}"/>
                </a:ext>
              </a:extLst>
            </p:cNvPr>
            <p:cNvGrpSpPr/>
            <p:nvPr/>
          </p:nvGrpSpPr>
          <p:grpSpPr>
            <a:xfrm>
              <a:off x="6228686" y="1224000"/>
              <a:ext cx="2501075" cy="4919625"/>
              <a:chOff x="669924" y="1400833"/>
              <a:chExt cx="2501075" cy="4919625"/>
            </a:xfrm>
          </p:grpSpPr>
          <p:sp>
            <p:nvSpPr>
              <p:cNvPr id="75" name="îṡļîḓè">
                <a:extLst>
                  <a:ext uri="{FF2B5EF4-FFF2-40B4-BE49-F238E27FC236}">
                    <a16:creationId xmlns:a16="http://schemas.microsoft.com/office/drawing/2014/main" xmlns="" id="{303216FE-21F8-49EB-84AE-C33212478A77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44606" r="-4415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76" name="iṩḻîdé">
                <a:extLst>
                  <a:ext uri="{FF2B5EF4-FFF2-40B4-BE49-F238E27FC236}">
                    <a16:creationId xmlns:a16="http://schemas.microsoft.com/office/drawing/2014/main" xmlns="" id="{BED03809-92ED-4DAE-B94F-AB20D1C5833F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2018 Q3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iślîḍé">
                <a:extLst>
                  <a:ext uri="{FF2B5EF4-FFF2-40B4-BE49-F238E27FC236}">
                    <a16:creationId xmlns:a16="http://schemas.microsoft.com/office/drawing/2014/main" xmlns="" id="{9461F7C2-324B-49D5-894E-454D7CB96897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78" name="ïṣľîḑe">
                <a:extLst>
                  <a:ext uri="{FF2B5EF4-FFF2-40B4-BE49-F238E27FC236}">
                    <a16:creationId xmlns:a16="http://schemas.microsoft.com/office/drawing/2014/main" xmlns="" id="{A704C38B-3EE9-4853-BA26-FF2A4E786CAF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80" name="íṡļíďê">
                  <a:extLst>
                    <a:ext uri="{FF2B5EF4-FFF2-40B4-BE49-F238E27FC236}">
                      <a16:creationId xmlns:a16="http://schemas.microsoft.com/office/drawing/2014/main" xmlns="" id="{18480DCA-5CEC-4713-92C0-C5832ED0D931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81" name="iś1ïḓe">
                  <a:extLst>
                    <a:ext uri="{FF2B5EF4-FFF2-40B4-BE49-F238E27FC236}">
                      <a16:creationId xmlns:a16="http://schemas.microsoft.com/office/drawing/2014/main" xmlns="" id="{3469B937-98B0-489E-803B-CDB6282DD8E0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79" name="ïşļidê">
                <a:extLst>
                  <a:ext uri="{FF2B5EF4-FFF2-40B4-BE49-F238E27FC236}">
                    <a16:creationId xmlns:a16="http://schemas.microsoft.com/office/drawing/2014/main" xmlns="" id="{CCD3098B-68F9-4B26-999C-896B26A7D6BF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70K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67" name="ïṣḻiḓè">
              <a:extLst>
                <a:ext uri="{FF2B5EF4-FFF2-40B4-BE49-F238E27FC236}">
                  <a16:creationId xmlns:a16="http://schemas.microsoft.com/office/drawing/2014/main" xmlns="" id="{13A4B095-1188-46D5-B037-0D137834D826}"/>
                </a:ext>
              </a:extLst>
            </p:cNvPr>
            <p:cNvGrpSpPr/>
            <p:nvPr/>
          </p:nvGrpSpPr>
          <p:grpSpPr>
            <a:xfrm>
              <a:off x="9008068" y="1224000"/>
              <a:ext cx="2501075" cy="4919625"/>
              <a:chOff x="669924" y="1400833"/>
              <a:chExt cx="2501075" cy="4919625"/>
            </a:xfrm>
          </p:grpSpPr>
          <p:sp>
            <p:nvSpPr>
              <p:cNvPr id="68" name="iSļiḓe">
                <a:extLst>
                  <a:ext uri="{FF2B5EF4-FFF2-40B4-BE49-F238E27FC236}">
                    <a16:creationId xmlns:a16="http://schemas.microsoft.com/office/drawing/2014/main" xmlns="" id="{680D870D-9E5F-49B6-9A79-39CF47B06CF9}"/>
                  </a:ext>
                </a:extLst>
              </p:cNvPr>
              <p:cNvSpPr/>
              <p:nvPr/>
            </p:nvSpPr>
            <p:spPr>
              <a:xfrm>
                <a:off x="678440" y="1752722"/>
                <a:ext cx="2492559" cy="3124389"/>
              </a:xfrm>
              <a:custGeom>
                <a:avLst/>
                <a:gdLst>
                  <a:gd name="connsiteX0" fmla="*/ 0 w 2316480"/>
                  <a:gd name="connsiteY0" fmla="*/ 0 h 3510455"/>
                  <a:gd name="connsiteX1" fmla="*/ 2316480 w 2316480"/>
                  <a:gd name="connsiteY1" fmla="*/ 0 h 3510455"/>
                  <a:gd name="connsiteX2" fmla="*/ 2316480 w 2316480"/>
                  <a:gd name="connsiteY2" fmla="*/ 3510455 h 3510455"/>
                  <a:gd name="connsiteX3" fmla="*/ 0 w 2316480"/>
                  <a:gd name="connsiteY3" fmla="*/ 3510455 h 351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6480" h="3510455">
                    <a:moveTo>
                      <a:pt x="0" y="0"/>
                    </a:moveTo>
                    <a:lnTo>
                      <a:pt x="2316480" y="0"/>
                    </a:lnTo>
                    <a:lnTo>
                      <a:pt x="2316480" y="3510455"/>
                    </a:lnTo>
                    <a:lnTo>
                      <a:pt x="0" y="3510455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45553" r="-4509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69" name="iṥļïḓe">
                <a:extLst>
                  <a:ext uri="{FF2B5EF4-FFF2-40B4-BE49-F238E27FC236}">
                    <a16:creationId xmlns:a16="http://schemas.microsoft.com/office/drawing/2014/main" xmlns="" id="{91054949-4DF6-4A64-92DC-6B53F2C0B7F2}"/>
                  </a:ext>
                </a:extLst>
              </p:cNvPr>
              <p:cNvSpPr txBox="1"/>
              <p:nvPr/>
            </p:nvSpPr>
            <p:spPr>
              <a:xfrm>
                <a:off x="682857" y="1752722"/>
                <a:ext cx="2487490" cy="450940"/>
              </a:xfrm>
              <a:prstGeom prst="rect">
                <a:avLst/>
              </a:prstGeom>
              <a:solidFill>
                <a:schemeClr val="tx2">
                  <a:alpha val="90000"/>
                </a:schemeClr>
              </a:solidFill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2018 Q4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iš1îḑè">
                <a:extLst>
                  <a:ext uri="{FF2B5EF4-FFF2-40B4-BE49-F238E27FC236}">
                    <a16:creationId xmlns:a16="http://schemas.microsoft.com/office/drawing/2014/main" xmlns="" id="{83FB47E8-0983-4D1A-BC4D-3C2A01F9E1B4}"/>
                  </a:ext>
                </a:extLst>
              </p:cNvPr>
              <p:cNvSpPr txBox="1"/>
              <p:nvPr/>
            </p:nvSpPr>
            <p:spPr>
              <a:xfrm>
                <a:off x="669924" y="5229000"/>
                <a:ext cx="2497267" cy="109145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grpSp>
            <p:nvGrpSpPr>
              <p:cNvPr id="71" name="iṩlïďé">
                <a:extLst>
                  <a:ext uri="{FF2B5EF4-FFF2-40B4-BE49-F238E27FC236}">
                    <a16:creationId xmlns:a16="http://schemas.microsoft.com/office/drawing/2014/main" xmlns="" id="{4C41D342-971C-431D-9AC8-FE955CF64EA0}"/>
                  </a:ext>
                </a:extLst>
              </p:cNvPr>
              <p:cNvGrpSpPr/>
              <p:nvPr/>
            </p:nvGrpSpPr>
            <p:grpSpPr>
              <a:xfrm>
                <a:off x="1635794" y="4588185"/>
                <a:ext cx="577851" cy="577851"/>
                <a:chOff x="727728" y="2924550"/>
                <a:chExt cx="577851" cy="577851"/>
              </a:xfrm>
            </p:grpSpPr>
            <p:sp>
              <p:nvSpPr>
                <p:cNvPr id="73" name="iśļïḑé">
                  <a:extLst>
                    <a:ext uri="{FF2B5EF4-FFF2-40B4-BE49-F238E27FC236}">
                      <a16:creationId xmlns:a16="http://schemas.microsoft.com/office/drawing/2014/main" xmlns="" id="{1EFBF024-EA56-4AB0-9A23-E9C63F563446}"/>
                    </a:ext>
                  </a:extLst>
                </p:cNvPr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492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74" name="í$ḷïḓe">
                  <a:extLst>
                    <a:ext uri="{FF2B5EF4-FFF2-40B4-BE49-F238E27FC236}">
                      <a16:creationId xmlns:a16="http://schemas.microsoft.com/office/drawing/2014/main" xmlns="" id="{D7293C12-8B2C-471E-AAC3-09E63E56056A}"/>
                    </a:ext>
                  </a:extLst>
                </p:cNvPr>
                <p:cNvSpPr/>
                <p:nvPr/>
              </p:nvSpPr>
              <p:spPr>
                <a:xfrm>
                  <a:off x="876799" y="3072573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72" name="išlíḑè">
                <a:extLst>
                  <a:ext uri="{FF2B5EF4-FFF2-40B4-BE49-F238E27FC236}">
                    <a16:creationId xmlns:a16="http://schemas.microsoft.com/office/drawing/2014/main" xmlns="" id="{F2A5DAF8-E487-42D5-A170-6BAFD949865D}"/>
                  </a:ext>
                </a:extLst>
              </p:cNvPr>
              <p:cNvSpPr/>
              <p:nvPr/>
            </p:nvSpPr>
            <p:spPr>
              <a:xfrm>
                <a:off x="1694006" y="1400833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88K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55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AB57A9-D60C-4A0A-A117-DE8A4A7A30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8895E0AD-BC48-4F18-B356-30F33A9E494F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CDCA0DD1-9020-423D-9D98-C6C09F2C4D8E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3FC2133-B438-47E2-8577-D8A8064F187B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60395F5-BBFC-4021-AACD-CA5B241618D5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D85DCE5C-86CB-4786-9C4C-2DBDEE10BB66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6CDA52EE-03A8-40D7-AEB0-46C97790781F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3415DF13-FCB8-4A59-A2D8-DA6BCC2D73B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A1AA088B-D04C-43C5-800C-94B950AF6620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E7AF5DFE-1D68-4A36-9554-0F10D6419E21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EFB23925-B040-4F35-8206-253D3755DA75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85C1316B-6A86-470B-BA31-BCC397D50EBE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073C232A-928C-4260-9890-9A3F0D4D19BA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5B795CB7-4A81-4687-BE64-FF92BF17A369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BF836384-AC0A-4A12-8F0E-9C0FBC69092C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C2E71021-2858-4B83-AF3C-A757F0D9F47C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5A8F50CB-4B49-4A24-9F30-F9D64E903A21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955C93FB-B899-41FC-B437-25965DE9F7F0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C60FC2F3-F6E1-47ED-91FA-B3835546B19C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D52B1315-4EB4-47A9-BC4D-F1380F61BA6E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11B61886-230A-44EE-8874-C23828BF81FA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9487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20a29b7-d775-4db3-996a-09cb5d655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39E9F7-D3C8-424E-9FC6-DE22F28D67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025" y="1123950"/>
            <a:ext cx="10851464" cy="4610100"/>
            <a:chOff x="669025" y="1123950"/>
            <a:chExt cx="10851464" cy="4610100"/>
          </a:xfrm>
        </p:grpSpPr>
        <p:sp>
          <p:nvSpPr>
            <p:cNvPr id="6" name="îşḻide">
              <a:extLst>
                <a:ext uri="{FF2B5EF4-FFF2-40B4-BE49-F238E27FC236}">
                  <a16:creationId xmlns:a16="http://schemas.microsoft.com/office/drawing/2014/main" xmlns="" id="{AE145725-C188-49BA-ABF5-6C9877BC0D72}"/>
                </a:ext>
              </a:extLst>
            </p:cNvPr>
            <p:cNvSpPr/>
            <p:nvPr/>
          </p:nvSpPr>
          <p:spPr>
            <a:xfrm>
              <a:off x="669025" y="1123950"/>
              <a:ext cx="10851463" cy="2000100"/>
            </a:xfrm>
            <a:prstGeom prst="roundRect">
              <a:avLst>
                <a:gd name="adj" fmla="val 0"/>
              </a:avLst>
            </a:prstGeom>
            <a:blipFill>
              <a:blip r:embed="rId3"/>
              <a:srcRect/>
              <a:stretch>
                <a:fillRect t="-130735" b="-130735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ṥļïḍè">
              <a:extLst>
                <a:ext uri="{FF2B5EF4-FFF2-40B4-BE49-F238E27FC236}">
                  <a16:creationId xmlns:a16="http://schemas.microsoft.com/office/drawing/2014/main" xmlns="" id="{69556EC9-3BB6-4C0B-B1A3-43FA15DE7B20}"/>
                </a:ext>
              </a:extLst>
            </p:cNvPr>
            <p:cNvSpPr/>
            <p:nvPr/>
          </p:nvSpPr>
          <p:spPr bwMode="auto">
            <a:xfrm>
              <a:off x="671513" y="2750085"/>
              <a:ext cx="10848976" cy="373965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işļiďè">
              <a:extLst>
                <a:ext uri="{FF2B5EF4-FFF2-40B4-BE49-F238E27FC236}">
                  <a16:creationId xmlns:a16="http://schemas.microsoft.com/office/drawing/2014/main" xmlns="" id="{6B680346-5941-41DE-B73B-5B6E0277FB22}"/>
                </a:ext>
              </a:extLst>
            </p:cNvPr>
            <p:cNvGrpSpPr/>
            <p:nvPr/>
          </p:nvGrpSpPr>
          <p:grpSpPr>
            <a:xfrm>
              <a:off x="669925" y="4472771"/>
              <a:ext cx="2527565" cy="1261279"/>
              <a:chOff x="3981000" y="1539000"/>
              <a:chExt cx="2250000" cy="1261279"/>
            </a:xfrm>
          </p:grpSpPr>
          <p:sp>
            <p:nvSpPr>
              <p:cNvPr id="22" name="îş1ïdè">
                <a:extLst>
                  <a:ext uri="{FF2B5EF4-FFF2-40B4-BE49-F238E27FC236}">
                    <a16:creationId xmlns:a16="http://schemas.microsoft.com/office/drawing/2014/main" xmlns="" id="{CB71E2C0-F562-48C5-8714-88A402B5388D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Q1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šľíďê">
                <a:extLst>
                  <a:ext uri="{FF2B5EF4-FFF2-40B4-BE49-F238E27FC236}">
                    <a16:creationId xmlns:a16="http://schemas.microsoft.com/office/drawing/2014/main" xmlns="" id="{E5CFCE61-374D-4345-852A-FC737FDBD956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ïśļîdè">
              <a:extLst>
                <a:ext uri="{FF2B5EF4-FFF2-40B4-BE49-F238E27FC236}">
                  <a16:creationId xmlns:a16="http://schemas.microsoft.com/office/drawing/2014/main" xmlns="" id="{975671B1-1198-4860-ADBA-4AD933FDF819}"/>
                </a:ext>
              </a:extLst>
            </p:cNvPr>
            <p:cNvGrpSpPr/>
            <p:nvPr/>
          </p:nvGrpSpPr>
          <p:grpSpPr>
            <a:xfrm>
              <a:off x="3444258" y="4472771"/>
              <a:ext cx="2527565" cy="1261279"/>
              <a:chOff x="3981000" y="1539000"/>
              <a:chExt cx="2250000" cy="1261279"/>
            </a:xfrm>
          </p:grpSpPr>
          <p:sp>
            <p:nvSpPr>
              <p:cNvPr id="20" name="ïşḻiďè">
                <a:extLst>
                  <a:ext uri="{FF2B5EF4-FFF2-40B4-BE49-F238E27FC236}">
                    <a16:creationId xmlns:a16="http://schemas.microsoft.com/office/drawing/2014/main" xmlns="" id="{7A8D2A00-953A-4AF6-AE72-81EB46E6E18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Q2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šļíḋè">
                <a:extLst>
                  <a:ext uri="{FF2B5EF4-FFF2-40B4-BE49-F238E27FC236}">
                    <a16:creationId xmlns:a16="http://schemas.microsoft.com/office/drawing/2014/main" xmlns="" id="{A406077D-D264-471B-8F29-F2D1E84925B0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ïṧľîďê">
              <a:extLst>
                <a:ext uri="{FF2B5EF4-FFF2-40B4-BE49-F238E27FC236}">
                  <a16:creationId xmlns:a16="http://schemas.microsoft.com/office/drawing/2014/main" xmlns="" id="{3EB209D0-9796-40CF-ACD3-F940C86B9840}"/>
                </a:ext>
              </a:extLst>
            </p:cNvPr>
            <p:cNvGrpSpPr/>
            <p:nvPr/>
          </p:nvGrpSpPr>
          <p:grpSpPr>
            <a:xfrm>
              <a:off x="6218590" y="4472771"/>
              <a:ext cx="2527565" cy="1261279"/>
              <a:chOff x="3981000" y="1539000"/>
              <a:chExt cx="2250000" cy="1261279"/>
            </a:xfrm>
          </p:grpSpPr>
          <p:sp>
            <p:nvSpPr>
              <p:cNvPr id="18" name="ïṥľíḍê">
                <a:extLst>
                  <a:ext uri="{FF2B5EF4-FFF2-40B4-BE49-F238E27FC236}">
                    <a16:creationId xmlns:a16="http://schemas.microsoft.com/office/drawing/2014/main" xmlns="" id="{1B427F1A-DD51-4C9E-8DD0-93DFF43E1B5F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Q3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íSlîḑè">
                <a:extLst>
                  <a:ext uri="{FF2B5EF4-FFF2-40B4-BE49-F238E27FC236}">
                    <a16:creationId xmlns:a16="http://schemas.microsoft.com/office/drawing/2014/main" xmlns="" id="{D126AFAD-FAAC-44D0-907A-D237A2D1908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1" name="îṡľîḋê">
              <a:extLst>
                <a:ext uri="{FF2B5EF4-FFF2-40B4-BE49-F238E27FC236}">
                  <a16:creationId xmlns:a16="http://schemas.microsoft.com/office/drawing/2014/main" xmlns="" id="{BC889D9E-ACBE-4892-895D-D2321D33F242}"/>
                </a:ext>
              </a:extLst>
            </p:cNvPr>
            <p:cNvGrpSpPr/>
            <p:nvPr/>
          </p:nvGrpSpPr>
          <p:grpSpPr>
            <a:xfrm>
              <a:off x="8992923" y="4472771"/>
              <a:ext cx="2527565" cy="1261279"/>
              <a:chOff x="3981000" y="1539000"/>
              <a:chExt cx="2250000" cy="1261279"/>
            </a:xfrm>
          </p:grpSpPr>
          <p:sp>
            <p:nvSpPr>
              <p:cNvPr id="16" name="ïSļíḍé">
                <a:extLst>
                  <a:ext uri="{FF2B5EF4-FFF2-40B4-BE49-F238E27FC236}">
                    <a16:creationId xmlns:a16="http://schemas.microsoft.com/office/drawing/2014/main" xmlns="" id="{80B01392-25AA-4A05-B55D-8066CD6BC0BE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Q4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ï$1ïde">
                <a:extLst>
                  <a:ext uri="{FF2B5EF4-FFF2-40B4-BE49-F238E27FC236}">
                    <a16:creationId xmlns:a16="http://schemas.microsoft.com/office/drawing/2014/main" xmlns="" id="{6373DF58-0BC4-46F4-90E3-21ECC7F1FF03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cxnSp>
          <p:nvCxnSpPr>
            <p:cNvPr id="12" name="肘形连接符 16">
              <a:extLst>
                <a:ext uri="{FF2B5EF4-FFF2-40B4-BE49-F238E27FC236}">
                  <a16:creationId xmlns:a16="http://schemas.microsoft.com/office/drawing/2014/main" xmlns="" id="{A3973AB1-8A60-4397-9FA2-ADE83DB65C90}"/>
                </a:ext>
              </a:extLst>
            </p:cNvPr>
            <p:cNvCxnSpPr>
              <a:stCxn id="7" idx="2"/>
              <a:endCxn id="22" idx="0"/>
            </p:cNvCxnSpPr>
            <p:nvPr/>
          </p:nvCxnSpPr>
          <p:spPr>
            <a:xfrm rot="5400000">
              <a:off x="3340495" y="1717264"/>
              <a:ext cx="1348721" cy="416229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8">
              <a:extLst>
                <a:ext uri="{FF2B5EF4-FFF2-40B4-BE49-F238E27FC236}">
                  <a16:creationId xmlns:a16="http://schemas.microsoft.com/office/drawing/2014/main" xmlns="" id="{B151D2C0-83FC-4180-9C3E-6699A4B18CE8}"/>
                </a:ext>
              </a:extLst>
            </p:cNvPr>
            <p:cNvCxnSpPr>
              <a:stCxn id="7" idx="2"/>
              <a:endCxn id="16" idx="0"/>
            </p:cNvCxnSpPr>
            <p:nvPr/>
          </p:nvCxnSpPr>
          <p:spPr>
            <a:xfrm rot="16200000" flipH="1">
              <a:off x="7501993" y="1718057"/>
              <a:ext cx="1348721" cy="416070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0">
              <a:extLst>
                <a:ext uri="{FF2B5EF4-FFF2-40B4-BE49-F238E27FC236}">
                  <a16:creationId xmlns:a16="http://schemas.microsoft.com/office/drawing/2014/main" xmlns="" id="{67DF94FB-38C5-47CD-AAA0-FA6C44C5847A}"/>
                </a:ext>
              </a:extLst>
            </p:cNvPr>
            <p:cNvCxnSpPr>
              <a:stCxn id="7" idx="2"/>
              <a:endCxn id="20" idx="0"/>
            </p:cNvCxnSpPr>
            <p:nvPr/>
          </p:nvCxnSpPr>
          <p:spPr>
            <a:xfrm rot="5400000">
              <a:off x="4727661" y="3104430"/>
              <a:ext cx="1348721" cy="138796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22">
              <a:extLst>
                <a:ext uri="{FF2B5EF4-FFF2-40B4-BE49-F238E27FC236}">
                  <a16:creationId xmlns:a16="http://schemas.microsoft.com/office/drawing/2014/main" xmlns="" id="{E1A38715-5C28-4B39-A3AE-36514D284574}"/>
                </a:ext>
              </a:extLst>
            </p:cNvPr>
            <p:cNvCxnSpPr>
              <a:stCxn id="7" idx="2"/>
              <a:endCxn id="18" idx="0"/>
            </p:cNvCxnSpPr>
            <p:nvPr/>
          </p:nvCxnSpPr>
          <p:spPr>
            <a:xfrm rot="16200000" flipH="1">
              <a:off x="6114827" y="3105224"/>
              <a:ext cx="1348721" cy="138637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949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3df65701-1997-45dc-9f8a-063259ac7a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80C87E-1C36-477C-A95A-B94C6507CB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848" y="1202491"/>
            <a:ext cx="10842306" cy="4885601"/>
            <a:chOff x="674848" y="1202491"/>
            <a:chExt cx="10842306" cy="4885601"/>
          </a:xfrm>
        </p:grpSpPr>
        <p:grpSp>
          <p:nvGrpSpPr>
            <p:cNvPr id="6" name="íşḻíďè">
              <a:extLst>
                <a:ext uri="{FF2B5EF4-FFF2-40B4-BE49-F238E27FC236}">
                  <a16:creationId xmlns:a16="http://schemas.microsoft.com/office/drawing/2014/main" xmlns="" id="{BD94AEFD-4AAF-4476-9EAC-94B9FC5CA9BB}"/>
                </a:ext>
              </a:extLst>
            </p:cNvPr>
            <p:cNvGrpSpPr/>
            <p:nvPr/>
          </p:nvGrpSpPr>
          <p:grpSpPr>
            <a:xfrm>
              <a:off x="674848" y="2294012"/>
              <a:ext cx="4616542" cy="2628878"/>
              <a:chOff x="678183" y="2118591"/>
              <a:chExt cx="4616542" cy="2628878"/>
            </a:xfrm>
          </p:grpSpPr>
          <p:grpSp>
            <p:nvGrpSpPr>
              <p:cNvPr id="28" name="íṧ1îďê">
                <a:extLst>
                  <a:ext uri="{FF2B5EF4-FFF2-40B4-BE49-F238E27FC236}">
                    <a16:creationId xmlns:a16="http://schemas.microsoft.com/office/drawing/2014/main" xmlns="" id="{7C7303B3-77D4-4457-BB5D-4193CE663C77}"/>
                  </a:ext>
                </a:extLst>
              </p:cNvPr>
              <p:cNvGrpSpPr/>
              <p:nvPr/>
            </p:nvGrpSpPr>
            <p:grpSpPr>
              <a:xfrm>
                <a:off x="678183" y="2118591"/>
                <a:ext cx="4616542" cy="2628878"/>
                <a:chOff x="2448695" y="1658843"/>
                <a:chExt cx="7294608" cy="4153896"/>
              </a:xfrm>
            </p:grpSpPr>
            <p:grpSp>
              <p:nvGrpSpPr>
                <p:cNvPr id="30" name="iş1íḓé">
                  <a:extLst>
                    <a:ext uri="{FF2B5EF4-FFF2-40B4-BE49-F238E27FC236}">
                      <a16:creationId xmlns:a16="http://schemas.microsoft.com/office/drawing/2014/main" xmlns="" id="{D5F3C786-DAB6-4E37-9D6B-DD128CFE50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48695" y="1658843"/>
                  <a:ext cx="7294608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32" name="ïṥļïḍe">
                    <a:extLst>
                      <a:ext uri="{FF2B5EF4-FFF2-40B4-BE49-F238E27FC236}">
                        <a16:creationId xmlns:a16="http://schemas.microsoft.com/office/drawing/2014/main" xmlns="" id="{A2486375-1FA3-4219-B57F-A872895ED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şļiḋè">
                    <a:extLst>
                      <a:ext uri="{FF2B5EF4-FFF2-40B4-BE49-F238E27FC236}">
                        <a16:creationId xmlns:a16="http://schemas.microsoft.com/office/drawing/2014/main" xmlns="" id="{D30415FB-2E2E-40A3-9579-30A1B447EC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ś1ïďè">
                    <a:extLst>
                      <a:ext uri="{FF2B5EF4-FFF2-40B4-BE49-F238E27FC236}">
                        <a16:creationId xmlns:a16="http://schemas.microsoft.com/office/drawing/2014/main" xmlns="" id="{A427B204-7C23-42A6-A3CA-BF025B4063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śḻiḍé">
                    <a:extLst>
                      <a:ext uri="{FF2B5EF4-FFF2-40B4-BE49-F238E27FC236}">
                        <a16:creationId xmlns:a16="http://schemas.microsoft.com/office/drawing/2014/main" xmlns="" id="{4EE0C519-6D16-4B51-91A7-249EE7C017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ślíḋé">
                    <a:extLst>
                      <a:ext uri="{FF2B5EF4-FFF2-40B4-BE49-F238E27FC236}">
                        <a16:creationId xmlns:a16="http://schemas.microsoft.com/office/drawing/2014/main" xmlns="" id="{755A5FE2-4590-4391-B358-8155130770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ṥḷîḍè">
                    <a:extLst>
                      <a:ext uri="{FF2B5EF4-FFF2-40B4-BE49-F238E27FC236}">
                        <a16:creationId xmlns:a16="http://schemas.microsoft.com/office/drawing/2014/main" xmlns="" id="{31CFD99D-6035-45F7-85D6-3CA9E2540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" name="ïṧḻîḍe">
                  <a:extLst>
                    <a:ext uri="{FF2B5EF4-FFF2-40B4-BE49-F238E27FC236}">
                      <a16:creationId xmlns:a16="http://schemas.microsoft.com/office/drawing/2014/main" xmlns="" id="{F4531D40-AF00-4625-8919-F4298AAEF4EA}"/>
                    </a:ext>
                  </a:extLst>
                </p:cNvPr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ïŝļïḋé">
                <a:extLst>
                  <a:ext uri="{FF2B5EF4-FFF2-40B4-BE49-F238E27FC236}">
                    <a16:creationId xmlns:a16="http://schemas.microsoft.com/office/drawing/2014/main" xmlns="" id="{2A60517E-844C-4AB4-8684-868CB588C001}"/>
                  </a:ext>
                </a:extLst>
              </p:cNvPr>
              <p:cNvSpPr/>
              <p:nvPr/>
            </p:nvSpPr>
            <p:spPr>
              <a:xfrm>
                <a:off x="1272036" y="2317297"/>
                <a:ext cx="3428834" cy="2180426"/>
              </a:xfrm>
              <a:prstGeom prst="rect">
                <a:avLst/>
              </a:prstGeom>
              <a:blipFill>
                <a:blip r:embed="rId3"/>
                <a:stretch>
                  <a:fillRect l="-6549" r="-650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肘形连接符 10">
              <a:extLst>
                <a:ext uri="{FF2B5EF4-FFF2-40B4-BE49-F238E27FC236}">
                  <a16:creationId xmlns:a16="http://schemas.microsoft.com/office/drawing/2014/main" xmlns="" id="{BE0FEDA0-8872-4171-A980-953DEBC61EAD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 flipV="1">
              <a:off x="5474835" y="1606036"/>
              <a:ext cx="2586254" cy="190939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1">
              <a:extLst>
                <a:ext uri="{FF2B5EF4-FFF2-40B4-BE49-F238E27FC236}">
                  <a16:creationId xmlns:a16="http://schemas.microsoft.com/office/drawing/2014/main" xmlns="" id="{8BA0ADF1-3E6B-4B0B-A284-56ADA54E3180}"/>
                </a:ext>
              </a:extLst>
            </p:cNvPr>
            <p:cNvCxnSpPr>
              <a:cxnSpLocks/>
              <a:stCxn id="11" idx="6"/>
              <a:endCxn id="16" idx="2"/>
            </p:cNvCxnSpPr>
            <p:nvPr/>
          </p:nvCxnSpPr>
          <p:spPr>
            <a:xfrm flipV="1">
              <a:off x="5474835" y="2909261"/>
              <a:ext cx="2586255" cy="60616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12">
              <a:extLst>
                <a:ext uri="{FF2B5EF4-FFF2-40B4-BE49-F238E27FC236}">
                  <a16:creationId xmlns:a16="http://schemas.microsoft.com/office/drawing/2014/main" xmlns="" id="{7B7426C5-D5DD-45B5-8D86-4D01D4D69951}"/>
                </a:ext>
              </a:extLst>
            </p:cNvPr>
            <p:cNvCxnSpPr>
              <a:cxnSpLocks/>
              <a:stCxn id="11" idx="6"/>
              <a:endCxn id="19" idx="2"/>
            </p:cNvCxnSpPr>
            <p:nvPr/>
          </p:nvCxnSpPr>
          <p:spPr>
            <a:xfrm>
              <a:off x="5474835" y="3515426"/>
              <a:ext cx="2586255" cy="71328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13">
              <a:extLst>
                <a:ext uri="{FF2B5EF4-FFF2-40B4-BE49-F238E27FC236}">
                  <a16:creationId xmlns:a16="http://schemas.microsoft.com/office/drawing/2014/main" xmlns="" id="{EDAC5AA5-42A5-4C49-B944-11B160527C0E}"/>
                </a:ext>
              </a:extLst>
            </p:cNvPr>
            <p:cNvCxnSpPr>
              <a:cxnSpLocks/>
              <a:stCxn id="11" idx="6"/>
              <a:endCxn id="22" idx="2"/>
            </p:cNvCxnSpPr>
            <p:nvPr/>
          </p:nvCxnSpPr>
          <p:spPr>
            <a:xfrm>
              <a:off x="5474835" y="3515426"/>
              <a:ext cx="2586254" cy="197923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šľidê">
              <a:extLst>
                <a:ext uri="{FF2B5EF4-FFF2-40B4-BE49-F238E27FC236}">
                  <a16:creationId xmlns:a16="http://schemas.microsoft.com/office/drawing/2014/main" xmlns="" id="{44E8BBEF-8360-4118-865B-CC8267C7A7A2}"/>
                </a:ext>
              </a:extLst>
            </p:cNvPr>
            <p:cNvSpPr/>
            <p:nvPr/>
          </p:nvSpPr>
          <p:spPr>
            <a:xfrm>
              <a:off x="4403823" y="2979920"/>
              <a:ext cx="1071012" cy="1071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2018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ïŝ1ïḓe">
              <a:extLst>
                <a:ext uri="{FF2B5EF4-FFF2-40B4-BE49-F238E27FC236}">
                  <a16:creationId xmlns:a16="http://schemas.microsoft.com/office/drawing/2014/main" xmlns="" id="{6561AA8D-E211-4CE9-90EA-8F50D7E1F430}"/>
                </a:ext>
              </a:extLst>
            </p:cNvPr>
            <p:cNvSpPr/>
            <p:nvPr/>
          </p:nvSpPr>
          <p:spPr bwMode="auto">
            <a:xfrm>
              <a:off x="1219208" y="5105237"/>
              <a:ext cx="3527819" cy="539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3" name="ïSḷïḍé">
              <a:extLst>
                <a:ext uri="{FF2B5EF4-FFF2-40B4-BE49-F238E27FC236}">
                  <a16:creationId xmlns:a16="http://schemas.microsoft.com/office/drawing/2014/main" xmlns="" id="{BA976841-0DE7-4F8A-A8F5-8A4502806BAF}"/>
                </a:ext>
              </a:extLst>
            </p:cNvPr>
            <p:cNvSpPr/>
            <p:nvPr/>
          </p:nvSpPr>
          <p:spPr>
            <a:xfrm>
              <a:off x="8061090" y="1337124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Q1</a:t>
              </a:r>
              <a:endParaRPr lang="zh-CN" altLang="en-US" dirty="0"/>
            </a:p>
          </p:txBody>
        </p:sp>
        <p:sp>
          <p:nvSpPr>
            <p:cNvPr id="14" name="îṥḻîďe">
              <a:extLst>
                <a:ext uri="{FF2B5EF4-FFF2-40B4-BE49-F238E27FC236}">
                  <a16:creationId xmlns:a16="http://schemas.microsoft.com/office/drawing/2014/main" xmlns="" id="{83F0F612-9090-4DEC-B56B-FD4456995174}"/>
                </a:ext>
              </a:extLst>
            </p:cNvPr>
            <p:cNvSpPr/>
            <p:nvPr/>
          </p:nvSpPr>
          <p:spPr bwMode="auto">
            <a:xfrm>
              <a:off x="8598910" y="1615371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ḻïdé">
              <a:extLst>
                <a:ext uri="{FF2B5EF4-FFF2-40B4-BE49-F238E27FC236}">
                  <a16:creationId xmlns:a16="http://schemas.microsoft.com/office/drawing/2014/main" xmlns="" id="{3CEF00D8-945A-4133-B33C-500F843C0275}"/>
                </a:ext>
              </a:extLst>
            </p:cNvPr>
            <p:cNvSpPr txBox="1"/>
            <p:nvPr/>
          </p:nvSpPr>
          <p:spPr bwMode="auto">
            <a:xfrm>
              <a:off x="8598910" y="1202491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$1îḑè">
              <a:extLst>
                <a:ext uri="{FF2B5EF4-FFF2-40B4-BE49-F238E27FC236}">
                  <a16:creationId xmlns:a16="http://schemas.microsoft.com/office/drawing/2014/main" xmlns="" id="{55A98DAB-7A7B-436B-A3BE-9DA8A0CE7F4F}"/>
                </a:ext>
              </a:extLst>
            </p:cNvPr>
            <p:cNvSpPr/>
            <p:nvPr/>
          </p:nvSpPr>
          <p:spPr>
            <a:xfrm>
              <a:off x="8061090" y="2640349"/>
              <a:ext cx="537820" cy="5378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Q2</a:t>
              </a:r>
              <a:endParaRPr lang="zh-CN" altLang="en-US" dirty="0"/>
            </a:p>
          </p:txBody>
        </p:sp>
        <p:sp>
          <p:nvSpPr>
            <p:cNvPr id="17" name="íŝļïďé">
              <a:extLst>
                <a:ext uri="{FF2B5EF4-FFF2-40B4-BE49-F238E27FC236}">
                  <a16:creationId xmlns:a16="http://schemas.microsoft.com/office/drawing/2014/main" xmlns="" id="{A611EDE8-FE75-4F80-B7FE-D0ADD21FFA46}"/>
                </a:ext>
              </a:extLst>
            </p:cNvPr>
            <p:cNvSpPr/>
            <p:nvPr/>
          </p:nvSpPr>
          <p:spPr bwMode="auto">
            <a:xfrm>
              <a:off x="8598910" y="2920478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S1îḓè">
              <a:extLst>
                <a:ext uri="{FF2B5EF4-FFF2-40B4-BE49-F238E27FC236}">
                  <a16:creationId xmlns:a16="http://schemas.microsoft.com/office/drawing/2014/main" xmlns="" id="{453EE3EE-A0E0-45EE-BD37-416FBE03D367}"/>
                </a:ext>
              </a:extLst>
            </p:cNvPr>
            <p:cNvSpPr txBox="1"/>
            <p:nvPr/>
          </p:nvSpPr>
          <p:spPr bwMode="auto">
            <a:xfrm>
              <a:off x="8598910" y="2507598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íslïḋé">
              <a:extLst>
                <a:ext uri="{FF2B5EF4-FFF2-40B4-BE49-F238E27FC236}">
                  <a16:creationId xmlns:a16="http://schemas.microsoft.com/office/drawing/2014/main" xmlns="" id="{0371CB10-7C29-47D7-BFC7-1C79603B507D}"/>
                </a:ext>
              </a:extLst>
            </p:cNvPr>
            <p:cNvSpPr/>
            <p:nvPr/>
          </p:nvSpPr>
          <p:spPr>
            <a:xfrm>
              <a:off x="8061090" y="3959801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Q3</a:t>
              </a:r>
              <a:endParaRPr lang="zh-CN" altLang="en-US" dirty="0"/>
            </a:p>
          </p:txBody>
        </p:sp>
        <p:sp>
          <p:nvSpPr>
            <p:cNvPr id="20" name="îs1íḑê">
              <a:extLst>
                <a:ext uri="{FF2B5EF4-FFF2-40B4-BE49-F238E27FC236}">
                  <a16:creationId xmlns:a16="http://schemas.microsoft.com/office/drawing/2014/main" xmlns="" id="{4A2C670A-95E3-4F50-A402-45689D5F037D}"/>
                </a:ext>
              </a:extLst>
            </p:cNvPr>
            <p:cNvSpPr/>
            <p:nvPr/>
          </p:nvSpPr>
          <p:spPr bwMode="auto">
            <a:xfrm>
              <a:off x="8598910" y="4225585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Sļíďé">
              <a:extLst>
                <a:ext uri="{FF2B5EF4-FFF2-40B4-BE49-F238E27FC236}">
                  <a16:creationId xmlns:a16="http://schemas.microsoft.com/office/drawing/2014/main" xmlns="" id="{25A2E583-9AD5-4225-90FC-3ED345F59DFD}"/>
                </a:ext>
              </a:extLst>
            </p:cNvPr>
            <p:cNvSpPr txBox="1"/>
            <p:nvPr/>
          </p:nvSpPr>
          <p:spPr bwMode="auto">
            <a:xfrm>
              <a:off x="8598910" y="3812705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sľíḑé">
              <a:extLst>
                <a:ext uri="{FF2B5EF4-FFF2-40B4-BE49-F238E27FC236}">
                  <a16:creationId xmlns:a16="http://schemas.microsoft.com/office/drawing/2014/main" xmlns="" id="{5E662313-5F56-4C25-80CB-932B214180AF}"/>
                </a:ext>
              </a:extLst>
            </p:cNvPr>
            <p:cNvSpPr/>
            <p:nvPr/>
          </p:nvSpPr>
          <p:spPr>
            <a:xfrm>
              <a:off x="8061090" y="5225745"/>
              <a:ext cx="537820" cy="53782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Q4</a:t>
              </a:r>
              <a:endParaRPr lang="zh-CN" altLang="en-US" dirty="0"/>
            </a:p>
          </p:txBody>
        </p:sp>
        <p:sp>
          <p:nvSpPr>
            <p:cNvPr id="23" name="išḷíḋê">
              <a:extLst>
                <a:ext uri="{FF2B5EF4-FFF2-40B4-BE49-F238E27FC236}">
                  <a16:creationId xmlns:a16="http://schemas.microsoft.com/office/drawing/2014/main" xmlns="" id="{FBF73880-F7F5-4E5B-AD82-DBA7201C9572}"/>
                </a:ext>
              </a:extLst>
            </p:cNvPr>
            <p:cNvSpPr/>
            <p:nvPr/>
          </p:nvSpPr>
          <p:spPr bwMode="auto">
            <a:xfrm>
              <a:off x="8598910" y="5530693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ŝlîḍê">
              <a:extLst>
                <a:ext uri="{FF2B5EF4-FFF2-40B4-BE49-F238E27FC236}">
                  <a16:creationId xmlns:a16="http://schemas.microsoft.com/office/drawing/2014/main" xmlns="" id="{90861D26-6C79-4582-A6C1-EA34F21E1A6B}"/>
                </a:ext>
              </a:extLst>
            </p:cNvPr>
            <p:cNvSpPr txBox="1"/>
            <p:nvPr/>
          </p:nvSpPr>
          <p:spPr bwMode="auto">
            <a:xfrm>
              <a:off x="8598910" y="5117813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3648DD4-A185-44AF-B0DF-9D3A43ADBB19}"/>
                </a:ext>
              </a:extLst>
            </p:cNvPr>
            <p:cNvCxnSpPr/>
            <p:nvPr/>
          </p:nvCxnSpPr>
          <p:spPr>
            <a:xfrm>
              <a:off x="8683616" y="22940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C0865D2-5283-4C97-B589-D3830FABB38D}"/>
                </a:ext>
              </a:extLst>
            </p:cNvPr>
            <p:cNvCxnSpPr/>
            <p:nvPr/>
          </p:nvCxnSpPr>
          <p:spPr>
            <a:xfrm>
              <a:off x="8683616" y="359636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F8EBDDD-3BBA-4F20-B114-24171D96D37A}"/>
                </a:ext>
              </a:extLst>
            </p:cNvPr>
            <p:cNvCxnSpPr/>
            <p:nvPr/>
          </p:nvCxnSpPr>
          <p:spPr>
            <a:xfrm>
              <a:off x="8683616" y="48987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780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xmlns="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xmlns="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xmlns="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xmlns="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xmlns="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xmlns="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xmlns="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xmlns="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xmlns="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xmlns="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xmlns="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xmlns="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xmlns="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xmlns="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xmlns="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xmlns="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xmlns="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xmlns="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xmlns="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xmlns="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xmlns="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xmlns="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xmlns="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xmlns="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xmlns="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xmlns="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xmlns="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xmlns="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xmlns="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xmlns="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761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98e181c-0fc8-4228-9d86-75a4e4aca0d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f425fa-a67e-4068-b902-2ff2cb6e0c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59a2dd-b523-429e-91bf-c1684b631e9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021bce-0723-42ff-8afd-a12db82918b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cb64a-34a4-4420-a3bb-733f673cb1b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7db05-77a5-4915-8729-7e3a5a8666f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13c409-171c-425f-8986-d5ef29caa6b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87484c-6468-4da9-bc90-b5ff7f67368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91523-8da3-4d3f-9d91-d4103463829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c1f12e-c819-4ec6-a8a2-8e4632542b9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ca8bbf-a797-47a0-8a02-7abcb61f638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858cc5b-e8bf-4431-aedf-217d9b319c6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6c3dfd-bf37-4ba3-8c16-e191025b93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a29b7-d775-4db3-996a-09cb5d6556e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f65701-1997-45dc-9f8a-063259ac7a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679ef0-260f-498f-ac1b-1cfd86388bfc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A111B"/>
      </a:accent1>
      <a:accent2>
        <a:srgbClr val="E05A39"/>
      </a:accent2>
      <a:accent3>
        <a:srgbClr val="707070"/>
      </a:accent3>
      <a:accent4>
        <a:srgbClr val="B9E8F6"/>
      </a:accent4>
      <a:accent5>
        <a:srgbClr val="186995"/>
      </a:accent5>
      <a:accent6>
        <a:srgbClr val="4C4C4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111B"/>
    </a:accent1>
    <a:accent2>
      <a:srgbClr val="E05A39"/>
    </a:accent2>
    <a:accent3>
      <a:srgbClr val="707070"/>
    </a:accent3>
    <a:accent4>
      <a:srgbClr val="B9E8F6"/>
    </a:accent4>
    <a:accent5>
      <a:srgbClr val="186995"/>
    </a:accent5>
    <a:accent6>
      <a:srgbClr val="4C4C4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45</TotalTime>
  <Words>3237</Words>
  <Application>Microsoft Office PowerPoint</Application>
  <PresentationFormat>宽屏</PresentationFormat>
  <Paragraphs>608</Paragraphs>
  <Slides>40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方正清刻本悦宋简体</vt:lpstr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</cp:revision>
  <cp:lastPrinted>2018-03-20T16:00:00Z</cp:lastPrinted>
  <dcterms:created xsi:type="dcterms:W3CDTF">2018-03-20T16:00:00Z</dcterms:created>
  <dcterms:modified xsi:type="dcterms:W3CDTF">2018-07-26T15:19:31Z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