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7" r:id="rId3"/>
    <p:sldId id="279" r:id="rId4"/>
    <p:sldId id="280" r:id="rId5"/>
    <p:sldId id="260" r:id="rId6"/>
    <p:sldId id="264" r:id="rId7"/>
    <p:sldId id="265" r:id="rId8"/>
    <p:sldId id="259" r:id="rId9"/>
    <p:sldId id="273" r:id="rId10"/>
    <p:sldId id="262" r:id="rId11"/>
    <p:sldId id="266" r:id="rId12"/>
    <p:sldId id="269" r:id="rId13"/>
    <p:sldId id="281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8" autoAdjust="0"/>
    <p:restoredTop sz="94660"/>
  </p:normalViewPr>
  <p:slideViewPr>
    <p:cSldViewPr snapToGrid="0">
      <p:cViewPr varScale="1">
        <p:scale>
          <a:sx n="91" d="100"/>
          <a:sy n="91" d="100"/>
        </p:scale>
        <p:origin x="1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extLst>
              <a:ext uri="{FF2B5EF4-FFF2-40B4-BE49-F238E27FC236}">
                <a16:creationId xmlns:a16="http://schemas.microsoft.com/office/drawing/2014/main" xmlns="" id="{65C3D0B4-D90D-4068-9E28-0FCB92C0FBB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" t="2" b="409"/>
          <a:stretch>
            <a:fillRect/>
          </a:stretch>
        </p:blipFill>
        <p:spPr bwMode="auto">
          <a:xfrm flipH="1" flipV="1">
            <a:off x="-25400" y="1"/>
            <a:ext cx="12217400" cy="688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>
            <a:extLst>
              <a:ext uri="{FF2B5EF4-FFF2-40B4-BE49-F238E27FC236}">
                <a16:creationId xmlns:a16="http://schemas.microsoft.com/office/drawing/2014/main" xmlns="" id="{88733CB4-2F0C-44D0-A267-051695989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37A6-241A-45CE-8154-6FC76AEEE4C6}" type="datetimeFigureOut">
              <a:rPr lang="zh-CN" altLang="en-US"/>
              <a:pPr>
                <a:defRPr/>
              </a:pPr>
              <a:t>2018/7/25</a:t>
            </a:fld>
            <a:endParaRPr lang="zh-CN" altLang="en-US"/>
          </a:p>
        </p:txBody>
      </p:sp>
      <p:sp>
        <p:nvSpPr>
          <p:cNvPr id="4" name="页脚占位符 2">
            <a:extLst>
              <a:ext uri="{FF2B5EF4-FFF2-40B4-BE49-F238E27FC236}">
                <a16:creationId xmlns:a16="http://schemas.microsoft.com/office/drawing/2014/main" xmlns="" id="{E4546E09-1231-4E3C-867E-7866AB13F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>
            <a:extLst>
              <a:ext uri="{FF2B5EF4-FFF2-40B4-BE49-F238E27FC236}">
                <a16:creationId xmlns:a16="http://schemas.microsoft.com/office/drawing/2014/main" xmlns="" id="{32D05167-2E97-4A49-AEA1-B510919B6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4B549-D75C-40A2-998A-D2B7454870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671383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B100DAF-EE16-4928-A774-4E638170B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37A6-241A-45CE-8154-6FC76AEEE4C6}" type="datetimeFigureOut">
              <a:rPr lang="zh-CN" altLang="en-US"/>
              <a:pPr>
                <a:defRPr/>
              </a:pPr>
              <a:t>2018/7/25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1829B3-3CB3-4E31-A1C9-ABC917228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5462CE3-A9EE-4E10-990E-BFA7F3C92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ADE5A-CDD1-4673-B525-0553E2B237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099725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FB3EFF9-D9A1-4BE8-9520-1D490659F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37A6-241A-45CE-8154-6FC76AEEE4C6}" type="datetimeFigureOut">
              <a:rPr lang="zh-CN" altLang="en-US"/>
              <a:pPr>
                <a:defRPr/>
              </a:pPr>
              <a:t>2018/7/25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792F02A-210D-4920-B470-9C1B2A395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D7AE689-E593-4F71-9CEF-FF5EB0712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F5E0B-C083-41A8-8A35-D504AEB91B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014453"/>
      </p:ext>
    </p:extLst>
  </p:cSld>
  <p:clrMapOvr>
    <a:masterClrMapping/>
  </p:clrMapOvr>
  <p:transition spd="med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4013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extLst>
              <a:ext uri="{FF2B5EF4-FFF2-40B4-BE49-F238E27FC236}">
                <a16:creationId xmlns:a16="http://schemas.microsoft.com/office/drawing/2014/main" xmlns="" id="{21B3E418-4C37-4D42-9CE1-E586F9D831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5EAEA47-BCB4-4EC8-87DF-9D2567520759}"/>
              </a:ext>
            </a:extLst>
          </p:cNvPr>
          <p:cNvSpPr txBox="1"/>
          <p:nvPr/>
        </p:nvSpPr>
        <p:spPr>
          <a:xfrm>
            <a:off x="10272185" y="6447367"/>
            <a:ext cx="1609543" cy="3796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867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LOGO</a:t>
            </a:r>
            <a:endParaRPr lang="zh-CN" altLang="en-US" sz="1867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xmlns="" id="{193A709A-E0D4-4179-9832-0073AE571DAB}"/>
              </a:ext>
            </a:extLst>
          </p:cNvPr>
          <p:cNvSpPr/>
          <p:nvPr/>
        </p:nvSpPr>
        <p:spPr>
          <a:xfrm rot="5400000">
            <a:off x="9736668" y="6356350"/>
            <a:ext cx="488949" cy="421217"/>
          </a:xfrm>
          <a:prstGeom prst="triangl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581991E3-B3A1-4BA1-BE09-4461BC4BD334}"/>
              </a:ext>
            </a:extLst>
          </p:cNvPr>
          <p:cNvSpPr/>
          <p:nvPr/>
        </p:nvSpPr>
        <p:spPr>
          <a:xfrm rot="5400000">
            <a:off x="9903884" y="6110817"/>
            <a:ext cx="488949" cy="421216"/>
          </a:xfrm>
          <a:prstGeom prst="triangle">
            <a:avLst/>
          </a:prstGeom>
          <a:noFill/>
          <a:ln w="9525">
            <a:solidFill>
              <a:srgbClr val="727A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6" name="日期占位符 1">
            <a:extLst>
              <a:ext uri="{FF2B5EF4-FFF2-40B4-BE49-F238E27FC236}">
                <a16:creationId xmlns:a16="http://schemas.microsoft.com/office/drawing/2014/main" xmlns="" id="{ACCCBED8-1F34-4795-A661-428286959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37A6-241A-45CE-8154-6FC76AEEE4C6}" type="datetimeFigureOut">
              <a:rPr lang="zh-CN" altLang="en-US"/>
              <a:pPr>
                <a:defRPr/>
              </a:pPr>
              <a:t>2018/7/25</a:t>
            </a:fld>
            <a:endParaRPr lang="zh-CN" altLang="en-US"/>
          </a:p>
        </p:txBody>
      </p:sp>
      <p:sp>
        <p:nvSpPr>
          <p:cNvPr id="7" name="页脚占位符 2">
            <a:extLst>
              <a:ext uri="{FF2B5EF4-FFF2-40B4-BE49-F238E27FC236}">
                <a16:creationId xmlns:a16="http://schemas.microsoft.com/office/drawing/2014/main" xmlns="" id="{40A37C2F-9E6A-4F8A-B248-89EA176C7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3">
            <a:extLst>
              <a:ext uri="{FF2B5EF4-FFF2-40B4-BE49-F238E27FC236}">
                <a16:creationId xmlns:a16="http://schemas.microsoft.com/office/drawing/2014/main" xmlns="" id="{F785A491-6100-4172-AAAB-2596A3999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5CCE1-54BC-474A-B55E-B4197E90D7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879987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extLst>
              <a:ext uri="{FF2B5EF4-FFF2-40B4-BE49-F238E27FC236}">
                <a16:creationId xmlns:a16="http://schemas.microsoft.com/office/drawing/2014/main" xmlns="" id="{E1BBF121-BC29-45FF-9E71-9B3431F41B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" t="3174"/>
          <a:stretch>
            <a:fillRect/>
          </a:stretch>
        </p:blipFill>
        <p:spPr bwMode="auto">
          <a:xfrm>
            <a:off x="0" y="0"/>
            <a:ext cx="12192000" cy="6877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>
            <a:extLst>
              <a:ext uri="{FF2B5EF4-FFF2-40B4-BE49-F238E27FC236}">
                <a16:creationId xmlns:a16="http://schemas.microsoft.com/office/drawing/2014/main" xmlns="" id="{50638036-0112-4207-8889-BE67C1661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37A6-241A-45CE-8154-6FC76AEEE4C6}" type="datetimeFigureOut">
              <a:rPr lang="zh-CN" altLang="en-US"/>
              <a:pPr>
                <a:defRPr/>
              </a:pPr>
              <a:t>2018/7/25</a:t>
            </a:fld>
            <a:endParaRPr lang="zh-CN" altLang="en-US"/>
          </a:p>
        </p:txBody>
      </p:sp>
      <p:sp>
        <p:nvSpPr>
          <p:cNvPr id="4" name="页脚占位符 2">
            <a:extLst>
              <a:ext uri="{FF2B5EF4-FFF2-40B4-BE49-F238E27FC236}">
                <a16:creationId xmlns:a16="http://schemas.microsoft.com/office/drawing/2014/main" xmlns="" id="{BD6BB25A-EAE0-4843-A413-E718B79A1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>
            <a:extLst>
              <a:ext uri="{FF2B5EF4-FFF2-40B4-BE49-F238E27FC236}">
                <a16:creationId xmlns:a16="http://schemas.microsoft.com/office/drawing/2014/main" xmlns="" id="{D2A1ED1E-072A-438C-B3F2-369AD0C38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6E011-C040-46CC-BEF5-B92C75B77C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547088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>
            <a:extLst>
              <a:ext uri="{FF2B5EF4-FFF2-40B4-BE49-F238E27FC236}">
                <a16:creationId xmlns:a16="http://schemas.microsoft.com/office/drawing/2014/main" xmlns="" id="{0CA0DB22-07D6-4024-AA36-CC563B67486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r="1787" b="693"/>
          <a:stretch>
            <a:fillRect/>
          </a:stretch>
        </p:blipFill>
        <p:spPr bwMode="auto">
          <a:xfrm>
            <a:off x="-118533" y="-67733"/>
            <a:ext cx="12310533" cy="692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>
            <a:extLst>
              <a:ext uri="{FF2B5EF4-FFF2-40B4-BE49-F238E27FC236}">
                <a16:creationId xmlns:a16="http://schemas.microsoft.com/office/drawing/2014/main" xmlns="" id="{19826E3F-0436-4D3E-B54D-0E367FE01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37A6-241A-45CE-8154-6FC76AEEE4C6}" type="datetimeFigureOut">
              <a:rPr lang="zh-CN" altLang="en-US"/>
              <a:pPr>
                <a:defRPr/>
              </a:pPr>
              <a:t>2018/7/25</a:t>
            </a:fld>
            <a:endParaRPr lang="zh-CN" altLang="en-US"/>
          </a:p>
        </p:txBody>
      </p:sp>
      <p:sp>
        <p:nvSpPr>
          <p:cNvPr id="4" name="页脚占位符 2">
            <a:extLst>
              <a:ext uri="{FF2B5EF4-FFF2-40B4-BE49-F238E27FC236}">
                <a16:creationId xmlns:a16="http://schemas.microsoft.com/office/drawing/2014/main" xmlns="" id="{8F4E25B6-198B-42B1-BCC0-8FD427746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>
            <a:extLst>
              <a:ext uri="{FF2B5EF4-FFF2-40B4-BE49-F238E27FC236}">
                <a16:creationId xmlns:a16="http://schemas.microsoft.com/office/drawing/2014/main" xmlns="" id="{6D6634FC-3795-4CBF-A520-E668E2FC6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A2F14-4EC9-4182-897F-F46EC4C3E7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22253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A3C17CC2-7604-4260-8436-D737E64E6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37A6-241A-45CE-8154-6FC76AEEE4C6}" type="datetimeFigureOut">
              <a:rPr lang="zh-CN" altLang="en-US"/>
              <a:pPr>
                <a:defRPr/>
              </a:pPr>
              <a:t>2018/7/25</a:t>
            </a:fld>
            <a:endParaRPr lang="zh-CN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F5B8179F-A8A1-4C39-97F3-EC5ED64B9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01BC7FF1-5BE0-4E89-8361-660D9AED1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741FF-DA42-4842-9C5A-93CFB1B7EE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660143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7081A74A-5934-4B74-BA0F-714F363AF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37A6-241A-45CE-8154-6FC76AEEE4C6}" type="datetimeFigureOut">
              <a:rPr lang="zh-CN" altLang="en-US"/>
              <a:pPr>
                <a:defRPr/>
              </a:pPr>
              <a:t>2018/7/25</a:t>
            </a:fld>
            <a:endParaRPr lang="zh-CN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E9607A57-DD8D-461C-90B4-985049809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405C1F78-E516-4BA1-B4E3-75CE9E47A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97DF3-3873-482F-AE3A-13C2A875F6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606346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204D8E83-286A-4BD3-8C9D-F5B43E9A8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37A6-241A-45CE-8154-6FC76AEEE4C6}" type="datetimeFigureOut">
              <a:rPr lang="zh-CN" altLang="en-US"/>
              <a:pPr>
                <a:defRPr/>
              </a:pPr>
              <a:t>2018/7/25</a:t>
            </a:fld>
            <a:endParaRPr lang="zh-CN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F30CF327-3AFB-4318-B58B-8F36DBF2B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2A4040FD-EFFA-48B1-9A41-4C4EB300A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92277-8649-4B9A-A800-979F212B3C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695254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55F40990-CF65-495E-9505-7E2563FFF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37A6-241A-45CE-8154-6FC76AEEE4C6}" type="datetimeFigureOut">
              <a:rPr lang="zh-CN" altLang="en-US"/>
              <a:pPr>
                <a:defRPr/>
              </a:pPr>
              <a:t>2018/7/25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F7CC8079-E122-450B-9CC8-8A47FE767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56E86196-4EA4-4D03-9E15-FE8EF25D8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F580C-B58B-41A6-805E-2548B60B6A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63693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7D0A15B6-E0F9-4F70-8E80-8A1086F7F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37A6-241A-45CE-8154-6FC76AEEE4C6}" type="datetimeFigureOut">
              <a:rPr lang="zh-CN" altLang="en-US"/>
              <a:pPr>
                <a:defRPr/>
              </a:pPr>
              <a:t>2018/7/25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76840197-4ECA-405B-AA33-8D83F9C9B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524B21ED-7B35-4BFF-B648-9DBA856DE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E6B5C-49D8-4C65-B943-F83DE38565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681699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799D5075-6A19-4770-87B0-0455D283F62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2E0F0F5A-87A8-4DC5-9CC3-1B6D1A39A6D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BE26E26-F252-4B59-908D-8E27D86C83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CA37A6-241A-45CE-8154-6FC76AEEE4C6}" type="datetimeFigureOut">
              <a:rPr lang="zh-CN" altLang="en-US"/>
              <a:pPr>
                <a:defRPr/>
              </a:pPr>
              <a:t>2018/7/25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151C9AC-C47A-42C7-8EA0-BDF0DD4E20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43F9D5F-ED93-4A25-A690-D6C93DBB82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6CFB0BD-3097-4CC3-92AA-A56B8F923D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803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pull/>
  </p:transition>
  <p:txStyles>
    <p:titleStyle>
      <a:lvl1pPr algn="l" defTabSz="91437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437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defTabSz="91437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defTabSz="91437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defTabSz="91437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609585" algn="l" defTabSz="914377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1219170" algn="l" defTabSz="914377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828754" algn="l" defTabSz="914377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2438339" algn="l" defTabSz="914377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594" indent="-228594" algn="l" defTabSz="914377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4485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defTabSz="914277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0" indent="-228570" algn="l" defTabSz="9142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47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86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7125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4264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402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8541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681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139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277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6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555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695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833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972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111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11587B1-4AB6-4D3F-8C3A-089966816AAF}"/>
              </a:ext>
            </a:extLst>
          </p:cNvPr>
          <p:cNvSpPr txBox="1"/>
          <p:nvPr/>
        </p:nvSpPr>
        <p:spPr>
          <a:xfrm>
            <a:off x="850900" y="1988397"/>
            <a:ext cx="5724644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48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2018</a:t>
            </a:r>
          </a:p>
          <a:p>
            <a:pPr defTabSz="914377">
              <a:defRPr/>
            </a:pPr>
            <a:r>
              <a:rPr lang="zh-CN" altLang="en-US" sz="48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点线风商务汇报模板</a:t>
            </a:r>
          </a:p>
        </p:txBody>
      </p:sp>
      <p:sp>
        <p:nvSpPr>
          <p:cNvPr id="6146" name="文本框 6">
            <a:extLst>
              <a:ext uri="{FF2B5EF4-FFF2-40B4-BE49-F238E27FC236}">
                <a16:creationId xmlns:a16="http://schemas.microsoft.com/office/drawing/2014/main" xmlns="" id="{1195CF4F-203B-4711-8544-16A835E3F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901" y="3588836"/>
            <a:ext cx="6383020" cy="890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3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rPr>
              <a:t>Lorem ipsum dolor sit amet, consectetuer adipiscing </a:t>
            </a:r>
            <a:r>
              <a:rPr lang="en-US" altLang="zh-CN" sz="1200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rPr>
              <a:t>elit.</a:t>
            </a:r>
          </a:p>
          <a:p>
            <a:pPr defTabSz="9143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en-US" altLang="zh-CN" sz="1200" b="1" dirty="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rPr>
              <a:t>Maecenas porttitor congue massa. Fusce posuere, magna </a:t>
            </a:r>
            <a:r>
              <a:rPr lang="en-US" altLang="zh-CN" sz="1200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rPr>
              <a:t>sed pulvinar</a:t>
            </a:r>
          </a:p>
          <a:p>
            <a:pPr defTabSz="9143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en-US" altLang="zh-CN" sz="1200" b="1" dirty="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rPr>
              <a:t>ultricies, purus lectus </a:t>
            </a:r>
            <a:r>
              <a:rPr lang="en-US" altLang="zh-CN" sz="1200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rPr>
              <a:t>malesuada libero.</a:t>
            </a:r>
            <a:endParaRPr lang="en-US" altLang="zh-CN" sz="1200" b="1" dirty="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B3B7B912-49D6-44B7-B4B5-3F35D032B784}"/>
              </a:ext>
            </a:extLst>
          </p:cNvPr>
          <p:cNvSpPr/>
          <p:nvPr/>
        </p:nvSpPr>
        <p:spPr>
          <a:xfrm>
            <a:off x="965201" y="4648201"/>
            <a:ext cx="2247900" cy="4445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82C72B-AEE0-4129-B020-DE82B6C90B69}"/>
              </a:ext>
            </a:extLst>
          </p:cNvPr>
          <p:cNvSpPr txBox="1"/>
          <p:nvPr/>
        </p:nvSpPr>
        <p:spPr>
          <a:xfrm>
            <a:off x="1064683" y="4675525"/>
            <a:ext cx="2048933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37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33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汇报人：小白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等腰三角形 33">
            <a:extLst>
              <a:ext uri="{FF2B5EF4-FFF2-40B4-BE49-F238E27FC236}">
                <a16:creationId xmlns:a16="http://schemas.microsoft.com/office/drawing/2014/main" xmlns="" id="{C5DBB5B6-767C-44C9-8856-A26EDA03D589}"/>
              </a:ext>
            </a:extLst>
          </p:cNvPr>
          <p:cNvSpPr/>
          <p:nvPr/>
        </p:nvSpPr>
        <p:spPr>
          <a:xfrm rot="16200000">
            <a:off x="4573060" y="2915710"/>
            <a:ext cx="1629833" cy="1407583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xmlns="" id="{E6B3C885-4A5B-4BEA-8FFB-EA8C3D2CF313}"/>
              </a:ext>
            </a:extLst>
          </p:cNvPr>
          <p:cNvSpPr/>
          <p:nvPr/>
        </p:nvSpPr>
        <p:spPr>
          <a:xfrm rot="16200000">
            <a:off x="4271434" y="2916768"/>
            <a:ext cx="1629833" cy="1405467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xmlns="" id="{FEB2FFDB-F884-49E3-9715-0DC3ED4BA1AB}"/>
              </a:ext>
            </a:extLst>
          </p:cNvPr>
          <p:cNvSpPr/>
          <p:nvPr/>
        </p:nvSpPr>
        <p:spPr>
          <a:xfrm rot="5400000">
            <a:off x="5983817" y="2916768"/>
            <a:ext cx="1629833" cy="1405467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xmlns="" id="{E3B9EEF3-4E76-4DED-92A2-82F02300868B}"/>
              </a:ext>
            </a:extLst>
          </p:cNvPr>
          <p:cNvSpPr/>
          <p:nvPr/>
        </p:nvSpPr>
        <p:spPr>
          <a:xfrm rot="5400000">
            <a:off x="6280150" y="2916768"/>
            <a:ext cx="1629833" cy="1405467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8" name="等腰三角形 37">
            <a:extLst>
              <a:ext uri="{FF2B5EF4-FFF2-40B4-BE49-F238E27FC236}">
                <a16:creationId xmlns:a16="http://schemas.microsoft.com/office/drawing/2014/main" xmlns="" id="{A0418160-5A3E-4729-AE16-7D42743459F5}"/>
              </a:ext>
            </a:extLst>
          </p:cNvPr>
          <p:cNvSpPr/>
          <p:nvPr/>
        </p:nvSpPr>
        <p:spPr>
          <a:xfrm rot="16200000">
            <a:off x="3894668" y="2916768"/>
            <a:ext cx="1629833" cy="1405467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14215872-AF8F-4201-9537-6E4B69C6A9FE}"/>
              </a:ext>
            </a:extLst>
          </p:cNvPr>
          <p:cNvSpPr/>
          <p:nvPr/>
        </p:nvSpPr>
        <p:spPr>
          <a:xfrm rot="19800000">
            <a:off x="6280152" y="2715684"/>
            <a:ext cx="1629833" cy="1405467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BE990AE1-E36A-4D45-8285-F050A0927A40}"/>
              </a:ext>
            </a:extLst>
          </p:cNvPr>
          <p:cNvSpPr txBox="1"/>
          <p:nvPr/>
        </p:nvSpPr>
        <p:spPr>
          <a:xfrm>
            <a:off x="2479190" y="3352800"/>
            <a:ext cx="1527085" cy="3796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867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1867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8F261F13-67A6-448F-B0C3-63309E0D53BC}"/>
              </a:ext>
            </a:extLst>
          </p:cNvPr>
          <p:cNvSpPr/>
          <p:nvPr/>
        </p:nvSpPr>
        <p:spPr>
          <a:xfrm>
            <a:off x="807342" y="3727451"/>
            <a:ext cx="3181349" cy="8460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1E6494A9-CBAA-4898-85A6-29DB332CC950}"/>
              </a:ext>
            </a:extLst>
          </p:cNvPr>
          <p:cNvSpPr txBox="1"/>
          <p:nvPr/>
        </p:nvSpPr>
        <p:spPr>
          <a:xfrm>
            <a:off x="8199968" y="3429000"/>
            <a:ext cx="1527085" cy="3796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867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1867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53957367-200E-434C-9595-651E8E9CD4ED}"/>
              </a:ext>
            </a:extLst>
          </p:cNvPr>
          <p:cNvSpPr/>
          <p:nvPr/>
        </p:nvSpPr>
        <p:spPr>
          <a:xfrm>
            <a:off x="8170334" y="3803651"/>
            <a:ext cx="3181351" cy="8460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xmlns="" id="{DAD75FBB-30C8-4BB9-B75E-04FDC4820CEB}"/>
              </a:ext>
            </a:extLst>
          </p:cNvPr>
          <p:cNvSpPr/>
          <p:nvPr/>
        </p:nvSpPr>
        <p:spPr>
          <a:xfrm rot="5400000">
            <a:off x="-69850" y="69851"/>
            <a:ext cx="1003300" cy="863600"/>
          </a:xfrm>
          <a:prstGeom prst="triangle">
            <a:avLst/>
          </a:prstGeom>
          <a:noFill/>
          <a:ln>
            <a:solidFill>
              <a:srgbClr val="727A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xmlns="" id="{36728E7D-E45F-413E-B74D-2F2F0BE12ED0}"/>
              </a:ext>
            </a:extLst>
          </p:cNvPr>
          <p:cNvSpPr/>
          <p:nvPr/>
        </p:nvSpPr>
        <p:spPr>
          <a:xfrm rot="5400000">
            <a:off x="246592" y="462492"/>
            <a:ext cx="753533" cy="649816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373F4930-C06F-4854-9E9A-52798B3F653C}"/>
              </a:ext>
            </a:extLst>
          </p:cNvPr>
          <p:cNvSpPr txBox="1"/>
          <p:nvPr/>
        </p:nvSpPr>
        <p:spPr>
          <a:xfrm>
            <a:off x="863600" y="412751"/>
            <a:ext cx="1829347" cy="4205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2133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请关注公众号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611C1F56-D44C-43D8-B10B-B89A65C966C9}"/>
              </a:ext>
            </a:extLst>
          </p:cNvPr>
          <p:cNvSpPr/>
          <p:nvPr/>
        </p:nvSpPr>
        <p:spPr>
          <a:xfrm>
            <a:off x="948267" y="774360"/>
            <a:ext cx="7560733" cy="30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377">
              <a:lnSpc>
                <a:spcPct val="150000"/>
              </a:lnSpc>
              <a:defRPr/>
            </a:pPr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Lorem ipsum dolor sit amet, consectetuer adipiscing elit. Aenean commodo ligula eget dolor. 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1" name="图表 6">
            <a:extLst>
              <a:ext uri="{FF2B5EF4-FFF2-40B4-BE49-F238E27FC236}">
                <a16:creationId xmlns:a16="http://schemas.microsoft.com/office/drawing/2014/main" xmlns="" id="{F50DB010-D512-471C-9ADD-9AD0A63D57A8}"/>
              </a:ext>
            </a:extLst>
          </p:cNvPr>
          <p:cNvGraphicFramePr>
            <a:graphicFrameLocks/>
          </p:cNvGraphicFramePr>
          <p:nvPr/>
        </p:nvGraphicFramePr>
        <p:xfrm>
          <a:off x="400051" y="1911352"/>
          <a:ext cx="6538383" cy="4220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r:id="rId3" imgW="6529320" imgH="4217400" progId="Excel.Chart.8">
                  <p:embed/>
                </p:oleObj>
              </mc:Choice>
              <mc:Fallback>
                <p:oleObj r:id="rId3" imgW="6529320" imgH="4217400" progId="Excel.Chart.8">
                  <p:embed/>
                  <p:pic>
                    <p:nvPicPr>
                      <p:cNvPr id="19461" name="图表 6">
                        <a:extLst>
                          <a:ext uri="{FF2B5EF4-FFF2-40B4-BE49-F238E27FC236}">
                            <a16:creationId xmlns:a16="http://schemas.microsoft.com/office/drawing/2014/main" xmlns="" id="{F50DB010-D512-471C-9ADD-9AD0A63D57A8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1" y="1911352"/>
                        <a:ext cx="6538383" cy="42206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椭圆 7">
            <a:extLst>
              <a:ext uri="{FF2B5EF4-FFF2-40B4-BE49-F238E27FC236}">
                <a16:creationId xmlns:a16="http://schemas.microsoft.com/office/drawing/2014/main" xmlns="" id="{E7B7A1DB-22A1-44A8-BA39-915C150841D5}"/>
              </a:ext>
            </a:extLst>
          </p:cNvPr>
          <p:cNvSpPr/>
          <p:nvPr/>
        </p:nvSpPr>
        <p:spPr>
          <a:xfrm>
            <a:off x="7281600" y="2182015"/>
            <a:ext cx="268800" cy="268800"/>
          </a:xfrm>
          <a:prstGeom prst="ellipse">
            <a:avLst/>
          </a:prstGeom>
          <a:gradFill flip="none" rotWithShape="1">
            <a:gsLst>
              <a:gs pos="0">
                <a:srgbClr val="FFFFFF">
                  <a:lumMod val="100000"/>
                </a:srgbClr>
              </a:gs>
              <a:gs pos="100000">
                <a:srgbClr val="D9D9DA"/>
              </a:gs>
            </a:gsLst>
            <a:lin ang="2700000" scaled="1"/>
            <a:tileRect/>
          </a:gra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txBody>
          <a:bodyPr anchor="ctr"/>
          <a:lstStyle/>
          <a:p>
            <a:pPr algn="ctr" defTabSz="1219170">
              <a:defRPr/>
            </a:pPr>
            <a:endParaRPr lang="zh-CN" altLang="en-US" sz="2400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38E9ED74-C375-4FCB-85C4-D9D9DDDA5F2A}"/>
              </a:ext>
            </a:extLst>
          </p:cNvPr>
          <p:cNvSpPr/>
          <p:nvPr/>
        </p:nvSpPr>
        <p:spPr>
          <a:xfrm>
            <a:off x="7281600" y="3162261"/>
            <a:ext cx="268800" cy="268800"/>
          </a:xfrm>
          <a:prstGeom prst="ellipse">
            <a:avLst/>
          </a:prstGeom>
          <a:gradFill flip="none" rotWithShape="1">
            <a:gsLst>
              <a:gs pos="0">
                <a:srgbClr val="FFFFFF">
                  <a:lumMod val="100000"/>
                </a:srgbClr>
              </a:gs>
              <a:gs pos="100000">
                <a:srgbClr val="D9D9DA"/>
              </a:gs>
            </a:gsLst>
            <a:lin ang="2700000" scaled="1"/>
            <a:tileRect/>
          </a:gra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txBody>
          <a:bodyPr anchor="ctr"/>
          <a:lstStyle/>
          <a:p>
            <a:pPr algn="ctr" defTabSz="1219170">
              <a:defRPr/>
            </a:pPr>
            <a:endParaRPr lang="zh-CN" altLang="en-US" sz="2400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AB6EA800-0133-491D-B0B5-3A0FAD86125B}"/>
              </a:ext>
            </a:extLst>
          </p:cNvPr>
          <p:cNvSpPr/>
          <p:nvPr/>
        </p:nvSpPr>
        <p:spPr>
          <a:xfrm>
            <a:off x="7281600" y="4142508"/>
            <a:ext cx="268800" cy="268800"/>
          </a:xfrm>
          <a:prstGeom prst="ellipse">
            <a:avLst/>
          </a:prstGeom>
          <a:gradFill flip="none" rotWithShape="1">
            <a:gsLst>
              <a:gs pos="0">
                <a:srgbClr val="FFFFFF">
                  <a:lumMod val="100000"/>
                </a:srgbClr>
              </a:gs>
              <a:gs pos="100000">
                <a:srgbClr val="D9D9DA"/>
              </a:gs>
            </a:gsLst>
            <a:lin ang="2700000" scaled="1"/>
            <a:tileRect/>
          </a:gra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txBody>
          <a:bodyPr anchor="ctr"/>
          <a:lstStyle/>
          <a:p>
            <a:pPr algn="ctr" defTabSz="1219170">
              <a:defRPr/>
            </a:pPr>
            <a:endParaRPr lang="zh-CN" altLang="en-US" sz="2400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F716250A-A296-4745-923D-B11E9B952D26}"/>
              </a:ext>
            </a:extLst>
          </p:cNvPr>
          <p:cNvSpPr/>
          <p:nvPr/>
        </p:nvSpPr>
        <p:spPr>
          <a:xfrm>
            <a:off x="7281600" y="5122755"/>
            <a:ext cx="268800" cy="268800"/>
          </a:xfrm>
          <a:prstGeom prst="ellipse">
            <a:avLst/>
          </a:prstGeom>
          <a:gradFill flip="none" rotWithShape="1">
            <a:gsLst>
              <a:gs pos="0">
                <a:srgbClr val="FFFFFF">
                  <a:lumMod val="100000"/>
                </a:srgbClr>
              </a:gs>
              <a:gs pos="100000">
                <a:srgbClr val="D9D9DA"/>
              </a:gs>
            </a:gsLst>
            <a:lin ang="2700000" scaled="1"/>
            <a:tileRect/>
          </a:gradFill>
          <a:ln w="28575" cap="flat" cmpd="sng" algn="ctr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  <a:prstDash val="solid"/>
            <a:miter lim="800000"/>
          </a:ln>
          <a:effectLst>
            <a:outerShdw blurRad="203200" dist="114300" dir="2700000" algn="tl" rotWithShape="0">
              <a:prstClr val="black">
                <a:alpha val="32000"/>
              </a:prstClr>
            </a:outerShdw>
          </a:effectLst>
        </p:spPr>
        <p:txBody>
          <a:bodyPr anchor="ctr"/>
          <a:lstStyle/>
          <a:p>
            <a:pPr algn="ctr" defTabSz="1219170">
              <a:defRPr/>
            </a:pPr>
            <a:endParaRPr lang="zh-CN" altLang="en-US" sz="2400" kern="0">
              <a:solidFill>
                <a:prstClr val="white"/>
              </a:solidFill>
              <a:latin typeface="Calibri"/>
              <a:ea typeface="微软雅黑"/>
            </a:endParaRPr>
          </a:p>
        </p:txBody>
      </p:sp>
      <p:sp>
        <p:nvSpPr>
          <p:cNvPr id="19466" name="矩形 17">
            <a:extLst>
              <a:ext uri="{FF2B5EF4-FFF2-40B4-BE49-F238E27FC236}">
                <a16:creationId xmlns:a16="http://schemas.microsoft.com/office/drawing/2014/main" xmlns="" id="{2F73C45F-8E34-4ACA-BBD6-F0F1C196A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0151" y="2448984"/>
            <a:ext cx="4927600" cy="51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551F987-72BF-4050-A728-ACBC2BA6576A}"/>
              </a:ext>
            </a:extLst>
          </p:cNvPr>
          <p:cNvSpPr txBox="1"/>
          <p:nvPr/>
        </p:nvSpPr>
        <p:spPr>
          <a:xfrm>
            <a:off x="7526867" y="2152651"/>
            <a:ext cx="1238159" cy="3181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467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1467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9468" name="矩形 19">
            <a:extLst>
              <a:ext uri="{FF2B5EF4-FFF2-40B4-BE49-F238E27FC236}">
                <a16:creationId xmlns:a16="http://schemas.microsoft.com/office/drawing/2014/main" xmlns="" id="{B5FA53E8-A7A6-4567-BE87-F8F82C33CF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3433" y="3388784"/>
            <a:ext cx="4927600" cy="51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52866D8-E1F0-4FE2-B924-A4436EC5E5C8}"/>
              </a:ext>
            </a:extLst>
          </p:cNvPr>
          <p:cNvSpPr txBox="1"/>
          <p:nvPr/>
        </p:nvSpPr>
        <p:spPr>
          <a:xfrm>
            <a:off x="7550151" y="3149600"/>
            <a:ext cx="1238159" cy="3181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467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1467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9470" name="矩形 21">
            <a:extLst>
              <a:ext uri="{FF2B5EF4-FFF2-40B4-BE49-F238E27FC236}">
                <a16:creationId xmlns:a16="http://schemas.microsoft.com/office/drawing/2014/main" xmlns="" id="{E746D35A-478C-426A-AA96-A24B6E790F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3433" y="4339167"/>
            <a:ext cx="4927600" cy="51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55B2ACF7-A9CA-428C-ADBB-E302AC4CB7E1}"/>
              </a:ext>
            </a:extLst>
          </p:cNvPr>
          <p:cNvSpPr txBox="1"/>
          <p:nvPr/>
        </p:nvSpPr>
        <p:spPr>
          <a:xfrm>
            <a:off x="7550151" y="4106334"/>
            <a:ext cx="1238159" cy="3181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467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1467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9472" name="矩形 23">
            <a:extLst>
              <a:ext uri="{FF2B5EF4-FFF2-40B4-BE49-F238E27FC236}">
                <a16:creationId xmlns:a16="http://schemas.microsoft.com/office/drawing/2014/main" xmlns="" id="{21346FCA-1005-41E0-B2E8-6231D3256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0" y="5391151"/>
            <a:ext cx="4927600" cy="51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2734F01-B017-46BE-A0A4-F543E7EE5662}"/>
              </a:ext>
            </a:extLst>
          </p:cNvPr>
          <p:cNvSpPr txBox="1"/>
          <p:nvPr/>
        </p:nvSpPr>
        <p:spPr>
          <a:xfrm>
            <a:off x="7526867" y="5082118"/>
            <a:ext cx="1238159" cy="3181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467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1467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9F9D010A-BFEB-4036-8649-B10821E9018A}"/>
              </a:ext>
            </a:extLst>
          </p:cNvPr>
          <p:cNvSpPr txBox="1"/>
          <p:nvPr/>
        </p:nvSpPr>
        <p:spPr>
          <a:xfrm>
            <a:off x="2616201" y="5850467"/>
            <a:ext cx="2103461" cy="4205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2133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图表双击可编辑</a:t>
            </a: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xmlns="" id="{8B941FF9-D6B7-455E-A956-D68358AD4EC1}"/>
              </a:ext>
            </a:extLst>
          </p:cNvPr>
          <p:cNvSpPr/>
          <p:nvPr/>
        </p:nvSpPr>
        <p:spPr>
          <a:xfrm rot="5400000">
            <a:off x="-69850" y="69851"/>
            <a:ext cx="1003300" cy="863600"/>
          </a:xfrm>
          <a:prstGeom prst="triangle">
            <a:avLst/>
          </a:prstGeom>
          <a:noFill/>
          <a:ln>
            <a:solidFill>
              <a:srgbClr val="727A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xmlns="" id="{22C7D367-00E9-4BE5-9320-8FDF535541AF}"/>
              </a:ext>
            </a:extLst>
          </p:cNvPr>
          <p:cNvSpPr/>
          <p:nvPr/>
        </p:nvSpPr>
        <p:spPr>
          <a:xfrm rot="5400000">
            <a:off x="246592" y="462492"/>
            <a:ext cx="753533" cy="649816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84648394-AE50-4DC0-B3D4-3B010FB9F3EC}"/>
              </a:ext>
            </a:extLst>
          </p:cNvPr>
          <p:cNvSpPr txBox="1"/>
          <p:nvPr/>
        </p:nvSpPr>
        <p:spPr>
          <a:xfrm>
            <a:off x="863600" y="412751"/>
            <a:ext cx="1829347" cy="4205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2133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请关注公众号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43DFF32-12AE-4FE6-B7F2-6C43302B4831}"/>
              </a:ext>
            </a:extLst>
          </p:cNvPr>
          <p:cNvSpPr/>
          <p:nvPr/>
        </p:nvSpPr>
        <p:spPr>
          <a:xfrm>
            <a:off x="948267" y="774360"/>
            <a:ext cx="7560733" cy="30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377">
              <a:lnSpc>
                <a:spcPct val="150000"/>
              </a:lnSpc>
              <a:defRPr/>
            </a:pPr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Lorem ipsum dolor sit amet, consectetuer adipiscing elit. Aenean commodo ligula eget dolor. 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11587B1-4AB6-4D3F-8C3A-089966816AAF}"/>
              </a:ext>
            </a:extLst>
          </p:cNvPr>
          <p:cNvSpPr txBox="1"/>
          <p:nvPr/>
        </p:nvSpPr>
        <p:spPr>
          <a:xfrm>
            <a:off x="850900" y="1988397"/>
            <a:ext cx="6340197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48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2018</a:t>
            </a:r>
          </a:p>
          <a:p>
            <a:pPr defTabSz="914377">
              <a:defRPr/>
            </a:pPr>
            <a:r>
              <a:rPr lang="zh-CN" altLang="en-US" sz="48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感谢大家的下载与支持</a:t>
            </a:r>
          </a:p>
        </p:txBody>
      </p:sp>
      <p:sp>
        <p:nvSpPr>
          <p:cNvPr id="6146" name="文本框 6">
            <a:extLst>
              <a:ext uri="{FF2B5EF4-FFF2-40B4-BE49-F238E27FC236}">
                <a16:creationId xmlns:a16="http://schemas.microsoft.com/office/drawing/2014/main" xmlns="" id="{1195CF4F-203B-4711-8544-16A835E3F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901" y="3588836"/>
            <a:ext cx="6383020" cy="890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3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rPr>
              <a:t>Lorem ipsum dolor sit amet, consectetuer adipiscing </a:t>
            </a:r>
            <a:r>
              <a:rPr lang="en-US" altLang="zh-CN" sz="1200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rPr>
              <a:t>elit.</a:t>
            </a:r>
          </a:p>
          <a:p>
            <a:pPr defTabSz="9143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en-US" altLang="zh-CN" sz="1200" b="1" dirty="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rPr>
              <a:t>Maecenas porttitor congue massa. Fusce posuere, magna </a:t>
            </a:r>
            <a:r>
              <a:rPr lang="en-US" altLang="zh-CN" sz="1200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rPr>
              <a:t>sed pulvinar</a:t>
            </a:r>
          </a:p>
          <a:p>
            <a:pPr defTabSz="914377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rPr>
              <a:t> </a:t>
            </a:r>
            <a:r>
              <a:rPr lang="en-US" altLang="zh-CN" sz="1200" b="1" dirty="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rPr>
              <a:t>ultricies, purus lectus </a:t>
            </a:r>
            <a:r>
              <a:rPr lang="en-US" altLang="zh-CN" sz="1200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rPr>
              <a:t>malesuada libero.</a:t>
            </a:r>
            <a:endParaRPr lang="en-US" altLang="zh-CN" sz="1200" b="1" dirty="0">
              <a:solidFill>
                <a:srgbClr val="FFFFFF"/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B3B7B912-49D6-44B7-B4B5-3F35D032B784}"/>
              </a:ext>
            </a:extLst>
          </p:cNvPr>
          <p:cNvSpPr/>
          <p:nvPr/>
        </p:nvSpPr>
        <p:spPr>
          <a:xfrm>
            <a:off x="965201" y="4648201"/>
            <a:ext cx="2247900" cy="444500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</a:pPr>
            <a:endParaRPr lang="zh-CN" altLang="en-US" sz="1733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82C72B-AEE0-4129-B020-DE82B6C90B69}"/>
              </a:ext>
            </a:extLst>
          </p:cNvPr>
          <p:cNvSpPr txBox="1"/>
          <p:nvPr/>
        </p:nvSpPr>
        <p:spPr>
          <a:xfrm>
            <a:off x="1064683" y="4675525"/>
            <a:ext cx="2048933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91437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33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汇报人：小白</a:t>
            </a:r>
          </a:p>
        </p:txBody>
      </p:sp>
    </p:spTree>
    <p:extLst>
      <p:ext uri="{BB962C8B-B14F-4D97-AF65-F5344CB8AC3E}">
        <p14:creationId xmlns:p14="http://schemas.microsoft.com/office/powerpoint/2010/main" val="45199293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B7D6BEE-46DC-40BE-A9D5-1FF862D71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373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117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83BDFE3-C4AF-4FD2-8552-18AF7C69A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1" y="189"/>
            <a:ext cx="6095665" cy="34288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BF02D8-0F02-42C1-9617-714D22BFC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9"/>
            <a:ext cx="6095665" cy="342881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28A7225-CD8C-420B-9EF9-9D54DAD8F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81" y="3428999"/>
            <a:ext cx="6141260" cy="34288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03661B-C589-4474-A095-3A89C402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3428999"/>
            <a:ext cx="6095666" cy="342881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E8B0E9B-279B-4FB8-9F62-621AD506A7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05" y="2997058"/>
            <a:ext cx="1591275" cy="156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5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82310F3-3252-445A-8B48-602382BF1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9"/>
            <a:ext cx="6095665" cy="34288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22B55F-F3DB-4490-B0BA-971F8AA342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3429000"/>
            <a:ext cx="6095665" cy="342881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C99C7A6-24A5-4961-9FC1-C8DAAA4DA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9"/>
            <a:ext cx="6095665" cy="34288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3633FE2-C31B-4479-B548-A79484B16D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3428999"/>
            <a:ext cx="6095667" cy="3428813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0FD7A92A-961C-491E-9D2B-2D7967AB3B30}"/>
              </a:ext>
            </a:extLst>
          </p:cNvPr>
          <p:cNvSpPr/>
          <p:nvPr/>
        </p:nvSpPr>
        <p:spPr>
          <a:xfrm>
            <a:off x="6061863" y="188"/>
            <a:ext cx="68274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371B72B-3072-4F4D-A14C-664171607EF2}"/>
              </a:ext>
            </a:extLst>
          </p:cNvPr>
          <p:cNvSpPr/>
          <p:nvPr/>
        </p:nvSpPr>
        <p:spPr>
          <a:xfrm>
            <a:off x="0" y="188"/>
            <a:ext cx="68274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2DD92B2-A426-4983-9EB6-3240BB42A6F0}"/>
              </a:ext>
            </a:extLst>
          </p:cNvPr>
          <p:cNvSpPr/>
          <p:nvPr/>
        </p:nvSpPr>
        <p:spPr>
          <a:xfrm>
            <a:off x="12104134" y="188"/>
            <a:ext cx="87866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151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67311E-0727-4322-BC6A-8C7180B4A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768C1C5-CC40-44B5-B9D9-817277DE3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0C83721-CA9B-4E5A-8443-567BCAEB1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E5AF60C-E846-476F-A830-8FE9D07548FD}"/>
              </a:ext>
            </a:extLst>
          </p:cNvPr>
          <p:cNvSpPr txBox="1"/>
          <p:nvPr/>
        </p:nvSpPr>
        <p:spPr>
          <a:xfrm>
            <a:off x="-2315896" y="0"/>
            <a:ext cx="756367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推</a:t>
            </a:r>
            <a:endParaRPr kumimoji="0" lang="en-US" altLang="zh-CN" sz="13800" b="1" i="0" u="none" strike="noStrike" kern="1200" cap="none" spc="0" normalizeH="0" baseline="0" noProof="0">
              <a:ln>
                <a:noFill/>
              </a:ln>
              <a:solidFill>
                <a:srgbClr val="ED77C3">
                  <a:alpha val="30000"/>
                </a:srgbClr>
              </a:solidFill>
              <a:effectLst/>
              <a:uLnTx/>
              <a:uFillTx/>
              <a:latin typeface="造字工房尚雅体演示版常规体" pitchFamily="50" charset="-122"/>
              <a:ea typeface="造字工房尚雅体演示版常规体" pitchFamily="50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2B6238F-2AF1-498F-A977-514AAB5C1183}"/>
              </a:ext>
            </a:extLst>
          </p:cNvPr>
          <p:cNvSpPr txBox="1"/>
          <p:nvPr/>
        </p:nvSpPr>
        <p:spPr>
          <a:xfrm>
            <a:off x="6944219" y="0"/>
            <a:ext cx="756367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返</a:t>
            </a:r>
            <a:endParaRPr kumimoji="0" lang="en-US" altLang="zh-CN" sz="13800" b="1" i="0" u="none" strike="noStrike" kern="1200" cap="none" spc="0" normalizeH="0" baseline="0" noProof="0">
              <a:ln>
                <a:noFill/>
              </a:ln>
              <a:solidFill>
                <a:srgbClr val="ED77C3">
                  <a:alpha val="30000"/>
                </a:srgbClr>
              </a:solidFill>
              <a:effectLst/>
              <a:uLnTx/>
              <a:uFillTx/>
              <a:latin typeface="造字工房尚雅体演示版常规体" pitchFamily="50" charset="-122"/>
              <a:ea typeface="造字工房尚雅体演示版常规体" pitchFamily="50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利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129571C-F012-41CC-92C5-9DB78D9C962E}"/>
              </a:ext>
            </a:extLst>
          </p:cNvPr>
          <p:cNvSpPr txBox="1"/>
          <p:nvPr/>
        </p:nvSpPr>
        <p:spPr>
          <a:xfrm>
            <a:off x="10039350" y="4000499"/>
            <a:ext cx="1781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5%~10%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418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B09E2A7-4C14-45D4-869F-BC85EA187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1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ED9FB58-AB98-4022-BCD4-78C24C5C7D4B}"/>
              </a:ext>
            </a:extLst>
          </p:cNvPr>
          <p:cNvGrpSpPr/>
          <p:nvPr/>
        </p:nvGrpSpPr>
        <p:grpSpPr>
          <a:xfrm>
            <a:off x="715434" y="2255550"/>
            <a:ext cx="4608407" cy="770813"/>
            <a:chOff x="536575" y="1865313"/>
            <a:chExt cx="3456305" cy="57811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0618A3B-A6E4-4CBC-B40B-4C72A4AC9021}"/>
                </a:ext>
              </a:extLst>
            </p:cNvPr>
            <p:cNvSpPr/>
            <p:nvPr/>
          </p:nvSpPr>
          <p:spPr>
            <a:xfrm>
              <a:off x="1258888" y="2068513"/>
              <a:ext cx="2733992" cy="374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170">
                <a:lnSpc>
                  <a:spcPct val="150000"/>
                </a:lnSpc>
                <a:defRPr/>
              </a:pPr>
              <a:r>
                <a:rPr lang="en-US" altLang="zh-CN" sz="933" kern="0">
                  <a:solidFill>
                    <a:prstClr val="white"/>
                  </a:solidFill>
                  <a:latin typeface="Arial" pitchFamily="34" charset="0"/>
                  <a:ea typeface="宋体" panose="02010600030101010101" pitchFamily="2" charset="-122"/>
                  <a:cs typeface="Arial" pitchFamily="34" charset="0"/>
                </a:rPr>
                <a:t>Lorem ipsum dolor sit amet, consectetuer adipiscing elit. Aenean commodo ligula eget dolor. </a:t>
              </a:r>
              <a:endParaRPr lang="zh-CN" altLang="en-US" sz="1467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" name="文本框 39">
              <a:extLst>
                <a:ext uri="{FF2B5EF4-FFF2-40B4-BE49-F238E27FC236}">
                  <a16:creationId xmlns:a16="http://schemas.microsoft.com/office/drawing/2014/main" xmlns="" id="{785C5D72-9C9D-423D-A481-599216F76E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8888" y="1865313"/>
              <a:ext cx="1292662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spc="400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</a:rPr>
                <a:t>添加文字内容</a:t>
              </a:r>
            </a:p>
          </p:txBody>
        </p:sp>
        <p:sp>
          <p:nvSpPr>
            <p:cNvPr id="14" name="文本框 39">
              <a:extLst>
                <a:ext uri="{FF2B5EF4-FFF2-40B4-BE49-F238E27FC236}">
                  <a16:creationId xmlns:a16="http://schemas.microsoft.com/office/drawing/2014/main" xmlns="" id="{E0B7E4BC-5FA7-43E4-9B00-6DEBDA4EA1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575" y="1887538"/>
              <a:ext cx="784225" cy="500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3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</a:rPr>
                <a:t>01</a:t>
              </a:r>
              <a:r>
                <a:rPr lang="zh-CN" altLang="en-US" sz="3733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</a:rPr>
                <a:t>、</a:t>
              </a:r>
              <a:endParaRPr lang="zh-CN" altLang="en-US" sz="3733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AF9CE8E-601C-4A6C-B698-3EEBFE558C85}"/>
              </a:ext>
            </a:extLst>
          </p:cNvPr>
          <p:cNvSpPr txBox="1"/>
          <p:nvPr/>
        </p:nvSpPr>
        <p:spPr>
          <a:xfrm>
            <a:off x="715433" y="833968"/>
            <a:ext cx="280246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defTabSz="914377">
              <a:defRPr/>
            </a:pPr>
            <a:r>
              <a:rPr lang="en-US" altLang="zh-CN" sz="32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CONTENTS</a:t>
            </a:r>
            <a:endParaRPr lang="zh-CN" altLang="en-US" sz="3200" b="1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442E150-87BC-4DD2-91D0-F5378EA8E14B}"/>
              </a:ext>
            </a:extLst>
          </p:cNvPr>
          <p:cNvGrpSpPr/>
          <p:nvPr/>
        </p:nvGrpSpPr>
        <p:grpSpPr>
          <a:xfrm>
            <a:off x="715434" y="3244456"/>
            <a:ext cx="4608407" cy="770813"/>
            <a:chOff x="536575" y="1865313"/>
            <a:chExt cx="3456305" cy="57811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E1CE693A-9D28-40B1-B14F-9D81CCB0F582}"/>
                </a:ext>
              </a:extLst>
            </p:cNvPr>
            <p:cNvSpPr/>
            <p:nvPr/>
          </p:nvSpPr>
          <p:spPr>
            <a:xfrm>
              <a:off x="1258888" y="2068513"/>
              <a:ext cx="2733992" cy="374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170">
                <a:lnSpc>
                  <a:spcPct val="150000"/>
                </a:lnSpc>
                <a:defRPr/>
              </a:pPr>
              <a:r>
                <a:rPr lang="en-US" altLang="zh-CN" sz="933" kern="0">
                  <a:solidFill>
                    <a:prstClr val="white"/>
                  </a:solidFill>
                  <a:latin typeface="Arial" pitchFamily="34" charset="0"/>
                  <a:ea typeface="宋体" panose="02010600030101010101" pitchFamily="2" charset="-122"/>
                  <a:cs typeface="Arial" pitchFamily="34" charset="0"/>
                </a:rPr>
                <a:t>Lorem ipsum dolor sit amet, consectetuer adipiscing elit. Aenean commodo ligula eget dolor. </a:t>
              </a:r>
              <a:endParaRPr lang="zh-CN" altLang="en-US" sz="1467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" name="文本框 39">
              <a:extLst>
                <a:ext uri="{FF2B5EF4-FFF2-40B4-BE49-F238E27FC236}">
                  <a16:creationId xmlns:a16="http://schemas.microsoft.com/office/drawing/2014/main" xmlns="" id="{6347DEBB-6EA0-47F6-9723-25B99B39B3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8888" y="1865313"/>
              <a:ext cx="1292662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spc="400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</a:rPr>
                <a:t>添加文字内容</a:t>
              </a:r>
            </a:p>
          </p:txBody>
        </p:sp>
        <p:sp>
          <p:nvSpPr>
            <p:cNvPr id="23" name="文本框 39">
              <a:extLst>
                <a:ext uri="{FF2B5EF4-FFF2-40B4-BE49-F238E27FC236}">
                  <a16:creationId xmlns:a16="http://schemas.microsoft.com/office/drawing/2014/main" xmlns="" id="{456469E7-0F1C-473A-ACA5-B757716F89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575" y="1887538"/>
              <a:ext cx="784225" cy="500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3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</a:rPr>
                <a:t>02</a:t>
              </a:r>
              <a:r>
                <a:rPr lang="zh-CN" altLang="en-US" sz="3733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</a:rPr>
                <a:t>、</a:t>
              </a:r>
              <a:endParaRPr lang="zh-CN" altLang="en-US" sz="3733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D2969D93-1C7E-41C3-8E4E-FF41DD36E177}"/>
              </a:ext>
            </a:extLst>
          </p:cNvPr>
          <p:cNvGrpSpPr/>
          <p:nvPr/>
        </p:nvGrpSpPr>
        <p:grpSpPr>
          <a:xfrm>
            <a:off x="715434" y="4233363"/>
            <a:ext cx="4608407" cy="770813"/>
            <a:chOff x="536575" y="1865313"/>
            <a:chExt cx="3456305" cy="578110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1BD05183-0501-4E66-81DC-A78E97D025C1}"/>
                </a:ext>
              </a:extLst>
            </p:cNvPr>
            <p:cNvSpPr/>
            <p:nvPr/>
          </p:nvSpPr>
          <p:spPr>
            <a:xfrm>
              <a:off x="1258888" y="2068513"/>
              <a:ext cx="2733992" cy="374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170">
                <a:lnSpc>
                  <a:spcPct val="150000"/>
                </a:lnSpc>
                <a:defRPr/>
              </a:pPr>
              <a:r>
                <a:rPr lang="en-US" altLang="zh-CN" sz="933" kern="0">
                  <a:solidFill>
                    <a:prstClr val="white"/>
                  </a:solidFill>
                  <a:latin typeface="Arial" pitchFamily="34" charset="0"/>
                  <a:ea typeface="宋体" panose="02010600030101010101" pitchFamily="2" charset="-122"/>
                  <a:cs typeface="Arial" pitchFamily="34" charset="0"/>
                </a:rPr>
                <a:t>Lorem ipsum dolor sit amet, consectetuer adipiscing elit. Aenean commodo ligula eget dolor. </a:t>
              </a:r>
              <a:endParaRPr lang="zh-CN" altLang="en-US" sz="1467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" name="文本框 39">
              <a:extLst>
                <a:ext uri="{FF2B5EF4-FFF2-40B4-BE49-F238E27FC236}">
                  <a16:creationId xmlns:a16="http://schemas.microsoft.com/office/drawing/2014/main" xmlns="" id="{88E29AFD-23FE-40CE-B545-4AD51D1427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8888" y="1865313"/>
              <a:ext cx="1292662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spc="400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</a:rPr>
                <a:t>添加文字内容</a:t>
              </a:r>
            </a:p>
          </p:txBody>
        </p:sp>
        <p:sp>
          <p:nvSpPr>
            <p:cNvPr id="27" name="文本框 39">
              <a:extLst>
                <a:ext uri="{FF2B5EF4-FFF2-40B4-BE49-F238E27FC236}">
                  <a16:creationId xmlns:a16="http://schemas.microsoft.com/office/drawing/2014/main" xmlns="" id="{E5A28822-078A-4CE9-AF73-647F48BCA6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575" y="1887538"/>
              <a:ext cx="784225" cy="500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3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</a:rPr>
                <a:t>03</a:t>
              </a:r>
              <a:r>
                <a:rPr lang="zh-CN" altLang="en-US" sz="3733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</a:rPr>
                <a:t>、</a:t>
              </a:r>
              <a:endParaRPr lang="zh-CN" altLang="en-US" sz="3733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03AAA032-12EA-403B-BA3B-D7864E7A9CD7}"/>
              </a:ext>
            </a:extLst>
          </p:cNvPr>
          <p:cNvGrpSpPr/>
          <p:nvPr/>
        </p:nvGrpSpPr>
        <p:grpSpPr>
          <a:xfrm>
            <a:off x="715434" y="5222270"/>
            <a:ext cx="4608407" cy="770813"/>
            <a:chOff x="536575" y="1865313"/>
            <a:chExt cx="3456305" cy="578110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A57C6F85-089D-46C3-B395-0BB068A75916}"/>
                </a:ext>
              </a:extLst>
            </p:cNvPr>
            <p:cNvSpPr/>
            <p:nvPr/>
          </p:nvSpPr>
          <p:spPr>
            <a:xfrm>
              <a:off x="1258888" y="2068513"/>
              <a:ext cx="2733992" cy="374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9170">
                <a:lnSpc>
                  <a:spcPct val="150000"/>
                </a:lnSpc>
                <a:defRPr/>
              </a:pPr>
              <a:r>
                <a:rPr lang="en-US" altLang="zh-CN" sz="933" kern="0">
                  <a:solidFill>
                    <a:prstClr val="white"/>
                  </a:solidFill>
                  <a:latin typeface="Arial" pitchFamily="34" charset="0"/>
                  <a:ea typeface="宋体" panose="02010600030101010101" pitchFamily="2" charset="-122"/>
                  <a:cs typeface="Arial" pitchFamily="34" charset="0"/>
                </a:rPr>
                <a:t>Lorem ipsum dolor sit amet, consectetuer adipiscing elit. Aenean commodo ligula eget dolor. </a:t>
              </a:r>
              <a:endParaRPr lang="zh-CN" altLang="en-US" sz="1467" kern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0" name="文本框 39">
              <a:extLst>
                <a:ext uri="{FF2B5EF4-FFF2-40B4-BE49-F238E27FC236}">
                  <a16:creationId xmlns:a16="http://schemas.microsoft.com/office/drawing/2014/main" xmlns="" id="{8A8DA825-3AF5-4B27-92C6-40DB605095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8888" y="1865313"/>
              <a:ext cx="1292662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spc="400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</a:rPr>
                <a:t>添加文字内容</a:t>
              </a:r>
            </a:p>
          </p:txBody>
        </p:sp>
        <p:sp>
          <p:nvSpPr>
            <p:cNvPr id="31" name="文本框 39">
              <a:extLst>
                <a:ext uri="{FF2B5EF4-FFF2-40B4-BE49-F238E27FC236}">
                  <a16:creationId xmlns:a16="http://schemas.microsoft.com/office/drawing/2014/main" xmlns="" id="{CDCE5077-9C08-4F31-96C0-F41D25F85E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575" y="1887538"/>
              <a:ext cx="784225" cy="5000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3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</a:rPr>
                <a:t>04</a:t>
              </a:r>
              <a:r>
                <a:rPr lang="zh-CN" altLang="en-US" sz="3733">
                  <a:solidFill>
                    <a:srgbClr val="FFFFFF"/>
                  </a:solidFill>
                  <a:latin typeface="方正兰亭黑_GBK" pitchFamily="2" charset="-122"/>
                  <a:ea typeface="方正兰亭黑_GBK" pitchFamily="2" charset="-122"/>
                </a:rPr>
                <a:t>、</a:t>
              </a:r>
              <a:endParaRPr lang="zh-CN" altLang="en-US" sz="3733" b="1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19176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59724" y="2753710"/>
            <a:ext cx="49142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小白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95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BCB4A227-3E24-46BD-B6C7-40A0BE3A3A9B}"/>
              </a:ext>
            </a:extLst>
          </p:cNvPr>
          <p:cNvSpPr txBox="1"/>
          <p:nvPr/>
        </p:nvSpPr>
        <p:spPr>
          <a:xfrm>
            <a:off x="5812791" y="3654412"/>
            <a:ext cx="3203506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48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PART ONE</a:t>
            </a:r>
            <a:endParaRPr lang="zh-CN" altLang="en-US" sz="480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6" name="文本框 39">
            <a:extLst>
              <a:ext uri="{FF2B5EF4-FFF2-40B4-BE49-F238E27FC236}">
                <a16:creationId xmlns:a16="http://schemas.microsoft.com/office/drawing/2014/main" xmlns="" id="{3C6F76BF-9C8B-4D70-BAE9-9084A94BA3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59358" y="4485409"/>
            <a:ext cx="19543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spc="300">
                <a:solidFill>
                  <a:srgbClr val="FFFFFF"/>
                </a:solidFill>
                <a:latin typeface="方正兰亭黑_GBK" pitchFamily="2" charset="-122"/>
                <a:ea typeface="方正兰亭黑_GBK" pitchFamily="2" charset="-122"/>
              </a:rPr>
              <a:t>请关注公众号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D2D75DD-B05A-4572-B32E-A30EF92B57EC}"/>
              </a:ext>
            </a:extLst>
          </p:cNvPr>
          <p:cNvSpPr/>
          <p:nvPr/>
        </p:nvSpPr>
        <p:spPr>
          <a:xfrm>
            <a:off x="5859357" y="4885519"/>
            <a:ext cx="6220348" cy="977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  <a:defRPr/>
            </a:pPr>
            <a:r>
              <a:rPr lang="en-US" altLang="zh-CN" sz="1333" kern="0">
                <a:solidFill>
                  <a:prstClr val="white"/>
                </a:solidFill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92CF392-41FF-4EBD-8593-9DBCF8AAC5C9}"/>
              </a:ext>
            </a:extLst>
          </p:cNvPr>
          <p:cNvSpPr txBox="1"/>
          <p:nvPr/>
        </p:nvSpPr>
        <p:spPr>
          <a:xfrm>
            <a:off x="9134375" y="1116531"/>
            <a:ext cx="184805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>
                    <a:alpha val="36000"/>
                  </a:schemeClr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01</a:t>
            </a:r>
            <a:endParaRPr lang="zh-CN" altLang="en-US" sz="11500">
              <a:solidFill>
                <a:schemeClr val="bg1">
                  <a:alpha val="36000"/>
                </a:schemeClr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4">
            <a:extLst>
              <a:ext uri="{FF2B5EF4-FFF2-40B4-BE49-F238E27FC236}">
                <a16:creationId xmlns:a16="http://schemas.microsoft.com/office/drawing/2014/main" xmlns="" id="{1DA23026-0CE2-4973-A33E-F16C14AF6D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" t="16006" r="90"/>
          <a:stretch>
            <a:fillRect/>
          </a:stretch>
        </p:blipFill>
        <p:spPr bwMode="auto">
          <a:xfrm>
            <a:off x="-14818" y="0"/>
            <a:ext cx="121962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27F0171-79C1-41EC-B5BD-FAC65F42FB90}"/>
              </a:ext>
            </a:extLst>
          </p:cNvPr>
          <p:cNvSpPr txBox="1"/>
          <p:nvPr/>
        </p:nvSpPr>
        <p:spPr>
          <a:xfrm>
            <a:off x="10272185" y="6447367"/>
            <a:ext cx="1609543" cy="3796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867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LOGO</a:t>
            </a:r>
            <a:endParaRPr lang="zh-CN" altLang="en-US" sz="1867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C5A5021-4CB9-4FA2-9813-B924B2B3A650}"/>
              </a:ext>
            </a:extLst>
          </p:cNvPr>
          <p:cNvSpPr/>
          <p:nvPr/>
        </p:nvSpPr>
        <p:spPr>
          <a:xfrm>
            <a:off x="5253568" y="2969684"/>
            <a:ext cx="6938433" cy="26839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5F5CB3FF-71E3-4858-9A0D-1E6BB94D52C1}"/>
              </a:ext>
            </a:extLst>
          </p:cNvPr>
          <p:cNvSpPr/>
          <p:nvPr/>
        </p:nvSpPr>
        <p:spPr>
          <a:xfrm>
            <a:off x="5575300" y="3759201"/>
            <a:ext cx="6306428" cy="1621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烦恼，喜欢大家多多支持，谢谢！小白，一个资深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烦恼，喜欢大家多多支持，谢谢！小白，一个资深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  <a:p>
            <a:pPr algn="just">
              <a:lnSpc>
                <a:spcPct val="120000"/>
              </a:lnSpc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just">
              <a:lnSpc>
                <a:spcPct val="120000"/>
              </a:lnSpc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05FD6001-AC4D-42E0-95DF-4C6F77F867DF}"/>
              </a:ext>
            </a:extLst>
          </p:cNvPr>
          <p:cNvSpPr txBox="1"/>
          <p:nvPr/>
        </p:nvSpPr>
        <p:spPr>
          <a:xfrm>
            <a:off x="5575300" y="3194051"/>
            <a:ext cx="2209836" cy="50276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2667" b="1">
                <a:solidFill>
                  <a:srgbClr val="45486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2667" b="1">
              <a:solidFill>
                <a:srgbClr val="45486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5" name="等腰三角形 44">
            <a:extLst>
              <a:ext uri="{FF2B5EF4-FFF2-40B4-BE49-F238E27FC236}">
                <a16:creationId xmlns:a16="http://schemas.microsoft.com/office/drawing/2014/main" xmlns="" id="{AF8A3D10-50DE-4AD3-B806-E20C1249F290}"/>
              </a:ext>
            </a:extLst>
          </p:cNvPr>
          <p:cNvSpPr/>
          <p:nvPr/>
        </p:nvSpPr>
        <p:spPr>
          <a:xfrm rot="5400000">
            <a:off x="9736668" y="6356350"/>
            <a:ext cx="488949" cy="421217"/>
          </a:xfrm>
          <a:prstGeom prst="triangl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6" name="等腰三角形 45">
            <a:extLst>
              <a:ext uri="{FF2B5EF4-FFF2-40B4-BE49-F238E27FC236}">
                <a16:creationId xmlns:a16="http://schemas.microsoft.com/office/drawing/2014/main" xmlns="" id="{287F3B81-9B0B-4B0D-AA5A-DE46317C8FD5}"/>
              </a:ext>
            </a:extLst>
          </p:cNvPr>
          <p:cNvSpPr/>
          <p:nvPr/>
        </p:nvSpPr>
        <p:spPr>
          <a:xfrm rot="5400000">
            <a:off x="9903884" y="6110817"/>
            <a:ext cx="488949" cy="421216"/>
          </a:xfrm>
          <a:prstGeom prst="triangle">
            <a:avLst/>
          </a:prstGeom>
          <a:noFill/>
          <a:ln w="9525">
            <a:solidFill>
              <a:srgbClr val="727A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xmlns="" id="{C72121A9-15EB-4021-A2D9-712557C2CFFF}"/>
              </a:ext>
            </a:extLst>
          </p:cNvPr>
          <p:cNvSpPr/>
          <p:nvPr/>
        </p:nvSpPr>
        <p:spPr>
          <a:xfrm rot="5400000">
            <a:off x="-69850" y="69851"/>
            <a:ext cx="1003300" cy="863600"/>
          </a:xfrm>
          <a:prstGeom prst="triangle">
            <a:avLst/>
          </a:prstGeom>
          <a:noFill/>
          <a:ln>
            <a:solidFill>
              <a:srgbClr val="727A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xmlns="" id="{C49B8162-03D7-43B2-9326-8886D35ABE38}"/>
              </a:ext>
            </a:extLst>
          </p:cNvPr>
          <p:cNvSpPr/>
          <p:nvPr/>
        </p:nvSpPr>
        <p:spPr>
          <a:xfrm rot="5400000">
            <a:off x="246592" y="462492"/>
            <a:ext cx="753533" cy="649816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E869C41-22D4-4FAC-8A04-B027C40E95E4}"/>
              </a:ext>
            </a:extLst>
          </p:cNvPr>
          <p:cNvSpPr txBox="1"/>
          <p:nvPr/>
        </p:nvSpPr>
        <p:spPr>
          <a:xfrm>
            <a:off x="863600" y="412751"/>
            <a:ext cx="1829347" cy="4205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2133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请关注公众号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4EE31D87-BA0A-412E-9CCF-9EDDFF3426A9}"/>
              </a:ext>
            </a:extLst>
          </p:cNvPr>
          <p:cNvSpPr/>
          <p:nvPr/>
        </p:nvSpPr>
        <p:spPr>
          <a:xfrm>
            <a:off x="948267" y="774360"/>
            <a:ext cx="7560733" cy="30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377">
              <a:lnSpc>
                <a:spcPct val="150000"/>
              </a:lnSpc>
              <a:defRPr/>
            </a:pPr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Lorem ipsum dolor sit amet, consectetuer adipiscing elit. Aenean commodo ligula eget dolor. 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A33628C-91A2-42C2-A020-304AB08C0997}"/>
              </a:ext>
            </a:extLst>
          </p:cNvPr>
          <p:cNvSpPr txBox="1"/>
          <p:nvPr/>
        </p:nvSpPr>
        <p:spPr>
          <a:xfrm>
            <a:off x="10272185" y="6447367"/>
            <a:ext cx="1609543" cy="3796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867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LOGO</a:t>
            </a:r>
            <a:endParaRPr lang="zh-CN" altLang="en-US" sz="1867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pic>
        <p:nvPicPr>
          <p:cNvPr id="14342" name="图片 3">
            <a:extLst>
              <a:ext uri="{FF2B5EF4-FFF2-40B4-BE49-F238E27FC236}">
                <a16:creationId xmlns:a16="http://schemas.microsoft.com/office/drawing/2014/main" xmlns="" id="{314D2109-5D79-4C11-B91C-7D72E9D88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851" y="1947333"/>
            <a:ext cx="3975100" cy="265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8334EBE3-AD57-4508-9614-EA4BDAE1AF51}"/>
              </a:ext>
            </a:extLst>
          </p:cNvPr>
          <p:cNvSpPr/>
          <p:nvPr/>
        </p:nvSpPr>
        <p:spPr>
          <a:xfrm>
            <a:off x="1636185" y="5130800"/>
            <a:ext cx="4533900" cy="13630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烦恼，喜欢大家多多支持，谢谢！小白，一个资深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  <a:p>
            <a:pPr lvl="0" algn="just">
              <a:lnSpc>
                <a:spcPct val="120000"/>
              </a:lnSpc>
            </a:pP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F7525A16-22F7-4C0D-95F3-5FB9CFFC089B}"/>
              </a:ext>
            </a:extLst>
          </p:cNvPr>
          <p:cNvSpPr txBox="1"/>
          <p:nvPr/>
        </p:nvSpPr>
        <p:spPr>
          <a:xfrm>
            <a:off x="1644651" y="4787900"/>
            <a:ext cx="1713802" cy="4205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2133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2133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pic>
        <p:nvPicPr>
          <p:cNvPr id="14345" name="图片 5">
            <a:extLst>
              <a:ext uri="{FF2B5EF4-FFF2-40B4-BE49-F238E27FC236}">
                <a16:creationId xmlns:a16="http://schemas.microsoft.com/office/drawing/2014/main" xmlns="" id="{B2189535-C1AA-4FD3-B9DB-D82ECDE2F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518" y="1947333"/>
            <a:ext cx="3972983" cy="265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3425F504-045E-498B-B9FA-B0EA1E4CC253}"/>
              </a:ext>
            </a:extLst>
          </p:cNvPr>
          <p:cNvSpPr/>
          <p:nvPr/>
        </p:nvSpPr>
        <p:spPr>
          <a:xfrm>
            <a:off x="6377518" y="5130800"/>
            <a:ext cx="4533900" cy="13630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烦恼，喜欢大家多多支持，谢谢！小白，一个资深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  <a:p>
            <a:pPr lvl="0" algn="just">
              <a:lnSpc>
                <a:spcPct val="120000"/>
              </a:lnSpc>
            </a:pP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4BED8062-DA5F-4B78-AB3D-D100A0AE22FF}"/>
              </a:ext>
            </a:extLst>
          </p:cNvPr>
          <p:cNvSpPr txBox="1"/>
          <p:nvPr/>
        </p:nvSpPr>
        <p:spPr>
          <a:xfrm>
            <a:off x="6385984" y="4787900"/>
            <a:ext cx="1713802" cy="4205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2133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2133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xmlns="" id="{25155D9D-EE38-44EB-A080-7D473D5E6851}"/>
              </a:ext>
            </a:extLst>
          </p:cNvPr>
          <p:cNvSpPr/>
          <p:nvPr/>
        </p:nvSpPr>
        <p:spPr>
          <a:xfrm rot="5400000">
            <a:off x="-69850" y="69851"/>
            <a:ext cx="1003300" cy="863600"/>
          </a:xfrm>
          <a:prstGeom prst="triangle">
            <a:avLst/>
          </a:prstGeom>
          <a:noFill/>
          <a:ln>
            <a:solidFill>
              <a:srgbClr val="727A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xmlns="" id="{C4B68190-9CE3-4817-82E0-864092F44C19}"/>
              </a:ext>
            </a:extLst>
          </p:cNvPr>
          <p:cNvSpPr/>
          <p:nvPr/>
        </p:nvSpPr>
        <p:spPr>
          <a:xfrm rot="5400000">
            <a:off x="246592" y="462492"/>
            <a:ext cx="753533" cy="649816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0CA7A63-6790-41B4-8DEC-919811A2625A}"/>
              </a:ext>
            </a:extLst>
          </p:cNvPr>
          <p:cNvSpPr txBox="1"/>
          <p:nvPr/>
        </p:nvSpPr>
        <p:spPr>
          <a:xfrm>
            <a:off x="863600" y="412751"/>
            <a:ext cx="1829347" cy="4205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2133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请关注公众号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D86BE7F-16FB-4D9C-AAF1-978A9F9DC8B5}"/>
              </a:ext>
            </a:extLst>
          </p:cNvPr>
          <p:cNvSpPr/>
          <p:nvPr/>
        </p:nvSpPr>
        <p:spPr>
          <a:xfrm>
            <a:off x="948267" y="774360"/>
            <a:ext cx="7560733" cy="30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377">
              <a:lnSpc>
                <a:spcPct val="150000"/>
              </a:lnSpc>
              <a:defRPr/>
            </a:pPr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Lorem ipsum dolor sit amet, consectetuer adipiscing elit. Aenean commodo ligula eget dolor. 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9A8B30DE-F385-48BB-9E88-8381D404F64A}"/>
              </a:ext>
            </a:extLst>
          </p:cNvPr>
          <p:cNvSpPr txBox="1"/>
          <p:nvPr/>
        </p:nvSpPr>
        <p:spPr>
          <a:xfrm>
            <a:off x="10272185" y="6447367"/>
            <a:ext cx="1609543" cy="3796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867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LOGO</a:t>
            </a:r>
            <a:endParaRPr lang="zh-CN" altLang="en-US" sz="1867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grpSp>
        <p:nvGrpSpPr>
          <p:cNvPr id="15367" name="组合 15">
            <a:extLst>
              <a:ext uri="{FF2B5EF4-FFF2-40B4-BE49-F238E27FC236}">
                <a16:creationId xmlns:a16="http://schemas.microsoft.com/office/drawing/2014/main" xmlns="" id="{A751580B-4902-435A-87A1-885467118EEB}"/>
              </a:ext>
            </a:extLst>
          </p:cNvPr>
          <p:cNvGrpSpPr/>
          <p:nvPr/>
        </p:nvGrpSpPr>
        <p:grpSpPr>
          <a:xfrm>
            <a:off x="1492251" y="2465918"/>
            <a:ext cx="1926167" cy="1926167"/>
            <a:chOff x="11297111" y="2049395"/>
            <a:chExt cx="1444820" cy="144482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9E5C3A97-AC3F-4103-B57F-CB440C4091F2}"/>
                </a:ext>
              </a:extLst>
            </p:cNvPr>
            <p:cNvSpPr/>
            <p:nvPr/>
          </p:nvSpPr>
          <p:spPr>
            <a:xfrm>
              <a:off x="11297111" y="2049395"/>
              <a:ext cx="1444820" cy="1444820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100000"/>
                  </a:srgbClr>
                </a:gs>
                <a:gs pos="10000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032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微软雅黑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3EAC832D-F597-4DD6-8A0A-9C63CAF6A618}"/>
                </a:ext>
              </a:extLst>
            </p:cNvPr>
            <p:cNvSpPr/>
            <p:nvPr/>
          </p:nvSpPr>
          <p:spPr>
            <a:xfrm>
              <a:off x="11504323" y="2256608"/>
              <a:ext cx="1030396" cy="1030395"/>
            </a:xfrm>
            <a:prstGeom prst="ellipse">
              <a:avLst/>
            </a:prstGeom>
            <a:solidFill>
              <a:srgbClr val="727A99"/>
            </a:solidFill>
            <a:ln w="12700" cap="flat" cmpd="sng" algn="ctr">
              <a:noFill/>
              <a:prstDash val="solid"/>
              <a:miter lim="800000"/>
            </a:ln>
            <a:effectLst>
              <a:innerShdw blurRad="88900" dist="1905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defTabSz="1219170">
                <a:defRPr/>
              </a:pPr>
              <a:r>
                <a:rPr lang="en-US" altLang="zh-CN" sz="4267" kern="0" dirty="0">
                  <a:solidFill>
                    <a:prstClr val="white"/>
                  </a:solidFill>
                  <a:latin typeface="Impact" pitchFamily="34" charset="0"/>
                  <a:ea typeface="方正超粗黑简体" pitchFamily="65" charset="-122"/>
                </a:rPr>
                <a:t>58</a:t>
              </a:r>
              <a:r>
                <a:rPr lang="en-US" altLang="zh-CN" sz="2400" kern="0" dirty="0">
                  <a:solidFill>
                    <a:prstClr val="white"/>
                  </a:solidFill>
                  <a:latin typeface="Impact" pitchFamily="34" charset="0"/>
                  <a:ea typeface="方正超粗黑简体" pitchFamily="65" charset="-122"/>
                </a:rPr>
                <a:t>%</a:t>
              </a:r>
              <a:endParaRPr lang="zh-CN" altLang="en-US" sz="4267" kern="0" dirty="0">
                <a:solidFill>
                  <a:prstClr val="white"/>
                </a:solidFill>
                <a:latin typeface="Impact" pitchFamily="34" charset="0"/>
                <a:ea typeface="方正超粗黑简体" pitchFamily="65" charset="-122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00E89896-8585-455F-A9B6-715913177605}"/>
              </a:ext>
            </a:extLst>
          </p:cNvPr>
          <p:cNvSpPr/>
          <p:nvPr/>
        </p:nvSpPr>
        <p:spPr>
          <a:xfrm>
            <a:off x="1305984" y="2277534"/>
            <a:ext cx="2300816" cy="2302933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5369" name="组合 18">
            <a:extLst>
              <a:ext uri="{FF2B5EF4-FFF2-40B4-BE49-F238E27FC236}">
                <a16:creationId xmlns:a16="http://schemas.microsoft.com/office/drawing/2014/main" xmlns="" id="{8627ADDC-378B-4088-90A3-6B091AA95434}"/>
              </a:ext>
            </a:extLst>
          </p:cNvPr>
          <p:cNvGrpSpPr/>
          <p:nvPr/>
        </p:nvGrpSpPr>
        <p:grpSpPr>
          <a:xfrm>
            <a:off x="5132918" y="2465918"/>
            <a:ext cx="1926167" cy="1926167"/>
            <a:chOff x="11297111" y="2049395"/>
            <a:chExt cx="1444820" cy="1444820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D4D762C7-363F-4BD3-8E7C-24E366817E12}"/>
                </a:ext>
              </a:extLst>
            </p:cNvPr>
            <p:cNvSpPr/>
            <p:nvPr/>
          </p:nvSpPr>
          <p:spPr>
            <a:xfrm>
              <a:off x="11297111" y="2049395"/>
              <a:ext cx="1444820" cy="1444820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100000"/>
                  </a:srgbClr>
                </a:gs>
                <a:gs pos="10000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032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微软雅黑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C97C9200-AABC-4954-AA09-45B4E6266C53}"/>
                </a:ext>
              </a:extLst>
            </p:cNvPr>
            <p:cNvSpPr/>
            <p:nvPr/>
          </p:nvSpPr>
          <p:spPr>
            <a:xfrm>
              <a:off x="11504323" y="2256608"/>
              <a:ext cx="1030396" cy="1030395"/>
            </a:xfrm>
            <a:prstGeom prst="ellipse">
              <a:avLst/>
            </a:prstGeom>
            <a:solidFill>
              <a:srgbClr val="45486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88900" dist="1905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defTabSz="1219170">
                <a:defRPr/>
              </a:pPr>
              <a:r>
                <a:rPr lang="en-US" altLang="zh-CN" sz="4267" kern="0">
                  <a:solidFill>
                    <a:prstClr val="white"/>
                  </a:solidFill>
                  <a:latin typeface="Impact" pitchFamily="34" charset="0"/>
                  <a:ea typeface="方正超粗黑简体" pitchFamily="65" charset="-122"/>
                </a:rPr>
                <a:t>68</a:t>
              </a:r>
              <a:r>
                <a:rPr lang="en-US" altLang="zh-CN" sz="2400" kern="0">
                  <a:solidFill>
                    <a:prstClr val="white"/>
                  </a:solidFill>
                  <a:latin typeface="Impact" pitchFamily="34" charset="0"/>
                  <a:ea typeface="方正超粗黑简体" pitchFamily="65" charset="-122"/>
                </a:rPr>
                <a:t>%</a:t>
              </a:r>
              <a:endParaRPr lang="zh-CN" altLang="en-US" sz="4267" kern="0" dirty="0">
                <a:solidFill>
                  <a:prstClr val="white"/>
                </a:solidFill>
                <a:latin typeface="Impact" pitchFamily="34" charset="0"/>
                <a:ea typeface="方正超粗黑简体" pitchFamily="65" charset="-122"/>
              </a:endParaRP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75042B8E-0B0D-462C-BDBC-EF0862DE2628}"/>
              </a:ext>
            </a:extLst>
          </p:cNvPr>
          <p:cNvSpPr/>
          <p:nvPr/>
        </p:nvSpPr>
        <p:spPr>
          <a:xfrm>
            <a:off x="4944534" y="2277534"/>
            <a:ext cx="2302933" cy="2302933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5371" name="组合 22">
            <a:extLst>
              <a:ext uri="{FF2B5EF4-FFF2-40B4-BE49-F238E27FC236}">
                <a16:creationId xmlns:a16="http://schemas.microsoft.com/office/drawing/2014/main" xmlns="" id="{7A753E5D-28AF-4294-9C98-B1BDA86519B8}"/>
              </a:ext>
            </a:extLst>
          </p:cNvPr>
          <p:cNvGrpSpPr/>
          <p:nvPr/>
        </p:nvGrpSpPr>
        <p:grpSpPr>
          <a:xfrm>
            <a:off x="8773585" y="2465918"/>
            <a:ext cx="1926167" cy="1926167"/>
            <a:chOff x="11297111" y="2049395"/>
            <a:chExt cx="1444820" cy="144482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5C8FD19A-CAFE-443B-A225-C086D64E8E01}"/>
                </a:ext>
              </a:extLst>
            </p:cNvPr>
            <p:cNvSpPr/>
            <p:nvPr/>
          </p:nvSpPr>
          <p:spPr>
            <a:xfrm>
              <a:off x="11297111" y="2049395"/>
              <a:ext cx="1444820" cy="1444820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100000"/>
                  </a:srgbClr>
                </a:gs>
                <a:gs pos="10000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032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微软雅黑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3F6134D-DBC7-44DA-80BB-25BCBEDD342F}"/>
                </a:ext>
              </a:extLst>
            </p:cNvPr>
            <p:cNvSpPr/>
            <p:nvPr/>
          </p:nvSpPr>
          <p:spPr>
            <a:xfrm>
              <a:off x="11504323" y="2256608"/>
              <a:ext cx="1030396" cy="1030395"/>
            </a:xfrm>
            <a:prstGeom prst="ellipse">
              <a:avLst/>
            </a:prstGeom>
            <a:solidFill>
              <a:srgbClr val="555E79"/>
            </a:solidFill>
            <a:ln w="12700" cap="flat" cmpd="sng" algn="ctr">
              <a:noFill/>
              <a:prstDash val="solid"/>
              <a:miter lim="800000"/>
            </a:ln>
            <a:effectLst>
              <a:innerShdw blurRad="88900" dist="1905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defTabSz="1219170">
                <a:defRPr/>
              </a:pPr>
              <a:r>
                <a:rPr lang="en-US" altLang="zh-CN" sz="4267" kern="0">
                  <a:solidFill>
                    <a:prstClr val="white"/>
                  </a:solidFill>
                  <a:latin typeface="Impact" pitchFamily="34" charset="0"/>
                  <a:ea typeface="方正超粗黑简体" pitchFamily="65" charset="-122"/>
                </a:rPr>
                <a:t>88</a:t>
              </a:r>
              <a:r>
                <a:rPr lang="en-US" altLang="zh-CN" sz="2400" kern="0">
                  <a:solidFill>
                    <a:prstClr val="white"/>
                  </a:solidFill>
                  <a:latin typeface="Impact" pitchFamily="34" charset="0"/>
                  <a:ea typeface="方正超粗黑简体" pitchFamily="65" charset="-122"/>
                </a:rPr>
                <a:t>%</a:t>
              </a:r>
              <a:endParaRPr lang="zh-CN" altLang="en-US" sz="4267" kern="0" dirty="0">
                <a:solidFill>
                  <a:prstClr val="white"/>
                </a:solidFill>
                <a:latin typeface="Impact" pitchFamily="34" charset="0"/>
                <a:ea typeface="方正超粗黑简体" pitchFamily="65" charset="-122"/>
              </a:endParaRPr>
            </a:p>
          </p:txBody>
        </p:sp>
      </p:grp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1BFB4A25-E719-4468-A952-5D682C535110}"/>
              </a:ext>
            </a:extLst>
          </p:cNvPr>
          <p:cNvSpPr/>
          <p:nvPr/>
        </p:nvSpPr>
        <p:spPr>
          <a:xfrm>
            <a:off x="8585201" y="2277534"/>
            <a:ext cx="2300817" cy="2302933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2756348E-0BEA-4F08-8487-7E9F89EAE26E}"/>
              </a:ext>
            </a:extLst>
          </p:cNvPr>
          <p:cNvSpPr/>
          <p:nvPr/>
        </p:nvSpPr>
        <p:spPr>
          <a:xfrm>
            <a:off x="750810" y="5008033"/>
            <a:ext cx="3183467" cy="18801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烦恼，喜欢大家多多支持，谢谢！小白，一个资深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  <a:p>
            <a:pPr lvl="0" algn="just">
              <a:lnSpc>
                <a:spcPct val="120000"/>
              </a:lnSpc>
            </a:pP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09020B12-9132-4E26-92B9-2F427C56A30D}"/>
              </a:ext>
            </a:extLst>
          </p:cNvPr>
          <p:cNvSpPr/>
          <p:nvPr/>
        </p:nvSpPr>
        <p:spPr>
          <a:xfrm>
            <a:off x="4413702" y="5008033"/>
            <a:ext cx="3181349" cy="18801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烦恼，喜欢大家多多支持，谢谢！小白，一个资深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  <a:p>
            <a:pPr lvl="0" algn="just">
              <a:lnSpc>
                <a:spcPct val="120000"/>
              </a:lnSpc>
            </a:pP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9DD54A17-6845-481E-A95D-6AE1D6D63012}"/>
              </a:ext>
            </a:extLst>
          </p:cNvPr>
          <p:cNvSpPr/>
          <p:nvPr/>
        </p:nvSpPr>
        <p:spPr>
          <a:xfrm>
            <a:off x="8074476" y="5008033"/>
            <a:ext cx="3181351" cy="18801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烦恼，喜欢大家多多支持，谢谢！小白，一个资深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  <a:p>
            <a:pPr lvl="0" algn="just">
              <a:lnSpc>
                <a:spcPct val="120000"/>
              </a:lnSpc>
            </a:pPr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E705CFE1-5DF3-4396-A748-8998C2F9EC51}"/>
              </a:ext>
            </a:extLst>
          </p:cNvPr>
          <p:cNvSpPr txBox="1"/>
          <p:nvPr/>
        </p:nvSpPr>
        <p:spPr>
          <a:xfrm>
            <a:off x="1676400" y="4671484"/>
            <a:ext cx="13322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6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160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F0167390-B3D0-43BB-AF11-4A87D3EDE65A}"/>
              </a:ext>
            </a:extLst>
          </p:cNvPr>
          <p:cNvSpPr txBox="1"/>
          <p:nvPr/>
        </p:nvSpPr>
        <p:spPr>
          <a:xfrm>
            <a:off x="5338233" y="4671484"/>
            <a:ext cx="13322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6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160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F2550984-239B-4462-B995-F896F4CA1F66}"/>
              </a:ext>
            </a:extLst>
          </p:cNvPr>
          <p:cNvSpPr txBox="1"/>
          <p:nvPr/>
        </p:nvSpPr>
        <p:spPr>
          <a:xfrm>
            <a:off x="8955617" y="4671484"/>
            <a:ext cx="13322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6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160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3" name="等腰三角形 32">
            <a:extLst>
              <a:ext uri="{FF2B5EF4-FFF2-40B4-BE49-F238E27FC236}">
                <a16:creationId xmlns:a16="http://schemas.microsoft.com/office/drawing/2014/main" xmlns="" id="{BDBAAE0C-87D3-4B88-90FC-1D7567447B25}"/>
              </a:ext>
            </a:extLst>
          </p:cNvPr>
          <p:cNvSpPr/>
          <p:nvPr/>
        </p:nvSpPr>
        <p:spPr>
          <a:xfrm rot="5400000">
            <a:off x="-69850" y="69851"/>
            <a:ext cx="1003300" cy="863600"/>
          </a:xfrm>
          <a:prstGeom prst="triangle">
            <a:avLst/>
          </a:prstGeom>
          <a:noFill/>
          <a:ln>
            <a:solidFill>
              <a:srgbClr val="727A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xmlns="" id="{1922AEF0-D12C-4DE3-BAE7-38EDA3CC0BC7}"/>
              </a:ext>
            </a:extLst>
          </p:cNvPr>
          <p:cNvSpPr/>
          <p:nvPr/>
        </p:nvSpPr>
        <p:spPr>
          <a:xfrm rot="5400000">
            <a:off x="246592" y="462492"/>
            <a:ext cx="753533" cy="649816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9C40EB9F-102B-4C34-AB6F-20A273E3F767}"/>
              </a:ext>
            </a:extLst>
          </p:cNvPr>
          <p:cNvSpPr txBox="1"/>
          <p:nvPr/>
        </p:nvSpPr>
        <p:spPr>
          <a:xfrm>
            <a:off x="863600" y="412751"/>
            <a:ext cx="1829347" cy="4205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2133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请关注公众号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B15ED974-D5D5-45AC-9976-75EC77371E92}"/>
              </a:ext>
            </a:extLst>
          </p:cNvPr>
          <p:cNvSpPr/>
          <p:nvPr/>
        </p:nvSpPr>
        <p:spPr>
          <a:xfrm>
            <a:off x="948267" y="774360"/>
            <a:ext cx="7560733" cy="30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377">
              <a:lnSpc>
                <a:spcPct val="150000"/>
              </a:lnSpc>
              <a:defRPr/>
            </a:pPr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Lorem ipsum dolor sit amet, consectetuer adipiscing elit. Aenean commodo ligula eget dolor. 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7A462E24-BBF1-4B49-98F9-5B5955F64124}"/>
              </a:ext>
            </a:extLst>
          </p:cNvPr>
          <p:cNvSpPr/>
          <p:nvPr/>
        </p:nvSpPr>
        <p:spPr>
          <a:xfrm rot="5400000">
            <a:off x="-69850" y="69851"/>
            <a:ext cx="1003300" cy="863600"/>
          </a:xfrm>
          <a:prstGeom prst="triangle">
            <a:avLst/>
          </a:prstGeom>
          <a:noFill/>
          <a:ln>
            <a:solidFill>
              <a:srgbClr val="727A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xmlns="" id="{E77FEEA7-03CC-49CD-AC3A-23BD8CB30225}"/>
              </a:ext>
            </a:extLst>
          </p:cNvPr>
          <p:cNvSpPr/>
          <p:nvPr/>
        </p:nvSpPr>
        <p:spPr>
          <a:xfrm rot="5400000">
            <a:off x="246592" y="462492"/>
            <a:ext cx="753533" cy="649816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154659E-8751-4C74-8CC2-AE215914C23E}"/>
              </a:ext>
            </a:extLst>
          </p:cNvPr>
          <p:cNvSpPr txBox="1"/>
          <p:nvPr/>
        </p:nvSpPr>
        <p:spPr>
          <a:xfrm>
            <a:off x="863600" y="412751"/>
            <a:ext cx="1829347" cy="4205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2133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请关注公众号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C75DEB5-C60E-415C-A4AF-CA68D19DD93F}"/>
              </a:ext>
            </a:extLst>
          </p:cNvPr>
          <p:cNvSpPr txBox="1"/>
          <p:nvPr/>
        </p:nvSpPr>
        <p:spPr>
          <a:xfrm>
            <a:off x="10272185" y="6447367"/>
            <a:ext cx="1609543" cy="3796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867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LOGO</a:t>
            </a:r>
            <a:endParaRPr lang="zh-CN" altLang="en-US" sz="1867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grpSp>
        <p:nvGrpSpPr>
          <p:cNvPr id="9221" name="组合 16">
            <a:extLst>
              <a:ext uri="{FF2B5EF4-FFF2-40B4-BE49-F238E27FC236}">
                <a16:creationId xmlns:a16="http://schemas.microsoft.com/office/drawing/2014/main" xmlns="" id="{6559DB64-3D76-484D-8933-305042B24AF1}"/>
              </a:ext>
            </a:extLst>
          </p:cNvPr>
          <p:cNvGrpSpPr>
            <a:grpSpLocks/>
          </p:cNvGrpSpPr>
          <p:nvPr/>
        </p:nvGrpSpPr>
        <p:grpSpPr bwMode="auto">
          <a:xfrm>
            <a:off x="948267" y="1993900"/>
            <a:ext cx="1193800" cy="1195917"/>
            <a:chOff x="4579874" y="908276"/>
            <a:chExt cx="1800000" cy="18000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E43CD8B2-D1A3-486F-9E87-1DC61C191D7A}"/>
                </a:ext>
              </a:extLst>
            </p:cNvPr>
            <p:cNvSpPr/>
            <p:nvPr/>
          </p:nvSpPr>
          <p:spPr>
            <a:xfrm>
              <a:off x="4849874" y="1178276"/>
              <a:ext cx="1260000" cy="1260000"/>
            </a:xfrm>
            <a:prstGeom prst="ellipse">
              <a:avLst/>
            </a:prstGeom>
            <a:solidFill>
              <a:srgbClr val="454860"/>
            </a:solidFill>
            <a:ln w="12700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微软雅黑"/>
              </a:endParaRPr>
            </a:p>
          </p:txBody>
        </p:sp>
        <p:sp>
          <p:nvSpPr>
            <p:cNvPr id="19" name="任意多边形 18">
              <a:extLst>
                <a:ext uri="{FF2B5EF4-FFF2-40B4-BE49-F238E27FC236}">
                  <a16:creationId xmlns:a16="http://schemas.microsoft.com/office/drawing/2014/main" xmlns="" id="{4F4AB0AD-5EA6-419C-B360-7F3B66E6A29A}"/>
                </a:ext>
              </a:extLst>
            </p:cNvPr>
            <p:cNvSpPr/>
            <p:nvPr/>
          </p:nvSpPr>
          <p:spPr>
            <a:xfrm>
              <a:off x="4579874" y="908276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rgbClr val="F0F0F0"/>
                </a:gs>
                <a:gs pos="100000">
                  <a:srgbClr val="DBDBDB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微软雅黑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E55D1C5E-DC50-4642-B081-35F4D9CE8B22}"/>
                </a:ext>
              </a:extLst>
            </p:cNvPr>
            <p:cNvSpPr/>
            <p:nvPr/>
          </p:nvSpPr>
          <p:spPr>
            <a:xfrm>
              <a:off x="4579874" y="908276"/>
              <a:ext cx="1800000" cy="1800000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9225" name="组合 24">
            <a:extLst>
              <a:ext uri="{FF2B5EF4-FFF2-40B4-BE49-F238E27FC236}">
                <a16:creationId xmlns:a16="http://schemas.microsoft.com/office/drawing/2014/main" xmlns="" id="{F3455002-C2B9-4E37-B983-25A719B7B5E5}"/>
              </a:ext>
            </a:extLst>
          </p:cNvPr>
          <p:cNvGrpSpPr>
            <a:grpSpLocks/>
          </p:cNvGrpSpPr>
          <p:nvPr/>
        </p:nvGrpSpPr>
        <p:grpSpPr bwMode="auto">
          <a:xfrm>
            <a:off x="6009217" y="1996017"/>
            <a:ext cx="1193800" cy="1193800"/>
            <a:chOff x="4579874" y="908276"/>
            <a:chExt cx="1800000" cy="1800000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B7EBF7CC-4079-449E-84ED-420DD6351119}"/>
                </a:ext>
              </a:extLst>
            </p:cNvPr>
            <p:cNvSpPr/>
            <p:nvPr/>
          </p:nvSpPr>
          <p:spPr>
            <a:xfrm>
              <a:off x="4849874" y="1178276"/>
              <a:ext cx="1260000" cy="1260000"/>
            </a:xfrm>
            <a:prstGeom prst="ellipse">
              <a:avLst/>
            </a:prstGeom>
            <a:solidFill>
              <a:srgbClr val="454860"/>
            </a:solidFill>
            <a:ln w="12700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微软雅黑"/>
              </a:endParaRPr>
            </a:p>
          </p:txBody>
        </p:sp>
        <p:sp>
          <p:nvSpPr>
            <p:cNvPr id="27" name="任意多边形 26">
              <a:extLst>
                <a:ext uri="{FF2B5EF4-FFF2-40B4-BE49-F238E27FC236}">
                  <a16:creationId xmlns:a16="http://schemas.microsoft.com/office/drawing/2014/main" xmlns="" id="{49727168-853D-4023-9FB1-C1C9ADCED0AA}"/>
                </a:ext>
              </a:extLst>
            </p:cNvPr>
            <p:cNvSpPr/>
            <p:nvPr/>
          </p:nvSpPr>
          <p:spPr>
            <a:xfrm>
              <a:off x="4579874" y="908276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rgbClr val="F0F0F0"/>
                </a:gs>
                <a:gs pos="100000">
                  <a:srgbClr val="DBDBDB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微软雅黑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EC04F45F-F941-4E13-B954-96C51245AF67}"/>
                </a:ext>
              </a:extLst>
            </p:cNvPr>
            <p:cNvSpPr/>
            <p:nvPr/>
          </p:nvSpPr>
          <p:spPr>
            <a:xfrm>
              <a:off x="4579874" y="908276"/>
              <a:ext cx="1800000" cy="1800000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微软雅黑"/>
              </a:endParaRPr>
            </a:p>
          </p:txBody>
        </p:sp>
      </p:grpSp>
      <p:grpSp>
        <p:nvGrpSpPr>
          <p:cNvPr id="9229" name="组合 28">
            <a:extLst>
              <a:ext uri="{FF2B5EF4-FFF2-40B4-BE49-F238E27FC236}">
                <a16:creationId xmlns:a16="http://schemas.microsoft.com/office/drawing/2014/main" xmlns="" id="{E966401D-C922-410C-8D87-48D6ABC417CF}"/>
              </a:ext>
            </a:extLst>
          </p:cNvPr>
          <p:cNvGrpSpPr>
            <a:grpSpLocks/>
          </p:cNvGrpSpPr>
          <p:nvPr/>
        </p:nvGrpSpPr>
        <p:grpSpPr bwMode="auto">
          <a:xfrm>
            <a:off x="6009217" y="4394200"/>
            <a:ext cx="1193800" cy="1193800"/>
            <a:chOff x="4579874" y="908276"/>
            <a:chExt cx="1800000" cy="180000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5D9E66C7-FCE5-44D0-9CBB-12A276A5FB64}"/>
                </a:ext>
              </a:extLst>
            </p:cNvPr>
            <p:cNvSpPr/>
            <p:nvPr/>
          </p:nvSpPr>
          <p:spPr>
            <a:xfrm>
              <a:off x="4849874" y="1178276"/>
              <a:ext cx="1260000" cy="1260000"/>
            </a:xfrm>
            <a:prstGeom prst="ellipse">
              <a:avLst/>
            </a:prstGeom>
            <a:solidFill>
              <a:srgbClr val="454860"/>
            </a:solidFill>
            <a:ln w="12700" cap="flat" cmpd="sng" algn="ctr">
              <a:gradFill flip="none" rotWithShape="1">
                <a:gsLst>
                  <a:gs pos="100000">
                    <a:sysClr val="window" lastClr="FFFFFF"/>
                  </a:gs>
                  <a:gs pos="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微软雅黑"/>
              </a:endParaRPr>
            </a:p>
          </p:txBody>
        </p:sp>
        <p:sp>
          <p:nvSpPr>
            <p:cNvPr id="31" name="任意多边形 30">
              <a:extLst>
                <a:ext uri="{FF2B5EF4-FFF2-40B4-BE49-F238E27FC236}">
                  <a16:creationId xmlns:a16="http://schemas.microsoft.com/office/drawing/2014/main" xmlns="" id="{6EB1F453-597D-480B-9950-FEA619B867E1}"/>
                </a:ext>
              </a:extLst>
            </p:cNvPr>
            <p:cNvSpPr/>
            <p:nvPr/>
          </p:nvSpPr>
          <p:spPr>
            <a:xfrm>
              <a:off x="4579874" y="908276"/>
              <a:ext cx="1800000" cy="1800000"/>
            </a:xfrm>
            <a:custGeom>
              <a:avLst/>
              <a:gdLst>
                <a:gd name="connsiteX0" fmla="*/ 900000 w 1800000"/>
                <a:gd name="connsiteY0" fmla="*/ 0 h 1800000"/>
                <a:gd name="connsiteX1" fmla="*/ 1800000 w 1800000"/>
                <a:gd name="connsiteY1" fmla="*/ 900000 h 1800000"/>
                <a:gd name="connsiteX2" fmla="*/ 900000 w 1800000"/>
                <a:gd name="connsiteY2" fmla="*/ 1800000 h 1800000"/>
                <a:gd name="connsiteX3" fmla="*/ 0 w 1800000"/>
                <a:gd name="connsiteY3" fmla="*/ 900000 h 1800000"/>
                <a:gd name="connsiteX4" fmla="*/ 900000 w 1800000"/>
                <a:gd name="connsiteY4" fmla="*/ 0 h 1800000"/>
                <a:gd name="connsiteX5" fmla="*/ 900000 w 1800000"/>
                <a:gd name="connsiteY5" fmla="*/ 270000 h 1800000"/>
                <a:gd name="connsiteX6" fmla="*/ 270000 w 1800000"/>
                <a:gd name="connsiteY6" fmla="*/ 900000 h 1800000"/>
                <a:gd name="connsiteX7" fmla="*/ 900000 w 1800000"/>
                <a:gd name="connsiteY7" fmla="*/ 1530000 h 1800000"/>
                <a:gd name="connsiteX8" fmla="*/ 1530000 w 1800000"/>
                <a:gd name="connsiteY8" fmla="*/ 900000 h 1800000"/>
                <a:gd name="connsiteX9" fmla="*/ 900000 w 1800000"/>
                <a:gd name="connsiteY9" fmla="*/ 27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000" h="1800000">
                  <a:moveTo>
                    <a:pt x="900000" y="0"/>
                  </a:moveTo>
                  <a:cubicBezTo>
                    <a:pt x="1397056" y="0"/>
                    <a:pt x="1800000" y="402944"/>
                    <a:pt x="1800000" y="900000"/>
                  </a:cubicBezTo>
                  <a:cubicBezTo>
                    <a:pt x="1800000" y="1397056"/>
                    <a:pt x="1397056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  <a:moveTo>
                    <a:pt x="900000" y="270000"/>
                  </a:moveTo>
                  <a:cubicBezTo>
                    <a:pt x="552061" y="270000"/>
                    <a:pt x="270000" y="552061"/>
                    <a:pt x="270000" y="900000"/>
                  </a:cubicBezTo>
                  <a:cubicBezTo>
                    <a:pt x="270000" y="1247939"/>
                    <a:pt x="552061" y="1530000"/>
                    <a:pt x="900000" y="1530000"/>
                  </a:cubicBezTo>
                  <a:cubicBezTo>
                    <a:pt x="1247939" y="1530000"/>
                    <a:pt x="1530000" y="1247939"/>
                    <a:pt x="1530000" y="900000"/>
                  </a:cubicBezTo>
                  <a:cubicBezTo>
                    <a:pt x="1530000" y="552061"/>
                    <a:pt x="1247939" y="270000"/>
                    <a:pt x="900000" y="270000"/>
                  </a:cubicBezTo>
                  <a:close/>
                </a:path>
              </a:pathLst>
            </a:custGeom>
            <a:gradFill>
              <a:gsLst>
                <a:gs pos="0">
                  <a:srgbClr val="F0F0F0"/>
                </a:gs>
                <a:gs pos="100000">
                  <a:srgbClr val="DBDBDB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889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微软雅黑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999D889A-133A-4F23-892A-FB8082D3AF92}"/>
                </a:ext>
              </a:extLst>
            </p:cNvPr>
            <p:cNvSpPr/>
            <p:nvPr/>
          </p:nvSpPr>
          <p:spPr>
            <a:xfrm>
              <a:off x="4579874" y="908276"/>
              <a:ext cx="1800000" cy="1800000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9170">
                <a:defRPr/>
              </a:pPr>
              <a:endParaRPr lang="zh-CN" altLang="en-US" sz="2400" kern="0">
                <a:solidFill>
                  <a:prstClr val="white"/>
                </a:solidFill>
                <a:latin typeface="Calibri"/>
                <a:ea typeface="微软雅黑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0590F50A-4278-4938-8EDA-8098615C74B1}"/>
              </a:ext>
            </a:extLst>
          </p:cNvPr>
          <p:cNvSpPr txBox="1"/>
          <p:nvPr/>
        </p:nvSpPr>
        <p:spPr>
          <a:xfrm>
            <a:off x="2142067" y="2152651"/>
            <a:ext cx="13322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6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160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7BF04DE3-687A-47EB-A14A-735E59E70A9A}"/>
              </a:ext>
            </a:extLst>
          </p:cNvPr>
          <p:cNvSpPr/>
          <p:nvPr/>
        </p:nvSpPr>
        <p:spPr>
          <a:xfrm>
            <a:off x="2159000" y="2425700"/>
            <a:ext cx="3022600" cy="8460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1EA811B-8794-4487-A812-1F6895A7006D}"/>
              </a:ext>
            </a:extLst>
          </p:cNvPr>
          <p:cNvSpPr txBox="1"/>
          <p:nvPr/>
        </p:nvSpPr>
        <p:spPr>
          <a:xfrm>
            <a:off x="7336367" y="2258484"/>
            <a:ext cx="13322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6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160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F0643BB7-0259-4DC4-951B-A43EF8454AD2}"/>
              </a:ext>
            </a:extLst>
          </p:cNvPr>
          <p:cNvSpPr/>
          <p:nvPr/>
        </p:nvSpPr>
        <p:spPr>
          <a:xfrm>
            <a:off x="7336367" y="2531534"/>
            <a:ext cx="3022600" cy="8460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B6386403-2C73-4C81-AFB0-5790DB87329B}"/>
              </a:ext>
            </a:extLst>
          </p:cNvPr>
          <p:cNvSpPr txBox="1"/>
          <p:nvPr/>
        </p:nvSpPr>
        <p:spPr>
          <a:xfrm>
            <a:off x="2233084" y="4561418"/>
            <a:ext cx="13322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6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160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93DC11EA-6100-4010-9EC7-4679E532BDA0}"/>
              </a:ext>
            </a:extLst>
          </p:cNvPr>
          <p:cNvSpPr/>
          <p:nvPr/>
        </p:nvSpPr>
        <p:spPr>
          <a:xfrm>
            <a:off x="2247900" y="4836584"/>
            <a:ext cx="3022600" cy="8460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8AAFDA38-6604-4F70-9B5A-D2DEF72F8A63}"/>
              </a:ext>
            </a:extLst>
          </p:cNvPr>
          <p:cNvSpPr txBox="1"/>
          <p:nvPr/>
        </p:nvSpPr>
        <p:spPr>
          <a:xfrm>
            <a:off x="7336367" y="4584700"/>
            <a:ext cx="13322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600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1600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4BDFA9BF-2DF5-4A58-9E79-3CF28AC6B78D}"/>
              </a:ext>
            </a:extLst>
          </p:cNvPr>
          <p:cNvSpPr/>
          <p:nvPr/>
        </p:nvSpPr>
        <p:spPr>
          <a:xfrm>
            <a:off x="7336367" y="4857751"/>
            <a:ext cx="3022600" cy="8460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0924A21E-FE81-48DD-A61D-8C090F99DC57}"/>
              </a:ext>
            </a:extLst>
          </p:cNvPr>
          <p:cNvSpPr/>
          <p:nvPr/>
        </p:nvSpPr>
        <p:spPr>
          <a:xfrm>
            <a:off x="948267" y="774360"/>
            <a:ext cx="7560733" cy="30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377">
              <a:lnSpc>
                <a:spcPct val="150000"/>
              </a:lnSpc>
              <a:defRPr/>
            </a:pPr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Lorem ipsum dolor sit amet, consectetuer adipiscing elit. Aenean commodo ligula eget dolor. </a:t>
            </a:r>
          </a:p>
        </p:txBody>
      </p:sp>
      <p:sp>
        <p:nvSpPr>
          <p:cNvPr id="43" name="等腰三角形 42">
            <a:extLst>
              <a:ext uri="{FF2B5EF4-FFF2-40B4-BE49-F238E27FC236}">
                <a16:creationId xmlns:a16="http://schemas.microsoft.com/office/drawing/2014/main" xmlns="" id="{9126C36C-B4C1-4363-A4E7-3EA7AAD3D3C2}"/>
              </a:ext>
            </a:extLst>
          </p:cNvPr>
          <p:cNvSpPr/>
          <p:nvPr/>
        </p:nvSpPr>
        <p:spPr>
          <a:xfrm rot="5400000">
            <a:off x="9736668" y="6356350"/>
            <a:ext cx="488949" cy="421217"/>
          </a:xfrm>
          <a:prstGeom prst="triangl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4" name="等腰三角形 43">
            <a:extLst>
              <a:ext uri="{FF2B5EF4-FFF2-40B4-BE49-F238E27FC236}">
                <a16:creationId xmlns:a16="http://schemas.microsoft.com/office/drawing/2014/main" xmlns="" id="{DB31891E-A590-4621-A1F7-AA3E94B739BF}"/>
              </a:ext>
            </a:extLst>
          </p:cNvPr>
          <p:cNvSpPr/>
          <p:nvPr/>
        </p:nvSpPr>
        <p:spPr>
          <a:xfrm rot="5400000">
            <a:off x="9903884" y="6110817"/>
            <a:ext cx="488949" cy="421216"/>
          </a:xfrm>
          <a:prstGeom prst="triangle">
            <a:avLst/>
          </a:prstGeom>
          <a:noFill/>
          <a:ln w="9525">
            <a:solidFill>
              <a:srgbClr val="727A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" name="Freeform 5">
            <a:extLst>
              <a:ext uri="{FF2B5EF4-FFF2-40B4-BE49-F238E27FC236}">
                <a16:creationId xmlns:a16="http://schemas.microsoft.com/office/drawing/2014/main" xmlns="" id="{10E2542E-404A-40EB-9E98-B241D9248D05}"/>
              </a:ext>
            </a:extLst>
          </p:cNvPr>
          <p:cNvSpPr>
            <a:spLocks noEditPoints="1"/>
          </p:cNvSpPr>
          <p:nvPr/>
        </p:nvSpPr>
        <p:spPr bwMode="auto">
          <a:xfrm>
            <a:off x="1341967" y="2332568"/>
            <a:ext cx="452967" cy="461433"/>
          </a:xfrm>
          <a:custGeom>
            <a:avLst/>
            <a:gdLst>
              <a:gd name="T0" fmla="*/ 115 w 176"/>
              <a:gd name="T1" fmla="*/ 92 h 180"/>
              <a:gd name="T2" fmla="*/ 138 w 176"/>
              <a:gd name="T3" fmla="*/ 50 h 180"/>
              <a:gd name="T4" fmla="*/ 88 w 176"/>
              <a:gd name="T5" fmla="*/ 0 h 180"/>
              <a:gd name="T6" fmla="*/ 38 w 176"/>
              <a:gd name="T7" fmla="*/ 50 h 180"/>
              <a:gd name="T8" fmla="*/ 61 w 176"/>
              <a:gd name="T9" fmla="*/ 92 h 180"/>
              <a:gd name="T10" fmla="*/ 0 w 176"/>
              <a:gd name="T11" fmla="*/ 174 h 180"/>
              <a:gd name="T12" fmla="*/ 6 w 176"/>
              <a:gd name="T13" fmla="*/ 180 h 180"/>
              <a:gd name="T14" fmla="*/ 12 w 176"/>
              <a:gd name="T15" fmla="*/ 174 h 180"/>
              <a:gd name="T16" fmla="*/ 88 w 176"/>
              <a:gd name="T17" fmla="*/ 100 h 180"/>
              <a:gd name="T18" fmla="*/ 164 w 176"/>
              <a:gd name="T19" fmla="*/ 174 h 180"/>
              <a:gd name="T20" fmla="*/ 170 w 176"/>
              <a:gd name="T21" fmla="*/ 180 h 180"/>
              <a:gd name="T22" fmla="*/ 170 w 176"/>
              <a:gd name="T23" fmla="*/ 180 h 180"/>
              <a:gd name="T24" fmla="*/ 176 w 176"/>
              <a:gd name="T25" fmla="*/ 174 h 180"/>
              <a:gd name="T26" fmla="*/ 115 w 176"/>
              <a:gd name="T27" fmla="*/ 92 h 180"/>
              <a:gd name="T28" fmla="*/ 50 w 176"/>
              <a:gd name="T29" fmla="*/ 50 h 180"/>
              <a:gd name="T30" fmla="*/ 88 w 176"/>
              <a:gd name="T31" fmla="*/ 12 h 180"/>
              <a:gd name="T32" fmla="*/ 126 w 176"/>
              <a:gd name="T33" fmla="*/ 50 h 180"/>
              <a:gd name="T34" fmla="*/ 88 w 176"/>
              <a:gd name="T35" fmla="*/ 88 h 180"/>
              <a:gd name="T36" fmla="*/ 50 w 176"/>
              <a:gd name="T37" fmla="*/ 5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6" h="180">
                <a:moveTo>
                  <a:pt x="115" y="92"/>
                </a:moveTo>
                <a:cubicBezTo>
                  <a:pt x="129" y="83"/>
                  <a:pt x="138" y="68"/>
                  <a:pt x="138" y="50"/>
                </a:cubicBezTo>
                <a:cubicBezTo>
                  <a:pt x="138" y="22"/>
                  <a:pt x="116" y="0"/>
                  <a:pt x="88" y="0"/>
                </a:cubicBezTo>
                <a:cubicBezTo>
                  <a:pt x="60" y="0"/>
                  <a:pt x="38" y="22"/>
                  <a:pt x="38" y="50"/>
                </a:cubicBezTo>
                <a:cubicBezTo>
                  <a:pt x="38" y="68"/>
                  <a:pt x="47" y="83"/>
                  <a:pt x="61" y="92"/>
                </a:cubicBezTo>
                <a:cubicBezTo>
                  <a:pt x="27" y="103"/>
                  <a:pt x="1" y="136"/>
                  <a:pt x="0" y="174"/>
                </a:cubicBezTo>
                <a:cubicBezTo>
                  <a:pt x="0" y="177"/>
                  <a:pt x="3" y="180"/>
                  <a:pt x="6" y="180"/>
                </a:cubicBezTo>
                <a:cubicBezTo>
                  <a:pt x="9" y="180"/>
                  <a:pt x="12" y="177"/>
                  <a:pt x="12" y="174"/>
                </a:cubicBezTo>
                <a:cubicBezTo>
                  <a:pt x="13" y="133"/>
                  <a:pt x="47" y="100"/>
                  <a:pt x="88" y="100"/>
                </a:cubicBezTo>
                <a:cubicBezTo>
                  <a:pt x="129" y="100"/>
                  <a:pt x="163" y="133"/>
                  <a:pt x="164" y="174"/>
                </a:cubicBezTo>
                <a:cubicBezTo>
                  <a:pt x="164" y="177"/>
                  <a:pt x="167" y="180"/>
                  <a:pt x="170" y="180"/>
                </a:cubicBezTo>
                <a:cubicBezTo>
                  <a:pt x="170" y="180"/>
                  <a:pt x="170" y="180"/>
                  <a:pt x="170" y="180"/>
                </a:cubicBezTo>
                <a:cubicBezTo>
                  <a:pt x="173" y="180"/>
                  <a:pt x="176" y="177"/>
                  <a:pt x="176" y="174"/>
                </a:cubicBezTo>
                <a:cubicBezTo>
                  <a:pt x="175" y="136"/>
                  <a:pt x="149" y="103"/>
                  <a:pt x="115" y="92"/>
                </a:cubicBezTo>
                <a:close/>
                <a:moveTo>
                  <a:pt x="50" y="50"/>
                </a:moveTo>
                <a:cubicBezTo>
                  <a:pt x="50" y="29"/>
                  <a:pt x="67" y="12"/>
                  <a:pt x="88" y="12"/>
                </a:cubicBezTo>
                <a:cubicBezTo>
                  <a:pt x="109" y="12"/>
                  <a:pt x="126" y="29"/>
                  <a:pt x="126" y="50"/>
                </a:cubicBezTo>
                <a:cubicBezTo>
                  <a:pt x="126" y="71"/>
                  <a:pt x="109" y="88"/>
                  <a:pt x="88" y="88"/>
                </a:cubicBezTo>
                <a:cubicBezTo>
                  <a:pt x="67" y="88"/>
                  <a:pt x="50" y="71"/>
                  <a:pt x="50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377">
              <a:defRPr/>
            </a:pPr>
            <a:endParaRPr lang="zh-CN" altLang="en-US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9245" name="组合 44">
            <a:extLst>
              <a:ext uri="{FF2B5EF4-FFF2-40B4-BE49-F238E27FC236}">
                <a16:creationId xmlns:a16="http://schemas.microsoft.com/office/drawing/2014/main" xmlns="" id="{3F4A5E43-5532-4401-8D3C-6011433FFD22}"/>
              </a:ext>
            </a:extLst>
          </p:cNvPr>
          <p:cNvGrpSpPr>
            <a:grpSpLocks/>
          </p:cNvGrpSpPr>
          <p:nvPr/>
        </p:nvGrpSpPr>
        <p:grpSpPr bwMode="auto">
          <a:xfrm>
            <a:off x="6383867" y="2438400"/>
            <a:ext cx="467784" cy="431800"/>
            <a:chOff x="4992688" y="463550"/>
            <a:chExt cx="484188" cy="446088"/>
          </a:xfrm>
        </p:grpSpPr>
        <p:sp>
          <p:nvSpPr>
            <p:cNvPr id="46" name="Oval 18">
              <a:extLst>
                <a:ext uri="{FF2B5EF4-FFF2-40B4-BE49-F238E27FC236}">
                  <a16:creationId xmlns:a16="http://schemas.microsoft.com/office/drawing/2014/main" xmlns="" id="{A30E28E4-AB1D-4F29-A16C-AFC75E3F6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806" y="610060"/>
              <a:ext cx="52581" cy="524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7" name="Oval 19">
              <a:extLst>
                <a:ext uri="{FF2B5EF4-FFF2-40B4-BE49-F238E27FC236}">
                  <a16:creationId xmlns:a16="http://schemas.microsoft.com/office/drawing/2014/main" xmlns="" id="{93E2F03E-0EDA-484E-88C7-C28161269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3969" y="610060"/>
              <a:ext cx="52581" cy="524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8" name="Oval 20">
              <a:extLst>
                <a:ext uri="{FF2B5EF4-FFF2-40B4-BE49-F238E27FC236}">
                  <a16:creationId xmlns:a16="http://schemas.microsoft.com/office/drawing/2014/main" xmlns="" id="{72F95E74-5B67-4739-B95C-70C70EF12A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9132" y="610060"/>
              <a:ext cx="50390" cy="524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9" name="Freeform 21">
              <a:extLst>
                <a:ext uri="{FF2B5EF4-FFF2-40B4-BE49-F238E27FC236}">
                  <a16:creationId xmlns:a16="http://schemas.microsoft.com/office/drawing/2014/main" xmlns="" id="{EFC4F3AA-9A31-4F1B-9E78-15CFA9A1889F}"/>
                </a:ext>
              </a:extLst>
            </p:cNvPr>
            <p:cNvSpPr/>
            <p:nvPr/>
          </p:nvSpPr>
          <p:spPr bwMode="auto">
            <a:xfrm>
              <a:off x="4992688" y="463550"/>
              <a:ext cx="484188" cy="446088"/>
            </a:xfrm>
            <a:custGeom>
              <a:avLst/>
              <a:gdLst>
                <a:gd name="T0" fmla="*/ 160 w 184"/>
                <a:gd name="T1" fmla="*/ 0 h 170"/>
                <a:gd name="T2" fmla="*/ 24 w 184"/>
                <a:gd name="T3" fmla="*/ 0 h 170"/>
                <a:gd name="T4" fmla="*/ 0 w 184"/>
                <a:gd name="T5" fmla="*/ 24 h 170"/>
                <a:gd name="T6" fmla="*/ 0 w 184"/>
                <a:gd name="T7" fmla="*/ 108 h 170"/>
                <a:gd name="T8" fmla="*/ 24 w 184"/>
                <a:gd name="T9" fmla="*/ 132 h 170"/>
                <a:gd name="T10" fmla="*/ 46 w 184"/>
                <a:gd name="T11" fmla="*/ 132 h 170"/>
                <a:gd name="T12" fmla="*/ 52 w 184"/>
                <a:gd name="T13" fmla="*/ 126 h 170"/>
                <a:gd name="T14" fmla="*/ 46 w 184"/>
                <a:gd name="T15" fmla="*/ 120 h 170"/>
                <a:gd name="T16" fmla="*/ 24 w 184"/>
                <a:gd name="T17" fmla="*/ 120 h 170"/>
                <a:gd name="T18" fmla="*/ 12 w 184"/>
                <a:gd name="T19" fmla="*/ 108 h 170"/>
                <a:gd name="T20" fmla="*/ 12 w 184"/>
                <a:gd name="T21" fmla="*/ 24 h 170"/>
                <a:gd name="T22" fmla="*/ 24 w 184"/>
                <a:gd name="T23" fmla="*/ 12 h 170"/>
                <a:gd name="T24" fmla="*/ 160 w 184"/>
                <a:gd name="T25" fmla="*/ 12 h 170"/>
                <a:gd name="T26" fmla="*/ 172 w 184"/>
                <a:gd name="T27" fmla="*/ 24 h 170"/>
                <a:gd name="T28" fmla="*/ 172 w 184"/>
                <a:gd name="T29" fmla="*/ 108 h 170"/>
                <a:gd name="T30" fmla="*/ 160 w 184"/>
                <a:gd name="T31" fmla="*/ 120 h 170"/>
                <a:gd name="T32" fmla="*/ 100 w 184"/>
                <a:gd name="T33" fmla="*/ 120 h 170"/>
                <a:gd name="T34" fmla="*/ 60 w 184"/>
                <a:gd name="T35" fmla="*/ 160 h 170"/>
                <a:gd name="T36" fmla="*/ 60 w 184"/>
                <a:gd name="T37" fmla="*/ 168 h 170"/>
                <a:gd name="T38" fmla="*/ 64 w 184"/>
                <a:gd name="T39" fmla="*/ 170 h 170"/>
                <a:gd name="T40" fmla="*/ 68 w 184"/>
                <a:gd name="T41" fmla="*/ 168 h 170"/>
                <a:gd name="T42" fmla="*/ 104 w 184"/>
                <a:gd name="T43" fmla="*/ 132 h 170"/>
                <a:gd name="T44" fmla="*/ 160 w 184"/>
                <a:gd name="T45" fmla="*/ 132 h 170"/>
                <a:gd name="T46" fmla="*/ 184 w 184"/>
                <a:gd name="T47" fmla="*/ 108 h 170"/>
                <a:gd name="T48" fmla="*/ 184 w 184"/>
                <a:gd name="T49" fmla="*/ 24 h 170"/>
                <a:gd name="T50" fmla="*/ 160 w 184"/>
                <a:gd name="T5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4" h="170">
                  <a:moveTo>
                    <a:pt x="16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1"/>
                    <a:pt x="11" y="132"/>
                    <a:pt x="24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9" y="132"/>
                    <a:pt x="52" y="129"/>
                    <a:pt x="52" y="126"/>
                  </a:cubicBezTo>
                  <a:cubicBezTo>
                    <a:pt x="52" y="123"/>
                    <a:pt x="49" y="120"/>
                    <a:pt x="46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17" y="120"/>
                    <a:pt x="12" y="115"/>
                    <a:pt x="12" y="108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17"/>
                    <a:pt x="17" y="12"/>
                    <a:pt x="24" y="12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67" y="12"/>
                    <a:pt x="172" y="17"/>
                    <a:pt x="172" y="24"/>
                  </a:cubicBezTo>
                  <a:cubicBezTo>
                    <a:pt x="172" y="108"/>
                    <a:pt x="172" y="108"/>
                    <a:pt x="172" y="108"/>
                  </a:cubicBezTo>
                  <a:cubicBezTo>
                    <a:pt x="172" y="115"/>
                    <a:pt x="167" y="120"/>
                    <a:pt x="160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60" y="160"/>
                    <a:pt x="60" y="160"/>
                    <a:pt x="60" y="160"/>
                  </a:cubicBezTo>
                  <a:cubicBezTo>
                    <a:pt x="57" y="162"/>
                    <a:pt x="57" y="166"/>
                    <a:pt x="60" y="168"/>
                  </a:cubicBezTo>
                  <a:cubicBezTo>
                    <a:pt x="61" y="169"/>
                    <a:pt x="62" y="170"/>
                    <a:pt x="64" y="170"/>
                  </a:cubicBezTo>
                  <a:cubicBezTo>
                    <a:pt x="66" y="170"/>
                    <a:pt x="67" y="169"/>
                    <a:pt x="68" y="168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60" y="132"/>
                    <a:pt x="160" y="132"/>
                    <a:pt x="160" y="132"/>
                  </a:cubicBezTo>
                  <a:cubicBezTo>
                    <a:pt x="173" y="132"/>
                    <a:pt x="184" y="121"/>
                    <a:pt x="184" y="108"/>
                  </a:cubicBezTo>
                  <a:cubicBezTo>
                    <a:pt x="184" y="24"/>
                    <a:pt x="184" y="24"/>
                    <a:pt x="184" y="24"/>
                  </a:cubicBezTo>
                  <a:cubicBezTo>
                    <a:pt x="184" y="11"/>
                    <a:pt x="173" y="0"/>
                    <a:pt x="16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9250" name="组合 1">
            <a:extLst>
              <a:ext uri="{FF2B5EF4-FFF2-40B4-BE49-F238E27FC236}">
                <a16:creationId xmlns:a16="http://schemas.microsoft.com/office/drawing/2014/main" xmlns="" id="{5E3C7D11-5F4C-4A75-901D-44914043AC79}"/>
              </a:ext>
            </a:extLst>
          </p:cNvPr>
          <p:cNvGrpSpPr>
            <a:grpSpLocks/>
          </p:cNvGrpSpPr>
          <p:nvPr/>
        </p:nvGrpSpPr>
        <p:grpSpPr bwMode="auto">
          <a:xfrm>
            <a:off x="948267" y="4394200"/>
            <a:ext cx="1193800" cy="1193800"/>
            <a:chOff x="711745" y="3295093"/>
            <a:chExt cx="895554" cy="895554"/>
          </a:xfrm>
        </p:grpSpPr>
        <p:grpSp>
          <p:nvGrpSpPr>
            <p:cNvPr id="9251" name="组合 20">
              <a:extLst>
                <a:ext uri="{FF2B5EF4-FFF2-40B4-BE49-F238E27FC236}">
                  <a16:creationId xmlns:a16="http://schemas.microsoft.com/office/drawing/2014/main" xmlns="" id="{207EC3DF-2897-4CFF-B056-AF03147F27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1745" y="3295093"/>
              <a:ext cx="895554" cy="895554"/>
              <a:chOff x="4579874" y="908276"/>
              <a:chExt cx="1800000" cy="1800000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F4AE0EE9-4E2F-4A4E-B459-740E55D462FE}"/>
                  </a:ext>
                </a:extLst>
              </p:cNvPr>
              <p:cNvSpPr/>
              <p:nvPr/>
            </p:nvSpPr>
            <p:spPr>
              <a:xfrm>
                <a:off x="4849874" y="1178276"/>
                <a:ext cx="1260000" cy="1260000"/>
              </a:xfrm>
              <a:prstGeom prst="ellipse">
                <a:avLst/>
              </a:prstGeom>
              <a:solidFill>
                <a:srgbClr val="454860"/>
              </a:solidFill>
              <a:ln w="12700" cap="flat" cmpd="sng" algn="ctr">
                <a:gradFill flip="none" rotWithShape="1">
                  <a:gsLst>
                    <a:gs pos="100000">
                      <a:sysClr val="window" lastClr="FFFFFF"/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23" name="任意多边形 22">
                <a:extLst>
                  <a:ext uri="{FF2B5EF4-FFF2-40B4-BE49-F238E27FC236}">
                    <a16:creationId xmlns:a16="http://schemas.microsoft.com/office/drawing/2014/main" xmlns="" id="{B291352E-AE16-4751-AC62-4A5EB4FCEEE1}"/>
                  </a:ext>
                </a:extLst>
              </p:cNvPr>
              <p:cNvSpPr/>
              <p:nvPr/>
            </p:nvSpPr>
            <p:spPr>
              <a:xfrm>
                <a:off x="4579874" y="908276"/>
                <a:ext cx="1800000" cy="1800000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B7934254-2561-4D24-BFBD-3E13311A644F}"/>
                  </a:ext>
                </a:extLst>
              </p:cNvPr>
              <p:cNvSpPr/>
              <p:nvPr/>
            </p:nvSpPr>
            <p:spPr>
              <a:xfrm>
                <a:off x="4579874" y="908276"/>
                <a:ext cx="1800000" cy="1800000"/>
              </a:xfrm>
              <a:prstGeom prst="ellipse">
                <a:avLst/>
              </a:prstGeom>
              <a:noFill/>
              <a:ln w="127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Calibri"/>
                  <a:ea typeface="微软雅黑"/>
                </a:endParaRPr>
              </a:p>
            </p:txBody>
          </p:sp>
        </p:grpSp>
        <p:grpSp>
          <p:nvGrpSpPr>
            <p:cNvPr id="9255" name="组合 49">
              <a:extLst>
                <a:ext uri="{FF2B5EF4-FFF2-40B4-BE49-F238E27FC236}">
                  <a16:creationId xmlns:a16="http://schemas.microsoft.com/office/drawing/2014/main" xmlns="" id="{7F243C6C-4D24-432A-8C6B-6778449AF6C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0512" y="3546687"/>
              <a:ext cx="324580" cy="435583"/>
              <a:chOff x="3713163" y="3130550"/>
              <a:chExt cx="366713" cy="492125"/>
            </a:xfrm>
          </p:grpSpPr>
          <p:sp>
            <p:nvSpPr>
              <p:cNvPr id="51" name="Freeform 8">
                <a:extLst>
                  <a:ext uri="{FF2B5EF4-FFF2-40B4-BE49-F238E27FC236}">
                    <a16:creationId xmlns:a16="http://schemas.microsoft.com/office/drawing/2014/main" xmlns="" id="{475F210C-1F8B-4486-8E76-EBA81EF6BD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87504" y="3129745"/>
                <a:ext cx="218865" cy="335474"/>
              </a:xfrm>
              <a:custGeom>
                <a:avLst/>
                <a:gdLst>
                  <a:gd name="T0" fmla="*/ 42 w 84"/>
                  <a:gd name="T1" fmla="*/ 128 h 128"/>
                  <a:gd name="T2" fmla="*/ 84 w 84"/>
                  <a:gd name="T3" fmla="*/ 86 h 128"/>
                  <a:gd name="T4" fmla="*/ 84 w 84"/>
                  <a:gd name="T5" fmla="*/ 42 h 128"/>
                  <a:gd name="T6" fmla="*/ 42 w 84"/>
                  <a:gd name="T7" fmla="*/ 0 h 128"/>
                  <a:gd name="T8" fmla="*/ 0 w 84"/>
                  <a:gd name="T9" fmla="*/ 42 h 128"/>
                  <a:gd name="T10" fmla="*/ 0 w 84"/>
                  <a:gd name="T11" fmla="*/ 86 h 128"/>
                  <a:gd name="T12" fmla="*/ 42 w 84"/>
                  <a:gd name="T13" fmla="*/ 128 h 128"/>
                  <a:gd name="T14" fmla="*/ 12 w 84"/>
                  <a:gd name="T15" fmla="*/ 42 h 128"/>
                  <a:gd name="T16" fmla="*/ 42 w 84"/>
                  <a:gd name="T17" fmla="*/ 12 h 128"/>
                  <a:gd name="T18" fmla="*/ 72 w 84"/>
                  <a:gd name="T19" fmla="*/ 42 h 128"/>
                  <a:gd name="T20" fmla="*/ 72 w 84"/>
                  <a:gd name="T21" fmla="*/ 86 h 128"/>
                  <a:gd name="T22" fmla="*/ 42 w 84"/>
                  <a:gd name="T23" fmla="*/ 116 h 128"/>
                  <a:gd name="T24" fmla="*/ 12 w 84"/>
                  <a:gd name="T25" fmla="*/ 86 h 128"/>
                  <a:gd name="T26" fmla="*/ 12 w 84"/>
                  <a:gd name="T27" fmla="*/ 4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128">
                    <a:moveTo>
                      <a:pt x="42" y="128"/>
                    </a:moveTo>
                    <a:cubicBezTo>
                      <a:pt x="65" y="128"/>
                      <a:pt x="84" y="109"/>
                      <a:pt x="84" y="86"/>
                    </a:cubicBezTo>
                    <a:cubicBezTo>
                      <a:pt x="84" y="42"/>
                      <a:pt x="84" y="42"/>
                      <a:pt x="84" y="42"/>
                    </a:cubicBezTo>
                    <a:cubicBezTo>
                      <a:pt x="84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109"/>
                      <a:pt x="19" y="128"/>
                      <a:pt x="42" y="128"/>
                    </a:cubicBezTo>
                    <a:close/>
                    <a:moveTo>
                      <a:pt x="12" y="42"/>
                    </a:moveTo>
                    <a:cubicBezTo>
                      <a:pt x="12" y="25"/>
                      <a:pt x="25" y="12"/>
                      <a:pt x="42" y="12"/>
                    </a:cubicBezTo>
                    <a:cubicBezTo>
                      <a:pt x="59" y="12"/>
                      <a:pt x="72" y="25"/>
                      <a:pt x="72" y="42"/>
                    </a:cubicBezTo>
                    <a:cubicBezTo>
                      <a:pt x="72" y="86"/>
                      <a:pt x="72" y="86"/>
                      <a:pt x="72" y="86"/>
                    </a:cubicBezTo>
                    <a:cubicBezTo>
                      <a:pt x="72" y="103"/>
                      <a:pt x="59" y="116"/>
                      <a:pt x="42" y="116"/>
                    </a:cubicBezTo>
                    <a:cubicBezTo>
                      <a:pt x="25" y="116"/>
                      <a:pt x="12" y="103"/>
                      <a:pt x="12" y="86"/>
                    </a:cubicBezTo>
                    <a:lnTo>
                      <a:pt x="12" y="4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Freeform 9">
                <a:extLst>
                  <a:ext uri="{FF2B5EF4-FFF2-40B4-BE49-F238E27FC236}">
                    <a16:creationId xmlns:a16="http://schemas.microsoft.com/office/drawing/2014/main" xmlns="" id="{52386ECF-0B5C-4CB5-B052-32A3A528820C}"/>
                  </a:ext>
                </a:extLst>
              </p:cNvPr>
              <p:cNvSpPr/>
              <p:nvPr/>
            </p:nvSpPr>
            <p:spPr bwMode="auto">
              <a:xfrm>
                <a:off x="3713951" y="3307350"/>
                <a:ext cx="365972" cy="315740"/>
              </a:xfrm>
              <a:custGeom>
                <a:avLst/>
                <a:gdLst>
                  <a:gd name="T0" fmla="*/ 134 w 140"/>
                  <a:gd name="T1" fmla="*/ 0 h 120"/>
                  <a:gd name="T2" fmla="*/ 128 w 140"/>
                  <a:gd name="T3" fmla="*/ 6 h 120"/>
                  <a:gd name="T4" fmla="*/ 128 w 140"/>
                  <a:gd name="T5" fmla="*/ 20 h 120"/>
                  <a:gd name="T6" fmla="*/ 70 w 140"/>
                  <a:gd name="T7" fmla="*/ 78 h 120"/>
                  <a:gd name="T8" fmla="*/ 12 w 140"/>
                  <a:gd name="T9" fmla="*/ 20 h 120"/>
                  <a:gd name="T10" fmla="*/ 12 w 140"/>
                  <a:gd name="T11" fmla="*/ 6 h 120"/>
                  <a:gd name="T12" fmla="*/ 6 w 140"/>
                  <a:gd name="T13" fmla="*/ 0 h 120"/>
                  <a:gd name="T14" fmla="*/ 0 w 140"/>
                  <a:gd name="T15" fmla="*/ 6 h 120"/>
                  <a:gd name="T16" fmla="*/ 0 w 140"/>
                  <a:gd name="T17" fmla="*/ 20 h 120"/>
                  <a:gd name="T18" fmla="*/ 64 w 140"/>
                  <a:gd name="T19" fmla="*/ 90 h 120"/>
                  <a:gd name="T20" fmla="*/ 64 w 140"/>
                  <a:gd name="T21" fmla="*/ 108 h 120"/>
                  <a:gd name="T22" fmla="*/ 48 w 140"/>
                  <a:gd name="T23" fmla="*/ 108 h 120"/>
                  <a:gd name="T24" fmla="*/ 42 w 140"/>
                  <a:gd name="T25" fmla="*/ 114 h 120"/>
                  <a:gd name="T26" fmla="*/ 48 w 140"/>
                  <a:gd name="T27" fmla="*/ 120 h 120"/>
                  <a:gd name="T28" fmla="*/ 92 w 140"/>
                  <a:gd name="T29" fmla="*/ 120 h 120"/>
                  <a:gd name="T30" fmla="*/ 98 w 140"/>
                  <a:gd name="T31" fmla="*/ 114 h 120"/>
                  <a:gd name="T32" fmla="*/ 92 w 140"/>
                  <a:gd name="T33" fmla="*/ 108 h 120"/>
                  <a:gd name="T34" fmla="*/ 76 w 140"/>
                  <a:gd name="T35" fmla="*/ 108 h 120"/>
                  <a:gd name="T36" fmla="*/ 76 w 140"/>
                  <a:gd name="T37" fmla="*/ 90 h 120"/>
                  <a:gd name="T38" fmla="*/ 140 w 140"/>
                  <a:gd name="T39" fmla="*/ 20 h 120"/>
                  <a:gd name="T40" fmla="*/ 140 w 140"/>
                  <a:gd name="T41" fmla="*/ 6 h 120"/>
                  <a:gd name="T42" fmla="*/ 134 w 140"/>
                  <a:gd name="T4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" h="120">
                    <a:moveTo>
                      <a:pt x="134" y="0"/>
                    </a:moveTo>
                    <a:cubicBezTo>
                      <a:pt x="131" y="0"/>
                      <a:pt x="128" y="3"/>
                      <a:pt x="128" y="6"/>
                    </a:cubicBezTo>
                    <a:cubicBezTo>
                      <a:pt x="128" y="20"/>
                      <a:pt x="128" y="20"/>
                      <a:pt x="128" y="20"/>
                    </a:cubicBezTo>
                    <a:cubicBezTo>
                      <a:pt x="128" y="52"/>
                      <a:pt x="102" y="78"/>
                      <a:pt x="70" y="78"/>
                    </a:cubicBezTo>
                    <a:cubicBezTo>
                      <a:pt x="38" y="78"/>
                      <a:pt x="12" y="52"/>
                      <a:pt x="12" y="2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57"/>
                      <a:pt x="28" y="87"/>
                      <a:pt x="64" y="90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48" y="108"/>
                      <a:pt x="48" y="108"/>
                      <a:pt x="48" y="108"/>
                    </a:cubicBezTo>
                    <a:cubicBezTo>
                      <a:pt x="45" y="108"/>
                      <a:pt x="42" y="111"/>
                      <a:pt x="42" y="114"/>
                    </a:cubicBezTo>
                    <a:cubicBezTo>
                      <a:pt x="42" y="117"/>
                      <a:pt x="45" y="120"/>
                      <a:pt x="48" y="120"/>
                    </a:cubicBezTo>
                    <a:cubicBezTo>
                      <a:pt x="92" y="120"/>
                      <a:pt x="92" y="120"/>
                      <a:pt x="92" y="120"/>
                    </a:cubicBezTo>
                    <a:cubicBezTo>
                      <a:pt x="95" y="120"/>
                      <a:pt x="98" y="117"/>
                      <a:pt x="98" y="114"/>
                    </a:cubicBezTo>
                    <a:cubicBezTo>
                      <a:pt x="98" y="111"/>
                      <a:pt x="95" y="108"/>
                      <a:pt x="92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6" y="90"/>
                      <a:pt x="76" y="90"/>
                      <a:pt x="76" y="90"/>
                    </a:cubicBezTo>
                    <a:cubicBezTo>
                      <a:pt x="112" y="87"/>
                      <a:pt x="140" y="57"/>
                      <a:pt x="140" y="20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40" y="3"/>
                      <a:pt x="137" y="0"/>
                      <a:pt x="13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9258" name="组合 52">
            <a:extLst>
              <a:ext uri="{FF2B5EF4-FFF2-40B4-BE49-F238E27FC236}">
                <a16:creationId xmlns:a16="http://schemas.microsoft.com/office/drawing/2014/main" xmlns="" id="{E5FE5FB4-45FA-49AA-8DC0-6DE64B22C9F9}"/>
              </a:ext>
            </a:extLst>
          </p:cNvPr>
          <p:cNvGrpSpPr>
            <a:grpSpLocks/>
          </p:cNvGrpSpPr>
          <p:nvPr/>
        </p:nvGrpSpPr>
        <p:grpSpPr bwMode="auto">
          <a:xfrm>
            <a:off x="6350000" y="4775200"/>
            <a:ext cx="484717" cy="491067"/>
            <a:chOff x="3652838" y="4484688"/>
            <a:chExt cx="466725" cy="471488"/>
          </a:xfrm>
        </p:grpSpPr>
        <p:sp>
          <p:nvSpPr>
            <p:cNvPr id="54" name="Freeform 13">
              <a:extLst>
                <a:ext uri="{FF2B5EF4-FFF2-40B4-BE49-F238E27FC236}">
                  <a16:creationId xmlns:a16="http://schemas.microsoft.com/office/drawing/2014/main" xmlns="" id="{DAAEF517-358B-49F9-A0C7-0F81E286F5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2838" y="4484688"/>
              <a:ext cx="466725" cy="471488"/>
            </a:xfrm>
            <a:custGeom>
              <a:avLst/>
              <a:gdLst>
                <a:gd name="T0" fmla="*/ 159 w 178"/>
                <a:gd name="T1" fmla="*/ 96 h 180"/>
                <a:gd name="T2" fmla="*/ 159 w 178"/>
                <a:gd name="T3" fmla="*/ 84 h 180"/>
                <a:gd name="T4" fmla="*/ 174 w 178"/>
                <a:gd name="T5" fmla="*/ 57 h 180"/>
                <a:gd name="T6" fmla="*/ 146 w 178"/>
                <a:gd name="T7" fmla="*/ 25 h 180"/>
                <a:gd name="T8" fmla="*/ 129 w 178"/>
                <a:gd name="T9" fmla="*/ 32 h 180"/>
                <a:gd name="T10" fmla="*/ 119 w 178"/>
                <a:gd name="T11" fmla="*/ 16 h 180"/>
                <a:gd name="T12" fmla="*/ 75 w 178"/>
                <a:gd name="T13" fmla="*/ 0 h 180"/>
                <a:gd name="T14" fmla="*/ 59 w 178"/>
                <a:gd name="T15" fmla="*/ 27 h 180"/>
                <a:gd name="T16" fmla="*/ 40 w 178"/>
                <a:gd name="T17" fmla="*/ 27 h 180"/>
                <a:gd name="T18" fmla="*/ 18 w 178"/>
                <a:gd name="T19" fmla="*/ 33 h 180"/>
                <a:gd name="T20" fmla="*/ 10 w 178"/>
                <a:gd name="T21" fmla="*/ 79 h 180"/>
                <a:gd name="T22" fmla="*/ 19 w 178"/>
                <a:gd name="T23" fmla="*/ 90 h 180"/>
                <a:gd name="T24" fmla="*/ 10 w 178"/>
                <a:gd name="T25" fmla="*/ 101 h 180"/>
                <a:gd name="T26" fmla="*/ 18 w 178"/>
                <a:gd name="T27" fmla="*/ 147 h 180"/>
                <a:gd name="T28" fmla="*/ 40 w 178"/>
                <a:gd name="T29" fmla="*/ 153 h 180"/>
                <a:gd name="T30" fmla="*/ 59 w 178"/>
                <a:gd name="T31" fmla="*/ 153 h 180"/>
                <a:gd name="T32" fmla="*/ 75 w 178"/>
                <a:gd name="T33" fmla="*/ 180 h 180"/>
                <a:gd name="T34" fmla="*/ 119 w 178"/>
                <a:gd name="T35" fmla="*/ 164 h 180"/>
                <a:gd name="T36" fmla="*/ 129 w 178"/>
                <a:gd name="T37" fmla="*/ 148 h 180"/>
                <a:gd name="T38" fmla="*/ 146 w 178"/>
                <a:gd name="T39" fmla="*/ 155 h 180"/>
                <a:gd name="T40" fmla="*/ 174 w 178"/>
                <a:gd name="T41" fmla="*/ 123 h 180"/>
                <a:gd name="T42" fmla="*/ 164 w 178"/>
                <a:gd name="T43" fmla="*/ 117 h 180"/>
                <a:gd name="T44" fmla="*/ 146 w 178"/>
                <a:gd name="T45" fmla="*/ 143 h 180"/>
                <a:gd name="T46" fmla="*/ 135 w 178"/>
                <a:gd name="T47" fmla="*/ 137 h 180"/>
                <a:gd name="T48" fmla="*/ 122 w 178"/>
                <a:gd name="T49" fmla="*/ 138 h 180"/>
                <a:gd name="T50" fmla="*/ 107 w 178"/>
                <a:gd name="T51" fmla="*/ 146 h 180"/>
                <a:gd name="T52" fmla="*/ 107 w 178"/>
                <a:gd name="T53" fmla="*/ 164 h 180"/>
                <a:gd name="T54" fmla="*/ 75 w 178"/>
                <a:gd name="T55" fmla="*/ 168 h 180"/>
                <a:gd name="T56" fmla="*/ 71 w 178"/>
                <a:gd name="T57" fmla="*/ 153 h 180"/>
                <a:gd name="T58" fmla="*/ 64 w 178"/>
                <a:gd name="T59" fmla="*/ 142 h 180"/>
                <a:gd name="T60" fmla="*/ 50 w 178"/>
                <a:gd name="T61" fmla="*/ 133 h 180"/>
                <a:gd name="T62" fmla="*/ 34 w 178"/>
                <a:gd name="T63" fmla="*/ 143 h 180"/>
                <a:gd name="T64" fmla="*/ 28 w 178"/>
                <a:gd name="T65" fmla="*/ 141 h 180"/>
                <a:gd name="T66" fmla="*/ 14 w 178"/>
                <a:gd name="T67" fmla="*/ 114 h 180"/>
                <a:gd name="T68" fmla="*/ 25 w 178"/>
                <a:gd name="T69" fmla="*/ 106 h 180"/>
                <a:gd name="T70" fmla="*/ 31 w 178"/>
                <a:gd name="T71" fmla="*/ 95 h 180"/>
                <a:gd name="T72" fmla="*/ 31 w 178"/>
                <a:gd name="T73" fmla="*/ 85 h 180"/>
                <a:gd name="T74" fmla="*/ 25 w 178"/>
                <a:gd name="T75" fmla="*/ 74 h 180"/>
                <a:gd name="T76" fmla="*/ 14 w 178"/>
                <a:gd name="T77" fmla="*/ 63 h 180"/>
                <a:gd name="T78" fmla="*/ 32 w 178"/>
                <a:gd name="T79" fmla="*/ 37 h 180"/>
                <a:gd name="T80" fmla="*/ 43 w 178"/>
                <a:gd name="T81" fmla="*/ 43 h 180"/>
                <a:gd name="T82" fmla="*/ 56 w 178"/>
                <a:gd name="T83" fmla="*/ 42 h 180"/>
                <a:gd name="T84" fmla="*/ 71 w 178"/>
                <a:gd name="T85" fmla="*/ 34 h 180"/>
                <a:gd name="T86" fmla="*/ 71 w 178"/>
                <a:gd name="T87" fmla="*/ 16 h 180"/>
                <a:gd name="T88" fmla="*/ 103 w 178"/>
                <a:gd name="T89" fmla="*/ 12 h 180"/>
                <a:gd name="T90" fmla="*/ 107 w 178"/>
                <a:gd name="T91" fmla="*/ 27 h 180"/>
                <a:gd name="T92" fmla="*/ 114 w 178"/>
                <a:gd name="T93" fmla="*/ 38 h 180"/>
                <a:gd name="T94" fmla="*/ 128 w 178"/>
                <a:gd name="T95" fmla="*/ 47 h 180"/>
                <a:gd name="T96" fmla="*/ 144 w 178"/>
                <a:gd name="T97" fmla="*/ 37 h 180"/>
                <a:gd name="T98" fmla="*/ 150 w 178"/>
                <a:gd name="T99" fmla="*/ 39 h 180"/>
                <a:gd name="T100" fmla="*/ 162 w 178"/>
                <a:gd name="T101" fmla="*/ 69 h 180"/>
                <a:gd name="T102" fmla="*/ 146 w 178"/>
                <a:gd name="T103" fmla="*/ 78 h 180"/>
                <a:gd name="T104" fmla="*/ 147 w 178"/>
                <a:gd name="T105" fmla="*/ 90 h 180"/>
                <a:gd name="T106" fmla="*/ 146 w 178"/>
                <a:gd name="T107" fmla="*/ 102 h 180"/>
                <a:gd name="T108" fmla="*/ 162 w 178"/>
                <a:gd name="T109" fmla="*/ 111 h 180"/>
                <a:gd name="T110" fmla="*/ 164 w 178"/>
                <a:gd name="T111" fmla="*/ 11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8" h="180">
                  <a:moveTo>
                    <a:pt x="168" y="101"/>
                  </a:moveTo>
                  <a:cubicBezTo>
                    <a:pt x="159" y="96"/>
                    <a:pt x="159" y="96"/>
                    <a:pt x="159" y="96"/>
                  </a:cubicBezTo>
                  <a:cubicBezTo>
                    <a:pt x="159" y="94"/>
                    <a:pt x="159" y="92"/>
                    <a:pt x="159" y="90"/>
                  </a:cubicBezTo>
                  <a:cubicBezTo>
                    <a:pt x="159" y="88"/>
                    <a:pt x="159" y="86"/>
                    <a:pt x="159" y="84"/>
                  </a:cubicBezTo>
                  <a:cubicBezTo>
                    <a:pt x="168" y="79"/>
                    <a:pt x="168" y="79"/>
                    <a:pt x="168" y="79"/>
                  </a:cubicBezTo>
                  <a:cubicBezTo>
                    <a:pt x="176" y="75"/>
                    <a:pt x="178" y="65"/>
                    <a:pt x="174" y="57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57" y="28"/>
                    <a:pt x="152" y="25"/>
                    <a:pt x="146" y="25"/>
                  </a:cubicBezTo>
                  <a:cubicBezTo>
                    <a:pt x="143" y="25"/>
                    <a:pt x="141" y="26"/>
                    <a:pt x="138" y="27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26" y="30"/>
                    <a:pt x="122" y="28"/>
                    <a:pt x="119" y="27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9" y="7"/>
                    <a:pt x="112" y="0"/>
                    <a:pt x="10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6" y="0"/>
                    <a:pt x="59" y="7"/>
                    <a:pt x="59" y="16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6" y="28"/>
                    <a:pt x="52" y="30"/>
                    <a:pt x="49" y="32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7" y="26"/>
                    <a:pt x="35" y="25"/>
                    <a:pt x="32" y="25"/>
                  </a:cubicBezTo>
                  <a:cubicBezTo>
                    <a:pt x="26" y="25"/>
                    <a:pt x="21" y="28"/>
                    <a:pt x="18" y="3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0" y="65"/>
                    <a:pt x="2" y="75"/>
                    <a:pt x="10" y="79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6"/>
                    <a:pt x="19" y="88"/>
                    <a:pt x="19" y="90"/>
                  </a:cubicBezTo>
                  <a:cubicBezTo>
                    <a:pt x="19" y="92"/>
                    <a:pt x="19" y="94"/>
                    <a:pt x="19" y="96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2" y="105"/>
                    <a:pt x="0" y="115"/>
                    <a:pt x="4" y="123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1" y="152"/>
                    <a:pt x="26" y="155"/>
                    <a:pt x="32" y="155"/>
                  </a:cubicBezTo>
                  <a:cubicBezTo>
                    <a:pt x="35" y="155"/>
                    <a:pt x="37" y="154"/>
                    <a:pt x="40" y="153"/>
                  </a:cubicBezTo>
                  <a:cubicBezTo>
                    <a:pt x="49" y="148"/>
                    <a:pt x="49" y="148"/>
                    <a:pt x="49" y="148"/>
                  </a:cubicBezTo>
                  <a:cubicBezTo>
                    <a:pt x="52" y="150"/>
                    <a:pt x="56" y="152"/>
                    <a:pt x="59" y="153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9" y="173"/>
                    <a:pt x="66" y="180"/>
                    <a:pt x="75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12" y="180"/>
                    <a:pt x="119" y="173"/>
                    <a:pt x="119" y="164"/>
                  </a:cubicBezTo>
                  <a:cubicBezTo>
                    <a:pt x="119" y="153"/>
                    <a:pt x="119" y="153"/>
                    <a:pt x="119" y="153"/>
                  </a:cubicBezTo>
                  <a:cubicBezTo>
                    <a:pt x="122" y="152"/>
                    <a:pt x="126" y="150"/>
                    <a:pt x="129" y="148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41" y="154"/>
                    <a:pt x="143" y="155"/>
                    <a:pt x="146" y="155"/>
                  </a:cubicBezTo>
                  <a:cubicBezTo>
                    <a:pt x="152" y="155"/>
                    <a:pt x="157" y="152"/>
                    <a:pt x="160" y="147"/>
                  </a:cubicBezTo>
                  <a:cubicBezTo>
                    <a:pt x="174" y="123"/>
                    <a:pt x="174" y="123"/>
                    <a:pt x="174" y="123"/>
                  </a:cubicBezTo>
                  <a:cubicBezTo>
                    <a:pt x="178" y="115"/>
                    <a:pt x="176" y="105"/>
                    <a:pt x="168" y="101"/>
                  </a:cubicBezTo>
                  <a:close/>
                  <a:moveTo>
                    <a:pt x="164" y="117"/>
                  </a:moveTo>
                  <a:cubicBezTo>
                    <a:pt x="150" y="141"/>
                    <a:pt x="150" y="141"/>
                    <a:pt x="150" y="141"/>
                  </a:cubicBezTo>
                  <a:cubicBezTo>
                    <a:pt x="149" y="142"/>
                    <a:pt x="148" y="143"/>
                    <a:pt x="146" y="143"/>
                  </a:cubicBezTo>
                  <a:cubicBezTo>
                    <a:pt x="145" y="143"/>
                    <a:pt x="145" y="143"/>
                    <a:pt x="144" y="143"/>
                  </a:cubicBezTo>
                  <a:cubicBezTo>
                    <a:pt x="135" y="137"/>
                    <a:pt x="135" y="137"/>
                    <a:pt x="135" y="137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0" y="139"/>
                    <a:pt x="117" y="141"/>
                    <a:pt x="114" y="142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7" y="164"/>
                    <a:pt x="107" y="164"/>
                    <a:pt x="107" y="164"/>
                  </a:cubicBezTo>
                  <a:cubicBezTo>
                    <a:pt x="107" y="166"/>
                    <a:pt x="105" y="168"/>
                    <a:pt x="103" y="168"/>
                  </a:cubicBezTo>
                  <a:cubicBezTo>
                    <a:pt x="75" y="168"/>
                    <a:pt x="75" y="168"/>
                    <a:pt x="75" y="168"/>
                  </a:cubicBezTo>
                  <a:cubicBezTo>
                    <a:pt x="73" y="168"/>
                    <a:pt x="71" y="166"/>
                    <a:pt x="71" y="164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1" y="141"/>
                    <a:pt x="58" y="139"/>
                    <a:pt x="56" y="138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34" y="143"/>
                    <a:pt x="34" y="143"/>
                    <a:pt x="34" y="143"/>
                  </a:cubicBezTo>
                  <a:cubicBezTo>
                    <a:pt x="33" y="143"/>
                    <a:pt x="33" y="143"/>
                    <a:pt x="32" y="143"/>
                  </a:cubicBezTo>
                  <a:cubicBezTo>
                    <a:pt x="30" y="143"/>
                    <a:pt x="29" y="142"/>
                    <a:pt x="28" y="141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16"/>
                    <a:pt x="14" y="114"/>
                    <a:pt x="14" y="114"/>
                  </a:cubicBezTo>
                  <a:cubicBezTo>
                    <a:pt x="14" y="113"/>
                    <a:pt x="15" y="112"/>
                    <a:pt x="16" y="111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93"/>
                    <a:pt x="31" y="91"/>
                    <a:pt x="31" y="90"/>
                  </a:cubicBezTo>
                  <a:cubicBezTo>
                    <a:pt x="31" y="89"/>
                    <a:pt x="31" y="87"/>
                    <a:pt x="31" y="85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4" y="67"/>
                    <a:pt x="13" y="65"/>
                    <a:pt x="14" y="63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9" y="38"/>
                    <a:pt x="30" y="37"/>
                    <a:pt x="32" y="37"/>
                  </a:cubicBezTo>
                  <a:cubicBezTo>
                    <a:pt x="33" y="37"/>
                    <a:pt x="33" y="37"/>
                    <a:pt x="34" y="37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8" y="41"/>
                    <a:pt x="61" y="39"/>
                    <a:pt x="64" y="38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4"/>
                    <a:pt x="73" y="12"/>
                    <a:pt x="75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5" y="12"/>
                    <a:pt x="107" y="14"/>
                    <a:pt x="107" y="16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17" y="39"/>
                    <a:pt x="120" y="41"/>
                    <a:pt x="122" y="42"/>
                  </a:cubicBezTo>
                  <a:cubicBezTo>
                    <a:pt x="128" y="47"/>
                    <a:pt x="128" y="47"/>
                    <a:pt x="128" y="47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5" y="37"/>
                    <a:pt x="145" y="37"/>
                    <a:pt x="146" y="37"/>
                  </a:cubicBezTo>
                  <a:cubicBezTo>
                    <a:pt x="148" y="37"/>
                    <a:pt x="149" y="38"/>
                    <a:pt x="150" y="39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5" y="65"/>
                    <a:pt x="164" y="67"/>
                    <a:pt x="162" y="69"/>
                  </a:cubicBezTo>
                  <a:cubicBezTo>
                    <a:pt x="153" y="74"/>
                    <a:pt x="153" y="74"/>
                    <a:pt x="153" y="74"/>
                  </a:cubicBezTo>
                  <a:cubicBezTo>
                    <a:pt x="146" y="78"/>
                    <a:pt x="146" y="78"/>
                    <a:pt x="146" y="78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7"/>
                    <a:pt x="147" y="89"/>
                    <a:pt x="147" y="90"/>
                  </a:cubicBezTo>
                  <a:cubicBezTo>
                    <a:pt x="147" y="91"/>
                    <a:pt x="147" y="93"/>
                    <a:pt x="147" y="95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3" y="112"/>
                    <a:pt x="164" y="113"/>
                    <a:pt x="164" y="114"/>
                  </a:cubicBezTo>
                  <a:cubicBezTo>
                    <a:pt x="164" y="114"/>
                    <a:pt x="164" y="116"/>
                    <a:pt x="164" y="1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Freeform 14">
              <a:extLst>
                <a:ext uri="{FF2B5EF4-FFF2-40B4-BE49-F238E27FC236}">
                  <a16:creationId xmlns:a16="http://schemas.microsoft.com/office/drawing/2014/main" xmlns="" id="{9BF4EEC6-0128-47FA-84A2-2CB1D3CA3E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7733" y="4641174"/>
              <a:ext cx="156934" cy="158518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48 h 60"/>
                <a:gd name="T12" fmla="*/ 12 w 60"/>
                <a:gd name="T13" fmla="*/ 30 h 60"/>
                <a:gd name="T14" fmla="*/ 30 w 60"/>
                <a:gd name="T15" fmla="*/ 12 h 60"/>
                <a:gd name="T16" fmla="*/ 48 w 60"/>
                <a:gd name="T17" fmla="*/ 30 h 60"/>
                <a:gd name="T18" fmla="*/ 30 w 60"/>
                <a:gd name="T1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48"/>
                  </a:moveTo>
                  <a:cubicBezTo>
                    <a:pt x="20" y="48"/>
                    <a:pt x="12" y="40"/>
                    <a:pt x="12" y="30"/>
                  </a:cubicBezTo>
                  <a:cubicBezTo>
                    <a:pt x="12" y="20"/>
                    <a:pt x="20" y="12"/>
                    <a:pt x="30" y="12"/>
                  </a:cubicBezTo>
                  <a:cubicBezTo>
                    <a:pt x="40" y="12"/>
                    <a:pt x="48" y="20"/>
                    <a:pt x="48" y="30"/>
                  </a:cubicBezTo>
                  <a:cubicBezTo>
                    <a:pt x="48" y="40"/>
                    <a:pt x="40" y="48"/>
                    <a:pt x="30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图片 1">
            <a:extLst>
              <a:ext uri="{FF2B5EF4-FFF2-40B4-BE49-F238E27FC236}">
                <a16:creationId xmlns:a16="http://schemas.microsoft.com/office/drawing/2014/main" xmlns="" id="{84D6B6AF-8945-4E42-83FD-79B3EBC895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267" y="2089151"/>
            <a:ext cx="5147733" cy="3431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5D8030A-0FD2-4904-BEA4-1278B9D5FF0A}"/>
              </a:ext>
            </a:extLst>
          </p:cNvPr>
          <p:cNvSpPr/>
          <p:nvPr/>
        </p:nvSpPr>
        <p:spPr>
          <a:xfrm>
            <a:off x="6096000" y="2089152"/>
            <a:ext cx="6096000" cy="16298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3559" name="矩形 7">
            <a:extLst>
              <a:ext uri="{FF2B5EF4-FFF2-40B4-BE49-F238E27FC236}">
                <a16:creationId xmlns:a16="http://schemas.microsoft.com/office/drawing/2014/main" xmlns="" id="{B31157D2-9873-49D9-AD12-DF2F27B5FE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3790951"/>
            <a:ext cx="6096000" cy="95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烦恼，喜欢大家多多支持，谢谢！小白，一个资深</a:t>
            </a:r>
            <a:r>
              <a:rPr lang="en-US" altLang="zh-CN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  <a:p>
            <a:pPr lvl="0">
              <a:lnSpc>
                <a:spcPct val="120000"/>
              </a:lnSpc>
            </a:pPr>
            <a:endParaRPr lang="zh-CN" altLang="en-US" sz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0" name="矩形 8">
            <a:extLst>
              <a:ext uri="{FF2B5EF4-FFF2-40B4-BE49-F238E27FC236}">
                <a16:creationId xmlns:a16="http://schemas.microsoft.com/office/drawing/2014/main" xmlns="" id="{0926137B-9705-42B2-85E1-19F119556B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614085"/>
            <a:ext cx="6096000" cy="95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烦恼，喜欢大家多多支持，谢谢！小白，一个资深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  <a:p>
            <a:pPr>
              <a:lnSpc>
                <a:spcPct val="120000"/>
              </a:lnSpc>
            </a:pP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1" name="矩形 9">
            <a:extLst>
              <a:ext uri="{FF2B5EF4-FFF2-40B4-BE49-F238E27FC236}">
                <a16:creationId xmlns:a16="http://schemas.microsoft.com/office/drawing/2014/main" xmlns="" id="{78FA8E1A-EF64-476C-8DE6-14B20D29C8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4671485"/>
            <a:ext cx="6096000" cy="95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烦恼，喜欢大家多多支持，谢谢！小白，一个资深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  <a:p>
            <a:pPr>
              <a:lnSpc>
                <a:spcPct val="120000"/>
              </a:lnSpc>
            </a:pPr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9FD29B2-67BD-4D4C-9F2B-ADC865BA6FAD}"/>
              </a:ext>
            </a:extLst>
          </p:cNvPr>
          <p:cNvSpPr txBox="1"/>
          <p:nvPr/>
        </p:nvSpPr>
        <p:spPr>
          <a:xfrm>
            <a:off x="6096000" y="2226733"/>
            <a:ext cx="1713802" cy="4205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2133">
                <a:solidFill>
                  <a:srgbClr val="45486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2133">
              <a:solidFill>
                <a:srgbClr val="45486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xmlns="" id="{F269C500-3F1D-4917-9370-D4FCE2F188DF}"/>
              </a:ext>
            </a:extLst>
          </p:cNvPr>
          <p:cNvSpPr/>
          <p:nvPr/>
        </p:nvSpPr>
        <p:spPr>
          <a:xfrm rot="5400000">
            <a:off x="-69850" y="69851"/>
            <a:ext cx="1003300" cy="863600"/>
          </a:xfrm>
          <a:prstGeom prst="triangle">
            <a:avLst/>
          </a:prstGeom>
          <a:noFill/>
          <a:ln>
            <a:solidFill>
              <a:srgbClr val="727A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xmlns="" id="{54FD43B3-580F-4B6B-8101-4D74B72C3573}"/>
              </a:ext>
            </a:extLst>
          </p:cNvPr>
          <p:cNvSpPr/>
          <p:nvPr/>
        </p:nvSpPr>
        <p:spPr>
          <a:xfrm rot="5400000">
            <a:off x="246592" y="462492"/>
            <a:ext cx="753533" cy="649816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6BB7D66-3C91-4B2B-98C3-EE04FD319FE9}"/>
              </a:ext>
            </a:extLst>
          </p:cNvPr>
          <p:cNvSpPr txBox="1"/>
          <p:nvPr/>
        </p:nvSpPr>
        <p:spPr>
          <a:xfrm>
            <a:off x="863600" y="412751"/>
            <a:ext cx="1829347" cy="4205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2133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请关注公众号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B6318DC-0800-46C5-9A3C-0125B7620545}"/>
              </a:ext>
            </a:extLst>
          </p:cNvPr>
          <p:cNvSpPr/>
          <p:nvPr/>
        </p:nvSpPr>
        <p:spPr>
          <a:xfrm>
            <a:off x="948267" y="774360"/>
            <a:ext cx="7560733" cy="30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377">
              <a:lnSpc>
                <a:spcPct val="150000"/>
              </a:lnSpc>
              <a:defRPr/>
            </a:pPr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Lorem ipsum dolor sit amet, consectetuer adipiscing elit. Aenean commodo ligula eget dolor. 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5DB3D62-203D-42FC-B3BF-FFAFDB5797E9}"/>
              </a:ext>
            </a:extLst>
          </p:cNvPr>
          <p:cNvSpPr txBox="1"/>
          <p:nvPr/>
        </p:nvSpPr>
        <p:spPr>
          <a:xfrm>
            <a:off x="10272185" y="6447367"/>
            <a:ext cx="1609543" cy="37965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867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LOGO</a:t>
            </a:r>
            <a:endParaRPr lang="zh-CN" altLang="en-US" sz="1867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45" name="等腰三角形 44">
            <a:extLst>
              <a:ext uri="{FF2B5EF4-FFF2-40B4-BE49-F238E27FC236}">
                <a16:creationId xmlns:a16="http://schemas.microsoft.com/office/drawing/2014/main" xmlns="" id="{51B6B133-30BF-4A19-8172-AEC3309752D1}"/>
              </a:ext>
            </a:extLst>
          </p:cNvPr>
          <p:cNvSpPr/>
          <p:nvPr/>
        </p:nvSpPr>
        <p:spPr>
          <a:xfrm rot="5400000">
            <a:off x="9736668" y="6356350"/>
            <a:ext cx="488949" cy="421217"/>
          </a:xfrm>
          <a:prstGeom prst="triangl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6" name="等腰三角形 45">
            <a:extLst>
              <a:ext uri="{FF2B5EF4-FFF2-40B4-BE49-F238E27FC236}">
                <a16:creationId xmlns:a16="http://schemas.microsoft.com/office/drawing/2014/main" xmlns="" id="{66C0B10C-EDFE-48D2-8568-F45C631AC8E6}"/>
              </a:ext>
            </a:extLst>
          </p:cNvPr>
          <p:cNvSpPr/>
          <p:nvPr/>
        </p:nvSpPr>
        <p:spPr>
          <a:xfrm rot="5400000">
            <a:off x="9903884" y="6110817"/>
            <a:ext cx="488949" cy="421216"/>
          </a:xfrm>
          <a:prstGeom prst="triangle">
            <a:avLst/>
          </a:prstGeom>
          <a:noFill/>
          <a:ln w="9525">
            <a:solidFill>
              <a:srgbClr val="727A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F5B5713-B76E-4954-8996-501D1BCA19A8}"/>
              </a:ext>
            </a:extLst>
          </p:cNvPr>
          <p:cNvSpPr/>
          <p:nvPr/>
        </p:nvSpPr>
        <p:spPr>
          <a:xfrm>
            <a:off x="1714500" y="2504018"/>
            <a:ext cx="2618317" cy="110453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grpSp>
        <p:nvGrpSpPr>
          <p:cNvPr id="11272" name="组合 9">
            <a:extLst>
              <a:ext uri="{FF2B5EF4-FFF2-40B4-BE49-F238E27FC236}">
                <a16:creationId xmlns:a16="http://schemas.microsoft.com/office/drawing/2014/main" xmlns="" id="{3862D86E-EE11-4BDF-8120-9DFB1060B83C}"/>
              </a:ext>
            </a:extLst>
          </p:cNvPr>
          <p:cNvGrpSpPr>
            <a:grpSpLocks/>
          </p:cNvGrpSpPr>
          <p:nvPr/>
        </p:nvGrpSpPr>
        <p:grpSpPr bwMode="auto">
          <a:xfrm>
            <a:off x="4705351" y="2279651"/>
            <a:ext cx="2825749" cy="2825749"/>
            <a:chOff x="3385270" y="1288337"/>
            <a:chExt cx="2395270" cy="2395270"/>
          </a:xfrm>
        </p:grpSpPr>
        <p:grpSp>
          <p:nvGrpSpPr>
            <p:cNvPr id="11296" name="组合 25">
              <a:extLst>
                <a:ext uri="{FF2B5EF4-FFF2-40B4-BE49-F238E27FC236}">
                  <a16:creationId xmlns:a16="http://schemas.microsoft.com/office/drawing/2014/main" xmlns="" id="{3FBBFC69-13B3-4DD1-A4C4-A198045F817E}"/>
                </a:ext>
              </a:extLst>
            </p:cNvPr>
            <p:cNvGrpSpPr/>
            <p:nvPr/>
          </p:nvGrpSpPr>
          <p:grpSpPr>
            <a:xfrm>
              <a:off x="3385270" y="1294957"/>
              <a:ext cx="2373459" cy="2366360"/>
              <a:chOff x="8822824" y="3637440"/>
              <a:chExt cx="2346325" cy="2339308"/>
            </a:xfrm>
          </p:grpSpPr>
          <p:sp>
            <p:nvSpPr>
              <p:cNvPr id="27" name="Freeform 125">
                <a:extLst>
                  <a:ext uri="{FF2B5EF4-FFF2-40B4-BE49-F238E27FC236}">
                    <a16:creationId xmlns:a16="http://schemas.microsoft.com/office/drawing/2014/main" xmlns="" id="{9F08FD4C-9B54-4632-8082-AE71B8D88BA5}"/>
                  </a:ext>
                </a:extLst>
              </p:cNvPr>
              <p:cNvSpPr/>
              <p:nvPr/>
            </p:nvSpPr>
            <p:spPr bwMode="auto">
              <a:xfrm>
                <a:off x="10042024" y="4849623"/>
                <a:ext cx="1127125" cy="1127125"/>
              </a:xfrm>
              <a:custGeom>
                <a:avLst/>
                <a:gdLst>
                  <a:gd name="T0" fmla="*/ 0 w 299"/>
                  <a:gd name="T1" fmla="*/ 299 h 299"/>
                  <a:gd name="T2" fmla="*/ 0 w 299"/>
                  <a:gd name="T3" fmla="*/ 26 h 299"/>
                  <a:gd name="T4" fmla="*/ 26 w 299"/>
                  <a:gd name="T5" fmla="*/ 0 h 299"/>
                  <a:gd name="T6" fmla="*/ 299 w 299"/>
                  <a:gd name="T7" fmla="*/ 0 h 299"/>
                  <a:gd name="T8" fmla="*/ 0 w 299"/>
                  <a:gd name="T9" fmla="*/ 299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9" h="299">
                    <a:moveTo>
                      <a:pt x="0" y="299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12" y="22"/>
                      <a:pt x="22" y="12"/>
                      <a:pt x="26" y="0"/>
                    </a:cubicBezTo>
                    <a:cubicBezTo>
                      <a:pt x="299" y="0"/>
                      <a:pt x="299" y="0"/>
                      <a:pt x="299" y="0"/>
                    </a:cubicBezTo>
                    <a:cubicBezTo>
                      <a:pt x="292" y="163"/>
                      <a:pt x="162" y="293"/>
                      <a:pt x="0" y="299"/>
                    </a:cubicBezTo>
                    <a:close/>
                  </a:path>
                </a:pathLst>
              </a:custGeom>
              <a:solidFill>
                <a:srgbClr val="727A99"/>
              </a:solidFill>
              <a:ln w="34925" cap="flat" cmpd="sng" algn="ctr">
                <a:gradFill>
                  <a:gsLst>
                    <a:gs pos="0">
                      <a:srgbClr val="C9C7C8"/>
                    </a:gs>
                    <a:gs pos="100000">
                      <a:srgbClr val="F9F9F8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215900" dist="88900" dir="16200000">
                  <a:prstClr val="black">
                    <a:alpha val="45000"/>
                  </a:prstClr>
                </a:innerShdw>
              </a:effectLst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28" name="Freeform 126">
                <a:extLst>
                  <a:ext uri="{FF2B5EF4-FFF2-40B4-BE49-F238E27FC236}">
                    <a16:creationId xmlns:a16="http://schemas.microsoft.com/office/drawing/2014/main" xmlns="" id="{3EC0EA4E-7513-40AE-8300-7FCDF937EB3A}"/>
                  </a:ext>
                </a:extLst>
              </p:cNvPr>
              <p:cNvSpPr/>
              <p:nvPr/>
            </p:nvSpPr>
            <p:spPr bwMode="auto">
              <a:xfrm>
                <a:off x="10042024" y="3637440"/>
                <a:ext cx="1127125" cy="1127125"/>
              </a:xfrm>
              <a:custGeom>
                <a:avLst/>
                <a:gdLst>
                  <a:gd name="T0" fmla="*/ 0 w 299"/>
                  <a:gd name="T1" fmla="*/ 273 h 299"/>
                  <a:gd name="T2" fmla="*/ 0 w 299"/>
                  <a:gd name="T3" fmla="*/ 0 h 299"/>
                  <a:gd name="T4" fmla="*/ 299 w 299"/>
                  <a:gd name="T5" fmla="*/ 299 h 299"/>
                  <a:gd name="T6" fmla="*/ 26 w 299"/>
                  <a:gd name="T7" fmla="*/ 299 h 299"/>
                  <a:gd name="T8" fmla="*/ 0 w 299"/>
                  <a:gd name="T9" fmla="*/ 273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9" h="299">
                    <a:moveTo>
                      <a:pt x="0" y="27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62" y="6"/>
                      <a:pt x="292" y="136"/>
                      <a:pt x="299" y="299"/>
                    </a:cubicBezTo>
                    <a:cubicBezTo>
                      <a:pt x="26" y="299"/>
                      <a:pt x="26" y="299"/>
                      <a:pt x="26" y="299"/>
                    </a:cubicBezTo>
                    <a:cubicBezTo>
                      <a:pt x="22" y="286"/>
                      <a:pt x="12" y="277"/>
                      <a:pt x="0" y="273"/>
                    </a:cubicBezTo>
                    <a:close/>
                  </a:path>
                </a:pathLst>
              </a:custGeom>
              <a:solidFill>
                <a:srgbClr val="454860"/>
              </a:solidFill>
              <a:ln w="34925" cap="flat" cmpd="sng" algn="ctr">
                <a:gradFill>
                  <a:gsLst>
                    <a:gs pos="0">
                      <a:srgbClr val="C9C7C8"/>
                    </a:gs>
                    <a:gs pos="100000">
                      <a:srgbClr val="F9F9F8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215900" dist="88900" dir="16200000">
                  <a:prstClr val="black">
                    <a:alpha val="45000"/>
                  </a:prstClr>
                </a:innerShdw>
              </a:effectLst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29" name="Freeform 127">
                <a:extLst>
                  <a:ext uri="{FF2B5EF4-FFF2-40B4-BE49-F238E27FC236}">
                    <a16:creationId xmlns:a16="http://schemas.microsoft.com/office/drawing/2014/main" xmlns="" id="{FB4607CB-56F9-4C96-80AE-6AD67A8D4E75}"/>
                  </a:ext>
                </a:extLst>
              </p:cNvPr>
              <p:cNvSpPr/>
              <p:nvPr/>
            </p:nvSpPr>
            <p:spPr bwMode="auto">
              <a:xfrm>
                <a:off x="8822824" y="3641630"/>
                <a:ext cx="1122363" cy="1127125"/>
              </a:xfrm>
              <a:custGeom>
                <a:avLst/>
                <a:gdLst>
                  <a:gd name="T0" fmla="*/ 298 w 298"/>
                  <a:gd name="T1" fmla="*/ 273 h 299"/>
                  <a:gd name="T2" fmla="*/ 273 w 298"/>
                  <a:gd name="T3" fmla="*/ 299 h 299"/>
                  <a:gd name="T4" fmla="*/ 0 w 298"/>
                  <a:gd name="T5" fmla="*/ 299 h 299"/>
                  <a:gd name="T6" fmla="*/ 298 w 298"/>
                  <a:gd name="T7" fmla="*/ 0 h 299"/>
                  <a:gd name="T8" fmla="*/ 298 w 298"/>
                  <a:gd name="T9" fmla="*/ 273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299">
                    <a:moveTo>
                      <a:pt x="298" y="273"/>
                    </a:moveTo>
                    <a:cubicBezTo>
                      <a:pt x="286" y="277"/>
                      <a:pt x="277" y="287"/>
                      <a:pt x="273" y="299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6" y="136"/>
                      <a:pt x="136" y="7"/>
                      <a:pt x="298" y="0"/>
                    </a:cubicBezTo>
                    <a:lnTo>
                      <a:pt x="298" y="273"/>
                    </a:lnTo>
                    <a:close/>
                  </a:path>
                </a:pathLst>
              </a:custGeom>
              <a:solidFill>
                <a:srgbClr val="727A99"/>
              </a:solidFill>
              <a:ln w="34925" cap="flat" cmpd="sng" algn="ctr">
                <a:gradFill>
                  <a:gsLst>
                    <a:gs pos="0">
                      <a:srgbClr val="C9C7C8"/>
                    </a:gs>
                    <a:gs pos="100000">
                      <a:srgbClr val="F9F9F8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215900" dist="88900" dir="16200000">
                  <a:prstClr val="black">
                    <a:alpha val="45000"/>
                  </a:prstClr>
                </a:innerShdw>
              </a:effectLst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Calibri"/>
                  <a:ea typeface="微软雅黑"/>
                </a:endParaRPr>
              </a:p>
            </p:txBody>
          </p:sp>
          <p:sp>
            <p:nvSpPr>
              <p:cNvPr id="30" name="Freeform 128">
                <a:extLst>
                  <a:ext uri="{FF2B5EF4-FFF2-40B4-BE49-F238E27FC236}">
                    <a16:creationId xmlns:a16="http://schemas.microsoft.com/office/drawing/2014/main" xmlns="" id="{CFCA7A97-BAC1-414B-95F6-840DC2198F6F}"/>
                  </a:ext>
                </a:extLst>
              </p:cNvPr>
              <p:cNvSpPr/>
              <p:nvPr/>
            </p:nvSpPr>
            <p:spPr bwMode="auto">
              <a:xfrm>
                <a:off x="8822824" y="4849623"/>
                <a:ext cx="1122363" cy="1127125"/>
              </a:xfrm>
              <a:custGeom>
                <a:avLst/>
                <a:gdLst>
                  <a:gd name="T0" fmla="*/ 298 w 298"/>
                  <a:gd name="T1" fmla="*/ 299 h 299"/>
                  <a:gd name="T2" fmla="*/ 0 w 298"/>
                  <a:gd name="T3" fmla="*/ 0 h 299"/>
                  <a:gd name="T4" fmla="*/ 273 w 298"/>
                  <a:gd name="T5" fmla="*/ 0 h 299"/>
                  <a:gd name="T6" fmla="*/ 298 w 298"/>
                  <a:gd name="T7" fmla="*/ 26 h 299"/>
                  <a:gd name="T8" fmla="*/ 298 w 298"/>
                  <a:gd name="T9" fmla="*/ 299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8" h="299">
                    <a:moveTo>
                      <a:pt x="298" y="299"/>
                    </a:moveTo>
                    <a:cubicBezTo>
                      <a:pt x="136" y="292"/>
                      <a:pt x="6" y="162"/>
                      <a:pt x="0" y="0"/>
                    </a:cubicBezTo>
                    <a:cubicBezTo>
                      <a:pt x="273" y="0"/>
                      <a:pt x="273" y="0"/>
                      <a:pt x="273" y="0"/>
                    </a:cubicBezTo>
                    <a:cubicBezTo>
                      <a:pt x="277" y="12"/>
                      <a:pt x="286" y="22"/>
                      <a:pt x="298" y="26"/>
                    </a:cubicBezTo>
                    <a:lnTo>
                      <a:pt x="298" y="299"/>
                    </a:lnTo>
                    <a:close/>
                  </a:path>
                </a:pathLst>
              </a:custGeom>
              <a:solidFill>
                <a:srgbClr val="454860"/>
              </a:solidFill>
              <a:ln w="34925" cap="flat" cmpd="sng" algn="ctr">
                <a:gradFill>
                  <a:gsLst>
                    <a:gs pos="0">
                      <a:srgbClr val="C9C7C8"/>
                    </a:gs>
                    <a:gs pos="100000">
                      <a:srgbClr val="F9F9F8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innerShdw blurRad="215900" dist="88900" dir="16200000">
                  <a:prstClr val="black">
                    <a:alpha val="45000"/>
                  </a:prstClr>
                </a:innerShdw>
              </a:effectLst>
            </p:spPr>
            <p:txBody>
              <a:bodyPr anchor="ctr"/>
              <a:lstStyle/>
              <a:p>
                <a:pPr algn="ctr" defTabSz="1219170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Calibri"/>
                  <a:ea typeface="微软雅黑"/>
                </a:endParaRPr>
              </a:p>
            </p:txBody>
          </p:sp>
        </p:grp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5EE8A64A-C606-4590-A3BA-E2273BB4F341}"/>
                </a:ext>
              </a:extLst>
            </p:cNvPr>
            <p:cNvSpPr/>
            <p:nvPr/>
          </p:nvSpPr>
          <p:spPr>
            <a:xfrm>
              <a:off x="3385270" y="1288337"/>
              <a:ext cx="2395270" cy="239527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2052D3CC-3D16-4D49-B5AC-015C9478E4C5}"/>
              </a:ext>
            </a:extLst>
          </p:cNvPr>
          <p:cNvSpPr/>
          <p:nvPr/>
        </p:nvSpPr>
        <p:spPr>
          <a:xfrm>
            <a:off x="1714500" y="4121152"/>
            <a:ext cx="2618317" cy="11045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C09BAAAC-977A-41AA-91C7-DCFE6650C206}"/>
              </a:ext>
            </a:extLst>
          </p:cNvPr>
          <p:cNvSpPr/>
          <p:nvPr/>
        </p:nvSpPr>
        <p:spPr>
          <a:xfrm>
            <a:off x="4510618" y="2106084"/>
            <a:ext cx="3170767" cy="3172883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6FF38561-B187-48DE-93D7-E50F46E06A8E}"/>
              </a:ext>
            </a:extLst>
          </p:cNvPr>
          <p:cNvSpPr/>
          <p:nvPr/>
        </p:nvSpPr>
        <p:spPr>
          <a:xfrm>
            <a:off x="7797800" y="2504018"/>
            <a:ext cx="2616200" cy="11045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585484C6-AE9A-49A5-A403-25278650F315}"/>
              </a:ext>
            </a:extLst>
          </p:cNvPr>
          <p:cNvSpPr/>
          <p:nvPr/>
        </p:nvSpPr>
        <p:spPr>
          <a:xfrm>
            <a:off x="7797800" y="4121152"/>
            <a:ext cx="2616200" cy="110453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小白，一个资深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设计师，专注研究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多年，帮你解决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烦恼，喜欢大家多多支持，谢谢！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805003EC-4071-469B-9A10-B50858347418}"/>
              </a:ext>
            </a:extLst>
          </p:cNvPr>
          <p:cNvSpPr txBox="1"/>
          <p:nvPr/>
        </p:nvSpPr>
        <p:spPr>
          <a:xfrm>
            <a:off x="1714500" y="2192867"/>
            <a:ext cx="139756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6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1600" b="1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DA1432B6-67C7-484D-8BE6-C0BD4E396778}"/>
              </a:ext>
            </a:extLst>
          </p:cNvPr>
          <p:cNvSpPr txBox="1"/>
          <p:nvPr/>
        </p:nvSpPr>
        <p:spPr>
          <a:xfrm>
            <a:off x="7797800" y="2279651"/>
            <a:ext cx="139756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6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1600" b="1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B1C01E95-F3D7-413F-B051-64A90B02C5F2}"/>
              </a:ext>
            </a:extLst>
          </p:cNvPr>
          <p:cNvSpPr txBox="1"/>
          <p:nvPr/>
        </p:nvSpPr>
        <p:spPr>
          <a:xfrm>
            <a:off x="1714500" y="3871384"/>
            <a:ext cx="139756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6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1600" b="1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7DA3644-FC94-4721-808F-B45E288EA70C}"/>
              </a:ext>
            </a:extLst>
          </p:cNvPr>
          <p:cNvSpPr txBox="1"/>
          <p:nvPr/>
        </p:nvSpPr>
        <p:spPr>
          <a:xfrm>
            <a:off x="7797800" y="3871384"/>
            <a:ext cx="139756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en-US" altLang="zh-CN" sz="1600" b="1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YOUR TITLE</a:t>
            </a:r>
            <a:endParaRPr lang="zh-CN" altLang="en-US" sz="1600" b="1"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兰亭黑_GBK" pitchFamily="2" charset="-122"/>
              <a:ea typeface="方正兰亭黑_GBK" pitchFamily="2" charset="-122"/>
            </a:endParaRPr>
          </a:p>
        </p:txBody>
      </p:sp>
      <p:grpSp>
        <p:nvGrpSpPr>
          <p:cNvPr id="11283" name="组合 23">
            <a:extLst>
              <a:ext uri="{FF2B5EF4-FFF2-40B4-BE49-F238E27FC236}">
                <a16:creationId xmlns:a16="http://schemas.microsoft.com/office/drawing/2014/main" xmlns="" id="{D7E47CB6-A612-4E1C-AA3D-427CB79C2D27}"/>
              </a:ext>
            </a:extLst>
          </p:cNvPr>
          <p:cNvGrpSpPr>
            <a:grpSpLocks/>
          </p:cNvGrpSpPr>
          <p:nvPr/>
        </p:nvGrpSpPr>
        <p:grpSpPr bwMode="auto">
          <a:xfrm>
            <a:off x="5232401" y="4123267"/>
            <a:ext cx="410633" cy="400051"/>
            <a:chOff x="6389688" y="4524375"/>
            <a:chExt cx="401638" cy="390526"/>
          </a:xfrm>
        </p:grpSpPr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xmlns="" id="{3764136C-716E-4244-85EF-7948983760F9}"/>
                </a:ext>
              </a:extLst>
            </p:cNvPr>
            <p:cNvSpPr/>
            <p:nvPr/>
          </p:nvSpPr>
          <p:spPr bwMode="auto">
            <a:xfrm>
              <a:off x="6389688" y="4526442"/>
              <a:ext cx="389216" cy="388459"/>
            </a:xfrm>
            <a:custGeom>
              <a:avLst/>
              <a:gdLst>
                <a:gd name="T0" fmla="*/ 142 w 148"/>
                <a:gd name="T1" fmla="*/ 54 h 148"/>
                <a:gd name="T2" fmla="*/ 136 w 148"/>
                <a:gd name="T3" fmla="*/ 60 h 148"/>
                <a:gd name="T4" fmla="*/ 136 w 148"/>
                <a:gd name="T5" fmla="*/ 128 h 148"/>
                <a:gd name="T6" fmla="*/ 128 w 148"/>
                <a:gd name="T7" fmla="*/ 136 h 148"/>
                <a:gd name="T8" fmla="*/ 20 w 148"/>
                <a:gd name="T9" fmla="*/ 136 h 148"/>
                <a:gd name="T10" fmla="*/ 12 w 148"/>
                <a:gd name="T11" fmla="*/ 128 h 148"/>
                <a:gd name="T12" fmla="*/ 12 w 148"/>
                <a:gd name="T13" fmla="*/ 20 h 148"/>
                <a:gd name="T14" fmla="*/ 20 w 148"/>
                <a:gd name="T15" fmla="*/ 12 h 148"/>
                <a:gd name="T16" fmla="*/ 88 w 148"/>
                <a:gd name="T17" fmla="*/ 12 h 148"/>
                <a:gd name="T18" fmla="*/ 94 w 148"/>
                <a:gd name="T19" fmla="*/ 6 h 148"/>
                <a:gd name="T20" fmla="*/ 88 w 148"/>
                <a:gd name="T21" fmla="*/ 0 h 148"/>
                <a:gd name="T22" fmla="*/ 20 w 148"/>
                <a:gd name="T23" fmla="*/ 0 h 148"/>
                <a:gd name="T24" fmla="*/ 0 w 148"/>
                <a:gd name="T25" fmla="*/ 20 h 148"/>
                <a:gd name="T26" fmla="*/ 0 w 148"/>
                <a:gd name="T27" fmla="*/ 128 h 148"/>
                <a:gd name="T28" fmla="*/ 20 w 148"/>
                <a:gd name="T29" fmla="*/ 148 h 148"/>
                <a:gd name="T30" fmla="*/ 128 w 148"/>
                <a:gd name="T31" fmla="*/ 148 h 148"/>
                <a:gd name="T32" fmla="*/ 148 w 148"/>
                <a:gd name="T33" fmla="*/ 128 h 148"/>
                <a:gd name="T34" fmla="*/ 148 w 148"/>
                <a:gd name="T35" fmla="*/ 60 h 148"/>
                <a:gd name="T36" fmla="*/ 142 w 148"/>
                <a:gd name="T37" fmla="*/ 5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8" h="148">
                  <a:moveTo>
                    <a:pt x="142" y="54"/>
                  </a:moveTo>
                  <a:cubicBezTo>
                    <a:pt x="139" y="54"/>
                    <a:pt x="136" y="56"/>
                    <a:pt x="136" y="60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36" y="132"/>
                    <a:pt x="132" y="136"/>
                    <a:pt x="128" y="136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16" y="136"/>
                    <a:pt x="12" y="132"/>
                    <a:pt x="12" y="128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2" y="12"/>
                    <a:pt x="94" y="9"/>
                    <a:pt x="94" y="6"/>
                  </a:cubicBezTo>
                  <a:cubicBezTo>
                    <a:pt x="94" y="3"/>
                    <a:pt x="92" y="0"/>
                    <a:pt x="88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9" y="148"/>
                    <a:pt x="20" y="148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39" y="148"/>
                    <a:pt x="148" y="139"/>
                    <a:pt x="148" y="128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8" y="56"/>
                    <a:pt x="145" y="54"/>
                    <a:pt x="142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xmlns="" id="{C1F69ED3-65FD-42C5-80FE-E34A209AA7A6}"/>
                </a:ext>
              </a:extLst>
            </p:cNvPr>
            <p:cNvSpPr/>
            <p:nvPr/>
          </p:nvSpPr>
          <p:spPr bwMode="auto">
            <a:xfrm>
              <a:off x="6544961" y="4524375"/>
              <a:ext cx="246365" cy="243820"/>
            </a:xfrm>
            <a:custGeom>
              <a:avLst/>
              <a:gdLst>
                <a:gd name="T0" fmla="*/ 91 w 94"/>
                <a:gd name="T1" fmla="*/ 3 h 93"/>
                <a:gd name="T2" fmla="*/ 83 w 94"/>
                <a:gd name="T3" fmla="*/ 3 h 93"/>
                <a:gd name="T4" fmla="*/ 3 w 94"/>
                <a:gd name="T5" fmla="*/ 83 h 93"/>
                <a:gd name="T6" fmla="*/ 3 w 94"/>
                <a:gd name="T7" fmla="*/ 91 h 93"/>
                <a:gd name="T8" fmla="*/ 7 w 94"/>
                <a:gd name="T9" fmla="*/ 93 h 93"/>
                <a:gd name="T10" fmla="*/ 11 w 94"/>
                <a:gd name="T11" fmla="*/ 91 h 93"/>
                <a:gd name="T12" fmla="*/ 91 w 94"/>
                <a:gd name="T13" fmla="*/ 11 h 93"/>
                <a:gd name="T14" fmla="*/ 91 w 94"/>
                <a:gd name="T15" fmla="*/ 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91" y="3"/>
                  </a:moveTo>
                  <a:cubicBezTo>
                    <a:pt x="89" y="0"/>
                    <a:pt x="85" y="0"/>
                    <a:pt x="83" y="3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0" y="85"/>
                    <a:pt x="0" y="89"/>
                    <a:pt x="3" y="91"/>
                  </a:cubicBezTo>
                  <a:cubicBezTo>
                    <a:pt x="4" y="92"/>
                    <a:pt x="5" y="93"/>
                    <a:pt x="7" y="93"/>
                  </a:cubicBezTo>
                  <a:cubicBezTo>
                    <a:pt x="9" y="93"/>
                    <a:pt x="10" y="92"/>
                    <a:pt x="11" y="9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4" y="9"/>
                    <a:pt x="94" y="5"/>
                    <a:pt x="9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1287" name="组合 40">
            <a:extLst>
              <a:ext uri="{FF2B5EF4-FFF2-40B4-BE49-F238E27FC236}">
                <a16:creationId xmlns:a16="http://schemas.microsoft.com/office/drawing/2014/main" xmlns="" id="{2ECA4092-22F9-45AF-B4D1-E9C138296F08}"/>
              </a:ext>
            </a:extLst>
          </p:cNvPr>
          <p:cNvGrpSpPr>
            <a:grpSpLocks/>
          </p:cNvGrpSpPr>
          <p:nvPr/>
        </p:nvGrpSpPr>
        <p:grpSpPr bwMode="auto">
          <a:xfrm>
            <a:off x="6512984" y="4127500"/>
            <a:ext cx="338667" cy="457200"/>
            <a:chOff x="3713163" y="3130550"/>
            <a:chExt cx="366713" cy="492125"/>
          </a:xfrm>
        </p:grpSpPr>
        <p:sp>
          <p:nvSpPr>
            <p:cNvPr id="42" name="Freeform 8">
              <a:extLst>
                <a:ext uri="{FF2B5EF4-FFF2-40B4-BE49-F238E27FC236}">
                  <a16:creationId xmlns:a16="http://schemas.microsoft.com/office/drawing/2014/main" xmlns="" id="{87DB2420-B0A6-412E-AA5E-007C89910D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6506" y="3130550"/>
              <a:ext cx="220028" cy="334919"/>
            </a:xfrm>
            <a:custGeom>
              <a:avLst/>
              <a:gdLst>
                <a:gd name="T0" fmla="*/ 42 w 84"/>
                <a:gd name="T1" fmla="*/ 128 h 128"/>
                <a:gd name="T2" fmla="*/ 84 w 84"/>
                <a:gd name="T3" fmla="*/ 86 h 128"/>
                <a:gd name="T4" fmla="*/ 84 w 84"/>
                <a:gd name="T5" fmla="*/ 42 h 128"/>
                <a:gd name="T6" fmla="*/ 42 w 84"/>
                <a:gd name="T7" fmla="*/ 0 h 128"/>
                <a:gd name="T8" fmla="*/ 0 w 84"/>
                <a:gd name="T9" fmla="*/ 42 h 128"/>
                <a:gd name="T10" fmla="*/ 0 w 84"/>
                <a:gd name="T11" fmla="*/ 86 h 128"/>
                <a:gd name="T12" fmla="*/ 42 w 84"/>
                <a:gd name="T13" fmla="*/ 128 h 128"/>
                <a:gd name="T14" fmla="*/ 12 w 84"/>
                <a:gd name="T15" fmla="*/ 42 h 128"/>
                <a:gd name="T16" fmla="*/ 42 w 84"/>
                <a:gd name="T17" fmla="*/ 12 h 128"/>
                <a:gd name="T18" fmla="*/ 72 w 84"/>
                <a:gd name="T19" fmla="*/ 42 h 128"/>
                <a:gd name="T20" fmla="*/ 72 w 84"/>
                <a:gd name="T21" fmla="*/ 86 h 128"/>
                <a:gd name="T22" fmla="*/ 42 w 84"/>
                <a:gd name="T23" fmla="*/ 116 h 128"/>
                <a:gd name="T24" fmla="*/ 12 w 84"/>
                <a:gd name="T25" fmla="*/ 86 h 128"/>
                <a:gd name="T26" fmla="*/ 12 w 84"/>
                <a:gd name="T27" fmla="*/ 4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128">
                  <a:moveTo>
                    <a:pt x="42" y="128"/>
                  </a:moveTo>
                  <a:cubicBezTo>
                    <a:pt x="65" y="128"/>
                    <a:pt x="84" y="109"/>
                    <a:pt x="84" y="86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09"/>
                    <a:pt x="19" y="128"/>
                    <a:pt x="42" y="128"/>
                  </a:cubicBezTo>
                  <a:close/>
                  <a:moveTo>
                    <a:pt x="12" y="42"/>
                  </a:moveTo>
                  <a:cubicBezTo>
                    <a:pt x="12" y="25"/>
                    <a:pt x="25" y="12"/>
                    <a:pt x="42" y="12"/>
                  </a:cubicBezTo>
                  <a:cubicBezTo>
                    <a:pt x="59" y="12"/>
                    <a:pt x="72" y="25"/>
                    <a:pt x="72" y="42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72" y="103"/>
                    <a:pt x="59" y="116"/>
                    <a:pt x="42" y="116"/>
                  </a:cubicBezTo>
                  <a:cubicBezTo>
                    <a:pt x="25" y="116"/>
                    <a:pt x="12" y="103"/>
                    <a:pt x="12" y="86"/>
                  </a:cubicBezTo>
                  <a:lnTo>
                    <a:pt x="12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3" name="Freeform 9">
              <a:extLst>
                <a:ext uri="{FF2B5EF4-FFF2-40B4-BE49-F238E27FC236}">
                  <a16:creationId xmlns:a16="http://schemas.microsoft.com/office/drawing/2014/main" xmlns="" id="{61749E04-A8D0-4794-B7CD-796279F2E31D}"/>
                </a:ext>
              </a:extLst>
            </p:cNvPr>
            <p:cNvSpPr/>
            <p:nvPr/>
          </p:nvSpPr>
          <p:spPr bwMode="auto">
            <a:xfrm>
              <a:off x="3713163" y="3308262"/>
              <a:ext cx="366713" cy="314413"/>
            </a:xfrm>
            <a:custGeom>
              <a:avLst/>
              <a:gdLst>
                <a:gd name="T0" fmla="*/ 134 w 140"/>
                <a:gd name="T1" fmla="*/ 0 h 120"/>
                <a:gd name="T2" fmla="*/ 128 w 140"/>
                <a:gd name="T3" fmla="*/ 6 h 120"/>
                <a:gd name="T4" fmla="*/ 128 w 140"/>
                <a:gd name="T5" fmla="*/ 20 h 120"/>
                <a:gd name="T6" fmla="*/ 70 w 140"/>
                <a:gd name="T7" fmla="*/ 78 h 120"/>
                <a:gd name="T8" fmla="*/ 12 w 140"/>
                <a:gd name="T9" fmla="*/ 20 h 120"/>
                <a:gd name="T10" fmla="*/ 12 w 140"/>
                <a:gd name="T11" fmla="*/ 6 h 120"/>
                <a:gd name="T12" fmla="*/ 6 w 140"/>
                <a:gd name="T13" fmla="*/ 0 h 120"/>
                <a:gd name="T14" fmla="*/ 0 w 140"/>
                <a:gd name="T15" fmla="*/ 6 h 120"/>
                <a:gd name="T16" fmla="*/ 0 w 140"/>
                <a:gd name="T17" fmla="*/ 20 h 120"/>
                <a:gd name="T18" fmla="*/ 64 w 140"/>
                <a:gd name="T19" fmla="*/ 90 h 120"/>
                <a:gd name="T20" fmla="*/ 64 w 140"/>
                <a:gd name="T21" fmla="*/ 108 h 120"/>
                <a:gd name="T22" fmla="*/ 48 w 140"/>
                <a:gd name="T23" fmla="*/ 108 h 120"/>
                <a:gd name="T24" fmla="*/ 42 w 140"/>
                <a:gd name="T25" fmla="*/ 114 h 120"/>
                <a:gd name="T26" fmla="*/ 48 w 140"/>
                <a:gd name="T27" fmla="*/ 120 h 120"/>
                <a:gd name="T28" fmla="*/ 92 w 140"/>
                <a:gd name="T29" fmla="*/ 120 h 120"/>
                <a:gd name="T30" fmla="*/ 98 w 140"/>
                <a:gd name="T31" fmla="*/ 114 h 120"/>
                <a:gd name="T32" fmla="*/ 92 w 140"/>
                <a:gd name="T33" fmla="*/ 108 h 120"/>
                <a:gd name="T34" fmla="*/ 76 w 140"/>
                <a:gd name="T35" fmla="*/ 108 h 120"/>
                <a:gd name="T36" fmla="*/ 76 w 140"/>
                <a:gd name="T37" fmla="*/ 90 h 120"/>
                <a:gd name="T38" fmla="*/ 140 w 140"/>
                <a:gd name="T39" fmla="*/ 20 h 120"/>
                <a:gd name="T40" fmla="*/ 140 w 140"/>
                <a:gd name="T41" fmla="*/ 6 h 120"/>
                <a:gd name="T42" fmla="*/ 134 w 140"/>
                <a:gd name="T4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0" h="120">
                  <a:moveTo>
                    <a:pt x="134" y="0"/>
                  </a:moveTo>
                  <a:cubicBezTo>
                    <a:pt x="131" y="0"/>
                    <a:pt x="128" y="3"/>
                    <a:pt x="128" y="6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52"/>
                    <a:pt x="102" y="78"/>
                    <a:pt x="70" y="78"/>
                  </a:cubicBezTo>
                  <a:cubicBezTo>
                    <a:pt x="38" y="78"/>
                    <a:pt x="12" y="52"/>
                    <a:pt x="12" y="2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57"/>
                    <a:pt x="28" y="87"/>
                    <a:pt x="64" y="90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5" y="108"/>
                    <a:pt x="42" y="111"/>
                    <a:pt x="42" y="114"/>
                  </a:cubicBezTo>
                  <a:cubicBezTo>
                    <a:pt x="42" y="117"/>
                    <a:pt x="45" y="120"/>
                    <a:pt x="48" y="120"/>
                  </a:cubicBezTo>
                  <a:cubicBezTo>
                    <a:pt x="92" y="120"/>
                    <a:pt x="92" y="120"/>
                    <a:pt x="92" y="120"/>
                  </a:cubicBezTo>
                  <a:cubicBezTo>
                    <a:pt x="95" y="120"/>
                    <a:pt x="98" y="117"/>
                    <a:pt x="98" y="114"/>
                  </a:cubicBezTo>
                  <a:cubicBezTo>
                    <a:pt x="98" y="111"/>
                    <a:pt x="95" y="108"/>
                    <a:pt x="92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90"/>
                    <a:pt x="76" y="90"/>
                    <a:pt x="76" y="90"/>
                  </a:cubicBezTo>
                  <a:cubicBezTo>
                    <a:pt x="112" y="87"/>
                    <a:pt x="140" y="57"/>
                    <a:pt x="140" y="20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3"/>
                    <a:pt x="137" y="0"/>
                    <a:pt x="1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1290" name="组合 43">
            <a:extLst>
              <a:ext uri="{FF2B5EF4-FFF2-40B4-BE49-F238E27FC236}">
                <a16:creationId xmlns:a16="http://schemas.microsoft.com/office/drawing/2014/main" xmlns="" id="{89C6122A-BB92-402F-9426-498A011F3D1F}"/>
              </a:ext>
            </a:extLst>
          </p:cNvPr>
          <p:cNvGrpSpPr>
            <a:grpSpLocks/>
          </p:cNvGrpSpPr>
          <p:nvPr/>
        </p:nvGrpSpPr>
        <p:grpSpPr bwMode="auto">
          <a:xfrm>
            <a:off x="6506634" y="2942167"/>
            <a:ext cx="436033" cy="440267"/>
            <a:chOff x="3652838" y="4484688"/>
            <a:chExt cx="466725" cy="471488"/>
          </a:xfrm>
        </p:grpSpPr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xmlns="" id="{431A5103-4114-46BA-9C09-3BC1F70F5D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52838" y="4484688"/>
              <a:ext cx="466725" cy="471488"/>
            </a:xfrm>
            <a:custGeom>
              <a:avLst/>
              <a:gdLst>
                <a:gd name="T0" fmla="*/ 159 w 178"/>
                <a:gd name="T1" fmla="*/ 96 h 180"/>
                <a:gd name="T2" fmla="*/ 159 w 178"/>
                <a:gd name="T3" fmla="*/ 84 h 180"/>
                <a:gd name="T4" fmla="*/ 174 w 178"/>
                <a:gd name="T5" fmla="*/ 57 h 180"/>
                <a:gd name="T6" fmla="*/ 146 w 178"/>
                <a:gd name="T7" fmla="*/ 25 h 180"/>
                <a:gd name="T8" fmla="*/ 129 w 178"/>
                <a:gd name="T9" fmla="*/ 32 h 180"/>
                <a:gd name="T10" fmla="*/ 119 w 178"/>
                <a:gd name="T11" fmla="*/ 16 h 180"/>
                <a:gd name="T12" fmla="*/ 75 w 178"/>
                <a:gd name="T13" fmla="*/ 0 h 180"/>
                <a:gd name="T14" fmla="*/ 59 w 178"/>
                <a:gd name="T15" fmla="*/ 27 h 180"/>
                <a:gd name="T16" fmla="*/ 40 w 178"/>
                <a:gd name="T17" fmla="*/ 27 h 180"/>
                <a:gd name="T18" fmla="*/ 18 w 178"/>
                <a:gd name="T19" fmla="*/ 33 h 180"/>
                <a:gd name="T20" fmla="*/ 10 w 178"/>
                <a:gd name="T21" fmla="*/ 79 h 180"/>
                <a:gd name="T22" fmla="*/ 19 w 178"/>
                <a:gd name="T23" fmla="*/ 90 h 180"/>
                <a:gd name="T24" fmla="*/ 10 w 178"/>
                <a:gd name="T25" fmla="*/ 101 h 180"/>
                <a:gd name="T26" fmla="*/ 18 w 178"/>
                <a:gd name="T27" fmla="*/ 147 h 180"/>
                <a:gd name="T28" fmla="*/ 40 w 178"/>
                <a:gd name="T29" fmla="*/ 153 h 180"/>
                <a:gd name="T30" fmla="*/ 59 w 178"/>
                <a:gd name="T31" fmla="*/ 153 h 180"/>
                <a:gd name="T32" fmla="*/ 75 w 178"/>
                <a:gd name="T33" fmla="*/ 180 h 180"/>
                <a:gd name="T34" fmla="*/ 119 w 178"/>
                <a:gd name="T35" fmla="*/ 164 h 180"/>
                <a:gd name="T36" fmla="*/ 129 w 178"/>
                <a:gd name="T37" fmla="*/ 148 h 180"/>
                <a:gd name="T38" fmla="*/ 146 w 178"/>
                <a:gd name="T39" fmla="*/ 155 h 180"/>
                <a:gd name="T40" fmla="*/ 174 w 178"/>
                <a:gd name="T41" fmla="*/ 123 h 180"/>
                <a:gd name="T42" fmla="*/ 164 w 178"/>
                <a:gd name="T43" fmla="*/ 117 h 180"/>
                <a:gd name="T44" fmla="*/ 146 w 178"/>
                <a:gd name="T45" fmla="*/ 143 h 180"/>
                <a:gd name="T46" fmla="*/ 135 w 178"/>
                <a:gd name="T47" fmla="*/ 137 h 180"/>
                <a:gd name="T48" fmla="*/ 122 w 178"/>
                <a:gd name="T49" fmla="*/ 138 h 180"/>
                <a:gd name="T50" fmla="*/ 107 w 178"/>
                <a:gd name="T51" fmla="*/ 146 h 180"/>
                <a:gd name="T52" fmla="*/ 107 w 178"/>
                <a:gd name="T53" fmla="*/ 164 h 180"/>
                <a:gd name="T54" fmla="*/ 75 w 178"/>
                <a:gd name="T55" fmla="*/ 168 h 180"/>
                <a:gd name="T56" fmla="*/ 71 w 178"/>
                <a:gd name="T57" fmla="*/ 153 h 180"/>
                <a:gd name="T58" fmla="*/ 64 w 178"/>
                <a:gd name="T59" fmla="*/ 142 h 180"/>
                <a:gd name="T60" fmla="*/ 50 w 178"/>
                <a:gd name="T61" fmla="*/ 133 h 180"/>
                <a:gd name="T62" fmla="*/ 34 w 178"/>
                <a:gd name="T63" fmla="*/ 143 h 180"/>
                <a:gd name="T64" fmla="*/ 28 w 178"/>
                <a:gd name="T65" fmla="*/ 141 h 180"/>
                <a:gd name="T66" fmla="*/ 14 w 178"/>
                <a:gd name="T67" fmla="*/ 114 h 180"/>
                <a:gd name="T68" fmla="*/ 25 w 178"/>
                <a:gd name="T69" fmla="*/ 106 h 180"/>
                <a:gd name="T70" fmla="*/ 31 w 178"/>
                <a:gd name="T71" fmla="*/ 95 h 180"/>
                <a:gd name="T72" fmla="*/ 31 w 178"/>
                <a:gd name="T73" fmla="*/ 85 h 180"/>
                <a:gd name="T74" fmla="*/ 25 w 178"/>
                <a:gd name="T75" fmla="*/ 74 h 180"/>
                <a:gd name="T76" fmla="*/ 14 w 178"/>
                <a:gd name="T77" fmla="*/ 63 h 180"/>
                <a:gd name="T78" fmla="*/ 32 w 178"/>
                <a:gd name="T79" fmla="*/ 37 h 180"/>
                <a:gd name="T80" fmla="*/ 43 w 178"/>
                <a:gd name="T81" fmla="*/ 43 h 180"/>
                <a:gd name="T82" fmla="*/ 56 w 178"/>
                <a:gd name="T83" fmla="*/ 42 h 180"/>
                <a:gd name="T84" fmla="*/ 71 w 178"/>
                <a:gd name="T85" fmla="*/ 34 h 180"/>
                <a:gd name="T86" fmla="*/ 71 w 178"/>
                <a:gd name="T87" fmla="*/ 16 h 180"/>
                <a:gd name="T88" fmla="*/ 103 w 178"/>
                <a:gd name="T89" fmla="*/ 12 h 180"/>
                <a:gd name="T90" fmla="*/ 107 w 178"/>
                <a:gd name="T91" fmla="*/ 27 h 180"/>
                <a:gd name="T92" fmla="*/ 114 w 178"/>
                <a:gd name="T93" fmla="*/ 38 h 180"/>
                <a:gd name="T94" fmla="*/ 128 w 178"/>
                <a:gd name="T95" fmla="*/ 47 h 180"/>
                <a:gd name="T96" fmla="*/ 144 w 178"/>
                <a:gd name="T97" fmla="*/ 37 h 180"/>
                <a:gd name="T98" fmla="*/ 150 w 178"/>
                <a:gd name="T99" fmla="*/ 39 h 180"/>
                <a:gd name="T100" fmla="*/ 162 w 178"/>
                <a:gd name="T101" fmla="*/ 69 h 180"/>
                <a:gd name="T102" fmla="*/ 146 w 178"/>
                <a:gd name="T103" fmla="*/ 78 h 180"/>
                <a:gd name="T104" fmla="*/ 147 w 178"/>
                <a:gd name="T105" fmla="*/ 90 h 180"/>
                <a:gd name="T106" fmla="*/ 146 w 178"/>
                <a:gd name="T107" fmla="*/ 102 h 180"/>
                <a:gd name="T108" fmla="*/ 162 w 178"/>
                <a:gd name="T109" fmla="*/ 111 h 180"/>
                <a:gd name="T110" fmla="*/ 164 w 178"/>
                <a:gd name="T111" fmla="*/ 11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8" h="180">
                  <a:moveTo>
                    <a:pt x="168" y="101"/>
                  </a:moveTo>
                  <a:cubicBezTo>
                    <a:pt x="159" y="96"/>
                    <a:pt x="159" y="96"/>
                    <a:pt x="159" y="96"/>
                  </a:cubicBezTo>
                  <a:cubicBezTo>
                    <a:pt x="159" y="94"/>
                    <a:pt x="159" y="92"/>
                    <a:pt x="159" y="90"/>
                  </a:cubicBezTo>
                  <a:cubicBezTo>
                    <a:pt x="159" y="88"/>
                    <a:pt x="159" y="86"/>
                    <a:pt x="159" y="84"/>
                  </a:cubicBezTo>
                  <a:cubicBezTo>
                    <a:pt x="168" y="79"/>
                    <a:pt x="168" y="79"/>
                    <a:pt x="168" y="79"/>
                  </a:cubicBezTo>
                  <a:cubicBezTo>
                    <a:pt x="176" y="75"/>
                    <a:pt x="178" y="65"/>
                    <a:pt x="174" y="57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57" y="28"/>
                    <a:pt x="152" y="25"/>
                    <a:pt x="146" y="25"/>
                  </a:cubicBezTo>
                  <a:cubicBezTo>
                    <a:pt x="143" y="25"/>
                    <a:pt x="141" y="26"/>
                    <a:pt x="138" y="27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26" y="30"/>
                    <a:pt x="122" y="28"/>
                    <a:pt x="119" y="27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9" y="7"/>
                    <a:pt x="112" y="0"/>
                    <a:pt x="10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66" y="0"/>
                    <a:pt x="59" y="7"/>
                    <a:pt x="59" y="16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6" y="28"/>
                    <a:pt x="52" y="30"/>
                    <a:pt x="49" y="32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7" y="26"/>
                    <a:pt x="35" y="25"/>
                    <a:pt x="32" y="25"/>
                  </a:cubicBezTo>
                  <a:cubicBezTo>
                    <a:pt x="26" y="25"/>
                    <a:pt x="21" y="28"/>
                    <a:pt x="18" y="3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0" y="65"/>
                    <a:pt x="2" y="75"/>
                    <a:pt x="10" y="79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6"/>
                    <a:pt x="19" y="88"/>
                    <a:pt x="19" y="90"/>
                  </a:cubicBezTo>
                  <a:cubicBezTo>
                    <a:pt x="19" y="92"/>
                    <a:pt x="19" y="94"/>
                    <a:pt x="19" y="96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2" y="105"/>
                    <a:pt x="0" y="115"/>
                    <a:pt x="4" y="123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1" y="152"/>
                    <a:pt x="26" y="155"/>
                    <a:pt x="32" y="155"/>
                  </a:cubicBezTo>
                  <a:cubicBezTo>
                    <a:pt x="35" y="155"/>
                    <a:pt x="37" y="154"/>
                    <a:pt x="40" y="153"/>
                  </a:cubicBezTo>
                  <a:cubicBezTo>
                    <a:pt x="49" y="148"/>
                    <a:pt x="49" y="148"/>
                    <a:pt x="49" y="148"/>
                  </a:cubicBezTo>
                  <a:cubicBezTo>
                    <a:pt x="52" y="150"/>
                    <a:pt x="56" y="152"/>
                    <a:pt x="59" y="153"/>
                  </a:cubicBezTo>
                  <a:cubicBezTo>
                    <a:pt x="59" y="164"/>
                    <a:pt x="59" y="164"/>
                    <a:pt x="59" y="164"/>
                  </a:cubicBezTo>
                  <a:cubicBezTo>
                    <a:pt x="59" y="173"/>
                    <a:pt x="66" y="180"/>
                    <a:pt x="75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12" y="180"/>
                    <a:pt x="119" y="173"/>
                    <a:pt x="119" y="164"/>
                  </a:cubicBezTo>
                  <a:cubicBezTo>
                    <a:pt x="119" y="153"/>
                    <a:pt x="119" y="153"/>
                    <a:pt x="119" y="153"/>
                  </a:cubicBezTo>
                  <a:cubicBezTo>
                    <a:pt x="122" y="152"/>
                    <a:pt x="126" y="150"/>
                    <a:pt x="129" y="148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41" y="154"/>
                    <a:pt x="143" y="155"/>
                    <a:pt x="146" y="155"/>
                  </a:cubicBezTo>
                  <a:cubicBezTo>
                    <a:pt x="152" y="155"/>
                    <a:pt x="157" y="152"/>
                    <a:pt x="160" y="147"/>
                  </a:cubicBezTo>
                  <a:cubicBezTo>
                    <a:pt x="174" y="123"/>
                    <a:pt x="174" y="123"/>
                    <a:pt x="174" y="123"/>
                  </a:cubicBezTo>
                  <a:cubicBezTo>
                    <a:pt x="178" y="115"/>
                    <a:pt x="176" y="105"/>
                    <a:pt x="168" y="101"/>
                  </a:cubicBezTo>
                  <a:close/>
                  <a:moveTo>
                    <a:pt x="164" y="117"/>
                  </a:moveTo>
                  <a:cubicBezTo>
                    <a:pt x="150" y="141"/>
                    <a:pt x="150" y="141"/>
                    <a:pt x="150" y="141"/>
                  </a:cubicBezTo>
                  <a:cubicBezTo>
                    <a:pt x="149" y="142"/>
                    <a:pt x="148" y="143"/>
                    <a:pt x="146" y="143"/>
                  </a:cubicBezTo>
                  <a:cubicBezTo>
                    <a:pt x="145" y="143"/>
                    <a:pt x="145" y="143"/>
                    <a:pt x="144" y="143"/>
                  </a:cubicBezTo>
                  <a:cubicBezTo>
                    <a:pt x="135" y="137"/>
                    <a:pt x="135" y="137"/>
                    <a:pt x="135" y="137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0" y="139"/>
                    <a:pt x="117" y="141"/>
                    <a:pt x="114" y="142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7" y="164"/>
                    <a:pt x="107" y="164"/>
                    <a:pt x="107" y="164"/>
                  </a:cubicBezTo>
                  <a:cubicBezTo>
                    <a:pt x="107" y="166"/>
                    <a:pt x="105" y="168"/>
                    <a:pt x="103" y="168"/>
                  </a:cubicBezTo>
                  <a:cubicBezTo>
                    <a:pt x="75" y="168"/>
                    <a:pt x="75" y="168"/>
                    <a:pt x="75" y="168"/>
                  </a:cubicBezTo>
                  <a:cubicBezTo>
                    <a:pt x="73" y="168"/>
                    <a:pt x="71" y="166"/>
                    <a:pt x="71" y="164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1" y="141"/>
                    <a:pt x="58" y="139"/>
                    <a:pt x="56" y="138"/>
                  </a:cubicBezTo>
                  <a:cubicBezTo>
                    <a:pt x="50" y="133"/>
                    <a:pt x="50" y="133"/>
                    <a:pt x="50" y="133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34" y="143"/>
                    <a:pt x="34" y="143"/>
                    <a:pt x="34" y="143"/>
                  </a:cubicBezTo>
                  <a:cubicBezTo>
                    <a:pt x="33" y="143"/>
                    <a:pt x="33" y="143"/>
                    <a:pt x="32" y="143"/>
                  </a:cubicBezTo>
                  <a:cubicBezTo>
                    <a:pt x="30" y="143"/>
                    <a:pt x="29" y="142"/>
                    <a:pt x="28" y="141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16"/>
                    <a:pt x="14" y="114"/>
                    <a:pt x="14" y="114"/>
                  </a:cubicBezTo>
                  <a:cubicBezTo>
                    <a:pt x="14" y="113"/>
                    <a:pt x="15" y="112"/>
                    <a:pt x="16" y="111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93"/>
                    <a:pt x="31" y="91"/>
                    <a:pt x="31" y="90"/>
                  </a:cubicBezTo>
                  <a:cubicBezTo>
                    <a:pt x="31" y="89"/>
                    <a:pt x="31" y="87"/>
                    <a:pt x="31" y="85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4" y="67"/>
                    <a:pt x="13" y="65"/>
                    <a:pt x="14" y="63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9" y="38"/>
                    <a:pt x="30" y="37"/>
                    <a:pt x="32" y="37"/>
                  </a:cubicBezTo>
                  <a:cubicBezTo>
                    <a:pt x="33" y="37"/>
                    <a:pt x="33" y="37"/>
                    <a:pt x="34" y="37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8" y="41"/>
                    <a:pt x="61" y="39"/>
                    <a:pt x="64" y="38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4"/>
                    <a:pt x="73" y="12"/>
                    <a:pt x="75" y="12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5" y="12"/>
                    <a:pt x="107" y="14"/>
                    <a:pt x="107" y="16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17" y="39"/>
                    <a:pt x="120" y="41"/>
                    <a:pt x="122" y="42"/>
                  </a:cubicBezTo>
                  <a:cubicBezTo>
                    <a:pt x="128" y="47"/>
                    <a:pt x="128" y="47"/>
                    <a:pt x="128" y="47"/>
                  </a:cubicBezTo>
                  <a:cubicBezTo>
                    <a:pt x="135" y="43"/>
                    <a:pt x="135" y="43"/>
                    <a:pt x="135" y="43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5" y="37"/>
                    <a:pt x="145" y="37"/>
                    <a:pt x="146" y="37"/>
                  </a:cubicBezTo>
                  <a:cubicBezTo>
                    <a:pt x="148" y="37"/>
                    <a:pt x="149" y="38"/>
                    <a:pt x="150" y="39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5" y="65"/>
                    <a:pt x="164" y="67"/>
                    <a:pt x="162" y="69"/>
                  </a:cubicBezTo>
                  <a:cubicBezTo>
                    <a:pt x="153" y="74"/>
                    <a:pt x="153" y="74"/>
                    <a:pt x="153" y="74"/>
                  </a:cubicBezTo>
                  <a:cubicBezTo>
                    <a:pt x="146" y="78"/>
                    <a:pt x="146" y="78"/>
                    <a:pt x="146" y="78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7"/>
                    <a:pt x="147" y="89"/>
                    <a:pt x="147" y="90"/>
                  </a:cubicBezTo>
                  <a:cubicBezTo>
                    <a:pt x="147" y="91"/>
                    <a:pt x="147" y="93"/>
                    <a:pt x="147" y="95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3" y="112"/>
                    <a:pt x="164" y="113"/>
                    <a:pt x="164" y="114"/>
                  </a:cubicBezTo>
                  <a:cubicBezTo>
                    <a:pt x="164" y="114"/>
                    <a:pt x="164" y="116"/>
                    <a:pt x="164" y="1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xmlns="" id="{D078AD22-2437-4F42-82D2-B16514924E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6903" y="4641096"/>
              <a:ext cx="156331" cy="158674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48 h 60"/>
                <a:gd name="T12" fmla="*/ 12 w 60"/>
                <a:gd name="T13" fmla="*/ 30 h 60"/>
                <a:gd name="T14" fmla="*/ 30 w 60"/>
                <a:gd name="T15" fmla="*/ 12 h 60"/>
                <a:gd name="T16" fmla="*/ 48 w 60"/>
                <a:gd name="T17" fmla="*/ 30 h 60"/>
                <a:gd name="T18" fmla="*/ 30 w 60"/>
                <a:gd name="T19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48"/>
                  </a:moveTo>
                  <a:cubicBezTo>
                    <a:pt x="20" y="48"/>
                    <a:pt x="12" y="40"/>
                    <a:pt x="12" y="30"/>
                  </a:cubicBezTo>
                  <a:cubicBezTo>
                    <a:pt x="12" y="20"/>
                    <a:pt x="20" y="12"/>
                    <a:pt x="30" y="12"/>
                  </a:cubicBezTo>
                  <a:cubicBezTo>
                    <a:pt x="40" y="12"/>
                    <a:pt x="48" y="20"/>
                    <a:pt x="48" y="30"/>
                  </a:cubicBezTo>
                  <a:cubicBezTo>
                    <a:pt x="48" y="40"/>
                    <a:pt x="40" y="48"/>
                    <a:pt x="30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1293" name="组合 50">
            <a:extLst>
              <a:ext uri="{FF2B5EF4-FFF2-40B4-BE49-F238E27FC236}">
                <a16:creationId xmlns:a16="http://schemas.microsoft.com/office/drawing/2014/main" xmlns="" id="{4875741D-923A-4F88-AF2D-EEB1A07004AA}"/>
              </a:ext>
            </a:extLst>
          </p:cNvPr>
          <p:cNvGrpSpPr>
            <a:grpSpLocks/>
          </p:cNvGrpSpPr>
          <p:nvPr/>
        </p:nvGrpSpPr>
        <p:grpSpPr bwMode="auto">
          <a:xfrm>
            <a:off x="5213351" y="2908301"/>
            <a:ext cx="499533" cy="520700"/>
            <a:chOff x="2327276" y="3140075"/>
            <a:chExt cx="454025" cy="473075"/>
          </a:xfrm>
        </p:grpSpPr>
        <p:sp>
          <p:nvSpPr>
            <p:cNvPr id="52" name="Freeform 31">
              <a:extLst>
                <a:ext uri="{FF2B5EF4-FFF2-40B4-BE49-F238E27FC236}">
                  <a16:creationId xmlns:a16="http://schemas.microsoft.com/office/drawing/2014/main" xmlns="" id="{82956E35-138D-46FB-AF59-4F343D850E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40782" y="3236228"/>
              <a:ext cx="221242" cy="219230"/>
            </a:xfrm>
            <a:custGeom>
              <a:avLst/>
              <a:gdLst>
                <a:gd name="T0" fmla="*/ 42 w 84"/>
                <a:gd name="T1" fmla="*/ 0 h 84"/>
                <a:gd name="T2" fmla="*/ 0 w 84"/>
                <a:gd name="T3" fmla="*/ 42 h 84"/>
                <a:gd name="T4" fmla="*/ 42 w 84"/>
                <a:gd name="T5" fmla="*/ 84 h 84"/>
                <a:gd name="T6" fmla="*/ 84 w 84"/>
                <a:gd name="T7" fmla="*/ 42 h 84"/>
                <a:gd name="T8" fmla="*/ 42 w 84"/>
                <a:gd name="T9" fmla="*/ 0 h 84"/>
                <a:gd name="T10" fmla="*/ 42 w 84"/>
                <a:gd name="T11" fmla="*/ 72 h 84"/>
                <a:gd name="T12" fmla="*/ 12 w 84"/>
                <a:gd name="T13" fmla="*/ 42 h 84"/>
                <a:gd name="T14" fmla="*/ 42 w 84"/>
                <a:gd name="T15" fmla="*/ 12 h 84"/>
                <a:gd name="T16" fmla="*/ 72 w 84"/>
                <a:gd name="T17" fmla="*/ 42 h 84"/>
                <a:gd name="T18" fmla="*/ 42 w 84"/>
                <a:gd name="T19" fmla="*/ 7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4">
                  <a:moveTo>
                    <a:pt x="42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2" y="84"/>
                  </a:cubicBezTo>
                  <a:cubicBezTo>
                    <a:pt x="65" y="84"/>
                    <a:pt x="84" y="65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lose/>
                  <a:moveTo>
                    <a:pt x="42" y="72"/>
                  </a:moveTo>
                  <a:cubicBezTo>
                    <a:pt x="25" y="72"/>
                    <a:pt x="12" y="59"/>
                    <a:pt x="12" y="42"/>
                  </a:cubicBezTo>
                  <a:cubicBezTo>
                    <a:pt x="12" y="25"/>
                    <a:pt x="25" y="12"/>
                    <a:pt x="42" y="12"/>
                  </a:cubicBezTo>
                  <a:cubicBezTo>
                    <a:pt x="59" y="12"/>
                    <a:pt x="72" y="25"/>
                    <a:pt x="72" y="42"/>
                  </a:cubicBezTo>
                  <a:cubicBezTo>
                    <a:pt x="72" y="59"/>
                    <a:pt x="59" y="72"/>
                    <a:pt x="42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3" name="Oval 32">
              <a:extLst>
                <a:ext uri="{FF2B5EF4-FFF2-40B4-BE49-F238E27FC236}">
                  <a16:creationId xmlns:a16="http://schemas.microsoft.com/office/drawing/2014/main" xmlns="" id="{78A06E52-A858-4073-914E-8CFD166A5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5812" y="3297767"/>
              <a:ext cx="42324" cy="423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4" name="Freeform 33">
              <a:extLst>
                <a:ext uri="{FF2B5EF4-FFF2-40B4-BE49-F238E27FC236}">
                  <a16:creationId xmlns:a16="http://schemas.microsoft.com/office/drawing/2014/main" xmlns="" id="{A717C96B-2011-4081-8AFE-8C073A3F40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27276" y="3140075"/>
              <a:ext cx="454025" cy="473075"/>
            </a:xfrm>
            <a:custGeom>
              <a:avLst/>
              <a:gdLst>
                <a:gd name="T0" fmla="*/ 172 w 173"/>
                <a:gd name="T1" fmla="*/ 154 h 180"/>
                <a:gd name="T2" fmla="*/ 152 w 173"/>
                <a:gd name="T3" fmla="*/ 120 h 180"/>
                <a:gd name="T4" fmla="*/ 164 w 173"/>
                <a:gd name="T5" fmla="*/ 78 h 180"/>
                <a:gd name="T6" fmla="*/ 86 w 173"/>
                <a:gd name="T7" fmla="*/ 0 h 180"/>
                <a:gd name="T8" fmla="*/ 8 w 173"/>
                <a:gd name="T9" fmla="*/ 78 h 180"/>
                <a:gd name="T10" fmla="*/ 21 w 173"/>
                <a:gd name="T11" fmla="*/ 120 h 180"/>
                <a:gd name="T12" fmla="*/ 21 w 173"/>
                <a:gd name="T13" fmla="*/ 120 h 180"/>
                <a:gd name="T14" fmla="*/ 1 w 173"/>
                <a:gd name="T15" fmla="*/ 154 h 180"/>
                <a:gd name="T16" fmla="*/ 5 w 173"/>
                <a:gd name="T17" fmla="*/ 172 h 180"/>
                <a:gd name="T18" fmla="*/ 22 w 173"/>
                <a:gd name="T19" fmla="*/ 180 h 180"/>
                <a:gd name="T20" fmla="*/ 128 w 173"/>
                <a:gd name="T21" fmla="*/ 180 h 180"/>
                <a:gd name="T22" fmla="*/ 134 w 173"/>
                <a:gd name="T23" fmla="*/ 174 h 180"/>
                <a:gd name="T24" fmla="*/ 128 w 173"/>
                <a:gd name="T25" fmla="*/ 168 h 180"/>
                <a:gd name="T26" fmla="*/ 22 w 173"/>
                <a:gd name="T27" fmla="*/ 168 h 180"/>
                <a:gd name="T28" fmla="*/ 14 w 173"/>
                <a:gd name="T29" fmla="*/ 164 h 180"/>
                <a:gd name="T30" fmla="*/ 13 w 173"/>
                <a:gd name="T31" fmla="*/ 157 h 180"/>
                <a:gd name="T32" fmla="*/ 28 w 173"/>
                <a:gd name="T33" fmla="*/ 129 h 180"/>
                <a:gd name="T34" fmla="*/ 28 w 173"/>
                <a:gd name="T35" fmla="*/ 129 h 180"/>
                <a:gd name="T36" fmla="*/ 86 w 173"/>
                <a:gd name="T37" fmla="*/ 156 h 180"/>
                <a:gd name="T38" fmla="*/ 145 w 173"/>
                <a:gd name="T39" fmla="*/ 129 h 180"/>
                <a:gd name="T40" fmla="*/ 160 w 173"/>
                <a:gd name="T41" fmla="*/ 157 h 180"/>
                <a:gd name="T42" fmla="*/ 168 w 173"/>
                <a:gd name="T43" fmla="*/ 162 h 180"/>
                <a:gd name="T44" fmla="*/ 172 w 173"/>
                <a:gd name="T45" fmla="*/ 154 h 180"/>
                <a:gd name="T46" fmla="*/ 86 w 173"/>
                <a:gd name="T47" fmla="*/ 144 h 180"/>
                <a:gd name="T48" fmla="*/ 20 w 173"/>
                <a:gd name="T49" fmla="*/ 78 h 180"/>
                <a:gd name="T50" fmla="*/ 86 w 173"/>
                <a:gd name="T51" fmla="*/ 12 h 180"/>
                <a:gd name="T52" fmla="*/ 152 w 173"/>
                <a:gd name="T53" fmla="*/ 78 h 180"/>
                <a:gd name="T54" fmla="*/ 86 w 173"/>
                <a:gd name="T55" fmla="*/ 14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3" h="180">
                  <a:moveTo>
                    <a:pt x="172" y="154"/>
                  </a:moveTo>
                  <a:cubicBezTo>
                    <a:pt x="168" y="141"/>
                    <a:pt x="161" y="129"/>
                    <a:pt x="152" y="120"/>
                  </a:cubicBezTo>
                  <a:cubicBezTo>
                    <a:pt x="160" y="108"/>
                    <a:pt x="164" y="93"/>
                    <a:pt x="164" y="78"/>
                  </a:cubicBezTo>
                  <a:cubicBezTo>
                    <a:pt x="164" y="35"/>
                    <a:pt x="130" y="0"/>
                    <a:pt x="86" y="0"/>
                  </a:cubicBezTo>
                  <a:cubicBezTo>
                    <a:pt x="43" y="0"/>
                    <a:pt x="8" y="35"/>
                    <a:pt x="8" y="78"/>
                  </a:cubicBezTo>
                  <a:cubicBezTo>
                    <a:pt x="8" y="93"/>
                    <a:pt x="13" y="108"/>
                    <a:pt x="21" y="120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1" y="129"/>
                    <a:pt x="5" y="141"/>
                    <a:pt x="1" y="154"/>
                  </a:cubicBezTo>
                  <a:cubicBezTo>
                    <a:pt x="0" y="160"/>
                    <a:pt x="1" y="167"/>
                    <a:pt x="5" y="172"/>
                  </a:cubicBezTo>
                  <a:cubicBezTo>
                    <a:pt x="9" y="177"/>
                    <a:pt x="15" y="180"/>
                    <a:pt x="22" y="180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132" y="180"/>
                    <a:pt x="134" y="177"/>
                    <a:pt x="134" y="174"/>
                  </a:cubicBezTo>
                  <a:cubicBezTo>
                    <a:pt x="134" y="171"/>
                    <a:pt x="132" y="168"/>
                    <a:pt x="128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19" y="168"/>
                    <a:pt x="16" y="167"/>
                    <a:pt x="14" y="164"/>
                  </a:cubicBezTo>
                  <a:cubicBezTo>
                    <a:pt x="13" y="162"/>
                    <a:pt x="12" y="160"/>
                    <a:pt x="13" y="157"/>
                  </a:cubicBezTo>
                  <a:cubicBezTo>
                    <a:pt x="16" y="147"/>
                    <a:pt x="21" y="137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42" y="146"/>
                    <a:pt x="63" y="156"/>
                    <a:pt x="86" y="156"/>
                  </a:cubicBezTo>
                  <a:cubicBezTo>
                    <a:pt x="110" y="156"/>
                    <a:pt x="131" y="146"/>
                    <a:pt x="145" y="129"/>
                  </a:cubicBezTo>
                  <a:cubicBezTo>
                    <a:pt x="152" y="137"/>
                    <a:pt x="157" y="147"/>
                    <a:pt x="160" y="157"/>
                  </a:cubicBezTo>
                  <a:cubicBezTo>
                    <a:pt x="161" y="160"/>
                    <a:pt x="164" y="162"/>
                    <a:pt x="168" y="162"/>
                  </a:cubicBezTo>
                  <a:cubicBezTo>
                    <a:pt x="171" y="161"/>
                    <a:pt x="173" y="157"/>
                    <a:pt x="172" y="154"/>
                  </a:cubicBezTo>
                  <a:close/>
                  <a:moveTo>
                    <a:pt x="86" y="144"/>
                  </a:moveTo>
                  <a:cubicBezTo>
                    <a:pt x="50" y="144"/>
                    <a:pt x="20" y="114"/>
                    <a:pt x="20" y="78"/>
                  </a:cubicBezTo>
                  <a:cubicBezTo>
                    <a:pt x="20" y="42"/>
                    <a:pt x="50" y="12"/>
                    <a:pt x="86" y="12"/>
                  </a:cubicBezTo>
                  <a:cubicBezTo>
                    <a:pt x="123" y="12"/>
                    <a:pt x="152" y="42"/>
                    <a:pt x="152" y="78"/>
                  </a:cubicBezTo>
                  <a:cubicBezTo>
                    <a:pt x="152" y="114"/>
                    <a:pt x="123" y="144"/>
                    <a:pt x="86" y="1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1" name="等腰三角形 40">
            <a:extLst>
              <a:ext uri="{FF2B5EF4-FFF2-40B4-BE49-F238E27FC236}">
                <a16:creationId xmlns:a16="http://schemas.microsoft.com/office/drawing/2014/main" xmlns="" id="{20CFFAE3-487C-46A8-BCFB-D3CFF474018E}"/>
              </a:ext>
            </a:extLst>
          </p:cNvPr>
          <p:cNvSpPr/>
          <p:nvPr/>
        </p:nvSpPr>
        <p:spPr>
          <a:xfrm rot="5400000">
            <a:off x="-69850" y="69851"/>
            <a:ext cx="1003300" cy="863600"/>
          </a:xfrm>
          <a:prstGeom prst="triangle">
            <a:avLst/>
          </a:prstGeom>
          <a:noFill/>
          <a:ln>
            <a:solidFill>
              <a:srgbClr val="727A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4" name="等腰三角形 43">
            <a:extLst>
              <a:ext uri="{FF2B5EF4-FFF2-40B4-BE49-F238E27FC236}">
                <a16:creationId xmlns:a16="http://schemas.microsoft.com/office/drawing/2014/main" xmlns="" id="{BAB861CD-5889-4274-BAD2-691CDBE190BA}"/>
              </a:ext>
            </a:extLst>
          </p:cNvPr>
          <p:cNvSpPr/>
          <p:nvPr/>
        </p:nvSpPr>
        <p:spPr>
          <a:xfrm rot="5400000">
            <a:off x="246592" y="462492"/>
            <a:ext cx="753533" cy="649816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461263A8-213B-48E3-A39E-ED172CCCB952}"/>
              </a:ext>
            </a:extLst>
          </p:cNvPr>
          <p:cNvSpPr txBox="1"/>
          <p:nvPr/>
        </p:nvSpPr>
        <p:spPr>
          <a:xfrm>
            <a:off x="863600" y="412751"/>
            <a:ext cx="1829347" cy="4205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377">
              <a:defRPr/>
            </a:pPr>
            <a:r>
              <a:rPr lang="zh-CN" altLang="en-US" sz="2133"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兰亭黑_GBK" pitchFamily="2" charset="-122"/>
                <a:ea typeface="方正兰亭黑_GBK" pitchFamily="2" charset="-122"/>
              </a:rPr>
              <a:t>请关注公众号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6C7029FF-8EDB-43B4-8ED3-7DF316211162}"/>
              </a:ext>
            </a:extLst>
          </p:cNvPr>
          <p:cNvSpPr/>
          <p:nvPr/>
        </p:nvSpPr>
        <p:spPr>
          <a:xfrm>
            <a:off x="948267" y="774360"/>
            <a:ext cx="7560733" cy="304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914377">
              <a:lnSpc>
                <a:spcPct val="150000"/>
              </a:lnSpc>
              <a:defRPr/>
            </a:pPr>
            <a:r>
              <a:rPr lang="en-US" altLang="zh-CN" sz="105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宋体" panose="02010600030101010101" pitchFamily="2" charset="-122"/>
                <a:cs typeface="Arial" pitchFamily="34" charset="0"/>
              </a:rPr>
              <a:t>Lorem ipsum dolor sit amet, consectetuer adipiscing elit. Aenean commodo ligula eget dolor. 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0000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1815</Words>
  <Application>Microsoft Office PowerPoint</Application>
  <PresentationFormat>宽屏</PresentationFormat>
  <Paragraphs>108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Adobe 宋体 Std L</vt:lpstr>
      <vt:lpstr>方正超粗黑简体</vt:lpstr>
      <vt:lpstr>方正兰亭黑_GBK</vt:lpstr>
      <vt:lpstr>宋体</vt:lpstr>
      <vt:lpstr>微软雅黑</vt:lpstr>
      <vt:lpstr>造字工房尚雅体演示版常规体</vt:lpstr>
      <vt:lpstr>Arial</vt:lpstr>
      <vt:lpstr>Calibri</vt:lpstr>
      <vt:lpstr>Calibri Light</vt:lpstr>
      <vt:lpstr>Impact</vt:lpstr>
      <vt:lpstr>Office 主题</vt:lpstr>
      <vt:lpstr>1_Office 主题</vt:lpstr>
      <vt:lpstr>Microsoft Excel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cp:lastModifiedBy>YANGS</cp:lastModifiedBy>
  <cp:revision>8</cp:revision>
  <dcterms:created xsi:type="dcterms:W3CDTF">2018-07-25T09:10:31Z</dcterms:created>
  <dcterms:modified xsi:type="dcterms:W3CDTF">2018-07-25T15:50:23Z</dcterms:modified>
</cp:coreProperties>
</file>