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6"/>
  </p:notesMasterIdLst>
  <p:sldIdLst>
    <p:sldId id="440" r:id="rId2"/>
    <p:sldId id="464" r:id="rId3"/>
    <p:sldId id="441" r:id="rId4"/>
    <p:sldId id="444" r:id="rId5"/>
    <p:sldId id="443" r:id="rId6"/>
    <p:sldId id="446" r:id="rId7"/>
    <p:sldId id="465" r:id="rId8"/>
    <p:sldId id="371" r:id="rId9"/>
    <p:sldId id="447" r:id="rId10"/>
    <p:sldId id="413" r:id="rId11"/>
    <p:sldId id="411" r:id="rId12"/>
    <p:sldId id="436" r:id="rId13"/>
    <p:sldId id="408" r:id="rId14"/>
    <p:sldId id="451" r:id="rId15"/>
    <p:sldId id="386" r:id="rId16"/>
    <p:sldId id="414" r:id="rId17"/>
    <p:sldId id="466" r:id="rId18"/>
    <p:sldId id="430" r:id="rId19"/>
    <p:sldId id="418" r:id="rId20"/>
    <p:sldId id="456" r:id="rId21"/>
    <p:sldId id="454" r:id="rId22"/>
    <p:sldId id="458" r:id="rId23"/>
    <p:sldId id="330" r:id="rId24"/>
    <p:sldId id="467" r:id="rId2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577" userDrawn="1">
          <p15:clr>
            <a:srgbClr val="A4A3A4"/>
          </p15:clr>
        </p15:guide>
        <p15:guide id="4" pos="4105" userDrawn="1">
          <p15:clr>
            <a:srgbClr val="A4A3A4"/>
          </p15:clr>
        </p15:guide>
        <p15:guide id="5" orient="horz" pos="259" userDrawn="1">
          <p15:clr>
            <a:srgbClr val="A4A3A4"/>
          </p15:clr>
        </p15:guide>
        <p15:guide id="6" pos="1655" userDrawn="1">
          <p15:clr>
            <a:srgbClr val="A4A3A4"/>
          </p15:clr>
        </p15:guide>
        <p15:guide id="7" pos="2880" userDrawn="1">
          <p15:clr>
            <a:srgbClr val="A4A3A4"/>
          </p15:clr>
        </p15:guide>
        <p15:guide id="8" orient="horz" pos="1348" userDrawn="1">
          <p15:clr>
            <a:srgbClr val="A4A3A4"/>
          </p15:clr>
        </p15:guide>
        <p15:guide id="10" orient="horz" pos="2164" userDrawn="1">
          <p15:clr>
            <a:srgbClr val="A4A3A4"/>
          </p15:clr>
        </p15:guide>
        <p15:guide id="11" orient="horz" pos="2890" userDrawn="1">
          <p15:clr>
            <a:srgbClr val="A4A3A4"/>
          </p15:clr>
        </p15:guide>
        <p15:guide id="12" orient="horz" pos="1847" userDrawn="1">
          <p15:clr>
            <a:srgbClr val="A4A3A4"/>
          </p15:clr>
        </p15:guide>
        <p15:guide id="13" orient="horz" pos="10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212A"/>
    <a:srgbClr val="F9F9F9"/>
    <a:srgbClr val="454545"/>
    <a:srgbClr val="E1383F"/>
    <a:srgbClr val="D31417"/>
    <a:srgbClr val="CFB850"/>
    <a:srgbClr val="D1BE58"/>
    <a:srgbClr val="373737"/>
    <a:srgbClr val="DCCB71"/>
    <a:srgbClr val="D0BF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12" autoAdjust="0"/>
    <p:restoredTop sz="86441" autoAdjust="0"/>
  </p:normalViewPr>
  <p:slideViewPr>
    <p:cSldViewPr>
      <p:cViewPr varScale="1">
        <p:scale>
          <a:sx n="104" d="100"/>
          <a:sy n="104" d="100"/>
        </p:scale>
        <p:origin x="840" y="78"/>
      </p:cViewPr>
      <p:guideLst>
        <p:guide orient="horz" pos="577"/>
        <p:guide pos="4105"/>
        <p:guide orient="horz" pos="259"/>
        <p:guide pos="1655"/>
        <p:guide pos="2880"/>
        <p:guide orient="horz" pos="1348"/>
        <p:guide orient="horz" pos="2164"/>
        <p:guide orient="horz" pos="2890"/>
        <p:guide orient="horz" pos="1847"/>
        <p:guide orient="horz" pos="1076"/>
      </p:guideLst>
    </p:cSldViewPr>
  </p:slideViewPr>
  <p:outlineViewPr>
    <p:cViewPr>
      <p:scale>
        <a:sx n="33" d="100"/>
        <a:sy n="33" d="100"/>
      </p:scale>
      <p:origin x="0" y="-2146"/>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8"/>
                <c:pt idx="0">
                  <c:v>a</c:v>
                </c:pt>
                <c:pt idx="1">
                  <c:v>b</c:v>
                </c:pt>
                <c:pt idx="2">
                  <c:v>c</c:v>
                </c:pt>
                <c:pt idx="3">
                  <c:v>d</c:v>
                </c:pt>
                <c:pt idx="4">
                  <c:v>e</c:v>
                </c:pt>
                <c:pt idx="5">
                  <c:v>f</c:v>
                </c:pt>
                <c:pt idx="6">
                  <c:v>g</c:v>
                </c:pt>
                <c:pt idx="7">
                  <c:v>h</c:v>
                </c:pt>
              </c:strCache>
            </c:strRef>
          </c:cat>
          <c:val>
            <c:numRef>
              <c:f>Sheet1!$B$2:$B$11</c:f>
              <c:numCache>
                <c:formatCode>General</c:formatCode>
                <c:ptCount val="10"/>
                <c:pt idx="0">
                  <c:v>12</c:v>
                </c:pt>
                <c:pt idx="1">
                  <c:v>9</c:v>
                </c:pt>
                <c:pt idx="2">
                  <c:v>14</c:v>
                </c:pt>
                <c:pt idx="3">
                  <c:v>18</c:v>
                </c:pt>
                <c:pt idx="4">
                  <c:v>10</c:v>
                </c:pt>
                <c:pt idx="5">
                  <c:v>13</c:v>
                </c:pt>
                <c:pt idx="6">
                  <c:v>15</c:v>
                </c:pt>
                <c:pt idx="7">
                  <c:v>9</c:v>
                </c:pt>
                <c:pt idx="8">
                  <c:v>12</c:v>
                </c:pt>
                <c:pt idx="9">
                  <c:v>16</c:v>
                </c:pt>
              </c:numCache>
            </c:numRef>
          </c:val>
        </c:ser>
        <c:dLbls>
          <c:showLegendKey val="0"/>
          <c:showVal val="0"/>
          <c:showCatName val="0"/>
          <c:showSerName val="0"/>
          <c:showPercent val="0"/>
          <c:showBubbleSize val="0"/>
        </c:dLbls>
        <c:gapWidth val="10"/>
        <c:overlap val="-27"/>
        <c:axId val="-1324871776"/>
        <c:axId val="-1324878304"/>
      </c:barChart>
      <c:catAx>
        <c:axId val="-1324871776"/>
        <c:scaling>
          <c:orientation val="minMax"/>
        </c:scaling>
        <c:delete val="1"/>
        <c:axPos val="b"/>
        <c:numFmt formatCode="General" sourceLinked="1"/>
        <c:majorTickMark val="none"/>
        <c:minorTickMark val="none"/>
        <c:tickLblPos val="nextTo"/>
        <c:crossAx val="-1324878304"/>
        <c:crosses val="autoZero"/>
        <c:auto val="1"/>
        <c:lblAlgn val="ctr"/>
        <c:lblOffset val="100"/>
        <c:noMultiLvlLbl val="0"/>
      </c:catAx>
      <c:valAx>
        <c:axId val="-1324878304"/>
        <c:scaling>
          <c:orientation val="minMax"/>
        </c:scaling>
        <c:delete val="1"/>
        <c:axPos val="l"/>
        <c:numFmt formatCode="General" sourceLinked="1"/>
        <c:majorTickMark val="out"/>
        <c:minorTickMark val="none"/>
        <c:tickLblPos val="nextTo"/>
        <c:crossAx val="-1324871776"/>
        <c:crosses val="autoZero"/>
        <c:crossBetween val="between"/>
        <c:majorUnit val="5"/>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系列 1</c:v>
                </c:pt>
              </c:strCache>
            </c:strRef>
          </c:tx>
          <c:spPr>
            <a:ln w="28575" cap="rnd">
              <a:solidFill>
                <a:srgbClr val="353535"/>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9</c:v>
                </c:pt>
                <c:pt idx="1">
                  <c:v>7</c:v>
                </c:pt>
                <c:pt idx="2">
                  <c:v>10</c:v>
                </c:pt>
                <c:pt idx="3">
                  <c:v>17</c:v>
                </c:pt>
                <c:pt idx="4">
                  <c:v>15</c:v>
                </c:pt>
                <c:pt idx="5">
                  <c:v>17</c:v>
                </c:pt>
                <c:pt idx="6">
                  <c:v>20</c:v>
                </c:pt>
                <c:pt idx="7">
                  <c:v>17</c:v>
                </c:pt>
                <c:pt idx="8">
                  <c:v>25</c:v>
                </c:pt>
                <c:pt idx="9">
                  <c:v>23</c:v>
                </c:pt>
                <c:pt idx="10">
                  <c:v>17</c:v>
                </c:pt>
                <c:pt idx="11">
                  <c:v>19</c:v>
                </c:pt>
              </c:numCache>
            </c:numRef>
          </c:val>
          <c:smooth val="0"/>
        </c:ser>
        <c:ser>
          <c:idx val="1"/>
          <c:order val="1"/>
          <c:tx>
            <c:strRef>
              <c:f>Sheet1!$C$1</c:f>
              <c:strCache>
                <c:ptCount val="1"/>
                <c:pt idx="0">
                  <c:v>系列 2</c:v>
                </c:pt>
              </c:strCache>
            </c:strRef>
          </c:tx>
          <c:spPr>
            <a:ln w="28575" cap="rnd">
              <a:solidFill>
                <a:srgbClr val="F9F9F9"/>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General</c:formatCode>
                <c:ptCount val="12"/>
                <c:pt idx="0">
                  <c:v>5</c:v>
                </c:pt>
                <c:pt idx="1">
                  <c:v>4</c:v>
                </c:pt>
                <c:pt idx="2">
                  <c:v>7</c:v>
                </c:pt>
                <c:pt idx="3">
                  <c:v>10</c:v>
                </c:pt>
                <c:pt idx="4">
                  <c:v>6</c:v>
                </c:pt>
                <c:pt idx="5">
                  <c:v>4</c:v>
                </c:pt>
                <c:pt idx="6">
                  <c:v>7</c:v>
                </c:pt>
                <c:pt idx="7">
                  <c:v>9</c:v>
                </c:pt>
                <c:pt idx="8">
                  <c:v>15</c:v>
                </c:pt>
                <c:pt idx="9">
                  <c:v>12</c:v>
                </c:pt>
                <c:pt idx="10">
                  <c:v>13</c:v>
                </c:pt>
                <c:pt idx="11">
                  <c:v>16</c:v>
                </c:pt>
              </c:numCache>
            </c:numRef>
          </c:val>
          <c:smooth val="0"/>
        </c:ser>
        <c:dLbls>
          <c:showLegendKey val="0"/>
          <c:showVal val="0"/>
          <c:showCatName val="0"/>
          <c:showSerName val="0"/>
          <c:showPercent val="0"/>
          <c:showBubbleSize val="0"/>
        </c:dLbls>
        <c:smooth val="0"/>
        <c:axId val="-1324876128"/>
        <c:axId val="-1324875584"/>
      </c:lineChart>
      <c:catAx>
        <c:axId val="-1324876128"/>
        <c:scaling>
          <c:orientation val="minMax"/>
        </c:scaling>
        <c:delete val="1"/>
        <c:axPos val="b"/>
        <c:numFmt formatCode="General" sourceLinked="1"/>
        <c:majorTickMark val="none"/>
        <c:minorTickMark val="none"/>
        <c:tickLblPos val="nextTo"/>
        <c:crossAx val="-1324875584"/>
        <c:crosses val="autoZero"/>
        <c:auto val="1"/>
        <c:lblAlgn val="ctr"/>
        <c:lblOffset val="100"/>
        <c:noMultiLvlLbl val="0"/>
      </c:catAx>
      <c:valAx>
        <c:axId val="-1324875584"/>
        <c:scaling>
          <c:orientation val="minMax"/>
        </c:scaling>
        <c:delete val="1"/>
        <c:axPos val="l"/>
        <c:numFmt formatCode="General" sourceLinked="1"/>
        <c:majorTickMark val="none"/>
        <c:minorTickMark val="none"/>
        <c:tickLblPos val="nextTo"/>
        <c:crossAx val="-13248761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a:effectLst>
              <a:outerShdw blurRad="50800" dist="38100" dir="8100000" algn="tr" rotWithShape="0">
                <a:prstClr val="black">
                  <a:alpha val="40000"/>
                </a:prstClr>
              </a:outerShdw>
            </a:effectLst>
          </c:spPr>
          <c:dPt>
            <c:idx val="0"/>
            <c:bubble3D val="0"/>
            <c:spPr>
              <a:solidFill>
                <a:schemeClr val="tx2"/>
              </a:solidFill>
              <a:ln w="0">
                <a:noFill/>
              </a:ln>
              <a:effectLst>
                <a:outerShdw blurRad="50800" dist="38100" dir="8100000" algn="tr" rotWithShape="0">
                  <a:prstClr val="black">
                    <a:alpha val="40000"/>
                  </a:prstClr>
                </a:outerShdw>
              </a:effectLst>
            </c:spPr>
          </c:dPt>
          <c:dPt>
            <c:idx val="1"/>
            <c:bubble3D val="0"/>
            <c:spPr>
              <a:solidFill>
                <a:schemeClr val="bg2">
                  <a:lumMod val="90000"/>
                </a:schemeClr>
              </a:solidFill>
              <a:ln w="19050">
                <a:noFill/>
              </a:ln>
              <a:effectLst>
                <a:outerShdw blurRad="50800" dist="38100" dir="8100000" algn="tr" rotWithShape="0">
                  <a:prstClr val="black">
                    <a:alpha val="40000"/>
                  </a:prstClr>
                </a:outerShdw>
              </a:effectLst>
            </c:spPr>
          </c:dPt>
          <c:val>
            <c:numRef>
              <c:f>Sheet1!$B$2:$B$3</c:f>
              <c:numCache>
                <c:formatCode>General</c:formatCode>
                <c:ptCount val="2"/>
                <c:pt idx="0">
                  <c:v>9</c:v>
                </c:pt>
                <c:pt idx="1">
                  <c:v>1</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92"/>
        <c:holeSize val="7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tx2"/>
            </a:solidFill>
            <a:ln>
              <a:noFill/>
            </a:ln>
            <a:effectLst>
              <a:outerShdw blurRad="50800" dist="38100" dir="8100000" algn="tr" rotWithShape="0">
                <a:prstClr val="black">
                  <a:alpha val="40000"/>
                </a:prstClr>
              </a:outerShdw>
            </a:effectLst>
          </c:spPr>
          <c:dPt>
            <c:idx val="0"/>
            <c:bubble3D val="0"/>
            <c:spPr>
              <a:solidFill>
                <a:schemeClr val="accent1"/>
              </a:solidFill>
              <a:ln w="79375">
                <a:noFill/>
              </a:ln>
              <a:effectLst>
                <a:outerShdw blurRad="50800" dist="38100" dir="8100000" algn="tr" rotWithShape="0">
                  <a:prstClr val="black">
                    <a:alpha val="40000"/>
                  </a:prstClr>
                </a:outerShdw>
              </a:effectLst>
            </c:spPr>
          </c:dPt>
          <c:dPt>
            <c:idx val="1"/>
            <c:bubble3D val="0"/>
            <c:spPr>
              <a:solidFill>
                <a:schemeClr val="bg2">
                  <a:lumMod val="90000"/>
                </a:schemeClr>
              </a:solidFill>
              <a:ln w="19050">
                <a:noFill/>
              </a:ln>
              <a:effectLst>
                <a:outerShdw blurRad="50800" dist="38100" dir="8100000" algn="tr" rotWithShape="0">
                  <a:prstClr val="black">
                    <a:alpha val="40000"/>
                  </a:prstClr>
                </a:outerShdw>
              </a:effectLst>
            </c:spPr>
          </c:dPt>
          <c:val>
            <c:numRef>
              <c:f>Sheet1!$B$2:$B$3</c:f>
              <c:numCache>
                <c:formatCode>General</c:formatCode>
                <c:ptCount val="2"/>
                <c:pt idx="0">
                  <c:v>6</c:v>
                </c:pt>
                <c:pt idx="1">
                  <c:v>4</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144"/>
        <c:holeSize val="7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a:noFill/>
            </a:ln>
            <a:effectLst>
              <a:outerShdw blurRad="50800" dist="38100" dir="8100000" algn="tr" rotWithShape="0">
                <a:prstClr val="black">
                  <a:alpha val="40000"/>
                </a:prstClr>
              </a:outerShdw>
            </a:effectLst>
          </c:spPr>
          <c:dPt>
            <c:idx val="0"/>
            <c:bubble3D val="0"/>
            <c:spPr>
              <a:solidFill>
                <a:schemeClr val="accent1"/>
              </a:solidFill>
              <a:ln w="79375">
                <a:noFill/>
              </a:ln>
              <a:effectLst>
                <a:outerShdw blurRad="50800" dist="38100" dir="8100000" algn="tr" rotWithShape="0">
                  <a:prstClr val="black">
                    <a:alpha val="40000"/>
                  </a:prstClr>
                </a:outerShdw>
              </a:effectLst>
            </c:spPr>
          </c:dPt>
          <c:dPt>
            <c:idx val="1"/>
            <c:bubble3D val="0"/>
            <c:spPr>
              <a:solidFill>
                <a:schemeClr val="bg2">
                  <a:lumMod val="90000"/>
                </a:schemeClr>
              </a:solidFill>
              <a:ln w="19050">
                <a:noFill/>
              </a:ln>
              <a:effectLst>
                <a:outerShdw blurRad="50800" dist="38100" dir="8100000" algn="tr" rotWithShape="0">
                  <a:prstClr val="black">
                    <a:alpha val="40000"/>
                  </a:prstClr>
                </a:outerShdw>
              </a:effectLst>
            </c:spPr>
          </c:dPt>
          <c:val>
            <c:numRef>
              <c:f>Sheet1!$B$2:$B$3</c:f>
              <c:numCache>
                <c:formatCode>General</c:formatCode>
                <c:ptCount val="2"/>
                <c:pt idx="0">
                  <c:v>7</c:v>
                </c:pt>
                <c:pt idx="1">
                  <c:v>3</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107"/>
        <c:holeSize val="7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a:effectLst>
              <a:outerShdw blurRad="50800" dist="38100" dir="8100000" algn="tr" rotWithShape="0">
                <a:prstClr val="black">
                  <a:alpha val="40000"/>
                </a:prstClr>
              </a:outerShdw>
            </a:effectLst>
          </c:spPr>
          <c:dPt>
            <c:idx val="0"/>
            <c:bubble3D val="0"/>
            <c:spPr>
              <a:solidFill>
                <a:schemeClr val="accent1"/>
              </a:solidFill>
              <a:ln w="0">
                <a:noFill/>
              </a:ln>
              <a:effectLst>
                <a:outerShdw blurRad="50800" dist="38100" dir="8100000" algn="tr" rotWithShape="0">
                  <a:prstClr val="black">
                    <a:alpha val="40000"/>
                  </a:prstClr>
                </a:outerShdw>
              </a:effectLst>
            </c:spPr>
          </c:dPt>
          <c:dPt>
            <c:idx val="1"/>
            <c:bubble3D val="0"/>
            <c:spPr>
              <a:solidFill>
                <a:schemeClr val="bg2">
                  <a:lumMod val="90000"/>
                </a:schemeClr>
              </a:solidFill>
              <a:ln w="19050">
                <a:noFill/>
              </a:ln>
              <a:effectLst>
                <a:outerShdw blurRad="50800" dist="38100" dir="8100000" algn="tr" rotWithShape="0">
                  <a:prstClr val="black">
                    <a:alpha val="40000"/>
                  </a:prstClr>
                </a:outerShdw>
              </a:effectLst>
            </c:spPr>
          </c:dPt>
          <c:val>
            <c:numRef>
              <c:f>Sheet1!$B$2:$B$3</c:f>
              <c:numCache>
                <c:formatCode>General</c:formatCode>
                <c:ptCount val="2"/>
                <c:pt idx="0">
                  <c:v>9</c:v>
                </c:pt>
                <c:pt idx="1">
                  <c:v>1</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92"/>
        <c:holeSize val="7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a:effectLst>
              <a:outerShdw blurRad="50800" dist="38100" dir="8100000" algn="tr" rotWithShape="0">
                <a:prstClr val="black">
                  <a:alpha val="40000"/>
                </a:prstClr>
              </a:outerShdw>
            </a:effectLst>
          </c:spPr>
          <c:dPt>
            <c:idx val="0"/>
            <c:bubble3D val="0"/>
            <c:spPr>
              <a:solidFill>
                <a:schemeClr val="accent1"/>
              </a:solidFill>
              <a:ln w="79375">
                <a:noFill/>
              </a:ln>
              <a:effectLst>
                <a:outerShdw blurRad="50800" dist="38100" dir="8100000" algn="tr" rotWithShape="0">
                  <a:prstClr val="black">
                    <a:alpha val="40000"/>
                  </a:prstClr>
                </a:outerShdw>
              </a:effectLst>
            </c:spPr>
          </c:dPt>
          <c:dPt>
            <c:idx val="1"/>
            <c:bubble3D val="0"/>
            <c:spPr>
              <a:solidFill>
                <a:schemeClr val="bg2">
                  <a:lumMod val="90000"/>
                </a:schemeClr>
              </a:solidFill>
              <a:ln w="19050">
                <a:noFill/>
              </a:ln>
              <a:effectLst>
                <a:outerShdw blurRad="50800" dist="38100" dir="8100000" algn="tr" rotWithShape="0">
                  <a:prstClr val="black">
                    <a:alpha val="40000"/>
                  </a:prstClr>
                </a:outerShdw>
              </a:effectLst>
            </c:spPr>
          </c:dPt>
          <c:val>
            <c:numRef>
              <c:f>Sheet1!$B$2:$B$3</c:f>
              <c:numCache>
                <c:formatCode>General</c:formatCode>
                <c:ptCount val="2"/>
                <c:pt idx="0">
                  <c:v>6</c:v>
                </c:pt>
                <c:pt idx="1">
                  <c:v>4</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144"/>
        <c:holeSize val="7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t>7/26/2018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t>‹#›</a:t>
            </a:fld>
            <a:endParaRPr lang="en-US"/>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a:t>
            </a:fld>
            <a:endParaRPr lang="en-US"/>
          </a:p>
        </p:txBody>
      </p:sp>
    </p:spTree>
    <p:extLst>
      <p:ext uri="{BB962C8B-B14F-4D97-AF65-F5344CB8AC3E}">
        <p14:creationId xmlns:p14="http://schemas.microsoft.com/office/powerpoint/2010/main" val="41631412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15</a:t>
            </a:fld>
            <a:endParaRPr lang="en-US"/>
          </a:p>
        </p:txBody>
      </p:sp>
    </p:spTree>
    <p:extLst>
      <p:ext uri="{BB962C8B-B14F-4D97-AF65-F5344CB8AC3E}">
        <p14:creationId xmlns:p14="http://schemas.microsoft.com/office/powerpoint/2010/main" val="17323666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16</a:t>
            </a:fld>
            <a:endParaRPr lang="en-US"/>
          </a:p>
        </p:txBody>
      </p:sp>
    </p:spTree>
    <p:extLst>
      <p:ext uri="{BB962C8B-B14F-4D97-AF65-F5344CB8AC3E}">
        <p14:creationId xmlns:p14="http://schemas.microsoft.com/office/powerpoint/2010/main" val="893474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18</a:t>
            </a:fld>
            <a:endParaRPr lang="en-US"/>
          </a:p>
        </p:txBody>
      </p:sp>
    </p:spTree>
    <p:extLst>
      <p:ext uri="{BB962C8B-B14F-4D97-AF65-F5344CB8AC3E}">
        <p14:creationId xmlns:p14="http://schemas.microsoft.com/office/powerpoint/2010/main" val="15589861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19</a:t>
            </a:fld>
            <a:endParaRPr lang="en-US"/>
          </a:p>
        </p:txBody>
      </p:sp>
    </p:spTree>
    <p:extLst>
      <p:ext uri="{BB962C8B-B14F-4D97-AF65-F5344CB8AC3E}">
        <p14:creationId xmlns:p14="http://schemas.microsoft.com/office/powerpoint/2010/main" val="965073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21</a:t>
            </a:fld>
            <a:endParaRPr lang="en-US"/>
          </a:p>
        </p:txBody>
      </p:sp>
    </p:spTree>
    <p:extLst>
      <p:ext uri="{BB962C8B-B14F-4D97-AF65-F5344CB8AC3E}">
        <p14:creationId xmlns:p14="http://schemas.microsoft.com/office/powerpoint/2010/main" val="40338762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3</a:t>
            </a:fld>
            <a:endParaRPr lang="en-US"/>
          </a:p>
        </p:txBody>
      </p:sp>
    </p:spTree>
    <p:extLst>
      <p:ext uri="{BB962C8B-B14F-4D97-AF65-F5344CB8AC3E}">
        <p14:creationId xmlns:p14="http://schemas.microsoft.com/office/powerpoint/2010/main" val="7076367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4</a:t>
            </a:fld>
            <a:endParaRPr lang="en-US"/>
          </a:p>
        </p:txBody>
      </p:sp>
    </p:spTree>
    <p:extLst>
      <p:ext uri="{BB962C8B-B14F-4D97-AF65-F5344CB8AC3E}">
        <p14:creationId xmlns:p14="http://schemas.microsoft.com/office/powerpoint/2010/main" val="6639564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5</a:t>
            </a:fld>
            <a:endParaRPr lang="en-US"/>
          </a:p>
        </p:txBody>
      </p:sp>
    </p:spTree>
    <p:extLst>
      <p:ext uri="{BB962C8B-B14F-4D97-AF65-F5344CB8AC3E}">
        <p14:creationId xmlns:p14="http://schemas.microsoft.com/office/powerpoint/2010/main" val="39053316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6</a:t>
            </a:fld>
            <a:endParaRPr lang="en-US"/>
          </a:p>
        </p:txBody>
      </p:sp>
    </p:spTree>
    <p:extLst>
      <p:ext uri="{BB962C8B-B14F-4D97-AF65-F5344CB8AC3E}">
        <p14:creationId xmlns:p14="http://schemas.microsoft.com/office/powerpoint/2010/main" val="3927945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8</a:t>
            </a:fld>
            <a:endParaRPr lang="en-US"/>
          </a:p>
        </p:txBody>
      </p:sp>
    </p:spTree>
    <p:extLst>
      <p:ext uri="{BB962C8B-B14F-4D97-AF65-F5344CB8AC3E}">
        <p14:creationId xmlns:p14="http://schemas.microsoft.com/office/powerpoint/2010/main" val="111428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11</a:t>
            </a:fld>
            <a:endParaRPr lang="en-US"/>
          </a:p>
        </p:txBody>
      </p:sp>
    </p:spTree>
    <p:extLst>
      <p:ext uri="{BB962C8B-B14F-4D97-AF65-F5344CB8AC3E}">
        <p14:creationId xmlns:p14="http://schemas.microsoft.com/office/powerpoint/2010/main" val="38349599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13</a:t>
            </a:fld>
            <a:endParaRPr lang="en-US"/>
          </a:p>
        </p:txBody>
      </p:sp>
    </p:spTree>
    <p:extLst>
      <p:ext uri="{BB962C8B-B14F-4D97-AF65-F5344CB8AC3E}">
        <p14:creationId xmlns:p14="http://schemas.microsoft.com/office/powerpoint/2010/main" val="23213167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14</a:t>
            </a:fld>
            <a:endParaRPr lang="en-US"/>
          </a:p>
        </p:txBody>
      </p:sp>
    </p:spTree>
    <p:extLst>
      <p:ext uri="{BB962C8B-B14F-4D97-AF65-F5344CB8AC3E}">
        <p14:creationId xmlns:p14="http://schemas.microsoft.com/office/powerpoint/2010/main" val="33103495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t>7/26/2018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804248" y="4767263"/>
            <a:ext cx="2133600" cy="273844"/>
          </a:xfrm>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General slide">
    <p:bg>
      <p:bgPr>
        <a:solidFill>
          <a:srgbClr val="373737"/>
        </a:solidFill>
        <a:effectLst/>
      </p:bgPr>
    </p:bg>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
        <p:nvSpPr>
          <p:cNvPr id="5" name="平行四边形 4"/>
          <p:cNvSpPr/>
          <p:nvPr userDrawn="1"/>
        </p:nvSpPr>
        <p:spPr>
          <a:xfrm>
            <a:off x="2051720" y="5018"/>
            <a:ext cx="2106160" cy="5138482"/>
          </a:xfrm>
          <a:prstGeom prst="parallelogram">
            <a:avLst>
              <a:gd name="adj" fmla="val 53833"/>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userDrawn="1"/>
        </p:nvSpPr>
        <p:spPr>
          <a:xfrm>
            <a:off x="107504" y="5018"/>
            <a:ext cx="2106160" cy="5138482"/>
          </a:xfrm>
          <a:prstGeom prst="parallelogram">
            <a:avLst>
              <a:gd name="adj" fmla="val 53833"/>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userDrawn="1"/>
        </p:nvSpPr>
        <p:spPr>
          <a:xfrm flipV="1">
            <a:off x="0" y="-5093"/>
            <a:ext cx="470514" cy="1728192"/>
          </a:xfrm>
          <a:custGeom>
            <a:avLst/>
            <a:gdLst>
              <a:gd name="connsiteX0" fmla="*/ 0 w 1475656"/>
              <a:gd name="connsiteY0" fmla="*/ 1728192 h 1728192"/>
              <a:gd name="connsiteX1" fmla="*/ 0 w 1475656"/>
              <a:gd name="connsiteY1" fmla="*/ 0 h 1728192"/>
              <a:gd name="connsiteX2" fmla="*/ 1475656 w 1475656"/>
              <a:gd name="connsiteY2" fmla="*/ 1728192 h 1728192"/>
              <a:gd name="connsiteX3" fmla="*/ 0 w 1475656"/>
              <a:gd name="connsiteY3" fmla="*/ 1728192 h 1728192"/>
              <a:gd name="connsiteX0" fmla="*/ 0 w 470514"/>
              <a:gd name="connsiteY0" fmla="*/ 1728192 h 1728192"/>
              <a:gd name="connsiteX1" fmla="*/ 0 w 470514"/>
              <a:gd name="connsiteY1" fmla="*/ 0 h 1728192"/>
              <a:gd name="connsiteX2" fmla="*/ 470514 w 470514"/>
              <a:gd name="connsiteY2" fmla="*/ 1714232 h 1728192"/>
              <a:gd name="connsiteX3" fmla="*/ 0 w 470514"/>
              <a:gd name="connsiteY3" fmla="*/ 1728192 h 1728192"/>
            </a:gdLst>
            <a:ahLst/>
            <a:cxnLst>
              <a:cxn ang="0">
                <a:pos x="connsiteX0" y="connsiteY0"/>
              </a:cxn>
              <a:cxn ang="0">
                <a:pos x="connsiteX1" y="connsiteY1"/>
              </a:cxn>
              <a:cxn ang="0">
                <a:pos x="connsiteX2" y="connsiteY2"/>
              </a:cxn>
              <a:cxn ang="0">
                <a:pos x="connsiteX3" y="connsiteY3"/>
              </a:cxn>
            </a:cxnLst>
            <a:rect l="l" t="t" r="r" b="b"/>
            <a:pathLst>
              <a:path w="470514" h="1728192">
                <a:moveTo>
                  <a:pt x="0" y="1728192"/>
                </a:moveTo>
                <a:lnTo>
                  <a:pt x="0" y="0"/>
                </a:lnTo>
                <a:lnTo>
                  <a:pt x="470514" y="1714232"/>
                </a:lnTo>
                <a:lnTo>
                  <a:pt x="0" y="1728192"/>
                </a:lnTo>
                <a:close/>
              </a:path>
            </a:pathLst>
          </a:cu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3985986" y="5018"/>
            <a:ext cx="2106160" cy="5138482"/>
          </a:xfrm>
          <a:prstGeom prst="parallelogram">
            <a:avLst>
              <a:gd name="adj" fmla="val 53833"/>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userDrawn="1"/>
        </p:nvSpPr>
        <p:spPr>
          <a:xfrm>
            <a:off x="5930202" y="5018"/>
            <a:ext cx="2106160" cy="5138482"/>
          </a:xfrm>
          <a:prstGeom prst="parallelogram">
            <a:avLst>
              <a:gd name="adj" fmla="val 53833"/>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userDrawn="1"/>
        </p:nvSpPr>
        <p:spPr>
          <a:xfrm>
            <a:off x="7812360" y="5018"/>
            <a:ext cx="2106160" cy="5138482"/>
          </a:xfrm>
          <a:prstGeom prst="parallelogram">
            <a:avLst>
              <a:gd name="adj" fmla="val 53833"/>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437987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General slide">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1" y="12034"/>
            <a:ext cx="9144851" cy="5143500"/>
          </a:xfrm>
          <a:prstGeom prst="rect">
            <a:avLst/>
          </a:prstGeom>
        </p:spPr>
      </p:pic>
    </p:spTree>
    <p:extLst>
      <p:ext uri="{BB962C8B-B14F-4D97-AF65-F5344CB8AC3E}">
        <p14:creationId xmlns:p14="http://schemas.microsoft.com/office/powerpoint/2010/main" val="15148197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General slide">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grpSp>
        <p:nvGrpSpPr>
          <p:cNvPr id="10" name="组合 9"/>
          <p:cNvGrpSpPr/>
          <p:nvPr userDrawn="1"/>
        </p:nvGrpSpPr>
        <p:grpSpPr>
          <a:xfrm>
            <a:off x="-290004" y="-12700"/>
            <a:ext cx="9812392" cy="5160988"/>
            <a:chOff x="-290004" y="-12700"/>
            <a:chExt cx="9812392" cy="5160988"/>
          </a:xfrm>
        </p:grpSpPr>
        <p:grpSp>
          <p:nvGrpSpPr>
            <p:cNvPr id="11" name="组合 10"/>
            <p:cNvGrpSpPr/>
            <p:nvPr/>
          </p:nvGrpSpPr>
          <p:grpSpPr>
            <a:xfrm>
              <a:off x="0" y="-12700"/>
              <a:ext cx="9501530" cy="436605"/>
              <a:chOff x="0" y="-12700"/>
              <a:chExt cx="9501530" cy="436605"/>
            </a:xfrm>
          </p:grpSpPr>
          <p:sp>
            <p:nvSpPr>
              <p:cNvPr id="210" name="等腰三角形 209"/>
              <p:cNvSpPr/>
              <p:nvPr/>
            </p:nvSpPr>
            <p:spPr>
              <a:xfrm>
                <a:off x="0" y="-7895"/>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等腰三角形 210"/>
              <p:cNvSpPr/>
              <p:nvPr/>
            </p:nvSpPr>
            <p:spPr>
              <a:xfrm>
                <a:off x="558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等腰三角形 211"/>
              <p:cNvSpPr/>
              <p:nvPr/>
            </p:nvSpPr>
            <p:spPr>
              <a:xfrm>
                <a:off x="1117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等腰三角形 212"/>
              <p:cNvSpPr/>
              <p:nvPr/>
            </p:nvSpPr>
            <p:spPr>
              <a:xfrm>
                <a:off x="1676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等腰三角形 213"/>
              <p:cNvSpPr/>
              <p:nvPr/>
            </p:nvSpPr>
            <p:spPr>
              <a:xfrm>
                <a:off x="2235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等腰三角形 214"/>
              <p:cNvSpPr/>
              <p:nvPr/>
            </p:nvSpPr>
            <p:spPr>
              <a:xfrm>
                <a:off x="2794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等腰三角形 215"/>
              <p:cNvSpPr/>
              <p:nvPr/>
            </p:nvSpPr>
            <p:spPr>
              <a:xfrm>
                <a:off x="3352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等腰三角形 216"/>
              <p:cNvSpPr/>
              <p:nvPr/>
            </p:nvSpPr>
            <p:spPr>
              <a:xfrm>
                <a:off x="3911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等腰三角形 217"/>
              <p:cNvSpPr/>
              <p:nvPr/>
            </p:nvSpPr>
            <p:spPr>
              <a:xfrm>
                <a:off x="4470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等腰三角形 218"/>
              <p:cNvSpPr/>
              <p:nvPr/>
            </p:nvSpPr>
            <p:spPr>
              <a:xfrm>
                <a:off x="5029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等腰三角形 219"/>
              <p:cNvSpPr/>
              <p:nvPr/>
            </p:nvSpPr>
            <p:spPr>
              <a:xfrm>
                <a:off x="5588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等腰三角形 220"/>
              <p:cNvSpPr/>
              <p:nvPr/>
            </p:nvSpPr>
            <p:spPr>
              <a:xfrm>
                <a:off x="6146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等腰三角形 221"/>
              <p:cNvSpPr/>
              <p:nvPr/>
            </p:nvSpPr>
            <p:spPr>
              <a:xfrm>
                <a:off x="6705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等腰三角形 222"/>
              <p:cNvSpPr/>
              <p:nvPr/>
            </p:nvSpPr>
            <p:spPr>
              <a:xfrm>
                <a:off x="7264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等腰三角形 223"/>
              <p:cNvSpPr/>
              <p:nvPr/>
            </p:nvSpPr>
            <p:spPr>
              <a:xfrm>
                <a:off x="7823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等腰三角形 224"/>
              <p:cNvSpPr/>
              <p:nvPr/>
            </p:nvSpPr>
            <p:spPr>
              <a:xfrm>
                <a:off x="8382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等腰三角形 225"/>
              <p:cNvSpPr/>
              <p:nvPr/>
            </p:nvSpPr>
            <p:spPr>
              <a:xfrm>
                <a:off x="8940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280365" y="416470"/>
              <a:ext cx="8942730" cy="436605"/>
              <a:chOff x="0" y="-12700"/>
              <a:chExt cx="8942730" cy="436605"/>
            </a:xfrm>
          </p:grpSpPr>
          <p:sp>
            <p:nvSpPr>
              <p:cNvPr id="194" name="等腰三角形 193"/>
              <p:cNvSpPr/>
              <p:nvPr/>
            </p:nvSpPr>
            <p:spPr>
              <a:xfrm>
                <a:off x="0" y="-7895"/>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等腰三角形 194"/>
              <p:cNvSpPr/>
              <p:nvPr/>
            </p:nvSpPr>
            <p:spPr>
              <a:xfrm>
                <a:off x="558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等腰三角形 195"/>
              <p:cNvSpPr/>
              <p:nvPr/>
            </p:nvSpPr>
            <p:spPr>
              <a:xfrm>
                <a:off x="1117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等腰三角形 196"/>
              <p:cNvSpPr/>
              <p:nvPr/>
            </p:nvSpPr>
            <p:spPr>
              <a:xfrm>
                <a:off x="1676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等腰三角形 197"/>
              <p:cNvSpPr/>
              <p:nvPr/>
            </p:nvSpPr>
            <p:spPr>
              <a:xfrm>
                <a:off x="2235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等腰三角形 198"/>
              <p:cNvSpPr/>
              <p:nvPr/>
            </p:nvSpPr>
            <p:spPr>
              <a:xfrm>
                <a:off x="2794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等腰三角形 199"/>
              <p:cNvSpPr/>
              <p:nvPr/>
            </p:nvSpPr>
            <p:spPr>
              <a:xfrm>
                <a:off x="3352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等腰三角形 200"/>
              <p:cNvSpPr/>
              <p:nvPr/>
            </p:nvSpPr>
            <p:spPr>
              <a:xfrm>
                <a:off x="3911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等腰三角形 201"/>
              <p:cNvSpPr/>
              <p:nvPr/>
            </p:nvSpPr>
            <p:spPr>
              <a:xfrm>
                <a:off x="4470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等腰三角形 202"/>
              <p:cNvSpPr/>
              <p:nvPr/>
            </p:nvSpPr>
            <p:spPr>
              <a:xfrm>
                <a:off x="5029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等腰三角形 203"/>
              <p:cNvSpPr/>
              <p:nvPr/>
            </p:nvSpPr>
            <p:spPr>
              <a:xfrm>
                <a:off x="5588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等腰三角形 204"/>
              <p:cNvSpPr/>
              <p:nvPr/>
            </p:nvSpPr>
            <p:spPr>
              <a:xfrm>
                <a:off x="6146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等腰三角形 205"/>
              <p:cNvSpPr/>
              <p:nvPr/>
            </p:nvSpPr>
            <p:spPr>
              <a:xfrm>
                <a:off x="6705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等腰三角形 206"/>
              <p:cNvSpPr/>
              <p:nvPr/>
            </p:nvSpPr>
            <p:spPr>
              <a:xfrm>
                <a:off x="7264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等腰三角形 207"/>
              <p:cNvSpPr/>
              <p:nvPr/>
            </p:nvSpPr>
            <p:spPr>
              <a:xfrm>
                <a:off x="7823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等腰三角形 208"/>
              <p:cNvSpPr/>
              <p:nvPr/>
            </p:nvSpPr>
            <p:spPr>
              <a:xfrm>
                <a:off x="8382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965" y="845640"/>
              <a:ext cx="8942730" cy="431800"/>
              <a:chOff x="558800" y="-12700"/>
              <a:chExt cx="8942730" cy="431800"/>
            </a:xfrm>
          </p:grpSpPr>
          <p:sp>
            <p:nvSpPr>
              <p:cNvPr id="178" name="等腰三角形 177"/>
              <p:cNvSpPr/>
              <p:nvPr/>
            </p:nvSpPr>
            <p:spPr>
              <a:xfrm>
                <a:off x="558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等腰三角形 178"/>
              <p:cNvSpPr/>
              <p:nvPr/>
            </p:nvSpPr>
            <p:spPr>
              <a:xfrm>
                <a:off x="1117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等腰三角形 179"/>
              <p:cNvSpPr/>
              <p:nvPr/>
            </p:nvSpPr>
            <p:spPr>
              <a:xfrm>
                <a:off x="1676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等腰三角形 180"/>
              <p:cNvSpPr/>
              <p:nvPr/>
            </p:nvSpPr>
            <p:spPr>
              <a:xfrm>
                <a:off x="2235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等腰三角形 181"/>
              <p:cNvSpPr/>
              <p:nvPr/>
            </p:nvSpPr>
            <p:spPr>
              <a:xfrm>
                <a:off x="2794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等腰三角形 182"/>
              <p:cNvSpPr/>
              <p:nvPr/>
            </p:nvSpPr>
            <p:spPr>
              <a:xfrm>
                <a:off x="3352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等腰三角形 183"/>
              <p:cNvSpPr/>
              <p:nvPr/>
            </p:nvSpPr>
            <p:spPr>
              <a:xfrm>
                <a:off x="3911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等腰三角形 184"/>
              <p:cNvSpPr/>
              <p:nvPr/>
            </p:nvSpPr>
            <p:spPr>
              <a:xfrm>
                <a:off x="4470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等腰三角形 185"/>
              <p:cNvSpPr/>
              <p:nvPr/>
            </p:nvSpPr>
            <p:spPr>
              <a:xfrm>
                <a:off x="5029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等腰三角形 186"/>
              <p:cNvSpPr/>
              <p:nvPr/>
            </p:nvSpPr>
            <p:spPr>
              <a:xfrm>
                <a:off x="5588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等腰三角形 187"/>
              <p:cNvSpPr/>
              <p:nvPr/>
            </p:nvSpPr>
            <p:spPr>
              <a:xfrm>
                <a:off x="6146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等腰三角形 188"/>
              <p:cNvSpPr/>
              <p:nvPr/>
            </p:nvSpPr>
            <p:spPr>
              <a:xfrm>
                <a:off x="6705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等腰三角形 189"/>
              <p:cNvSpPr/>
              <p:nvPr/>
            </p:nvSpPr>
            <p:spPr>
              <a:xfrm>
                <a:off x="7264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等腰三角形 190"/>
              <p:cNvSpPr/>
              <p:nvPr/>
            </p:nvSpPr>
            <p:spPr>
              <a:xfrm>
                <a:off x="7823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等腰三角形 191"/>
              <p:cNvSpPr/>
              <p:nvPr/>
            </p:nvSpPr>
            <p:spPr>
              <a:xfrm>
                <a:off x="8382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等腰三角形 192"/>
              <p:cNvSpPr/>
              <p:nvPr/>
            </p:nvSpPr>
            <p:spPr>
              <a:xfrm>
                <a:off x="8940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79400" y="1274810"/>
              <a:ext cx="9501530" cy="436605"/>
              <a:chOff x="0" y="-12700"/>
              <a:chExt cx="9501530" cy="436605"/>
            </a:xfrm>
          </p:grpSpPr>
          <p:sp>
            <p:nvSpPr>
              <p:cNvPr id="161" name="等腰三角形 160"/>
              <p:cNvSpPr/>
              <p:nvPr/>
            </p:nvSpPr>
            <p:spPr>
              <a:xfrm>
                <a:off x="0" y="-7895"/>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等腰三角形 161"/>
              <p:cNvSpPr/>
              <p:nvPr/>
            </p:nvSpPr>
            <p:spPr>
              <a:xfrm>
                <a:off x="558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等腰三角形 162"/>
              <p:cNvSpPr/>
              <p:nvPr/>
            </p:nvSpPr>
            <p:spPr>
              <a:xfrm>
                <a:off x="1117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等腰三角形 163"/>
              <p:cNvSpPr/>
              <p:nvPr/>
            </p:nvSpPr>
            <p:spPr>
              <a:xfrm>
                <a:off x="1676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等腰三角形 164"/>
              <p:cNvSpPr/>
              <p:nvPr/>
            </p:nvSpPr>
            <p:spPr>
              <a:xfrm>
                <a:off x="2235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等腰三角形 165"/>
              <p:cNvSpPr/>
              <p:nvPr/>
            </p:nvSpPr>
            <p:spPr>
              <a:xfrm>
                <a:off x="2794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等腰三角形 166"/>
              <p:cNvSpPr/>
              <p:nvPr/>
            </p:nvSpPr>
            <p:spPr>
              <a:xfrm>
                <a:off x="3352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等腰三角形 167"/>
              <p:cNvSpPr/>
              <p:nvPr/>
            </p:nvSpPr>
            <p:spPr>
              <a:xfrm>
                <a:off x="3911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等腰三角形 168"/>
              <p:cNvSpPr/>
              <p:nvPr/>
            </p:nvSpPr>
            <p:spPr>
              <a:xfrm>
                <a:off x="4470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等腰三角形 169"/>
              <p:cNvSpPr/>
              <p:nvPr/>
            </p:nvSpPr>
            <p:spPr>
              <a:xfrm>
                <a:off x="5029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等腰三角形 170"/>
              <p:cNvSpPr/>
              <p:nvPr/>
            </p:nvSpPr>
            <p:spPr>
              <a:xfrm>
                <a:off x="5588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等腰三角形 171"/>
              <p:cNvSpPr/>
              <p:nvPr/>
            </p:nvSpPr>
            <p:spPr>
              <a:xfrm>
                <a:off x="6146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等腰三角形 172"/>
              <p:cNvSpPr/>
              <p:nvPr/>
            </p:nvSpPr>
            <p:spPr>
              <a:xfrm>
                <a:off x="6705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等腰三角形 173"/>
              <p:cNvSpPr/>
              <p:nvPr/>
            </p:nvSpPr>
            <p:spPr>
              <a:xfrm>
                <a:off x="7264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等腰三角形 174"/>
              <p:cNvSpPr/>
              <p:nvPr/>
            </p:nvSpPr>
            <p:spPr>
              <a:xfrm>
                <a:off x="7823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等腰三角形 175"/>
              <p:cNvSpPr/>
              <p:nvPr/>
            </p:nvSpPr>
            <p:spPr>
              <a:xfrm>
                <a:off x="8382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等腰三角形 176"/>
              <p:cNvSpPr/>
              <p:nvPr/>
            </p:nvSpPr>
            <p:spPr>
              <a:xfrm>
                <a:off x="8940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14351" y="1703980"/>
              <a:ext cx="8942730" cy="431800"/>
              <a:chOff x="558800" y="-12700"/>
              <a:chExt cx="8942730" cy="431800"/>
            </a:xfrm>
          </p:grpSpPr>
          <p:sp>
            <p:nvSpPr>
              <p:cNvPr id="145" name="等腰三角形 144"/>
              <p:cNvSpPr/>
              <p:nvPr/>
            </p:nvSpPr>
            <p:spPr>
              <a:xfrm>
                <a:off x="558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等腰三角形 145"/>
              <p:cNvSpPr/>
              <p:nvPr/>
            </p:nvSpPr>
            <p:spPr>
              <a:xfrm>
                <a:off x="1117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等腰三角形 146"/>
              <p:cNvSpPr/>
              <p:nvPr/>
            </p:nvSpPr>
            <p:spPr>
              <a:xfrm>
                <a:off x="1676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等腰三角形 147"/>
              <p:cNvSpPr/>
              <p:nvPr/>
            </p:nvSpPr>
            <p:spPr>
              <a:xfrm>
                <a:off x="2235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等腰三角形 148"/>
              <p:cNvSpPr/>
              <p:nvPr/>
            </p:nvSpPr>
            <p:spPr>
              <a:xfrm>
                <a:off x="2794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等腰三角形 149"/>
              <p:cNvSpPr/>
              <p:nvPr/>
            </p:nvSpPr>
            <p:spPr>
              <a:xfrm>
                <a:off x="3352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等腰三角形 150"/>
              <p:cNvSpPr/>
              <p:nvPr/>
            </p:nvSpPr>
            <p:spPr>
              <a:xfrm>
                <a:off x="3911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等腰三角形 151"/>
              <p:cNvSpPr/>
              <p:nvPr/>
            </p:nvSpPr>
            <p:spPr>
              <a:xfrm>
                <a:off x="4470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等腰三角形 152"/>
              <p:cNvSpPr/>
              <p:nvPr/>
            </p:nvSpPr>
            <p:spPr>
              <a:xfrm>
                <a:off x="5029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等腰三角形 153"/>
              <p:cNvSpPr/>
              <p:nvPr/>
            </p:nvSpPr>
            <p:spPr>
              <a:xfrm>
                <a:off x="5588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等腰三角形 154"/>
              <p:cNvSpPr/>
              <p:nvPr/>
            </p:nvSpPr>
            <p:spPr>
              <a:xfrm>
                <a:off x="6146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等腰三角形 155"/>
              <p:cNvSpPr/>
              <p:nvPr/>
            </p:nvSpPr>
            <p:spPr>
              <a:xfrm>
                <a:off x="6705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等腰三角形 156"/>
              <p:cNvSpPr/>
              <p:nvPr/>
            </p:nvSpPr>
            <p:spPr>
              <a:xfrm>
                <a:off x="7264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等腰三角形 157"/>
              <p:cNvSpPr/>
              <p:nvPr/>
            </p:nvSpPr>
            <p:spPr>
              <a:xfrm>
                <a:off x="7823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等腰三角形 158"/>
              <p:cNvSpPr/>
              <p:nvPr/>
            </p:nvSpPr>
            <p:spPr>
              <a:xfrm>
                <a:off x="8382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等腰三角形 159"/>
              <p:cNvSpPr/>
              <p:nvPr/>
            </p:nvSpPr>
            <p:spPr>
              <a:xfrm>
                <a:off x="8940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263084" y="2133150"/>
              <a:ext cx="9501530" cy="436605"/>
              <a:chOff x="0" y="-12700"/>
              <a:chExt cx="9501530" cy="436605"/>
            </a:xfrm>
          </p:grpSpPr>
          <p:sp>
            <p:nvSpPr>
              <p:cNvPr id="128" name="等腰三角形 127"/>
              <p:cNvSpPr/>
              <p:nvPr/>
            </p:nvSpPr>
            <p:spPr>
              <a:xfrm>
                <a:off x="0" y="-7895"/>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等腰三角形 128"/>
              <p:cNvSpPr/>
              <p:nvPr/>
            </p:nvSpPr>
            <p:spPr>
              <a:xfrm>
                <a:off x="558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等腰三角形 129"/>
              <p:cNvSpPr/>
              <p:nvPr/>
            </p:nvSpPr>
            <p:spPr>
              <a:xfrm>
                <a:off x="1117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等腰三角形 130"/>
              <p:cNvSpPr/>
              <p:nvPr/>
            </p:nvSpPr>
            <p:spPr>
              <a:xfrm>
                <a:off x="1676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等腰三角形 131"/>
              <p:cNvSpPr/>
              <p:nvPr/>
            </p:nvSpPr>
            <p:spPr>
              <a:xfrm>
                <a:off x="2235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等腰三角形 132"/>
              <p:cNvSpPr/>
              <p:nvPr/>
            </p:nvSpPr>
            <p:spPr>
              <a:xfrm>
                <a:off x="2794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等腰三角形 133"/>
              <p:cNvSpPr/>
              <p:nvPr/>
            </p:nvSpPr>
            <p:spPr>
              <a:xfrm>
                <a:off x="3352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等腰三角形 134"/>
              <p:cNvSpPr/>
              <p:nvPr/>
            </p:nvSpPr>
            <p:spPr>
              <a:xfrm>
                <a:off x="3911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等腰三角形 135"/>
              <p:cNvSpPr/>
              <p:nvPr/>
            </p:nvSpPr>
            <p:spPr>
              <a:xfrm>
                <a:off x="4470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等腰三角形 136"/>
              <p:cNvSpPr/>
              <p:nvPr/>
            </p:nvSpPr>
            <p:spPr>
              <a:xfrm>
                <a:off x="5029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等腰三角形 137"/>
              <p:cNvSpPr/>
              <p:nvPr/>
            </p:nvSpPr>
            <p:spPr>
              <a:xfrm>
                <a:off x="5588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等腰三角形 138"/>
              <p:cNvSpPr/>
              <p:nvPr/>
            </p:nvSpPr>
            <p:spPr>
              <a:xfrm>
                <a:off x="6146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等腰三角形 139"/>
              <p:cNvSpPr/>
              <p:nvPr/>
            </p:nvSpPr>
            <p:spPr>
              <a:xfrm>
                <a:off x="6705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等腰三角形 140"/>
              <p:cNvSpPr/>
              <p:nvPr/>
            </p:nvSpPr>
            <p:spPr>
              <a:xfrm>
                <a:off x="7264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等腰三角形 141"/>
              <p:cNvSpPr/>
              <p:nvPr/>
            </p:nvSpPr>
            <p:spPr>
              <a:xfrm>
                <a:off x="7823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等腰三角形 142"/>
              <p:cNvSpPr/>
              <p:nvPr/>
            </p:nvSpPr>
            <p:spPr>
              <a:xfrm>
                <a:off x="8382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等腰三角形 143"/>
              <p:cNvSpPr/>
              <p:nvPr/>
            </p:nvSpPr>
            <p:spPr>
              <a:xfrm>
                <a:off x="8940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8928" y="2562320"/>
              <a:ext cx="9501530" cy="436605"/>
              <a:chOff x="0" y="-12700"/>
              <a:chExt cx="9501530" cy="436605"/>
            </a:xfrm>
          </p:grpSpPr>
          <p:sp>
            <p:nvSpPr>
              <p:cNvPr id="111" name="等腰三角形 110"/>
              <p:cNvSpPr/>
              <p:nvPr/>
            </p:nvSpPr>
            <p:spPr>
              <a:xfrm>
                <a:off x="0" y="-7895"/>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等腰三角形 111"/>
              <p:cNvSpPr/>
              <p:nvPr/>
            </p:nvSpPr>
            <p:spPr>
              <a:xfrm>
                <a:off x="558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等腰三角形 112"/>
              <p:cNvSpPr/>
              <p:nvPr/>
            </p:nvSpPr>
            <p:spPr>
              <a:xfrm>
                <a:off x="1117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113"/>
              <p:cNvSpPr/>
              <p:nvPr/>
            </p:nvSpPr>
            <p:spPr>
              <a:xfrm>
                <a:off x="1676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等腰三角形 114"/>
              <p:cNvSpPr/>
              <p:nvPr/>
            </p:nvSpPr>
            <p:spPr>
              <a:xfrm>
                <a:off x="2235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等腰三角形 115"/>
              <p:cNvSpPr/>
              <p:nvPr/>
            </p:nvSpPr>
            <p:spPr>
              <a:xfrm>
                <a:off x="2794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等腰三角形 116"/>
              <p:cNvSpPr/>
              <p:nvPr/>
            </p:nvSpPr>
            <p:spPr>
              <a:xfrm>
                <a:off x="3352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等腰三角形 117"/>
              <p:cNvSpPr/>
              <p:nvPr/>
            </p:nvSpPr>
            <p:spPr>
              <a:xfrm>
                <a:off x="3911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等腰三角形 118"/>
              <p:cNvSpPr/>
              <p:nvPr/>
            </p:nvSpPr>
            <p:spPr>
              <a:xfrm>
                <a:off x="4470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等腰三角形 119"/>
              <p:cNvSpPr/>
              <p:nvPr/>
            </p:nvSpPr>
            <p:spPr>
              <a:xfrm>
                <a:off x="5029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等腰三角形 120"/>
              <p:cNvSpPr/>
              <p:nvPr/>
            </p:nvSpPr>
            <p:spPr>
              <a:xfrm>
                <a:off x="5588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等腰三角形 121"/>
              <p:cNvSpPr/>
              <p:nvPr/>
            </p:nvSpPr>
            <p:spPr>
              <a:xfrm>
                <a:off x="6146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等腰三角形 122"/>
              <p:cNvSpPr/>
              <p:nvPr/>
            </p:nvSpPr>
            <p:spPr>
              <a:xfrm>
                <a:off x="6705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等腰三角形 123"/>
              <p:cNvSpPr/>
              <p:nvPr/>
            </p:nvSpPr>
            <p:spPr>
              <a:xfrm>
                <a:off x="7264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等腰三角形 124"/>
              <p:cNvSpPr/>
              <p:nvPr/>
            </p:nvSpPr>
            <p:spPr>
              <a:xfrm>
                <a:off x="7823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等腰三角形 125"/>
              <p:cNvSpPr/>
              <p:nvPr/>
            </p:nvSpPr>
            <p:spPr>
              <a:xfrm>
                <a:off x="8382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等腰三角形 126"/>
              <p:cNvSpPr/>
              <p:nvPr/>
            </p:nvSpPr>
            <p:spPr>
              <a:xfrm>
                <a:off x="8940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259507" y="2991490"/>
              <a:ext cx="9501530" cy="436605"/>
              <a:chOff x="0" y="-12700"/>
              <a:chExt cx="9501530" cy="436605"/>
            </a:xfrm>
          </p:grpSpPr>
          <p:sp>
            <p:nvSpPr>
              <p:cNvPr id="94" name="等腰三角形 93"/>
              <p:cNvSpPr/>
              <p:nvPr/>
            </p:nvSpPr>
            <p:spPr>
              <a:xfrm>
                <a:off x="0" y="-7895"/>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等腰三角形 94"/>
              <p:cNvSpPr/>
              <p:nvPr/>
            </p:nvSpPr>
            <p:spPr>
              <a:xfrm>
                <a:off x="558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等腰三角形 95"/>
              <p:cNvSpPr/>
              <p:nvPr/>
            </p:nvSpPr>
            <p:spPr>
              <a:xfrm>
                <a:off x="1117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等腰三角形 96"/>
              <p:cNvSpPr/>
              <p:nvPr/>
            </p:nvSpPr>
            <p:spPr>
              <a:xfrm>
                <a:off x="1676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等腰三角形 97"/>
              <p:cNvSpPr/>
              <p:nvPr/>
            </p:nvSpPr>
            <p:spPr>
              <a:xfrm>
                <a:off x="2235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等腰三角形 98"/>
              <p:cNvSpPr/>
              <p:nvPr/>
            </p:nvSpPr>
            <p:spPr>
              <a:xfrm>
                <a:off x="2794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等腰三角形 99"/>
              <p:cNvSpPr/>
              <p:nvPr/>
            </p:nvSpPr>
            <p:spPr>
              <a:xfrm>
                <a:off x="3352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等腰三角形 100"/>
              <p:cNvSpPr/>
              <p:nvPr/>
            </p:nvSpPr>
            <p:spPr>
              <a:xfrm>
                <a:off x="3911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等腰三角形 101"/>
              <p:cNvSpPr/>
              <p:nvPr/>
            </p:nvSpPr>
            <p:spPr>
              <a:xfrm>
                <a:off x="4470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等腰三角形 102"/>
              <p:cNvSpPr/>
              <p:nvPr/>
            </p:nvSpPr>
            <p:spPr>
              <a:xfrm>
                <a:off x="5029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等腰三角形 103"/>
              <p:cNvSpPr/>
              <p:nvPr/>
            </p:nvSpPr>
            <p:spPr>
              <a:xfrm>
                <a:off x="5588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等腰三角形 104"/>
              <p:cNvSpPr/>
              <p:nvPr/>
            </p:nvSpPr>
            <p:spPr>
              <a:xfrm>
                <a:off x="6146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等腰三角形 105"/>
              <p:cNvSpPr/>
              <p:nvPr/>
            </p:nvSpPr>
            <p:spPr>
              <a:xfrm>
                <a:off x="6705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等腰三角形 106"/>
              <p:cNvSpPr/>
              <p:nvPr/>
            </p:nvSpPr>
            <p:spPr>
              <a:xfrm>
                <a:off x="7264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等腰三角形 107"/>
              <p:cNvSpPr/>
              <p:nvPr/>
            </p:nvSpPr>
            <p:spPr>
              <a:xfrm>
                <a:off x="7823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a:off x="8382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等腰三角形 109"/>
              <p:cNvSpPr/>
              <p:nvPr/>
            </p:nvSpPr>
            <p:spPr>
              <a:xfrm>
                <a:off x="8940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20858" y="3420660"/>
              <a:ext cx="9501530" cy="436605"/>
              <a:chOff x="0" y="-12700"/>
              <a:chExt cx="9501530" cy="436605"/>
            </a:xfrm>
          </p:grpSpPr>
          <p:sp>
            <p:nvSpPr>
              <p:cNvPr id="77" name="等腰三角形 76"/>
              <p:cNvSpPr/>
              <p:nvPr/>
            </p:nvSpPr>
            <p:spPr>
              <a:xfrm>
                <a:off x="0" y="-7895"/>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a:off x="558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78"/>
              <p:cNvSpPr/>
              <p:nvPr/>
            </p:nvSpPr>
            <p:spPr>
              <a:xfrm>
                <a:off x="1117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a:off x="1676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等腰三角形 80"/>
              <p:cNvSpPr/>
              <p:nvPr/>
            </p:nvSpPr>
            <p:spPr>
              <a:xfrm>
                <a:off x="2235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等腰三角形 81"/>
              <p:cNvSpPr/>
              <p:nvPr/>
            </p:nvSpPr>
            <p:spPr>
              <a:xfrm>
                <a:off x="2794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等腰三角形 82"/>
              <p:cNvSpPr/>
              <p:nvPr/>
            </p:nvSpPr>
            <p:spPr>
              <a:xfrm>
                <a:off x="3352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等腰三角形 83"/>
              <p:cNvSpPr/>
              <p:nvPr/>
            </p:nvSpPr>
            <p:spPr>
              <a:xfrm>
                <a:off x="3911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等腰三角形 84"/>
              <p:cNvSpPr/>
              <p:nvPr/>
            </p:nvSpPr>
            <p:spPr>
              <a:xfrm>
                <a:off x="4470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等腰三角形 85"/>
              <p:cNvSpPr/>
              <p:nvPr/>
            </p:nvSpPr>
            <p:spPr>
              <a:xfrm>
                <a:off x="5029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等腰三角形 86"/>
              <p:cNvSpPr/>
              <p:nvPr/>
            </p:nvSpPr>
            <p:spPr>
              <a:xfrm>
                <a:off x="5588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a:off x="6146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等腰三角形 88"/>
              <p:cNvSpPr/>
              <p:nvPr/>
            </p:nvSpPr>
            <p:spPr>
              <a:xfrm>
                <a:off x="6705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p:cNvSpPr/>
              <p:nvPr/>
            </p:nvSpPr>
            <p:spPr>
              <a:xfrm>
                <a:off x="7264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等腰三角形 90"/>
              <p:cNvSpPr/>
              <p:nvPr/>
            </p:nvSpPr>
            <p:spPr>
              <a:xfrm>
                <a:off x="7823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等腰三角形 91"/>
              <p:cNvSpPr/>
              <p:nvPr/>
            </p:nvSpPr>
            <p:spPr>
              <a:xfrm>
                <a:off x="8382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等腰三角形 92"/>
              <p:cNvSpPr/>
              <p:nvPr/>
            </p:nvSpPr>
            <p:spPr>
              <a:xfrm>
                <a:off x="8940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259507" y="3849830"/>
              <a:ext cx="9501530" cy="436605"/>
              <a:chOff x="0" y="-12700"/>
              <a:chExt cx="9501530" cy="436605"/>
            </a:xfrm>
          </p:grpSpPr>
          <p:sp>
            <p:nvSpPr>
              <p:cNvPr id="60" name="等腰三角形 59"/>
              <p:cNvSpPr/>
              <p:nvPr/>
            </p:nvSpPr>
            <p:spPr>
              <a:xfrm>
                <a:off x="0" y="-7895"/>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p:nvSpPr>
            <p:spPr>
              <a:xfrm>
                <a:off x="558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a:off x="1117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a:off x="1676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a:off x="2235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a:off x="2794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a:off x="3352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a:off x="3911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a:off x="4470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p:cNvSpPr/>
              <p:nvPr/>
            </p:nvSpPr>
            <p:spPr>
              <a:xfrm>
                <a:off x="5029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等腰三角形 69"/>
              <p:cNvSpPr/>
              <p:nvPr/>
            </p:nvSpPr>
            <p:spPr>
              <a:xfrm>
                <a:off x="5588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等腰三角形 70"/>
              <p:cNvSpPr/>
              <p:nvPr/>
            </p:nvSpPr>
            <p:spPr>
              <a:xfrm>
                <a:off x="6146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等腰三角形 71"/>
              <p:cNvSpPr/>
              <p:nvPr/>
            </p:nvSpPr>
            <p:spPr>
              <a:xfrm>
                <a:off x="6705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等腰三角形 72"/>
              <p:cNvSpPr/>
              <p:nvPr/>
            </p:nvSpPr>
            <p:spPr>
              <a:xfrm>
                <a:off x="7264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等腰三角形 73"/>
              <p:cNvSpPr/>
              <p:nvPr/>
            </p:nvSpPr>
            <p:spPr>
              <a:xfrm>
                <a:off x="7823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a:off x="8382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a:off x="8940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4351" y="4279000"/>
              <a:ext cx="9501530" cy="436605"/>
              <a:chOff x="0" y="-12700"/>
              <a:chExt cx="9501530" cy="436605"/>
            </a:xfrm>
          </p:grpSpPr>
          <p:sp>
            <p:nvSpPr>
              <p:cNvPr id="43" name="等腰三角形 42"/>
              <p:cNvSpPr/>
              <p:nvPr/>
            </p:nvSpPr>
            <p:spPr>
              <a:xfrm>
                <a:off x="0" y="-7895"/>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p:cNvSpPr/>
              <p:nvPr/>
            </p:nvSpPr>
            <p:spPr>
              <a:xfrm>
                <a:off x="558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a:off x="1117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a:off x="1676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a:off x="2235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a:off x="2794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a:off x="3352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a:off x="3911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a:off x="4470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a:off x="5029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a:off x="5588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a:off x="6146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a:off x="6705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a:off x="7264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a:off x="7823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a:off x="8382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a:off x="8940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59507" y="4712980"/>
              <a:ext cx="9501530" cy="435308"/>
              <a:chOff x="0" y="-16208"/>
              <a:chExt cx="9501530" cy="435308"/>
            </a:xfrm>
          </p:grpSpPr>
          <p:sp>
            <p:nvSpPr>
              <p:cNvPr id="26" name="等腰三角形 25"/>
              <p:cNvSpPr/>
              <p:nvPr/>
            </p:nvSpPr>
            <p:spPr>
              <a:xfrm>
                <a:off x="0" y="-16208"/>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558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a:off x="1117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a:off x="1676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2235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2794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a:off x="3352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a:off x="3911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4470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5029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5588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6146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a:off x="67056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a:off x="72644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a:off x="78232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a:off x="83820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a:off x="8940800" y="-12700"/>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等腰三角形 22"/>
            <p:cNvSpPr/>
            <p:nvPr/>
          </p:nvSpPr>
          <p:spPr>
            <a:xfrm>
              <a:off x="8936940" y="841695"/>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8943695" y="1706281"/>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a:off x="-290004" y="423445"/>
              <a:ext cx="56073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3718921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General slide">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139143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多图2">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
        <p:nvSpPr>
          <p:cNvPr id="10" name="Picture Placeholder 2"/>
          <p:cNvSpPr>
            <a:spLocks noGrp="1"/>
          </p:cNvSpPr>
          <p:nvPr>
            <p:ph type="pic" idx="1"/>
          </p:nvPr>
        </p:nvSpPr>
        <p:spPr>
          <a:xfrm>
            <a:off x="1351655"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Picture Placeholder 2"/>
          <p:cNvSpPr>
            <a:spLocks noGrp="1"/>
          </p:cNvSpPr>
          <p:nvPr>
            <p:ph type="pic" idx="10"/>
          </p:nvPr>
        </p:nvSpPr>
        <p:spPr>
          <a:xfrm>
            <a:off x="2497651"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3635896" y="424658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3" name="Picture Placeholder 2"/>
          <p:cNvSpPr>
            <a:spLocks noGrp="1"/>
          </p:cNvSpPr>
          <p:nvPr>
            <p:ph type="pic" idx="12"/>
          </p:nvPr>
        </p:nvSpPr>
        <p:spPr>
          <a:xfrm>
            <a:off x="4789106"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p:cNvSpPr>
            <a:spLocks noGrp="1"/>
          </p:cNvSpPr>
          <p:nvPr>
            <p:ph type="pic" idx="13"/>
          </p:nvPr>
        </p:nvSpPr>
        <p:spPr>
          <a:xfrm>
            <a:off x="5940152"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Picture Placeholder 2"/>
          <p:cNvSpPr>
            <a:spLocks noGrp="1"/>
          </p:cNvSpPr>
          <p:nvPr>
            <p:ph type="pic" idx="14"/>
          </p:nvPr>
        </p:nvSpPr>
        <p:spPr>
          <a:xfrm>
            <a:off x="7091198" y="4244603"/>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7197385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单图02">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564904" y="1214911"/>
            <a:ext cx="3878759" cy="2628189"/>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5554565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单图">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947168" y="1394712"/>
            <a:ext cx="3538274" cy="287655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4132603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母子图">
    <p:spTree>
      <p:nvGrpSpPr>
        <p:cNvPr id="1" name=""/>
        <p:cNvGrpSpPr/>
        <p:nvPr/>
      </p:nvGrpSpPr>
      <p:grpSpPr>
        <a:xfrm>
          <a:off x="0" y="0"/>
          <a:ext cx="0" cy="0"/>
          <a:chOff x="0" y="0"/>
          <a:chExt cx="0" cy="0"/>
        </a:xfrm>
      </p:grpSpPr>
      <p:sp>
        <p:nvSpPr>
          <p:cNvPr id="8" name="Picture Placeholder 2"/>
          <p:cNvSpPr>
            <a:spLocks noGrp="1"/>
          </p:cNvSpPr>
          <p:nvPr>
            <p:ph type="pic" idx="11"/>
          </p:nvPr>
        </p:nvSpPr>
        <p:spPr>
          <a:xfrm>
            <a:off x="4620279" y="2965184"/>
            <a:ext cx="1940291" cy="1574478"/>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611560" y="1274029"/>
            <a:ext cx="3357133" cy="287655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Picture Placeholder 2"/>
          <p:cNvSpPr>
            <a:spLocks noGrp="1"/>
          </p:cNvSpPr>
          <p:nvPr>
            <p:ph type="pic" idx="10"/>
          </p:nvPr>
        </p:nvSpPr>
        <p:spPr>
          <a:xfrm>
            <a:off x="4620280" y="1274028"/>
            <a:ext cx="1940291" cy="1574478"/>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12085190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多图">
    <p:spTree>
      <p:nvGrpSpPr>
        <p:cNvPr id="1" name=""/>
        <p:cNvGrpSpPr/>
        <p:nvPr/>
      </p:nvGrpSpPr>
      <p:grpSpPr>
        <a:xfrm>
          <a:off x="0" y="0"/>
          <a:ext cx="0" cy="0"/>
          <a:chOff x="0" y="0"/>
          <a:chExt cx="0" cy="0"/>
        </a:xfrm>
      </p:grpSpPr>
      <p:sp>
        <p:nvSpPr>
          <p:cNvPr id="11" name="Picture Placeholder 2"/>
          <p:cNvSpPr>
            <a:spLocks noGrp="1"/>
          </p:cNvSpPr>
          <p:nvPr>
            <p:ph type="pic" idx="11"/>
          </p:nvPr>
        </p:nvSpPr>
        <p:spPr>
          <a:xfrm>
            <a:off x="6910101" y="1238207"/>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Picture Placeholder 2"/>
          <p:cNvSpPr>
            <a:spLocks noGrp="1"/>
          </p:cNvSpPr>
          <p:nvPr>
            <p:ph type="pic" idx="10"/>
          </p:nvPr>
        </p:nvSpPr>
        <p:spPr>
          <a:xfrm>
            <a:off x="4018720" y="1229496"/>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122278" y="1238207"/>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5149785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多图">
    <p:spTree>
      <p:nvGrpSpPr>
        <p:cNvPr id="1" name=""/>
        <p:cNvGrpSpPr/>
        <p:nvPr/>
      </p:nvGrpSpPr>
      <p:grpSpPr>
        <a:xfrm>
          <a:off x="0" y="0"/>
          <a:ext cx="0" cy="0"/>
          <a:chOff x="0" y="0"/>
          <a:chExt cx="0" cy="0"/>
        </a:xfrm>
      </p:grpSpPr>
      <p:sp>
        <p:nvSpPr>
          <p:cNvPr id="13" name="Picture Placeholder 2"/>
          <p:cNvSpPr>
            <a:spLocks noGrp="1"/>
          </p:cNvSpPr>
          <p:nvPr>
            <p:ph type="pic" idx="12"/>
          </p:nvPr>
        </p:nvSpPr>
        <p:spPr>
          <a:xfrm>
            <a:off x="714866" y="2807004"/>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4049403" y="2820380"/>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9" name="Picture Placeholder 2"/>
          <p:cNvSpPr>
            <a:spLocks noGrp="1"/>
          </p:cNvSpPr>
          <p:nvPr>
            <p:ph type="pic" idx="10"/>
          </p:nvPr>
        </p:nvSpPr>
        <p:spPr>
          <a:xfrm>
            <a:off x="5516653" y="1335555"/>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82116" y="1335555"/>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65547050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多图">
    <p:spTree>
      <p:nvGrpSpPr>
        <p:cNvPr id="1" name=""/>
        <p:cNvGrpSpPr/>
        <p:nvPr/>
      </p:nvGrpSpPr>
      <p:grpSpPr>
        <a:xfrm>
          <a:off x="0" y="0"/>
          <a:ext cx="0" cy="0"/>
          <a:chOff x="0" y="0"/>
          <a:chExt cx="0" cy="0"/>
        </a:xfrm>
      </p:grpSpPr>
      <p:sp>
        <p:nvSpPr>
          <p:cNvPr id="7" name="Picture Placeholder 2"/>
          <p:cNvSpPr>
            <a:spLocks noGrp="1"/>
          </p:cNvSpPr>
          <p:nvPr>
            <p:ph type="pic" idx="10"/>
          </p:nvPr>
        </p:nvSpPr>
        <p:spPr>
          <a:xfrm>
            <a:off x="5829831" y="3179558"/>
            <a:ext cx="1483269"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74652" y="1334735"/>
            <a:ext cx="1474713"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52927920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35090533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General slide">
    <p:bg>
      <p:bgPr>
        <a:solidFill>
          <a:schemeClr val="accent1"/>
        </a:solidFill>
        <a:effectLst/>
      </p:bgPr>
    </p:bg>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240274253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F42ADB-7D30-4CDA-A166-333DE990463F}" type="datetimeFigureOut">
              <a:rPr lang="en-US" smtClean="0"/>
              <a:t>7/26/2018</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0D5614-B734-4280-8F57-1D4947433C97}" type="slidenum">
              <a:rPr lang="en-US" smtClean="0"/>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50" r:id="rId1"/>
    <p:sldLayoutId id="2147483672" r:id="rId2"/>
    <p:sldLayoutId id="2147483663" r:id="rId3"/>
    <p:sldLayoutId id="2147483671" r:id="rId4"/>
    <p:sldLayoutId id="2147483664" r:id="rId5"/>
    <p:sldLayoutId id="2147483673" r:id="rId6"/>
    <p:sldLayoutId id="2147483670" r:id="rId7"/>
    <p:sldLayoutId id="2147483661" r:id="rId8"/>
    <p:sldLayoutId id="2147483679" r:id="rId9"/>
    <p:sldLayoutId id="2147483678" r:id="rId10"/>
    <p:sldLayoutId id="2147483675" r:id="rId11"/>
    <p:sldLayoutId id="2147483676" r:id="rId12"/>
    <p:sldLayoutId id="2147483677" r:id="rId13"/>
    <p:sldLayoutId id="2147483669" r:id="rId14"/>
  </p:sldLayoutIdLst>
  <p:timing>
    <p:tnLst>
      <p:par>
        <p:cTn id="1" dur="indefinite" restart="never" nodeType="tmRoot"/>
      </p:par>
    </p:tnLst>
  </p:timing>
  <p:txStyles>
    <p:title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chart" Target="../charts/char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10.xml"/><Relationship Id="rId5" Type="http://schemas.openxmlformats.org/officeDocument/2006/relationships/chart" Target="../charts/chart7.xml"/><Relationship Id="rId4" Type="http://schemas.openxmlformats.org/officeDocument/2006/relationships/chart" Target="../charts/char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五边形 32"/>
          <p:cNvSpPr/>
          <p:nvPr/>
        </p:nvSpPr>
        <p:spPr>
          <a:xfrm rot="5400000">
            <a:off x="3888907" y="-469035"/>
            <a:ext cx="1187624" cy="2125693"/>
          </a:xfrm>
          <a:prstGeom prst="homePlate">
            <a:avLst/>
          </a:prstGeom>
          <a:solidFill>
            <a:srgbClr val="D9212A"/>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25" name="Content Placeholder 2"/>
          <p:cNvSpPr txBox="1">
            <a:spLocks/>
          </p:cNvSpPr>
          <p:nvPr/>
        </p:nvSpPr>
        <p:spPr>
          <a:xfrm>
            <a:off x="2843808" y="3082038"/>
            <a:ext cx="3783908"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i="1" dirty="0" smtClean="0">
                <a:solidFill>
                  <a:schemeClr val="tx1"/>
                </a:solidFill>
                <a:cs typeface="+mn-ea"/>
                <a:sym typeface="+mn-lt"/>
              </a:rPr>
              <a:t>Lorem ipsum dolor sit </a:t>
            </a:r>
            <a:r>
              <a:rPr lang="en-US" sz="1200" i="1" dirty="0" err="1" smtClean="0">
                <a:solidFill>
                  <a:schemeClr val="tx1"/>
                </a:solidFill>
                <a:cs typeface="+mn-ea"/>
                <a:sym typeface="+mn-lt"/>
              </a:rPr>
              <a:t>amet</a:t>
            </a:r>
            <a:r>
              <a:rPr lang="en-US" sz="1200" i="1" dirty="0" smtClean="0">
                <a:solidFill>
                  <a:schemeClr val="tx1"/>
                </a:solidFill>
                <a:cs typeface="+mn-ea"/>
                <a:sym typeface="+mn-lt"/>
              </a:rPr>
              <a:t> </a:t>
            </a:r>
            <a:r>
              <a:rPr lang="en-US" sz="1200" i="1" dirty="0" err="1" smtClean="0">
                <a:solidFill>
                  <a:schemeClr val="tx1"/>
                </a:solidFill>
                <a:cs typeface="+mn-ea"/>
                <a:sym typeface="+mn-lt"/>
              </a:rPr>
              <a:t>consectetur</a:t>
            </a:r>
            <a:r>
              <a:rPr lang="en-US" sz="1200" i="1" dirty="0" smtClean="0">
                <a:solidFill>
                  <a:schemeClr val="tx1"/>
                </a:solidFill>
                <a:cs typeface="+mn-ea"/>
                <a:sym typeface="+mn-lt"/>
              </a:rPr>
              <a:t> </a:t>
            </a:r>
            <a:r>
              <a:rPr lang="en-US" altLang="zh-CN" sz="1200" i="1" dirty="0" smtClean="0">
                <a:solidFill>
                  <a:schemeClr val="tx1"/>
                </a:solidFill>
                <a:cs typeface="+mn-ea"/>
                <a:sym typeface="+mn-lt"/>
              </a:rPr>
              <a:t>| </a:t>
            </a:r>
            <a:r>
              <a:rPr lang="zh-CN" altLang="en-US" sz="1200" i="1" dirty="0" smtClean="0">
                <a:solidFill>
                  <a:schemeClr val="accent1"/>
                </a:solidFill>
                <a:cs typeface="+mn-ea"/>
                <a:sym typeface="+mn-lt"/>
              </a:rPr>
              <a:t>大目</a:t>
            </a:r>
            <a:r>
              <a:rPr lang="zh-CN" altLang="en-US" sz="1200" i="1" dirty="0" smtClean="0">
                <a:solidFill>
                  <a:schemeClr val="tx1"/>
                </a:solidFill>
                <a:cs typeface="+mn-ea"/>
                <a:sym typeface="+mn-lt"/>
              </a:rPr>
              <a:t> </a:t>
            </a:r>
            <a:r>
              <a:rPr lang="en-US" altLang="zh-CN" sz="1200" b="1" i="1" dirty="0" smtClean="0">
                <a:solidFill>
                  <a:srgbClr val="E1383F"/>
                </a:solidFill>
                <a:cs typeface="+mn-ea"/>
                <a:sym typeface="+mn-lt"/>
              </a:rPr>
              <a:t>PPT</a:t>
            </a:r>
            <a:r>
              <a:rPr lang="en-US" sz="1200" b="1" i="1" dirty="0" smtClean="0">
                <a:solidFill>
                  <a:srgbClr val="E1383F"/>
                </a:solidFill>
                <a:cs typeface="+mn-ea"/>
                <a:sym typeface="+mn-lt"/>
              </a:rPr>
              <a:t> </a:t>
            </a:r>
            <a:endParaRPr lang="en-US" sz="1200" b="1" i="1" dirty="0">
              <a:solidFill>
                <a:srgbClr val="E1383F"/>
              </a:solidFill>
              <a:cs typeface="+mn-ea"/>
              <a:sym typeface="+mn-lt"/>
            </a:endParaRPr>
          </a:p>
        </p:txBody>
      </p:sp>
      <p:cxnSp>
        <p:nvCxnSpPr>
          <p:cNvPr id="28" name="直接连接符 27"/>
          <p:cNvCxnSpPr/>
          <p:nvPr/>
        </p:nvCxnSpPr>
        <p:spPr>
          <a:xfrm>
            <a:off x="2915816" y="2930807"/>
            <a:ext cx="3456384"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31" name="Content Placeholder 2"/>
          <p:cNvSpPr txBox="1">
            <a:spLocks/>
          </p:cNvSpPr>
          <p:nvPr/>
        </p:nvSpPr>
        <p:spPr>
          <a:xfrm>
            <a:off x="487290" y="1220763"/>
            <a:ext cx="8496944" cy="17100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1500" b="1" dirty="0" smtClean="0">
                <a:solidFill>
                  <a:schemeClr val="tx1"/>
                </a:solidFill>
                <a:latin typeface="Eras Bold ITC" panose="020B0907030504020204" pitchFamily="34" charset="0"/>
                <a:cs typeface="+mn-ea"/>
                <a:sym typeface="+mn-lt"/>
              </a:rPr>
              <a:t>Business</a:t>
            </a:r>
            <a:endParaRPr lang="en-US" sz="11500" b="1" dirty="0" smtClean="0">
              <a:solidFill>
                <a:schemeClr val="tx1"/>
              </a:solidFill>
              <a:latin typeface="Eras Bold ITC" panose="020B0907030504020204" pitchFamily="34" charset="0"/>
              <a:cs typeface="+mn-ea"/>
              <a:sym typeface="+mn-lt"/>
            </a:endParaRPr>
          </a:p>
        </p:txBody>
      </p:sp>
    </p:spTree>
    <p:extLst>
      <p:ext uri="{BB962C8B-B14F-4D97-AF65-F5344CB8AC3E}">
        <p14:creationId xmlns:p14="http://schemas.microsoft.com/office/powerpoint/2010/main" val="3207336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图表 10"/>
          <p:cNvGraphicFramePr/>
          <p:nvPr>
            <p:extLst>
              <p:ext uri="{D42A27DB-BD31-4B8C-83A1-F6EECF244321}">
                <p14:modId xmlns:p14="http://schemas.microsoft.com/office/powerpoint/2010/main" val="186394370"/>
              </p:ext>
            </p:extLst>
          </p:nvPr>
        </p:nvGraphicFramePr>
        <p:xfrm>
          <a:off x="1619672" y="1275605"/>
          <a:ext cx="5976664" cy="2736305"/>
        </p:xfrm>
        <a:graphic>
          <a:graphicData uri="http://schemas.openxmlformats.org/drawingml/2006/chart">
            <c:chart xmlns:c="http://schemas.openxmlformats.org/drawingml/2006/chart" xmlns:r="http://schemas.openxmlformats.org/officeDocument/2006/relationships" r:id="rId2"/>
          </a:graphicData>
        </a:graphic>
      </p:graphicFrame>
      <p:sp>
        <p:nvSpPr>
          <p:cNvPr id="18" name="Content Placeholder 2"/>
          <p:cNvSpPr txBox="1">
            <a:spLocks/>
          </p:cNvSpPr>
          <p:nvPr/>
        </p:nvSpPr>
        <p:spPr>
          <a:xfrm>
            <a:off x="3208588" y="4273159"/>
            <a:ext cx="1127343" cy="445579"/>
          </a:xfrm>
          <a:prstGeom prst="rect">
            <a:avLst/>
          </a:prstGeom>
        </p:spPr>
        <p:txBody>
          <a:bodyPr vert="horz" lIns="91440" tIns="45720" rIns="91440" bIns="45720" rtlCol="0" anchor="ctr" anchorCtr="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smtClean="0">
                <a:solidFill>
                  <a:schemeClr val="tx1"/>
                </a:solidFill>
                <a:cs typeface="+mn-ea"/>
                <a:sym typeface="+mn-lt"/>
              </a:rPr>
              <a:t>LOREM</a:t>
            </a:r>
            <a:endParaRPr lang="en-US" sz="1200" b="1" dirty="0">
              <a:solidFill>
                <a:schemeClr val="tx1"/>
              </a:solidFill>
              <a:cs typeface="+mn-ea"/>
              <a:sym typeface="+mn-lt"/>
            </a:endParaRPr>
          </a:p>
        </p:txBody>
      </p:sp>
      <p:sp>
        <p:nvSpPr>
          <p:cNvPr id="19" name="Content Placeholder 2"/>
          <p:cNvSpPr txBox="1">
            <a:spLocks/>
          </p:cNvSpPr>
          <p:nvPr/>
        </p:nvSpPr>
        <p:spPr>
          <a:xfrm>
            <a:off x="4807440" y="4314181"/>
            <a:ext cx="1127343" cy="330680"/>
          </a:xfrm>
          <a:prstGeom prst="rect">
            <a:avLst/>
          </a:prstGeom>
        </p:spPr>
        <p:txBody>
          <a:bodyPr vert="horz" lIns="91440" tIns="45720" rIns="91440" bIns="45720" rtlCol="0" anchor="ctr" anchorCtr="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smtClean="0">
                <a:solidFill>
                  <a:schemeClr val="tx1"/>
                </a:solidFill>
                <a:cs typeface="+mn-ea"/>
                <a:sym typeface="+mn-lt"/>
              </a:rPr>
              <a:t>IPSUM</a:t>
            </a:r>
            <a:endParaRPr lang="en-US" sz="1200" b="1" dirty="0">
              <a:solidFill>
                <a:schemeClr val="tx1"/>
              </a:solidFill>
              <a:cs typeface="+mn-ea"/>
              <a:sym typeface="+mn-lt"/>
            </a:endParaRPr>
          </a:p>
        </p:txBody>
      </p:sp>
      <p:sp>
        <p:nvSpPr>
          <p:cNvPr id="20" name="Content Placeholder 2"/>
          <p:cNvSpPr txBox="1">
            <a:spLocks/>
          </p:cNvSpPr>
          <p:nvPr/>
        </p:nvSpPr>
        <p:spPr>
          <a:xfrm>
            <a:off x="1691680" y="4603210"/>
            <a:ext cx="6048672" cy="3448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a:t>
            </a:r>
            <a:r>
              <a:rPr lang="en-US" sz="1200" dirty="0" err="1" smtClean="0">
                <a:solidFill>
                  <a:schemeClr val="tx1"/>
                </a:solidFill>
                <a:cs typeface="+mn-ea"/>
                <a:sym typeface="+mn-lt"/>
              </a:rPr>
              <a:t>amet</a:t>
            </a:r>
            <a:r>
              <a:rPr lang="en-US" sz="1200" dirty="0" smtClean="0">
                <a:solidFill>
                  <a:schemeClr val="tx1"/>
                </a:solidFill>
                <a:cs typeface="+mn-ea"/>
                <a:sym typeface="+mn-lt"/>
              </a:rPr>
              <a:t>, consectetur adipiscing elit. Curabitur elementum posuere pretium. </a:t>
            </a:r>
            <a:endParaRPr lang="en-US" sz="1200" dirty="0">
              <a:solidFill>
                <a:schemeClr val="tx1"/>
              </a:solidFill>
              <a:cs typeface="+mn-ea"/>
              <a:sym typeface="+mn-lt"/>
            </a:endParaRPr>
          </a:p>
        </p:txBody>
      </p:sp>
      <p:sp>
        <p:nvSpPr>
          <p:cNvPr id="21" name="Content Placeholder 2"/>
          <p:cNvSpPr txBox="1">
            <a:spLocks/>
          </p:cNvSpPr>
          <p:nvPr/>
        </p:nvSpPr>
        <p:spPr>
          <a:xfrm>
            <a:off x="1840029" y="802448"/>
            <a:ext cx="5397995" cy="5594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4400" b="1" dirty="0" smtClean="0">
                <a:solidFill>
                  <a:schemeClr val="tx1"/>
                </a:solidFill>
                <a:latin typeface="Calibri" panose="020F0502020204030204" pitchFamily="34" charset="0"/>
                <a:cs typeface="Calibri" panose="020F0502020204030204" pitchFamily="34" charset="0"/>
                <a:sym typeface="+mn-lt"/>
              </a:rPr>
              <a:t>LOREM IPSUM DOLOR</a:t>
            </a:r>
            <a:endParaRPr lang="en-US" sz="4400" b="1" dirty="0">
              <a:solidFill>
                <a:schemeClr val="tx1"/>
              </a:solidFill>
              <a:latin typeface="Calibri" panose="020F0502020204030204" pitchFamily="34" charset="0"/>
              <a:cs typeface="Calibri" panose="020F0502020204030204" pitchFamily="34" charset="0"/>
              <a:sym typeface="+mn-lt"/>
            </a:endParaRPr>
          </a:p>
        </p:txBody>
      </p:sp>
      <p:grpSp>
        <p:nvGrpSpPr>
          <p:cNvPr id="23" name="组合 22"/>
          <p:cNvGrpSpPr/>
          <p:nvPr/>
        </p:nvGrpSpPr>
        <p:grpSpPr>
          <a:xfrm>
            <a:off x="3145230" y="1895154"/>
            <a:ext cx="584841" cy="453758"/>
            <a:chOff x="1651596" y="2131964"/>
            <a:chExt cx="584841" cy="453758"/>
          </a:xfrm>
        </p:grpSpPr>
        <p:sp>
          <p:nvSpPr>
            <p:cNvPr id="24" name="椭圆形标注 23"/>
            <p:cNvSpPr/>
            <p:nvPr/>
          </p:nvSpPr>
          <p:spPr>
            <a:xfrm>
              <a:off x="1738385" y="2160487"/>
              <a:ext cx="425235" cy="425235"/>
            </a:xfrm>
            <a:prstGeom prst="wedgeEllipseCallout">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25" name="Content Placeholder 2"/>
            <p:cNvSpPr txBox="1">
              <a:spLocks/>
            </p:cNvSpPr>
            <p:nvPr/>
          </p:nvSpPr>
          <p:spPr>
            <a:xfrm>
              <a:off x="1651596" y="2131964"/>
              <a:ext cx="584841"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2400" dirty="0" smtClean="0">
                  <a:solidFill>
                    <a:schemeClr val="tx1"/>
                  </a:solidFill>
                  <a:cs typeface="+mn-ea"/>
                  <a:sym typeface="+mn-lt"/>
                </a:rPr>
                <a:t>90</a:t>
              </a:r>
              <a:endParaRPr lang="en-US" sz="1100" dirty="0">
                <a:solidFill>
                  <a:schemeClr val="tx1"/>
                </a:solidFill>
                <a:cs typeface="+mn-ea"/>
                <a:sym typeface="+mn-lt"/>
              </a:endParaRPr>
            </a:p>
          </p:txBody>
        </p:sp>
      </p:grpSp>
      <p:cxnSp>
        <p:nvCxnSpPr>
          <p:cNvPr id="29" name="直接连接符 28"/>
          <p:cNvCxnSpPr/>
          <p:nvPr/>
        </p:nvCxnSpPr>
        <p:spPr>
          <a:xfrm flipV="1">
            <a:off x="4635484" y="4227974"/>
            <a:ext cx="0" cy="3600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4514088" y="4227974"/>
            <a:ext cx="0" cy="36000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70258" y="579049"/>
            <a:ext cx="100945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43346" y="267494"/>
            <a:ext cx="526912" cy="435237"/>
            <a:chOff x="3386710" y="3674523"/>
            <a:chExt cx="526912" cy="435237"/>
          </a:xfrm>
        </p:grpSpPr>
        <p:sp>
          <p:nvSpPr>
            <p:cNvPr id="26" name="圆角矩形 25"/>
            <p:cNvSpPr/>
            <p:nvPr/>
          </p:nvSpPr>
          <p:spPr>
            <a:xfrm>
              <a:off x="3502351" y="3690415"/>
              <a:ext cx="295630" cy="295663"/>
            </a:xfrm>
            <a:prstGeom prst="roundRect">
              <a:avLst>
                <a:gd name="adj" fmla="val 8492"/>
              </a:avLst>
            </a:prstGeom>
            <a:solidFill>
              <a:schemeClr val="tx2"/>
            </a:solidFill>
            <a:ln w="952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27" name="Content Placeholder 2"/>
            <p:cNvSpPr txBox="1">
              <a:spLocks/>
            </p:cNvSpPr>
            <p:nvPr/>
          </p:nvSpPr>
          <p:spPr>
            <a:xfrm>
              <a:off x="3386710" y="3674523"/>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a:solidFill>
                    <a:schemeClr val="tx1"/>
                  </a:solidFill>
                  <a:cs typeface="+mn-ea"/>
                  <a:sym typeface="+mn-lt"/>
                </a:rPr>
                <a:t>1</a:t>
              </a:r>
              <a:endParaRPr lang="en-US" sz="2800" b="1" dirty="0" smtClean="0">
                <a:solidFill>
                  <a:schemeClr val="tx1"/>
                </a:solidFill>
                <a:cs typeface="+mn-ea"/>
                <a:sym typeface="+mn-lt"/>
              </a:endParaRPr>
            </a:p>
          </p:txBody>
        </p:sp>
      </p:grpSp>
      <p:sp>
        <p:nvSpPr>
          <p:cNvPr id="28" name="Content Placeholder 2"/>
          <p:cNvSpPr txBox="1">
            <a:spLocks/>
          </p:cNvSpPr>
          <p:nvPr/>
        </p:nvSpPr>
        <p:spPr>
          <a:xfrm>
            <a:off x="827584" y="283386"/>
            <a:ext cx="1219751"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a:t>
            </a:r>
            <a:endParaRPr lang="en-US" sz="1200" dirty="0">
              <a:solidFill>
                <a:schemeClr val="tx1"/>
              </a:solidFill>
              <a:cs typeface="+mn-ea"/>
              <a:sym typeface="+mn-lt"/>
            </a:endParaRPr>
          </a:p>
        </p:txBody>
      </p:sp>
    </p:spTree>
    <p:extLst>
      <p:ext uri="{BB962C8B-B14F-4D97-AF65-F5344CB8AC3E}">
        <p14:creationId xmlns:p14="http://schemas.microsoft.com/office/powerpoint/2010/main" val="472024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0"/>
          <p:cNvSpPr/>
          <p:nvPr/>
        </p:nvSpPr>
        <p:spPr>
          <a:xfrm flipH="1">
            <a:off x="4571999" y="0"/>
            <a:ext cx="4571998" cy="51434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aphicFrame>
        <p:nvGraphicFramePr>
          <p:cNvPr id="91" name="Chart 45"/>
          <p:cNvGraphicFramePr/>
          <p:nvPr>
            <p:extLst>
              <p:ext uri="{D42A27DB-BD31-4B8C-83A1-F6EECF244321}">
                <p14:modId xmlns:p14="http://schemas.microsoft.com/office/powerpoint/2010/main" val="1767378744"/>
              </p:ext>
            </p:extLst>
          </p:nvPr>
        </p:nvGraphicFramePr>
        <p:xfrm>
          <a:off x="5389066" y="1047956"/>
          <a:ext cx="2891346" cy="192756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8" name="Chart 44"/>
          <p:cNvGraphicFramePr/>
          <p:nvPr>
            <p:extLst>
              <p:ext uri="{D42A27DB-BD31-4B8C-83A1-F6EECF244321}">
                <p14:modId xmlns:p14="http://schemas.microsoft.com/office/powerpoint/2010/main" val="3854342823"/>
              </p:ext>
            </p:extLst>
          </p:nvPr>
        </p:nvGraphicFramePr>
        <p:xfrm>
          <a:off x="899592" y="1086163"/>
          <a:ext cx="2891346" cy="1927564"/>
        </p:xfrm>
        <a:graphic>
          <a:graphicData uri="http://schemas.openxmlformats.org/drawingml/2006/chart">
            <c:chart xmlns:c="http://schemas.openxmlformats.org/drawingml/2006/chart" xmlns:r="http://schemas.openxmlformats.org/officeDocument/2006/relationships" r:id="rId4"/>
          </a:graphicData>
        </a:graphic>
      </p:graphicFrame>
      <p:sp>
        <p:nvSpPr>
          <p:cNvPr id="83" name="Content Placeholder 2"/>
          <p:cNvSpPr txBox="1">
            <a:spLocks/>
          </p:cNvSpPr>
          <p:nvPr/>
        </p:nvSpPr>
        <p:spPr>
          <a:xfrm>
            <a:off x="6112994" y="3625067"/>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i="1" dirty="0" smtClean="0">
                <a:solidFill>
                  <a:schemeClr val="tx1"/>
                </a:solidFill>
                <a:cs typeface="+mn-ea"/>
                <a:sym typeface="+mn-lt"/>
              </a:rPr>
              <a:t>Lorem ipsum dolor sit amet, consectetur adipiscing elit. </a:t>
            </a:r>
            <a:endParaRPr lang="en-US" sz="1200" i="1" dirty="0">
              <a:solidFill>
                <a:schemeClr val="tx1"/>
              </a:solidFill>
              <a:cs typeface="+mn-ea"/>
              <a:sym typeface="+mn-lt"/>
            </a:endParaRPr>
          </a:p>
        </p:txBody>
      </p:sp>
      <p:cxnSp>
        <p:nvCxnSpPr>
          <p:cNvPr id="84" name="直接连接符 83"/>
          <p:cNvCxnSpPr/>
          <p:nvPr/>
        </p:nvCxnSpPr>
        <p:spPr>
          <a:xfrm>
            <a:off x="6062078" y="3575252"/>
            <a:ext cx="1616797" cy="0"/>
          </a:xfrm>
          <a:prstGeom prst="line">
            <a:avLst/>
          </a:prstGeom>
          <a:ln>
            <a:solidFill>
              <a:srgbClr val="F9F9F9"/>
            </a:solidFill>
          </a:ln>
        </p:spPr>
        <p:style>
          <a:lnRef idx="1">
            <a:schemeClr val="accent1"/>
          </a:lnRef>
          <a:fillRef idx="0">
            <a:schemeClr val="accent1"/>
          </a:fillRef>
          <a:effectRef idx="0">
            <a:schemeClr val="accent1"/>
          </a:effectRef>
          <a:fontRef idx="minor">
            <a:schemeClr val="tx1"/>
          </a:fontRef>
        </p:style>
      </p:cxnSp>
      <p:sp>
        <p:nvSpPr>
          <p:cNvPr id="43" name="Content Placeholder 2"/>
          <p:cNvSpPr txBox="1">
            <a:spLocks/>
          </p:cNvSpPr>
          <p:nvPr/>
        </p:nvSpPr>
        <p:spPr>
          <a:xfrm>
            <a:off x="1530636" y="3153273"/>
            <a:ext cx="1657848" cy="330454"/>
          </a:xfrm>
          <a:prstGeom prst="round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1"/>
                </a:solidFill>
                <a:cs typeface="+mn-ea"/>
                <a:sym typeface="+mn-lt"/>
              </a:rPr>
              <a:t>LOREM IPSUM DOLOR</a:t>
            </a:r>
            <a:endParaRPr lang="en-US" sz="1200" b="1" dirty="0">
              <a:solidFill>
                <a:schemeClr val="bg1"/>
              </a:solidFill>
              <a:cs typeface="+mn-ea"/>
              <a:sym typeface="+mn-lt"/>
            </a:endParaRPr>
          </a:p>
        </p:txBody>
      </p:sp>
      <p:sp>
        <p:nvSpPr>
          <p:cNvPr id="44" name="Content Placeholder 2"/>
          <p:cNvSpPr txBox="1">
            <a:spLocks/>
          </p:cNvSpPr>
          <p:nvPr/>
        </p:nvSpPr>
        <p:spPr>
          <a:xfrm>
            <a:off x="1548240" y="3674882"/>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i="1" dirty="0" smtClean="0">
                <a:solidFill>
                  <a:schemeClr val="tx1"/>
                </a:solidFill>
                <a:cs typeface="+mn-ea"/>
                <a:sym typeface="+mn-lt"/>
              </a:rPr>
              <a:t>Lorem ipsum dolor sit amet, consectetur adipiscing elit. </a:t>
            </a:r>
            <a:endParaRPr lang="en-US" sz="1200" i="1" dirty="0">
              <a:solidFill>
                <a:schemeClr val="tx1"/>
              </a:solidFill>
              <a:cs typeface="+mn-ea"/>
              <a:sym typeface="+mn-lt"/>
            </a:endParaRPr>
          </a:p>
        </p:txBody>
      </p:sp>
      <p:cxnSp>
        <p:nvCxnSpPr>
          <p:cNvPr id="45" name="直接连接符 44"/>
          <p:cNvCxnSpPr/>
          <p:nvPr/>
        </p:nvCxnSpPr>
        <p:spPr>
          <a:xfrm>
            <a:off x="1530636" y="3625067"/>
            <a:ext cx="1616797"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46" name="Content Placeholder 2"/>
          <p:cNvSpPr txBox="1">
            <a:spLocks/>
          </p:cNvSpPr>
          <p:nvPr/>
        </p:nvSpPr>
        <p:spPr>
          <a:xfrm>
            <a:off x="1496985" y="1533467"/>
            <a:ext cx="1726268" cy="15699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6000" dirty="0" smtClean="0">
                <a:solidFill>
                  <a:schemeClr val="accent1"/>
                </a:solidFill>
                <a:cs typeface="+mn-ea"/>
                <a:sym typeface="+mn-lt"/>
              </a:rPr>
              <a:t>60</a:t>
            </a:r>
            <a:r>
              <a:rPr lang="en-US" altLang="zh-CN" sz="1800" dirty="0" smtClean="0">
                <a:solidFill>
                  <a:schemeClr val="accent1"/>
                </a:solidFill>
                <a:cs typeface="+mn-ea"/>
                <a:sym typeface="+mn-lt"/>
              </a:rPr>
              <a:t>%</a:t>
            </a:r>
            <a:endParaRPr lang="en-US" dirty="0">
              <a:solidFill>
                <a:schemeClr val="accent1"/>
              </a:solidFill>
              <a:cs typeface="+mn-ea"/>
              <a:sym typeface="+mn-lt"/>
            </a:endParaRPr>
          </a:p>
        </p:txBody>
      </p:sp>
      <p:grpSp>
        <p:nvGrpSpPr>
          <p:cNvPr id="2" name="组合 1"/>
          <p:cNvGrpSpPr/>
          <p:nvPr/>
        </p:nvGrpSpPr>
        <p:grpSpPr>
          <a:xfrm rot="2131749">
            <a:off x="3160959" y="1105691"/>
            <a:ext cx="423414" cy="422532"/>
            <a:chOff x="3061569" y="925394"/>
            <a:chExt cx="504056" cy="503006"/>
          </a:xfrm>
        </p:grpSpPr>
        <p:sp>
          <p:nvSpPr>
            <p:cNvPr id="3" name="椭圆形标注 2"/>
            <p:cNvSpPr/>
            <p:nvPr/>
          </p:nvSpPr>
          <p:spPr>
            <a:xfrm>
              <a:off x="3061569" y="925394"/>
              <a:ext cx="504056" cy="503006"/>
            </a:xfrm>
            <a:prstGeom prst="wedgeEllipseCallo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165077" y="1005880"/>
              <a:ext cx="297041" cy="298072"/>
              <a:chOff x="1414528" y="3825165"/>
              <a:chExt cx="457200" cy="458787"/>
            </a:xfrm>
          </p:grpSpPr>
          <p:sp>
            <p:nvSpPr>
              <p:cNvPr id="63" name="Freeform 144"/>
              <p:cNvSpPr>
                <a:spLocks noEditPoints="1"/>
              </p:cNvSpPr>
              <p:nvPr/>
            </p:nvSpPr>
            <p:spPr bwMode="auto">
              <a:xfrm>
                <a:off x="1414528" y="3883902"/>
                <a:ext cx="457200" cy="400050"/>
              </a:xfrm>
              <a:custGeom>
                <a:avLst/>
                <a:gdLst>
                  <a:gd name="T0" fmla="*/ 464 w 512"/>
                  <a:gd name="T1" fmla="*/ 0 h 448"/>
                  <a:gd name="T2" fmla="*/ 48 w 512"/>
                  <a:gd name="T3" fmla="*/ 0 h 448"/>
                  <a:gd name="T4" fmla="*/ 0 w 512"/>
                  <a:gd name="T5" fmla="*/ 48 h 448"/>
                  <a:gd name="T6" fmla="*/ 0 w 512"/>
                  <a:gd name="T7" fmla="*/ 400 h 448"/>
                  <a:gd name="T8" fmla="*/ 48 w 512"/>
                  <a:gd name="T9" fmla="*/ 448 h 448"/>
                  <a:gd name="T10" fmla="*/ 464 w 512"/>
                  <a:gd name="T11" fmla="*/ 448 h 448"/>
                  <a:gd name="T12" fmla="*/ 512 w 512"/>
                  <a:gd name="T13" fmla="*/ 400 h 448"/>
                  <a:gd name="T14" fmla="*/ 512 w 512"/>
                  <a:gd name="T15" fmla="*/ 48 h 448"/>
                  <a:gd name="T16" fmla="*/ 464 w 512"/>
                  <a:gd name="T17" fmla="*/ 0 h 448"/>
                  <a:gd name="T18" fmla="*/ 16 w 512"/>
                  <a:gd name="T19" fmla="*/ 56 h 448"/>
                  <a:gd name="T20" fmla="*/ 56 w 512"/>
                  <a:gd name="T21" fmla="*/ 16 h 448"/>
                  <a:gd name="T22" fmla="*/ 248 w 512"/>
                  <a:gd name="T23" fmla="*/ 16 h 448"/>
                  <a:gd name="T24" fmla="*/ 248 w 512"/>
                  <a:gd name="T25" fmla="*/ 185 h 448"/>
                  <a:gd name="T26" fmla="*/ 217 w 512"/>
                  <a:gd name="T27" fmla="*/ 216 h 448"/>
                  <a:gd name="T28" fmla="*/ 16 w 512"/>
                  <a:gd name="T29" fmla="*/ 216 h 448"/>
                  <a:gd name="T30" fmla="*/ 16 w 512"/>
                  <a:gd name="T31" fmla="*/ 56 h 448"/>
                  <a:gd name="T32" fmla="*/ 248 w 512"/>
                  <a:gd name="T33" fmla="*/ 247 h 448"/>
                  <a:gd name="T34" fmla="*/ 233 w 512"/>
                  <a:gd name="T35" fmla="*/ 232 h 448"/>
                  <a:gd name="T36" fmla="*/ 232 w 512"/>
                  <a:gd name="T37" fmla="*/ 224 h 448"/>
                  <a:gd name="T38" fmla="*/ 233 w 512"/>
                  <a:gd name="T39" fmla="*/ 216 h 448"/>
                  <a:gd name="T40" fmla="*/ 248 w 512"/>
                  <a:gd name="T41" fmla="*/ 201 h 448"/>
                  <a:gd name="T42" fmla="*/ 256 w 512"/>
                  <a:gd name="T43" fmla="*/ 200 h 448"/>
                  <a:gd name="T44" fmla="*/ 264 w 512"/>
                  <a:gd name="T45" fmla="*/ 201 h 448"/>
                  <a:gd name="T46" fmla="*/ 279 w 512"/>
                  <a:gd name="T47" fmla="*/ 216 h 448"/>
                  <a:gd name="T48" fmla="*/ 280 w 512"/>
                  <a:gd name="T49" fmla="*/ 224 h 448"/>
                  <a:gd name="T50" fmla="*/ 279 w 512"/>
                  <a:gd name="T51" fmla="*/ 232 h 448"/>
                  <a:gd name="T52" fmla="*/ 264 w 512"/>
                  <a:gd name="T53" fmla="*/ 247 h 448"/>
                  <a:gd name="T54" fmla="*/ 256 w 512"/>
                  <a:gd name="T55" fmla="*/ 248 h 448"/>
                  <a:gd name="T56" fmla="*/ 248 w 512"/>
                  <a:gd name="T57" fmla="*/ 247 h 448"/>
                  <a:gd name="T58" fmla="*/ 56 w 512"/>
                  <a:gd name="T59" fmla="*/ 432 h 448"/>
                  <a:gd name="T60" fmla="*/ 16 w 512"/>
                  <a:gd name="T61" fmla="*/ 392 h 448"/>
                  <a:gd name="T62" fmla="*/ 16 w 512"/>
                  <a:gd name="T63" fmla="*/ 232 h 448"/>
                  <a:gd name="T64" fmla="*/ 217 w 512"/>
                  <a:gd name="T65" fmla="*/ 232 h 448"/>
                  <a:gd name="T66" fmla="*/ 248 w 512"/>
                  <a:gd name="T67" fmla="*/ 263 h 448"/>
                  <a:gd name="T68" fmla="*/ 248 w 512"/>
                  <a:gd name="T69" fmla="*/ 432 h 448"/>
                  <a:gd name="T70" fmla="*/ 56 w 512"/>
                  <a:gd name="T71" fmla="*/ 432 h 448"/>
                  <a:gd name="T72" fmla="*/ 496 w 512"/>
                  <a:gd name="T73" fmla="*/ 392 h 448"/>
                  <a:gd name="T74" fmla="*/ 456 w 512"/>
                  <a:gd name="T75" fmla="*/ 432 h 448"/>
                  <a:gd name="T76" fmla="*/ 264 w 512"/>
                  <a:gd name="T77" fmla="*/ 432 h 448"/>
                  <a:gd name="T78" fmla="*/ 264 w 512"/>
                  <a:gd name="T79" fmla="*/ 263 h 448"/>
                  <a:gd name="T80" fmla="*/ 295 w 512"/>
                  <a:gd name="T81" fmla="*/ 232 h 448"/>
                  <a:gd name="T82" fmla="*/ 496 w 512"/>
                  <a:gd name="T83" fmla="*/ 232 h 448"/>
                  <a:gd name="T84" fmla="*/ 496 w 512"/>
                  <a:gd name="T85" fmla="*/ 392 h 448"/>
                  <a:gd name="T86" fmla="*/ 496 w 512"/>
                  <a:gd name="T87" fmla="*/ 216 h 448"/>
                  <a:gd name="T88" fmla="*/ 295 w 512"/>
                  <a:gd name="T89" fmla="*/ 216 h 448"/>
                  <a:gd name="T90" fmla="*/ 264 w 512"/>
                  <a:gd name="T91" fmla="*/ 185 h 448"/>
                  <a:gd name="T92" fmla="*/ 264 w 512"/>
                  <a:gd name="T93" fmla="*/ 16 h 448"/>
                  <a:gd name="T94" fmla="*/ 456 w 512"/>
                  <a:gd name="T95" fmla="*/ 16 h 448"/>
                  <a:gd name="T96" fmla="*/ 496 w 512"/>
                  <a:gd name="T97" fmla="*/ 56 h 448"/>
                  <a:gd name="T98" fmla="*/ 496 w 512"/>
                  <a:gd name="T99" fmla="*/ 21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2" h="448">
                    <a:moveTo>
                      <a:pt x="464" y="0"/>
                    </a:moveTo>
                    <a:cubicBezTo>
                      <a:pt x="48" y="0"/>
                      <a:pt x="48" y="0"/>
                      <a:pt x="48" y="0"/>
                    </a:cubicBezTo>
                    <a:cubicBezTo>
                      <a:pt x="21" y="0"/>
                      <a:pt x="0" y="21"/>
                      <a:pt x="0" y="48"/>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48"/>
                      <a:pt x="512" y="48"/>
                      <a:pt x="512" y="48"/>
                    </a:cubicBezTo>
                    <a:cubicBezTo>
                      <a:pt x="512" y="21"/>
                      <a:pt x="491" y="0"/>
                      <a:pt x="464" y="0"/>
                    </a:cubicBezTo>
                    <a:moveTo>
                      <a:pt x="16" y="56"/>
                    </a:moveTo>
                    <a:cubicBezTo>
                      <a:pt x="16" y="34"/>
                      <a:pt x="34" y="16"/>
                      <a:pt x="56" y="16"/>
                    </a:cubicBezTo>
                    <a:cubicBezTo>
                      <a:pt x="248" y="16"/>
                      <a:pt x="248" y="16"/>
                      <a:pt x="248" y="16"/>
                    </a:cubicBezTo>
                    <a:cubicBezTo>
                      <a:pt x="248" y="185"/>
                      <a:pt x="248" y="185"/>
                      <a:pt x="248" y="185"/>
                    </a:cubicBezTo>
                    <a:cubicBezTo>
                      <a:pt x="232" y="188"/>
                      <a:pt x="220" y="200"/>
                      <a:pt x="217" y="216"/>
                    </a:cubicBezTo>
                    <a:cubicBezTo>
                      <a:pt x="16" y="216"/>
                      <a:pt x="16" y="216"/>
                      <a:pt x="16" y="216"/>
                    </a:cubicBezTo>
                    <a:lnTo>
                      <a:pt x="16" y="56"/>
                    </a:lnTo>
                    <a:close/>
                    <a:moveTo>
                      <a:pt x="248" y="247"/>
                    </a:moveTo>
                    <a:cubicBezTo>
                      <a:pt x="241" y="244"/>
                      <a:pt x="236" y="239"/>
                      <a:pt x="233" y="232"/>
                    </a:cubicBezTo>
                    <a:cubicBezTo>
                      <a:pt x="233" y="229"/>
                      <a:pt x="232" y="227"/>
                      <a:pt x="232" y="224"/>
                    </a:cubicBezTo>
                    <a:cubicBezTo>
                      <a:pt x="232" y="221"/>
                      <a:pt x="233" y="219"/>
                      <a:pt x="233" y="216"/>
                    </a:cubicBezTo>
                    <a:cubicBezTo>
                      <a:pt x="236" y="209"/>
                      <a:pt x="241" y="204"/>
                      <a:pt x="248" y="201"/>
                    </a:cubicBezTo>
                    <a:cubicBezTo>
                      <a:pt x="251" y="201"/>
                      <a:pt x="253" y="200"/>
                      <a:pt x="256" y="200"/>
                    </a:cubicBezTo>
                    <a:cubicBezTo>
                      <a:pt x="259" y="200"/>
                      <a:pt x="261" y="201"/>
                      <a:pt x="264" y="201"/>
                    </a:cubicBezTo>
                    <a:cubicBezTo>
                      <a:pt x="271" y="204"/>
                      <a:pt x="276" y="209"/>
                      <a:pt x="279" y="216"/>
                    </a:cubicBezTo>
                    <a:cubicBezTo>
                      <a:pt x="279" y="219"/>
                      <a:pt x="280" y="221"/>
                      <a:pt x="280" y="224"/>
                    </a:cubicBezTo>
                    <a:cubicBezTo>
                      <a:pt x="280" y="227"/>
                      <a:pt x="279" y="229"/>
                      <a:pt x="279" y="232"/>
                    </a:cubicBezTo>
                    <a:cubicBezTo>
                      <a:pt x="276" y="239"/>
                      <a:pt x="271" y="244"/>
                      <a:pt x="264" y="247"/>
                    </a:cubicBezTo>
                    <a:cubicBezTo>
                      <a:pt x="261" y="247"/>
                      <a:pt x="259" y="248"/>
                      <a:pt x="256" y="248"/>
                    </a:cubicBezTo>
                    <a:cubicBezTo>
                      <a:pt x="253" y="248"/>
                      <a:pt x="251" y="247"/>
                      <a:pt x="248" y="247"/>
                    </a:cubicBezTo>
                    <a:moveTo>
                      <a:pt x="56" y="432"/>
                    </a:moveTo>
                    <a:cubicBezTo>
                      <a:pt x="34" y="432"/>
                      <a:pt x="16" y="414"/>
                      <a:pt x="16" y="392"/>
                    </a:cubicBezTo>
                    <a:cubicBezTo>
                      <a:pt x="16" y="232"/>
                      <a:pt x="16" y="232"/>
                      <a:pt x="16" y="232"/>
                    </a:cubicBezTo>
                    <a:cubicBezTo>
                      <a:pt x="217" y="232"/>
                      <a:pt x="217" y="232"/>
                      <a:pt x="217" y="232"/>
                    </a:cubicBezTo>
                    <a:cubicBezTo>
                      <a:pt x="220" y="248"/>
                      <a:pt x="232" y="260"/>
                      <a:pt x="248" y="263"/>
                    </a:cubicBezTo>
                    <a:cubicBezTo>
                      <a:pt x="248" y="432"/>
                      <a:pt x="248" y="432"/>
                      <a:pt x="248" y="432"/>
                    </a:cubicBezTo>
                    <a:lnTo>
                      <a:pt x="56" y="432"/>
                    </a:lnTo>
                    <a:close/>
                    <a:moveTo>
                      <a:pt x="496" y="392"/>
                    </a:moveTo>
                    <a:cubicBezTo>
                      <a:pt x="496" y="414"/>
                      <a:pt x="478" y="432"/>
                      <a:pt x="456" y="432"/>
                    </a:cubicBezTo>
                    <a:cubicBezTo>
                      <a:pt x="264" y="432"/>
                      <a:pt x="264" y="432"/>
                      <a:pt x="264" y="432"/>
                    </a:cubicBezTo>
                    <a:cubicBezTo>
                      <a:pt x="264" y="263"/>
                      <a:pt x="264" y="263"/>
                      <a:pt x="264" y="263"/>
                    </a:cubicBezTo>
                    <a:cubicBezTo>
                      <a:pt x="280" y="260"/>
                      <a:pt x="292" y="248"/>
                      <a:pt x="295" y="232"/>
                    </a:cubicBezTo>
                    <a:cubicBezTo>
                      <a:pt x="496" y="232"/>
                      <a:pt x="496" y="232"/>
                      <a:pt x="496" y="232"/>
                    </a:cubicBezTo>
                    <a:lnTo>
                      <a:pt x="496" y="392"/>
                    </a:lnTo>
                    <a:close/>
                    <a:moveTo>
                      <a:pt x="496" y="216"/>
                    </a:moveTo>
                    <a:cubicBezTo>
                      <a:pt x="295" y="216"/>
                      <a:pt x="295" y="216"/>
                      <a:pt x="295" y="216"/>
                    </a:cubicBezTo>
                    <a:cubicBezTo>
                      <a:pt x="292" y="200"/>
                      <a:pt x="280" y="188"/>
                      <a:pt x="264" y="185"/>
                    </a:cubicBezTo>
                    <a:cubicBezTo>
                      <a:pt x="264" y="16"/>
                      <a:pt x="264" y="16"/>
                      <a:pt x="264" y="16"/>
                    </a:cubicBezTo>
                    <a:cubicBezTo>
                      <a:pt x="456" y="16"/>
                      <a:pt x="456" y="16"/>
                      <a:pt x="456" y="16"/>
                    </a:cubicBezTo>
                    <a:cubicBezTo>
                      <a:pt x="478" y="16"/>
                      <a:pt x="496" y="34"/>
                      <a:pt x="496" y="56"/>
                    </a:cubicBezTo>
                    <a:lnTo>
                      <a:pt x="496" y="216"/>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145"/>
              <p:cNvSpPr>
                <a:spLocks/>
              </p:cNvSpPr>
              <p:nvPr/>
            </p:nvSpPr>
            <p:spPr bwMode="auto">
              <a:xfrm>
                <a:off x="1584391" y="3825165"/>
                <a:ext cx="119063" cy="66675"/>
              </a:xfrm>
              <a:custGeom>
                <a:avLst/>
                <a:gdLst>
                  <a:gd name="T0" fmla="*/ 131 w 134"/>
                  <a:gd name="T1" fmla="*/ 3 h 74"/>
                  <a:gd name="T2" fmla="*/ 120 w 134"/>
                  <a:gd name="T3" fmla="*/ 3 h 74"/>
                  <a:gd name="T4" fmla="*/ 67 w 134"/>
                  <a:gd name="T5" fmla="*/ 56 h 74"/>
                  <a:gd name="T6" fmla="*/ 14 w 134"/>
                  <a:gd name="T7" fmla="*/ 3 h 74"/>
                  <a:gd name="T8" fmla="*/ 3 w 134"/>
                  <a:gd name="T9" fmla="*/ 3 h 74"/>
                  <a:gd name="T10" fmla="*/ 3 w 134"/>
                  <a:gd name="T11" fmla="*/ 15 h 74"/>
                  <a:gd name="T12" fmla="*/ 59 w 134"/>
                  <a:gd name="T13" fmla="*/ 71 h 74"/>
                  <a:gd name="T14" fmla="*/ 67 w 134"/>
                  <a:gd name="T15" fmla="*/ 73 h 74"/>
                  <a:gd name="T16" fmla="*/ 75 w 134"/>
                  <a:gd name="T17" fmla="*/ 71 h 74"/>
                  <a:gd name="T18" fmla="*/ 131 w 134"/>
                  <a:gd name="T19" fmla="*/ 15 h 74"/>
                  <a:gd name="T20" fmla="*/ 131 w 134"/>
                  <a:gd name="T21" fmla="*/ 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74">
                    <a:moveTo>
                      <a:pt x="131" y="3"/>
                    </a:moveTo>
                    <a:cubicBezTo>
                      <a:pt x="128" y="0"/>
                      <a:pt x="123" y="0"/>
                      <a:pt x="120" y="3"/>
                    </a:cubicBezTo>
                    <a:cubicBezTo>
                      <a:pt x="67" y="56"/>
                      <a:pt x="67" y="56"/>
                      <a:pt x="67" y="56"/>
                    </a:cubicBezTo>
                    <a:cubicBezTo>
                      <a:pt x="14" y="3"/>
                      <a:pt x="14" y="3"/>
                      <a:pt x="14" y="3"/>
                    </a:cubicBezTo>
                    <a:cubicBezTo>
                      <a:pt x="11" y="0"/>
                      <a:pt x="6" y="0"/>
                      <a:pt x="3" y="3"/>
                    </a:cubicBezTo>
                    <a:cubicBezTo>
                      <a:pt x="0" y="6"/>
                      <a:pt x="0" y="12"/>
                      <a:pt x="3" y="15"/>
                    </a:cubicBezTo>
                    <a:cubicBezTo>
                      <a:pt x="59" y="71"/>
                      <a:pt x="59" y="71"/>
                      <a:pt x="59" y="71"/>
                    </a:cubicBezTo>
                    <a:cubicBezTo>
                      <a:pt x="62" y="73"/>
                      <a:pt x="64" y="74"/>
                      <a:pt x="67" y="73"/>
                    </a:cubicBezTo>
                    <a:cubicBezTo>
                      <a:pt x="70" y="74"/>
                      <a:pt x="72" y="73"/>
                      <a:pt x="75" y="71"/>
                    </a:cubicBezTo>
                    <a:cubicBezTo>
                      <a:pt x="131" y="15"/>
                      <a:pt x="131" y="15"/>
                      <a:pt x="131" y="15"/>
                    </a:cubicBezTo>
                    <a:cubicBezTo>
                      <a:pt x="134" y="12"/>
                      <a:pt x="134" y="6"/>
                      <a:pt x="131" y="3"/>
                    </a:cubicBezTo>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cxnSp>
        <p:nvCxnSpPr>
          <p:cNvPr id="21" name="直接连接符 20"/>
          <p:cNvCxnSpPr/>
          <p:nvPr/>
        </p:nvCxnSpPr>
        <p:spPr>
          <a:xfrm>
            <a:off x="970258" y="579049"/>
            <a:ext cx="1152128"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43346" y="267494"/>
            <a:ext cx="526912" cy="435237"/>
            <a:chOff x="3386710" y="3674523"/>
            <a:chExt cx="526912" cy="435237"/>
          </a:xfrm>
        </p:grpSpPr>
        <p:sp>
          <p:nvSpPr>
            <p:cNvPr id="23" name="圆角矩形 22"/>
            <p:cNvSpPr/>
            <p:nvPr/>
          </p:nvSpPr>
          <p:spPr>
            <a:xfrm>
              <a:off x="3502351" y="3690415"/>
              <a:ext cx="295630" cy="295663"/>
            </a:xfrm>
            <a:prstGeom prst="roundRect">
              <a:avLst>
                <a:gd name="adj" fmla="val 8492"/>
              </a:avLst>
            </a:prstGeom>
            <a:solidFill>
              <a:schemeClr val="tx2"/>
            </a:solidFill>
            <a:ln w="952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24" name="Content Placeholder 2"/>
            <p:cNvSpPr txBox="1">
              <a:spLocks/>
            </p:cNvSpPr>
            <p:nvPr/>
          </p:nvSpPr>
          <p:spPr>
            <a:xfrm>
              <a:off x="3386710" y="3674523"/>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a:solidFill>
                    <a:schemeClr val="tx1"/>
                  </a:solidFill>
                  <a:cs typeface="+mn-ea"/>
                  <a:sym typeface="+mn-lt"/>
                </a:rPr>
                <a:t>1</a:t>
              </a:r>
              <a:endParaRPr lang="en-US" sz="2800" b="1" dirty="0" smtClean="0">
                <a:solidFill>
                  <a:schemeClr val="tx1"/>
                </a:solidFill>
                <a:cs typeface="+mn-ea"/>
                <a:sym typeface="+mn-lt"/>
              </a:endParaRPr>
            </a:p>
          </p:txBody>
        </p:sp>
      </p:grpSp>
      <p:sp>
        <p:nvSpPr>
          <p:cNvPr id="25" name="Content Placeholder 2"/>
          <p:cNvSpPr txBox="1">
            <a:spLocks/>
          </p:cNvSpPr>
          <p:nvPr/>
        </p:nvSpPr>
        <p:spPr>
          <a:xfrm>
            <a:off x="827584" y="283386"/>
            <a:ext cx="1219751"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a:t>
            </a:r>
            <a:endParaRPr lang="en-US" sz="1200" dirty="0">
              <a:solidFill>
                <a:schemeClr val="tx1"/>
              </a:solidFill>
              <a:cs typeface="+mn-ea"/>
              <a:sym typeface="+mn-lt"/>
            </a:endParaRPr>
          </a:p>
        </p:txBody>
      </p:sp>
      <p:sp>
        <p:nvSpPr>
          <p:cNvPr id="26" name="Content Placeholder 2"/>
          <p:cNvSpPr txBox="1">
            <a:spLocks/>
          </p:cNvSpPr>
          <p:nvPr/>
        </p:nvSpPr>
        <p:spPr>
          <a:xfrm>
            <a:off x="5952607" y="1497501"/>
            <a:ext cx="1726268" cy="15699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6000" dirty="0" smtClean="0">
                <a:solidFill>
                  <a:schemeClr val="tx1"/>
                </a:solidFill>
                <a:cs typeface="+mn-ea"/>
                <a:sym typeface="+mn-lt"/>
              </a:rPr>
              <a:t>90</a:t>
            </a:r>
            <a:r>
              <a:rPr lang="en-US" altLang="zh-CN" sz="1800" dirty="0" smtClean="0">
                <a:solidFill>
                  <a:schemeClr val="tx1"/>
                </a:solidFill>
                <a:cs typeface="+mn-ea"/>
                <a:sym typeface="+mn-lt"/>
              </a:rPr>
              <a:t>%</a:t>
            </a:r>
            <a:endParaRPr lang="en-US" dirty="0">
              <a:solidFill>
                <a:schemeClr val="tx1"/>
              </a:solidFill>
              <a:cs typeface="+mn-ea"/>
              <a:sym typeface="+mn-lt"/>
            </a:endParaRPr>
          </a:p>
        </p:txBody>
      </p:sp>
      <p:sp>
        <p:nvSpPr>
          <p:cNvPr id="27" name="Content Placeholder 2"/>
          <p:cNvSpPr txBox="1">
            <a:spLocks/>
          </p:cNvSpPr>
          <p:nvPr/>
        </p:nvSpPr>
        <p:spPr>
          <a:xfrm>
            <a:off x="6044447" y="3153273"/>
            <a:ext cx="1657848" cy="330454"/>
          </a:xfrm>
          <a:prstGeom prst="roundRect">
            <a:avLst/>
          </a:prstGeom>
          <a:solidFill>
            <a:schemeClr val="tx2"/>
          </a:solidFill>
          <a:ln>
            <a:no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cs typeface="+mn-ea"/>
                <a:sym typeface="+mn-lt"/>
              </a:rPr>
              <a:t>LOREM IPSUM DOLOR</a:t>
            </a:r>
            <a:endParaRPr lang="en-US" sz="1200" b="1" dirty="0">
              <a:solidFill>
                <a:schemeClr val="tx1"/>
              </a:solidFill>
              <a:cs typeface="+mn-ea"/>
              <a:sym typeface="+mn-lt"/>
            </a:endParaRPr>
          </a:p>
        </p:txBody>
      </p:sp>
    </p:spTree>
    <p:extLst>
      <p:ext uri="{BB962C8B-B14F-4D97-AF65-F5344CB8AC3E}">
        <p14:creationId xmlns:p14="http://schemas.microsoft.com/office/powerpoint/2010/main" val="2363891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Freeform 85"/>
          <p:cNvSpPr>
            <a:spLocks/>
          </p:cNvSpPr>
          <p:nvPr/>
        </p:nvSpPr>
        <p:spPr bwMode="auto">
          <a:xfrm>
            <a:off x="2699792" y="537377"/>
            <a:ext cx="3888432" cy="3888432"/>
          </a:xfrm>
          <a:custGeom>
            <a:avLst/>
            <a:gdLst>
              <a:gd name="T0" fmla="*/ 41 w 42"/>
              <a:gd name="T1" fmla="*/ 25 h 42"/>
              <a:gd name="T2" fmla="*/ 41 w 42"/>
              <a:gd name="T3" fmla="*/ 27 h 42"/>
              <a:gd name="T4" fmla="*/ 40 w 42"/>
              <a:gd name="T5" fmla="*/ 28 h 42"/>
              <a:gd name="T6" fmla="*/ 35 w 42"/>
              <a:gd name="T7" fmla="*/ 29 h 42"/>
              <a:gd name="T8" fmla="*/ 36 w 42"/>
              <a:gd name="T9" fmla="*/ 34 h 42"/>
              <a:gd name="T10" fmla="*/ 36 w 42"/>
              <a:gd name="T11" fmla="*/ 36 h 42"/>
              <a:gd name="T12" fmla="*/ 34 w 42"/>
              <a:gd name="T13" fmla="*/ 37 h 42"/>
              <a:gd name="T14" fmla="*/ 29 w 42"/>
              <a:gd name="T15" fmla="*/ 35 h 42"/>
              <a:gd name="T16" fmla="*/ 28 w 42"/>
              <a:gd name="T17" fmla="*/ 40 h 42"/>
              <a:gd name="T18" fmla="*/ 26 w 42"/>
              <a:gd name="T19" fmla="*/ 42 h 42"/>
              <a:gd name="T20" fmla="*/ 26 w 42"/>
              <a:gd name="T21" fmla="*/ 42 h 42"/>
              <a:gd name="T22" fmla="*/ 25 w 42"/>
              <a:gd name="T23" fmla="*/ 41 h 42"/>
              <a:gd name="T24" fmla="*/ 21 w 42"/>
              <a:gd name="T25" fmla="*/ 37 h 42"/>
              <a:gd name="T26" fmla="*/ 17 w 42"/>
              <a:gd name="T27" fmla="*/ 41 h 42"/>
              <a:gd name="T28" fmla="*/ 15 w 42"/>
              <a:gd name="T29" fmla="*/ 42 h 42"/>
              <a:gd name="T30" fmla="*/ 14 w 42"/>
              <a:gd name="T31" fmla="*/ 40 h 42"/>
              <a:gd name="T32" fmla="*/ 13 w 42"/>
              <a:gd name="T33" fmla="*/ 35 h 42"/>
              <a:gd name="T34" fmla="*/ 8 w 42"/>
              <a:gd name="T35" fmla="*/ 37 h 42"/>
              <a:gd name="T36" fmla="*/ 6 w 42"/>
              <a:gd name="T37" fmla="*/ 36 h 42"/>
              <a:gd name="T38" fmla="*/ 5 w 42"/>
              <a:gd name="T39" fmla="*/ 34 h 42"/>
              <a:gd name="T40" fmla="*/ 7 w 42"/>
              <a:gd name="T41" fmla="*/ 29 h 42"/>
              <a:gd name="T42" fmla="*/ 2 w 42"/>
              <a:gd name="T43" fmla="*/ 28 h 42"/>
              <a:gd name="T44" fmla="*/ 0 w 42"/>
              <a:gd name="T45" fmla="*/ 27 h 42"/>
              <a:gd name="T46" fmla="*/ 1 w 42"/>
              <a:gd name="T47" fmla="*/ 25 h 42"/>
              <a:gd name="T48" fmla="*/ 5 w 42"/>
              <a:gd name="T49" fmla="*/ 21 h 42"/>
              <a:gd name="T50" fmla="*/ 1 w 42"/>
              <a:gd name="T51" fmla="*/ 17 h 42"/>
              <a:gd name="T52" fmla="*/ 0 w 42"/>
              <a:gd name="T53" fmla="*/ 16 h 42"/>
              <a:gd name="T54" fmla="*/ 2 w 42"/>
              <a:gd name="T55" fmla="*/ 14 h 42"/>
              <a:gd name="T56" fmla="*/ 7 w 42"/>
              <a:gd name="T57" fmla="*/ 13 h 42"/>
              <a:gd name="T58" fmla="*/ 5 w 42"/>
              <a:gd name="T59" fmla="*/ 8 h 42"/>
              <a:gd name="T60" fmla="*/ 6 w 42"/>
              <a:gd name="T61" fmla="*/ 6 h 42"/>
              <a:gd name="T62" fmla="*/ 8 w 42"/>
              <a:gd name="T63" fmla="*/ 6 h 42"/>
              <a:gd name="T64" fmla="*/ 13 w 42"/>
              <a:gd name="T65" fmla="*/ 7 h 42"/>
              <a:gd name="T66" fmla="*/ 14 w 42"/>
              <a:gd name="T67" fmla="*/ 2 h 42"/>
              <a:gd name="T68" fmla="*/ 15 w 42"/>
              <a:gd name="T69" fmla="*/ 1 h 42"/>
              <a:gd name="T70" fmla="*/ 17 w 42"/>
              <a:gd name="T71" fmla="*/ 1 h 42"/>
              <a:gd name="T72" fmla="*/ 21 w 42"/>
              <a:gd name="T73" fmla="*/ 5 h 42"/>
              <a:gd name="T74" fmla="*/ 25 w 42"/>
              <a:gd name="T75" fmla="*/ 1 h 42"/>
              <a:gd name="T76" fmla="*/ 26 w 42"/>
              <a:gd name="T77" fmla="*/ 1 h 42"/>
              <a:gd name="T78" fmla="*/ 28 w 42"/>
              <a:gd name="T79" fmla="*/ 2 h 42"/>
              <a:gd name="T80" fmla="*/ 29 w 42"/>
              <a:gd name="T81" fmla="*/ 7 h 42"/>
              <a:gd name="T82" fmla="*/ 34 w 42"/>
              <a:gd name="T83" fmla="*/ 6 h 42"/>
              <a:gd name="T84" fmla="*/ 36 w 42"/>
              <a:gd name="T85" fmla="*/ 6 h 42"/>
              <a:gd name="T86" fmla="*/ 36 w 42"/>
              <a:gd name="T87" fmla="*/ 8 h 42"/>
              <a:gd name="T88" fmla="*/ 35 w 42"/>
              <a:gd name="T89" fmla="*/ 13 h 42"/>
              <a:gd name="T90" fmla="*/ 40 w 42"/>
              <a:gd name="T91" fmla="*/ 14 h 42"/>
              <a:gd name="T92" fmla="*/ 41 w 42"/>
              <a:gd name="T93" fmla="*/ 16 h 42"/>
              <a:gd name="T94" fmla="*/ 41 w 42"/>
              <a:gd name="T95" fmla="*/ 17 h 42"/>
              <a:gd name="T96" fmla="*/ 37 w 42"/>
              <a:gd name="T97" fmla="*/ 21 h 42"/>
              <a:gd name="T98" fmla="*/ 41 w 42"/>
              <a:gd name="T99"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 h="42">
                <a:moveTo>
                  <a:pt x="41" y="25"/>
                </a:moveTo>
                <a:cubicBezTo>
                  <a:pt x="41" y="25"/>
                  <a:pt x="42" y="26"/>
                  <a:pt x="41" y="27"/>
                </a:cubicBezTo>
                <a:cubicBezTo>
                  <a:pt x="41" y="27"/>
                  <a:pt x="41" y="28"/>
                  <a:pt x="40" y="28"/>
                </a:cubicBezTo>
                <a:cubicBezTo>
                  <a:pt x="35" y="29"/>
                  <a:pt x="35" y="29"/>
                  <a:pt x="35" y="29"/>
                </a:cubicBezTo>
                <a:cubicBezTo>
                  <a:pt x="36" y="34"/>
                  <a:pt x="36" y="34"/>
                  <a:pt x="36" y="34"/>
                </a:cubicBezTo>
                <a:cubicBezTo>
                  <a:pt x="37" y="35"/>
                  <a:pt x="36" y="36"/>
                  <a:pt x="36" y="36"/>
                </a:cubicBezTo>
                <a:cubicBezTo>
                  <a:pt x="35" y="37"/>
                  <a:pt x="35" y="37"/>
                  <a:pt x="34" y="37"/>
                </a:cubicBezTo>
                <a:cubicBezTo>
                  <a:pt x="29" y="35"/>
                  <a:pt x="29" y="35"/>
                  <a:pt x="29" y="35"/>
                </a:cubicBezTo>
                <a:cubicBezTo>
                  <a:pt x="28" y="40"/>
                  <a:pt x="28" y="40"/>
                  <a:pt x="28" y="40"/>
                </a:cubicBezTo>
                <a:cubicBezTo>
                  <a:pt x="28" y="41"/>
                  <a:pt x="27" y="41"/>
                  <a:pt x="26" y="42"/>
                </a:cubicBezTo>
                <a:cubicBezTo>
                  <a:pt x="26" y="42"/>
                  <a:pt x="26" y="42"/>
                  <a:pt x="26" y="42"/>
                </a:cubicBezTo>
                <a:cubicBezTo>
                  <a:pt x="25" y="42"/>
                  <a:pt x="25" y="41"/>
                  <a:pt x="25" y="41"/>
                </a:cubicBezTo>
                <a:cubicBezTo>
                  <a:pt x="21" y="37"/>
                  <a:pt x="21" y="37"/>
                  <a:pt x="21" y="37"/>
                </a:cubicBezTo>
                <a:cubicBezTo>
                  <a:pt x="17" y="41"/>
                  <a:pt x="17" y="41"/>
                  <a:pt x="17" y="41"/>
                </a:cubicBezTo>
                <a:cubicBezTo>
                  <a:pt x="17" y="42"/>
                  <a:pt x="16" y="42"/>
                  <a:pt x="15" y="42"/>
                </a:cubicBezTo>
                <a:cubicBezTo>
                  <a:pt x="15" y="41"/>
                  <a:pt x="14" y="41"/>
                  <a:pt x="14" y="40"/>
                </a:cubicBezTo>
                <a:cubicBezTo>
                  <a:pt x="13" y="35"/>
                  <a:pt x="13" y="35"/>
                  <a:pt x="13" y="35"/>
                </a:cubicBezTo>
                <a:cubicBezTo>
                  <a:pt x="8" y="37"/>
                  <a:pt x="8" y="37"/>
                  <a:pt x="8" y="37"/>
                </a:cubicBezTo>
                <a:cubicBezTo>
                  <a:pt x="7" y="37"/>
                  <a:pt x="6" y="37"/>
                  <a:pt x="6" y="36"/>
                </a:cubicBezTo>
                <a:cubicBezTo>
                  <a:pt x="5" y="36"/>
                  <a:pt x="5" y="35"/>
                  <a:pt x="5" y="34"/>
                </a:cubicBezTo>
                <a:cubicBezTo>
                  <a:pt x="7" y="29"/>
                  <a:pt x="7" y="29"/>
                  <a:pt x="7" y="29"/>
                </a:cubicBezTo>
                <a:cubicBezTo>
                  <a:pt x="2" y="28"/>
                  <a:pt x="2" y="28"/>
                  <a:pt x="2" y="28"/>
                </a:cubicBezTo>
                <a:cubicBezTo>
                  <a:pt x="1" y="28"/>
                  <a:pt x="1" y="27"/>
                  <a:pt x="0" y="27"/>
                </a:cubicBezTo>
                <a:cubicBezTo>
                  <a:pt x="0" y="26"/>
                  <a:pt x="0" y="25"/>
                  <a:pt x="1" y="25"/>
                </a:cubicBezTo>
                <a:cubicBezTo>
                  <a:pt x="5" y="21"/>
                  <a:pt x="5" y="21"/>
                  <a:pt x="5" y="21"/>
                </a:cubicBezTo>
                <a:cubicBezTo>
                  <a:pt x="1" y="17"/>
                  <a:pt x="1" y="17"/>
                  <a:pt x="1" y="17"/>
                </a:cubicBezTo>
                <a:cubicBezTo>
                  <a:pt x="0" y="17"/>
                  <a:pt x="0" y="16"/>
                  <a:pt x="0" y="16"/>
                </a:cubicBezTo>
                <a:cubicBezTo>
                  <a:pt x="1" y="15"/>
                  <a:pt x="1" y="14"/>
                  <a:pt x="2" y="14"/>
                </a:cubicBezTo>
                <a:cubicBezTo>
                  <a:pt x="7" y="13"/>
                  <a:pt x="7" y="13"/>
                  <a:pt x="7" y="13"/>
                </a:cubicBezTo>
                <a:cubicBezTo>
                  <a:pt x="5" y="8"/>
                  <a:pt x="5" y="8"/>
                  <a:pt x="5" y="8"/>
                </a:cubicBezTo>
                <a:cubicBezTo>
                  <a:pt x="5" y="7"/>
                  <a:pt x="5" y="7"/>
                  <a:pt x="6" y="6"/>
                </a:cubicBezTo>
                <a:cubicBezTo>
                  <a:pt x="6" y="6"/>
                  <a:pt x="7" y="5"/>
                  <a:pt x="8" y="6"/>
                </a:cubicBezTo>
                <a:cubicBezTo>
                  <a:pt x="13" y="7"/>
                  <a:pt x="13" y="7"/>
                  <a:pt x="13" y="7"/>
                </a:cubicBezTo>
                <a:cubicBezTo>
                  <a:pt x="14" y="2"/>
                  <a:pt x="14" y="2"/>
                  <a:pt x="14" y="2"/>
                </a:cubicBezTo>
                <a:cubicBezTo>
                  <a:pt x="14" y="1"/>
                  <a:pt x="15" y="1"/>
                  <a:pt x="15" y="1"/>
                </a:cubicBezTo>
                <a:cubicBezTo>
                  <a:pt x="16" y="0"/>
                  <a:pt x="17" y="1"/>
                  <a:pt x="17" y="1"/>
                </a:cubicBezTo>
                <a:cubicBezTo>
                  <a:pt x="21" y="5"/>
                  <a:pt x="21" y="5"/>
                  <a:pt x="21" y="5"/>
                </a:cubicBezTo>
                <a:cubicBezTo>
                  <a:pt x="25" y="1"/>
                  <a:pt x="25" y="1"/>
                  <a:pt x="25" y="1"/>
                </a:cubicBezTo>
                <a:cubicBezTo>
                  <a:pt x="25" y="1"/>
                  <a:pt x="26" y="0"/>
                  <a:pt x="26" y="1"/>
                </a:cubicBezTo>
                <a:cubicBezTo>
                  <a:pt x="27" y="1"/>
                  <a:pt x="28" y="1"/>
                  <a:pt x="28" y="2"/>
                </a:cubicBezTo>
                <a:cubicBezTo>
                  <a:pt x="29" y="7"/>
                  <a:pt x="29" y="7"/>
                  <a:pt x="29" y="7"/>
                </a:cubicBezTo>
                <a:cubicBezTo>
                  <a:pt x="34" y="6"/>
                  <a:pt x="34" y="6"/>
                  <a:pt x="34" y="6"/>
                </a:cubicBezTo>
                <a:cubicBezTo>
                  <a:pt x="35" y="5"/>
                  <a:pt x="35" y="6"/>
                  <a:pt x="36" y="6"/>
                </a:cubicBezTo>
                <a:cubicBezTo>
                  <a:pt x="36" y="7"/>
                  <a:pt x="37" y="7"/>
                  <a:pt x="36" y="8"/>
                </a:cubicBezTo>
                <a:cubicBezTo>
                  <a:pt x="35" y="13"/>
                  <a:pt x="35" y="13"/>
                  <a:pt x="35" y="13"/>
                </a:cubicBezTo>
                <a:cubicBezTo>
                  <a:pt x="40" y="14"/>
                  <a:pt x="40" y="14"/>
                  <a:pt x="40" y="14"/>
                </a:cubicBezTo>
                <a:cubicBezTo>
                  <a:pt x="41" y="14"/>
                  <a:pt x="41" y="15"/>
                  <a:pt x="41" y="16"/>
                </a:cubicBezTo>
                <a:cubicBezTo>
                  <a:pt x="42" y="16"/>
                  <a:pt x="41" y="17"/>
                  <a:pt x="41" y="17"/>
                </a:cubicBezTo>
                <a:cubicBezTo>
                  <a:pt x="37" y="21"/>
                  <a:pt x="37" y="21"/>
                  <a:pt x="37" y="21"/>
                </a:cubicBezTo>
                <a:lnTo>
                  <a:pt x="41" y="25"/>
                </a:lnTo>
                <a:close/>
              </a:path>
            </a:pathLst>
          </a:custGeom>
          <a:solidFill>
            <a:schemeClr val="tx2">
              <a:alpha val="13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p>
        </p:txBody>
      </p:sp>
      <p:sp>
        <p:nvSpPr>
          <p:cNvPr id="9" name="Content Placeholder 2"/>
          <p:cNvSpPr txBox="1">
            <a:spLocks/>
          </p:cNvSpPr>
          <p:nvPr/>
        </p:nvSpPr>
        <p:spPr>
          <a:xfrm>
            <a:off x="3357273" y="285642"/>
            <a:ext cx="2135599" cy="41401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700" b="1" dirty="0" smtClean="0">
                <a:solidFill>
                  <a:schemeClr val="tx1"/>
                </a:solidFill>
                <a:latin typeface="Eras Bold ITC" panose="020B0907030504020204" pitchFamily="34" charset="0"/>
                <a:cs typeface="+mn-ea"/>
                <a:sym typeface="+mn-lt"/>
              </a:rPr>
              <a:t>3</a:t>
            </a:r>
            <a:endParaRPr lang="en-US" sz="11500" b="1" dirty="0" smtClean="0">
              <a:solidFill>
                <a:schemeClr val="tx1"/>
              </a:solidFill>
              <a:latin typeface="Eras Bold ITC" panose="020B0907030504020204" pitchFamily="34" charset="0"/>
              <a:cs typeface="+mn-ea"/>
              <a:sym typeface="+mn-lt"/>
            </a:endParaRPr>
          </a:p>
        </p:txBody>
      </p:sp>
      <p:sp>
        <p:nvSpPr>
          <p:cNvPr id="8" name="Content Placeholder 2"/>
          <p:cNvSpPr txBox="1">
            <a:spLocks/>
          </p:cNvSpPr>
          <p:nvPr/>
        </p:nvSpPr>
        <p:spPr>
          <a:xfrm>
            <a:off x="2584436" y="2355726"/>
            <a:ext cx="4119144" cy="5594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bg1"/>
                </a:solidFill>
                <a:latin typeface="Calibri" panose="020F0502020204030204" pitchFamily="34" charset="0"/>
                <a:cs typeface="Calibri" panose="020F0502020204030204" pitchFamily="34" charset="0"/>
                <a:sym typeface="+mn-lt"/>
              </a:rPr>
              <a:t>LOREM IPSUM DOLOR</a:t>
            </a:r>
            <a:endParaRPr lang="en-US" sz="2800" b="1" dirty="0">
              <a:solidFill>
                <a:schemeClr val="bg1"/>
              </a:solidFill>
              <a:latin typeface="Calibri" panose="020F0502020204030204" pitchFamily="34" charset="0"/>
              <a:cs typeface="Calibri" panose="020F0502020204030204" pitchFamily="34" charset="0"/>
              <a:sym typeface="+mn-lt"/>
            </a:endParaRPr>
          </a:p>
        </p:txBody>
      </p:sp>
    </p:spTree>
    <p:extLst>
      <p:ext uri="{BB962C8B-B14F-4D97-AF65-F5344CB8AC3E}">
        <p14:creationId xmlns:p14="http://schemas.microsoft.com/office/powerpoint/2010/main" val="8744298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Content Placeholder 2"/>
          <p:cNvSpPr txBox="1">
            <a:spLocks/>
          </p:cNvSpPr>
          <p:nvPr/>
        </p:nvSpPr>
        <p:spPr>
          <a:xfrm>
            <a:off x="1161323" y="1404020"/>
            <a:ext cx="2653259" cy="10767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tx1"/>
                </a:solidFill>
                <a:cs typeface="+mn-ea"/>
                <a:sym typeface="+mn-lt"/>
              </a:rPr>
              <a:t>LOREM IPSUM DOLOR</a:t>
            </a:r>
            <a:endParaRPr lang="en-US" sz="2800" b="1" dirty="0">
              <a:solidFill>
                <a:schemeClr val="tx1"/>
              </a:solidFill>
              <a:cs typeface="+mn-ea"/>
              <a:sym typeface="+mn-lt"/>
            </a:endParaRPr>
          </a:p>
        </p:txBody>
      </p:sp>
      <p:sp>
        <p:nvSpPr>
          <p:cNvPr id="92" name="Content Placeholder 2"/>
          <p:cNvSpPr txBox="1">
            <a:spLocks/>
          </p:cNvSpPr>
          <p:nvPr/>
        </p:nvSpPr>
        <p:spPr>
          <a:xfrm>
            <a:off x="1691680" y="2591329"/>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i="1" dirty="0" smtClean="0">
                <a:solidFill>
                  <a:schemeClr val="tx1"/>
                </a:solidFill>
                <a:cs typeface="+mn-ea"/>
                <a:sym typeface="+mn-lt"/>
              </a:rPr>
              <a:t>Lorem ipsum dolor sit amet, consectetur adipiscing elit. </a:t>
            </a:r>
            <a:endParaRPr lang="en-US" sz="1200" i="1" dirty="0">
              <a:solidFill>
                <a:schemeClr val="tx1"/>
              </a:solidFill>
              <a:cs typeface="+mn-ea"/>
              <a:sym typeface="+mn-lt"/>
            </a:endParaRPr>
          </a:p>
        </p:txBody>
      </p:sp>
      <p:cxnSp>
        <p:nvCxnSpPr>
          <p:cNvPr id="25" name="直接连接符 24"/>
          <p:cNvCxnSpPr/>
          <p:nvPr/>
        </p:nvCxnSpPr>
        <p:spPr>
          <a:xfrm>
            <a:off x="1790963" y="2480125"/>
            <a:ext cx="1512168"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2195736" y="3521796"/>
            <a:ext cx="531108" cy="53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7" name="组合 106"/>
          <p:cNvGrpSpPr/>
          <p:nvPr/>
        </p:nvGrpSpPr>
        <p:grpSpPr>
          <a:xfrm>
            <a:off x="2317324" y="3626759"/>
            <a:ext cx="281035" cy="321183"/>
            <a:chOff x="2357503" y="3826752"/>
            <a:chExt cx="400050" cy="457200"/>
          </a:xfrm>
          <a:solidFill>
            <a:schemeClr val="tx1"/>
          </a:solidFill>
        </p:grpSpPr>
        <p:sp>
          <p:nvSpPr>
            <p:cNvPr id="108" name="Freeform 146"/>
            <p:cNvSpPr>
              <a:spLocks/>
            </p:cNvSpPr>
            <p:nvPr/>
          </p:nvSpPr>
          <p:spPr bwMode="auto">
            <a:xfrm>
              <a:off x="2486091" y="3941052"/>
              <a:ext cx="200025" cy="14288"/>
            </a:xfrm>
            <a:custGeom>
              <a:avLst/>
              <a:gdLst>
                <a:gd name="T0" fmla="*/ 0 w 224"/>
                <a:gd name="T1" fmla="*/ 8 h 16"/>
                <a:gd name="T2" fmla="*/ 8 w 224"/>
                <a:gd name="T3" fmla="*/ 0 h 16"/>
                <a:gd name="T4" fmla="*/ 216 w 224"/>
                <a:gd name="T5" fmla="*/ 0 h 16"/>
                <a:gd name="T6" fmla="*/ 224 w 224"/>
                <a:gd name="T7" fmla="*/ 8 h 16"/>
                <a:gd name="T8" fmla="*/ 216 w 224"/>
                <a:gd name="T9" fmla="*/ 16 h 16"/>
                <a:gd name="T10" fmla="*/ 8 w 224"/>
                <a:gd name="T11" fmla="*/ 16 h 16"/>
                <a:gd name="T12" fmla="*/ 0 w 224"/>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224" h="16">
                  <a:moveTo>
                    <a:pt x="0" y="8"/>
                  </a:moveTo>
                  <a:cubicBezTo>
                    <a:pt x="0" y="4"/>
                    <a:pt x="4" y="0"/>
                    <a:pt x="8" y="0"/>
                  </a:cubicBezTo>
                  <a:cubicBezTo>
                    <a:pt x="216" y="0"/>
                    <a:pt x="216" y="0"/>
                    <a:pt x="216" y="0"/>
                  </a:cubicBezTo>
                  <a:cubicBezTo>
                    <a:pt x="220" y="0"/>
                    <a:pt x="224" y="4"/>
                    <a:pt x="224" y="8"/>
                  </a:cubicBezTo>
                  <a:cubicBezTo>
                    <a:pt x="224" y="12"/>
                    <a:pt x="220" y="16"/>
                    <a:pt x="216" y="16"/>
                  </a:cubicBezTo>
                  <a:cubicBezTo>
                    <a:pt x="8" y="16"/>
                    <a:pt x="8" y="16"/>
                    <a:pt x="8" y="16"/>
                  </a:cubicBezTo>
                  <a:cubicBezTo>
                    <a:pt x="4" y="16"/>
                    <a:pt x="0" y="1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9" name="Freeform 147"/>
            <p:cNvSpPr>
              <a:spLocks/>
            </p:cNvSpPr>
            <p:nvPr/>
          </p:nvSpPr>
          <p:spPr bwMode="auto">
            <a:xfrm>
              <a:off x="2486091" y="3983915"/>
              <a:ext cx="114300" cy="14288"/>
            </a:xfrm>
            <a:custGeom>
              <a:avLst/>
              <a:gdLst>
                <a:gd name="T0" fmla="*/ 0 w 128"/>
                <a:gd name="T1" fmla="*/ 8 h 16"/>
                <a:gd name="T2" fmla="*/ 8 w 128"/>
                <a:gd name="T3" fmla="*/ 0 h 16"/>
                <a:gd name="T4" fmla="*/ 120 w 128"/>
                <a:gd name="T5" fmla="*/ 0 h 16"/>
                <a:gd name="T6" fmla="*/ 128 w 128"/>
                <a:gd name="T7" fmla="*/ 8 h 16"/>
                <a:gd name="T8" fmla="*/ 120 w 128"/>
                <a:gd name="T9" fmla="*/ 16 h 16"/>
                <a:gd name="T10" fmla="*/ 8 w 128"/>
                <a:gd name="T11" fmla="*/ 16 h 16"/>
                <a:gd name="T12" fmla="*/ 0 w 128"/>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28" h="16">
                  <a:moveTo>
                    <a:pt x="0" y="8"/>
                  </a:moveTo>
                  <a:cubicBezTo>
                    <a:pt x="0" y="4"/>
                    <a:pt x="4" y="0"/>
                    <a:pt x="8" y="0"/>
                  </a:cubicBezTo>
                  <a:cubicBezTo>
                    <a:pt x="120" y="0"/>
                    <a:pt x="120" y="0"/>
                    <a:pt x="120" y="0"/>
                  </a:cubicBezTo>
                  <a:cubicBezTo>
                    <a:pt x="124" y="0"/>
                    <a:pt x="128" y="4"/>
                    <a:pt x="128" y="8"/>
                  </a:cubicBezTo>
                  <a:cubicBezTo>
                    <a:pt x="128" y="12"/>
                    <a:pt x="124" y="16"/>
                    <a:pt x="120" y="16"/>
                  </a:cubicBezTo>
                  <a:cubicBezTo>
                    <a:pt x="8" y="16"/>
                    <a:pt x="8" y="16"/>
                    <a:pt x="8" y="16"/>
                  </a:cubicBezTo>
                  <a:cubicBezTo>
                    <a:pt x="4" y="16"/>
                    <a:pt x="0" y="1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0" name="Freeform 148"/>
            <p:cNvSpPr>
              <a:spLocks noEditPoints="1"/>
            </p:cNvSpPr>
            <p:nvPr/>
          </p:nvSpPr>
          <p:spPr bwMode="auto">
            <a:xfrm>
              <a:off x="2357503" y="3826752"/>
              <a:ext cx="400050" cy="457200"/>
            </a:xfrm>
            <a:custGeom>
              <a:avLst/>
              <a:gdLst>
                <a:gd name="T0" fmla="*/ 112 w 448"/>
                <a:gd name="T1" fmla="*/ 0 h 512"/>
                <a:gd name="T2" fmla="*/ 48 w 448"/>
                <a:gd name="T3" fmla="*/ 0 h 512"/>
                <a:gd name="T4" fmla="*/ 0 w 448"/>
                <a:gd name="T5" fmla="*/ 80 h 512"/>
                <a:gd name="T6" fmla="*/ 0 w 448"/>
                <a:gd name="T7" fmla="*/ 112 h 512"/>
                <a:gd name="T8" fmla="*/ 0 w 448"/>
                <a:gd name="T9" fmla="*/ 160 h 512"/>
                <a:gd name="T10" fmla="*/ 0 w 448"/>
                <a:gd name="T11" fmla="*/ 368 h 512"/>
                <a:gd name="T12" fmla="*/ 0 w 448"/>
                <a:gd name="T13" fmla="*/ 416 h 512"/>
                <a:gd name="T14" fmla="*/ 0 w 448"/>
                <a:gd name="T15" fmla="*/ 448 h 512"/>
                <a:gd name="T16" fmla="*/ 48 w 448"/>
                <a:gd name="T17" fmla="*/ 512 h 512"/>
                <a:gd name="T18" fmla="*/ 112 w 448"/>
                <a:gd name="T19" fmla="*/ 512 h 512"/>
                <a:gd name="T20" fmla="*/ 448 w 448"/>
                <a:gd name="T21" fmla="*/ 464 h 512"/>
                <a:gd name="T22" fmla="*/ 400 w 448"/>
                <a:gd name="T23" fmla="*/ 0 h 512"/>
                <a:gd name="T24" fmla="*/ 64 w 448"/>
                <a:gd name="T25" fmla="*/ 456 h 512"/>
                <a:gd name="T26" fmla="*/ 60 w 448"/>
                <a:gd name="T27" fmla="*/ 496 h 512"/>
                <a:gd name="T28" fmla="*/ 56 w 448"/>
                <a:gd name="T29" fmla="*/ 496 h 512"/>
                <a:gd name="T30" fmla="*/ 16 w 448"/>
                <a:gd name="T31" fmla="*/ 452 h 512"/>
                <a:gd name="T32" fmla="*/ 16 w 448"/>
                <a:gd name="T33" fmla="*/ 448 h 512"/>
                <a:gd name="T34" fmla="*/ 16 w 448"/>
                <a:gd name="T35" fmla="*/ 416 h 512"/>
                <a:gd name="T36" fmla="*/ 16 w 448"/>
                <a:gd name="T37" fmla="*/ 368 h 512"/>
                <a:gd name="T38" fmla="*/ 16 w 448"/>
                <a:gd name="T39" fmla="*/ 160 h 512"/>
                <a:gd name="T40" fmla="*/ 16 w 448"/>
                <a:gd name="T41" fmla="*/ 112 h 512"/>
                <a:gd name="T42" fmla="*/ 16 w 448"/>
                <a:gd name="T43" fmla="*/ 80 h 512"/>
                <a:gd name="T44" fmla="*/ 16 w 448"/>
                <a:gd name="T45" fmla="*/ 60 h 512"/>
                <a:gd name="T46" fmla="*/ 16 w 448"/>
                <a:gd name="T47" fmla="*/ 56 h 512"/>
                <a:gd name="T48" fmla="*/ 60 w 448"/>
                <a:gd name="T49" fmla="*/ 16 h 512"/>
                <a:gd name="T50" fmla="*/ 64 w 448"/>
                <a:gd name="T51" fmla="*/ 16 h 512"/>
                <a:gd name="T52" fmla="*/ 432 w 448"/>
                <a:gd name="T53" fmla="*/ 64 h 512"/>
                <a:gd name="T54" fmla="*/ 432 w 448"/>
                <a:gd name="T55" fmla="*/ 452 h 512"/>
                <a:gd name="T56" fmla="*/ 432 w 448"/>
                <a:gd name="T57" fmla="*/ 456 h 512"/>
                <a:gd name="T58" fmla="*/ 388 w 448"/>
                <a:gd name="T59" fmla="*/ 496 h 512"/>
                <a:gd name="T60" fmla="*/ 384 w 448"/>
                <a:gd name="T61" fmla="*/ 496 h 512"/>
                <a:gd name="T62" fmla="*/ 80 w 448"/>
                <a:gd name="T63" fmla="*/ 16 h 512"/>
                <a:gd name="T64" fmla="*/ 388 w 448"/>
                <a:gd name="T65" fmla="*/ 16 h 512"/>
                <a:gd name="T66" fmla="*/ 392 w 448"/>
                <a:gd name="T67" fmla="*/ 16 h 512"/>
                <a:gd name="T68" fmla="*/ 432 w 448"/>
                <a:gd name="T69" fmla="*/ 60 h 512"/>
                <a:gd name="T70" fmla="*/ 432 w 448"/>
                <a:gd name="T71" fmla="*/ 64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8" h="512">
                  <a:moveTo>
                    <a:pt x="400" y="0"/>
                  </a:moveTo>
                  <a:cubicBezTo>
                    <a:pt x="112" y="0"/>
                    <a:pt x="112" y="0"/>
                    <a:pt x="112" y="0"/>
                  </a:cubicBezTo>
                  <a:cubicBezTo>
                    <a:pt x="96" y="0"/>
                    <a:pt x="96" y="0"/>
                    <a:pt x="96" y="0"/>
                  </a:cubicBezTo>
                  <a:cubicBezTo>
                    <a:pt x="48" y="0"/>
                    <a:pt x="48" y="0"/>
                    <a:pt x="48" y="0"/>
                  </a:cubicBezTo>
                  <a:cubicBezTo>
                    <a:pt x="21" y="0"/>
                    <a:pt x="0" y="21"/>
                    <a:pt x="0" y="48"/>
                  </a:cubicBezTo>
                  <a:cubicBezTo>
                    <a:pt x="0" y="80"/>
                    <a:pt x="0" y="80"/>
                    <a:pt x="0" y="80"/>
                  </a:cubicBezTo>
                  <a:cubicBezTo>
                    <a:pt x="0" y="96"/>
                    <a:pt x="0" y="96"/>
                    <a:pt x="0" y="96"/>
                  </a:cubicBezTo>
                  <a:cubicBezTo>
                    <a:pt x="0" y="112"/>
                    <a:pt x="0" y="112"/>
                    <a:pt x="0" y="112"/>
                  </a:cubicBezTo>
                  <a:cubicBezTo>
                    <a:pt x="0" y="144"/>
                    <a:pt x="0" y="144"/>
                    <a:pt x="0" y="144"/>
                  </a:cubicBezTo>
                  <a:cubicBezTo>
                    <a:pt x="0" y="160"/>
                    <a:pt x="0" y="160"/>
                    <a:pt x="0" y="160"/>
                  </a:cubicBezTo>
                  <a:cubicBezTo>
                    <a:pt x="0" y="352"/>
                    <a:pt x="0" y="352"/>
                    <a:pt x="0" y="352"/>
                  </a:cubicBezTo>
                  <a:cubicBezTo>
                    <a:pt x="0" y="368"/>
                    <a:pt x="0" y="368"/>
                    <a:pt x="0" y="368"/>
                  </a:cubicBezTo>
                  <a:cubicBezTo>
                    <a:pt x="0" y="400"/>
                    <a:pt x="0" y="400"/>
                    <a:pt x="0" y="400"/>
                  </a:cubicBezTo>
                  <a:cubicBezTo>
                    <a:pt x="0" y="416"/>
                    <a:pt x="0" y="416"/>
                    <a:pt x="0" y="416"/>
                  </a:cubicBezTo>
                  <a:cubicBezTo>
                    <a:pt x="0" y="432"/>
                    <a:pt x="0" y="432"/>
                    <a:pt x="0" y="432"/>
                  </a:cubicBezTo>
                  <a:cubicBezTo>
                    <a:pt x="0" y="448"/>
                    <a:pt x="0" y="448"/>
                    <a:pt x="0" y="448"/>
                  </a:cubicBezTo>
                  <a:cubicBezTo>
                    <a:pt x="0" y="464"/>
                    <a:pt x="0" y="464"/>
                    <a:pt x="0" y="464"/>
                  </a:cubicBezTo>
                  <a:cubicBezTo>
                    <a:pt x="0" y="491"/>
                    <a:pt x="21" y="512"/>
                    <a:pt x="48" y="512"/>
                  </a:cubicBezTo>
                  <a:cubicBezTo>
                    <a:pt x="96" y="512"/>
                    <a:pt x="96" y="512"/>
                    <a:pt x="96" y="512"/>
                  </a:cubicBezTo>
                  <a:cubicBezTo>
                    <a:pt x="112" y="512"/>
                    <a:pt x="112" y="512"/>
                    <a:pt x="112" y="512"/>
                  </a:cubicBezTo>
                  <a:cubicBezTo>
                    <a:pt x="400" y="512"/>
                    <a:pt x="400" y="512"/>
                    <a:pt x="400" y="512"/>
                  </a:cubicBezTo>
                  <a:cubicBezTo>
                    <a:pt x="427" y="512"/>
                    <a:pt x="448" y="491"/>
                    <a:pt x="448" y="464"/>
                  </a:cubicBezTo>
                  <a:cubicBezTo>
                    <a:pt x="448" y="48"/>
                    <a:pt x="448" y="48"/>
                    <a:pt x="448" y="48"/>
                  </a:cubicBezTo>
                  <a:cubicBezTo>
                    <a:pt x="448" y="21"/>
                    <a:pt x="427" y="0"/>
                    <a:pt x="400" y="0"/>
                  </a:cubicBezTo>
                  <a:moveTo>
                    <a:pt x="64" y="56"/>
                  </a:moveTo>
                  <a:cubicBezTo>
                    <a:pt x="64" y="456"/>
                    <a:pt x="64" y="456"/>
                    <a:pt x="64" y="456"/>
                  </a:cubicBezTo>
                  <a:cubicBezTo>
                    <a:pt x="64" y="496"/>
                    <a:pt x="64" y="496"/>
                    <a:pt x="64" y="496"/>
                  </a:cubicBezTo>
                  <a:cubicBezTo>
                    <a:pt x="63" y="496"/>
                    <a:pt x="61" y="496"/>
                    <a:pt x="60" y="496"/>
                  </a:cubicBezTo>
                  <a:cubicBezTo>
                    <a:pt x="60" y="496"/>
                    <a:pt x="60" y="496"/>
                    <a:pt x="60" y="496"/>
                  </a:cubicBezTo>
                  <a:cubicBezTo>
                    <a:pt x="59" y="496"/>
                    <a:pt x="57" y="496"/>
                    <a:pt x="56" y="496"/>
                  </a:cubicBezTo>
                  <a:cubicBezTo>
                    <a:pt x="34" y="496"/>
                    <a:pt x="16" y="478"/>
                    <a:pt x="16" y="456"/>
                  </a:cubicBezTo>
                  <a:cubicBezTo>
                    <a:pt x="16" y="455"/>
                    <a:pt x="16" y="453"/>
                    <a:pt x="16" y="452"/>
                  </a:cubicBezTo>
                  <a:cubicBezTo>
                    <a:pt x="16" y="452"/>
                    <a:pt x="16" y="452"/>
                    <a:pt x="16" y="452"/>
                  </a:cubicBezTo>
                  <a:cubicBezTo>
                    <a:pt x="16" y="451"/>
                    <a:pt x="16" y="449"/>
                    <a:pt x="16" y="448"/>
                  </a:cubicBezTo>
                  <a:cubicBezTo>
                    <a:pt x="16" y="432"/>
                    <a:pt x="16" y="432"/>
                    <a:pt x="16" y="432"/>
                  </a:cubicBezTo>
                  <a:cubicBezTo>
                    <a:pt x="16" y="416"/>
                    <a:pt x="16" y="416"/>
                    <a:pt x="16" y="416"/>
                  </a:cubicBezTo>
                  <a:cubicBezTo>
                    <a:pt x="16" y="400"/>
                    <a:pt x="16" y="400"/>
                    <a:pt x="16" y="400"/>
                  </a:cubicBezTo>
                  <a:cubicBezTo>
                    <a:pt x="16" y="368"/>
                    <a:pt x="16" y="368"/>
                    <a:pt x="16" y="368"/>
                  </a:cubicBezTo>
                  <a:cubicBezTo>
                    <a:pt x="16" y="352"/>
                    <a:pt x="16" y="352"/>
                    <a:pt x="16" y="352"/>
                  </a:cubicBezTo>
                  <a:cubicBezTo>
                    <a:pt x="16" y="160"/>
                    <a:pt x="16" y="160"/>
                    <a:pt x="16" y="160"/>
                  </a:cubicBezTo>
                  <a:cubicBezTo>
                    <a:pt x="16" y="144"/>
                    <a:pt x="16" y="144"/>
                    <a:pt x="16" y="144"/>
                  </a:cubicBezTo>
                  <a:cubicBezTo>
                    <a:pt x="16" y="112"/>
                    <a:pt x="16" y="112"/>
                    <a:pt x="16" y="112"/>
                  </a:cubicBezTo>
                  <a:cubicBezTo>
                    <a:pt x="16" y="96"/>
                    <a:pt x="16" y="96"/>
                    <a:pt x="16" y="96"/>
                  </a:cubicBezTo>
                  <a:cubicBezTo>
                    <a:pt x="16" y="80"/>
                    <a:pt x="16" y="80"/>
                    <a:pt x="16" y="80"/>
                  </a:cubicBezTo>
                  <a:cubicBezTo>
                    <a:pt x="16" y="64"/>
                    <a:pt x="16" y="64"/>
                    <a:pt x="16" y="64"/>
                  </a:cubicBezTo>
                  <a:cubicBezTo>
                    <a:pt x="16" y="63"/>
                    <a:pt x="16" y="61"/>
                    <a:pt x="16" y="60"/>
                  </a:cubicBezTo>
                  <a:cubicBezTo>
                    <a:pt x="16" y="60"/>
                    <a:pt x="16" y="60"/>
                    <a:pt x="16" y="60"/>
                  </a:cubicBezTo>
                  <a:cubicBezTo>
                    <a:pt x="16" y="59"/>
                    <a:pt x="16" y="57"/>
                    <a:pt x="16" y="56"/>
                  </a:cubicBezTo>
                  <a:cubicBezTo>
                    <a:pt x="16" y="34"/>
                    <a:pt x="34" y="16"/>
                    <a:pt x="56" y="16"/>
                  </a:cubicBezTo>
                  <a:cubicBezTo>
                    <a:pt x="57" y="16"/>
                    <a:pt x="59" y="16"/>
                    <a:pt x="60" y="16"/>
                  </a:cubicBezTo>
                  <a:cubicBezTo>
                    <a:pt x="60" y="16"/>
                    <a:pt x="60" y="16"/>
                    <a:pt x="60" y="16"/>
                  </a:cubicBezTo>
                  <a:cubicBezTo>
                    <a:pt x="61" y="16"/>
                    <a:pt x="63" y="16"/>
                    <a:pt x="64" y="16"/>
                  </a:cubicBezTo>
                  <a:lnTo>
                    <a:pt x="64" y="56"/>
                  </a:lnTo>
                  <a:close/>
                  <a:moveTo>
                    <a:pt x="432" y="64"/>
                  </a:moveTo>
                  <a:cubicBezTo>
                    <a:pt x="432" y="448"/>
                    <a:pt x="432" y="448"/>
                    <a:pt x="432" y="448"/>
                  </a:cubicBezTo>
                  <a:cubicBezTo>
                    <a:pt x="432" y="449"/>
                    <a:pt x="432" y="451"/>
                    <a:pt x="432" y="452"/>
                  </a:cubicBezTo>
                  <a:cubicBezTo>
                    <a:pt x="432" y="452"/>
                    <a:pt x="432" y="452"/>
                    <a:pt x="432" y="452"/>
                  </a:cubicBezTo>
                  <a:cubicBezTo>
                    <a:pt x="432" y="453"/>
                    <a:pt x="432" y="455"/>
                    <a:pt x="432" y="456"/>
                  </a:cubicBezTo>
                  <a:cubicBezTo>
                    <a:pt x="432" y="478"/>
                    <a:pt x="414" y="496"/>
                    <a:pt x="392" y="496"/>
                  </a:cubicBezTo>
                  <a:cubicBezTo>
                    <a:pt x="391" y="496"/>
                    <a:pt x="389" y="496"/>
                    <a:pt x="388" y="496"/>
                  </a:cubicBezTo>
                  <a:cubicBezTo>
                    <a:pt x="388" y="496"/>
                    <a:pt x="388" y="496"/>
                    <a:pt x="388" y="496"/>
                  </a:cubicBezTo>
                  <a:cubicBezTo>
                    <a:pt x="387" y="496"/>
                    <a:pt x="385" y="496"/>
                    <a:pt x="384" y="496"/>
                  </a:cubicBezTo>
                  <a:cubicBezTo>
                    <a:pt x="80" y="496"/>
                    <a:pt x="80" y="496"/>
                    <a:pt x="80" y="496"/>
                  </a:cubicBezTo>
                  <a:cubicBezTo>
                    <a:pt x="80" y="16"/>
                    <a:pt x="80" y="16"/>
                    <a:pt x="80" y="16"/>
                  </a:cubicBezTo>
                  <a:cubicBezTo>
                    <a:pt x="384" y="16"/>
                    <a:pt x="384" y="16"/>
                    <a:pt x="384" y="16"/>
                  </a:cubicBezTo>
                  <a:cubicBezTo>
                    <a:pt x="385" y="16"/>
                    <a:pt x="387" y="16"/>
                    <a:pt x="388" y="16"/>
                  </a:cubicBezTo>
                  <a:cubicBezTo>
                    <a:pt x="388" y="16"/>
                    <a:pt x="388" y="16"/>
                    <a:pt x="388" y="16"/>
                  </a:cubicBezTo>
                  <a:cubicBezTo>
                    <a:pt x="389" y="16"/>
                    <a:pt x="391" y="16"/>
                    <a:pt x="392" y="16"/>
                  </a:cubicBezTo>
                  <a:cubicBezTo>
                    <a:pt x="414" y="16"/>
                    <a:pt x="432" y="34"/>
                    <a:pt x="432" y="56"/>
                  </a:cubicBezTo>
                  <a:cubicBezTo>
                    <a:pt x="432" y="57"/>
                    <a:pt x="432" y="59"/>
                    <a:pt x="432" y="60"/>
                  </a:cubicBezTo>
                  <a:cubicBezTo>
                    <a:pt x="432" y="60"/>
                    <a:pt x="432" y="60"/>
                    <a:pt x="432" y="60"/>
                  </a:cubicBezTo>
                  <a:cubicBezTo>
                    <a:pt x="432" y="61"/>
                    <a:pt x="432" y="63"/>
                    <a:pt x="432"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9" name="Content Placeholder 2"/>
          <p:cNvSpPr txBox="1">
            <a:spLocks/>
          </p:cNvSpPr>
          <p:nvPr/>
        </p:nvSpPr>
        <p:spPr>
          <a:xfrm>
            <a:off x="5042417" y="1419622"/>
            <a:ext cx="2653259" cy="10767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tx1"/>
                </a:solidFill>
                <a:cs typeface="+mn-ea"/>
                <a:sym typeface="+mn-lt"/>
              </a:rPr>
              <a:t>LOREM IPSUM DOLOR</a:t>
            </a:r>
            <a:endParaRPr lang="en-US" sz="2800" b="1" dirty="0">
              <a:solidFill>
                <a:schemeClr val="tx1"/>
              </a:solidFill>
              <a:cs typeface="+mn-ea"/>
              <a:sym typeface="+mn-lt"/>
            </a:endParaRPr>
          </a:p>
        </p:txBody>
      </p:sp>
      <p:sp>
        <p:nvSpPr>
          <p:cNvPr id="30" name="Content Placeholder 2"/>
          <p:cNvSpPr txBox="1">
            <a:spLocks/>
          </p:cNvSpPr>
          <p:nvPr/>
        </p:nvSpPr>
        <p:spPr>
          <a:xfrm>
            <a:off x="5594940" y="2701125"/>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i="1" dirty="0" smtClean="0">
                <a:solidFill>
                  <a:schemeClr val="tx1"/>
                </a:solidFill>
                <a:cs typeface="+mn-ea"/>
                <a:sym typeface="+mn-lt"/>
              </a:rPr>
              <a:t>Lorem ipsum dolor sit amet, consectetur adipiscing elit. </a:t>
            </a:r>
            <a:endParaRPr lang="en-US" sz="1200" i="1" dirty="0">
              <a:solidFill>
                <a:schemeClr val="tx1"/>
              </a:solidFill>
              <a:cs typeface="+mn-ea"/>
              <a:sym typeface="+mn-lt"/>
            </a:endParaRPr>
          </a:p>
        </p:txBody>
      </p:sp>
      <p:cxnSp>
        <p:nvCxnSpPr>
          <p:cNvPr id="31" name="直接连接符 30"/>
          <p:cNvCxnSpPr/>
          <p:nvPr/>
        </p:nvCxnSpPr>
        <p:spPr>
          <a:xfrm>
            <a:off x="5694223" y="2589921"/>
            <a:ext cx="1512168"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6104268" y="3521796"/>
            <a:ext cx="531108" cy="53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4" name="组合 93"/>
          <p:cNvGrpSpPr>
            <a:grpSpLocks noChangeAspect="1"/>
          </p:cNvGrpSpPr>
          <p:nvPr/>
        </p:nvGrpSpPr>
        <p:grpSpPr>
          <a:xfrm>
            <a:off x="6189046" y="3648130"/>
            <a:ext cx="360000" cy="315000"/>
            <a:chOff x="4157728" y="197727"/>
            <a:chExt cx="457200" cy="400050"/>
          </a:xfrm>
          <a:solidFill>
            <a:schemeClr val="tx1"/>
          </a:solidFill>
        </p:grpSpPr>
        <p:sp>
          <p:nvSpPr>
            <p:cNvPr id="95" name="Freeform 43"/>
            <p:cNvSpPr>
              <a:spLocks noEditPoints="1"/>
            </p:cNvSpPr>
            <p:nvPr/>
          </p:nvSpPr>
          <p:spPr bwMode="auto">
            <a:xfrm>
              <a:off x="4157728" y="197727"/>
              <a:ext cx="457200" cy="400050"/>
            </a:xfrm>
            <a:custGeom>
              <a:avLst/>
              <a:gdLst>
                <a:gd name="T0" fmla="*/ 464 w 512"/>
                <a:gd name="T1" fmla="*/ 0 h 448"/>
                <a:gd name="T2" fmla="*/ 48 w 512"/>
                <a:gd name="T3" fmla="*/ 0 h 448"/>
                <a:gd name="T4" fmla="*/ 0 w 512"/>
                <a:gd name="T5" fmla="*/ 48 h 448"/>
                <a:gd name="T6" fmla="*/ 0 w 512"/>
                <a:gd name="T7" fmla="*/ 336 h 448"/>
                <a:gd name="T8" fmla="*/ 48 w 512"/>
                <a:gd name="T9" fmla="*/ 384 h 448"/>
                <a:gd name="T10" fmla="*/ 102 w 512"/>
                <a:gd name="T11" fmla="*/ 384 h 448"/>
                <a:gd name="T12" fmla="*/ 137 w 512"/>
                <a:gd name="T13" fmla="*/ 444 h 448"/>
                <a:gd name="T14" fmla="*/ 137 w 512"/>
                <a:gd name="T15" fmla="*/ 444 h 448"/>
                <a:gd name="T16" fmla="*/ 138 w 512"/>
                <a:gd name="T17" fmla="*/ 445 h 448"/>
                <a:gd name="T18" fmla="*/ 138 w 512"/>
                <a:gd name="T19" fmla="*/ 446 h 448"/>
                <a:gd name="T20" fmla="*/ 139 w 512"/>
                <a:gd name="T21" fmla="*/ 446 h 448"/>
                <a:gd name="T22" fmla="*/ 140 w 512"/>
                <a:gd name="T23" fmla="*/ 447 h 448"/>
                <a:gd name="T24" fmla="*/ 140 w 512"/>
                <a:gd name="T25" fmla="*/ 447 h 448"/>
                <a:gd name="T26" fmla="*/ 140 w 512"/>
                <a:gd name="T27" fmla="*/ 447 h 448"/>
                <a:gd name="T28" fmla="*/ 141 w 512"/>
                <a:gd name="T29" fmla="*/ 447 h 448"/>
                <a:gd name="T30" fmla="*/ 142 w 512"/>
                <a:gd name="T31" fmla="*/ 448 h 448"/>
                <a:gd name="T32" fmla="*/ 142 w 512"/>
                <a:gd name="T33" fmla="*/ 448 h 448"/>
                <a:gd name="T34" fmla="*/ 143 w 512"/>
                <a:gd name="T35" fmla="*/ 448 h 448"/>
                <a:gd name="T36" fmla="*/ 144 w 512"/>
                <a:gd name="T37" fmla="*/ 448 h 448"/>
                <a:gd name="T38" fmla="*/ 145 w 512"/>
                <a:gd name="T39" fmla="*/ 448 h 448"/>
                <a:gd name="T40" fmla="*/ 146 w 512"/>
                <a:gd name="T41" fmla="*/ 448 h 448"/>
                <a:gd name="T42" fmla="*/ 146 w 512"/>
                <a:gd name="T43" fmla="*/ 448 h 448"/>
                <a:gd name="T44" fmla="*/ 147 w 512"/>
                <a:gd name="T45" fmla="*/ 447 h 448"/>
                <a:gd name="T46" fmla="*/ 148 w 512"/>
                <a:gd name="T47" fmla="*/ 447 h 448"/>
                <a:gd name="T48" fmla="*/ 148 w 512"/>
                <a:gd name="T49" fmla="*/ 447 h 448"/>
                <a:gd name="T50" fmla="*/ 148 w 512"/>
                <a:gd name="T51" fmla="*/ 447 h 448"/>
                <a:gd name="T52" fmla="*/ 149 w 512"/>
                <a:gd name="T53" fmla="*/ 446 h 448"/>
                <a:gd name="T54" fmla="*/ 150 w 512"/>
                <a:gd name="T55" fmla="*/ 446 h 448"/>
                <a:gd name="T56" fmla="*/ 150 w 512"/>
                <a:gd name="T57" fmla="*/ 445 h 448"/>
                <a:gd name="T58" fmla="*/ 151 w 512"/>
                <a:gd name="T59" fmla="*/ 444 h 448"/>
                <a:gd name="T60" fmla="*/ 151 w 512"/>
                <a:gd name="T61" fmla="*/ 444 h 448"/>
                <a:gd name="T62" fmla="*/ 186 w 512"/>
                <a:gd name="T63" fmla="*/ 384 h 448"/>
                <a:gd name="T64" fmla="*/ 464 w 512"/>
                <a:gd name="T65" fmla="*/ 384 h 448"/>
                <a:gd name="T66" fmla="*/ 512 w 512"/>
                <a:gd name="T67" fmla="*/ 336 h 448"/>
                <a:gd name="T68" fmla="*/ 512 w 512"/>
                <a:gd name="T69" fmla="*/ 48 h 448"/>
                <a:gd name="T70" fmla="*/ 464 w 512"/>
                <a:gd name="T71" fmla="*/ 0 h 448"/>
                <a:gd name="T72" fmla="*/ 496 w 512"/>
                <a:gd name="T73" fmla="*/ 328 h 448"/>
                <a:gd name="T74" fmla="*/ 456 w 512"/>
                <a:gd name="T75" fmla="*/ 368 h 448"/>
                <a:gd name="T76" fmla="*/ 191 w 512"/>
                <a:gd name="T77" fmla="*/ 368 h 448"/>
                <a:gd name="T78" fmla="*/ 176 w 512"/>
                <a:gd name="T79" fmla="*/ 368 h 448"/>
                <a:gd name="T80" fmla="*/ 167 w 512"/>
                <a:gd name="T81" fmla="*/ 384 h 448"/>
                <a:gd name="T82" fmla="*/ 144 w 512"/>
                <a:gd name="T83" fmla="*/ 424 h 448"/>
                <a:gd name="T84" fmla="*/ 121 w 512"/>
                <a:gd name="T85" fmla="*/ 384 h 448"/>
                <a:gd name="T86" fmla="*/ 112 w 512"/>
                <a:gd name="T87" fmla="*/ 368 h 448"/>
                <a:gd name="T88" fmla="*/ 97 w 512"/>
                <a:gd name="T89" fmla="*/ 368 h 448"/>
                <a:gd name="T90" fmla="*/ 56 w 512"/>
                <a:gd name="T91" fmla="*/ 368 h 448"/>
                <a:gd name="T92" fmla="*/ 16 w 512"/>
                <a:gd name="T93" fmla="*/ 328 h 448"/>
                <a:gd name="T94" fmla="*/ 16 w 512"/>
                <a:gd name="T95" fmla="*/ 56 h 448"/>
                <a:gd name="T96" fmla="*/ 56 w 512"/>
                <a:gd name="T97" fmla="*/ 16 h 448"/>
                <a:gd name="T98" fmla="*/ 456 w 512"/>
                <a:gd name="T99" fmla="*/ 16 h 448"/>
                <a:gd name="T100" fmla="*/ 496 w 512"/>
                <a:gd name="T101" fmla="*/ 56 h 448"/>
                <a:gd name="T102" fmla="*/ 496 w 512"/>
                <a:gd name="T103" fmla="*/ 32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12" h="448">
                  <a:moveTo>
                    <a:pt x="464" y="0"/>
                  </a:moveTo>
                  <a:cubicBezTo>
                    <a:pt x="48" y="0"/>
                    <a:pt x="48" y="0"/>
                    <a:pt x="48" y="0"/>
                  </a:cubicBezTo>
                  <a:cubicBezTo>
                    <a:pt x="21" y="0"/>
                    <a:pt x="0" y="21"/>
                    <a:pt x="0" y="48"/>
                  </a:cubicBezTo>
                  <a:cubicBezTo>
                    <a:pt x="0" y="336"/>
                    <a:pt x="0" y="336"/>
                    <a:pt x="0" y="336"/>
                  </a:cubicBezTo>
                  <a:cubicBezTo>
                    <a:pt x="0" y="363"/>
                    <a:pt x="21" y="384"/>
                    <a:pt x="48" y="384"/>
                  </a:cubicBezTo>
                  <a:cubicBezTo>
                    <a:pt x="102" y="384"/>
                    <a:pt x="102" y="384"/>
                    <a:pt x="102" y="384"/>
                  </a:cubicBezTo>
                  <a:cubicBezTo>
                    <a:pt x="137" y="444"/>
                    <a:pt x="137" y="444"/>
                    <a:pt x="137" y="444"/>
                  </a:cubicBezTo>
                  <a:cubicBezTo>
                    <a:pt x="137" y="444"/>
                    <a:pt x="137" y="444"/>
                    <a:pt x="137" y="444"/>
                  </a:cubicBezTo>
                  <a:cubicBezTo>
                    <a:pt x="137" y="445"/>
                    <a:pt x="138" y="445"/>
                    <a:pt x="138" y="445"/>
                  </a:cubicBezTo>
                  <a:cubicBezTo>
                    <a:pt x="138" y="445"/>
                    <a:pt x="138" y="445"/>
                    <a:pt x="138" y="446"/>
                  </a:cubicBezTo>
                  <a:cubicBezTo>
                    <a:pt x="139" y="446"/>
                    <a:pt x="139" y="446"/>
                    <a:pt x="139" y="446"/>
                  </a:cubicBezTo>
                  <a:cubicBezTo>
                    <a:pt x="139" y="446"/>
                    <a:pt x="139" y="447"/>
                    <a:pt x="140" y="447"/>
                  </a:cubicBezTo>
                  <a:cubicBezTo>
                    <a:pt x="140" y="447"/>
                    <a:pt x="140" y="447"/>
                    <a:pt x="140" y="447"/>
                  </a:cubicBezTo>
                  <a:cubicBezTo>
                    <a:pt x="140" y="447"/>
                    <a:pt x="140" y="447"/>
                    <a:pt x="140" y="447"/>
                  </a:cubicBezTo>
                  <a:cubicBezTo>
                    <a:pt x="141" y="447"/>
                    <a:pt x="141" y="447"/>
                    <a:pt x="141" y="447"/>
                  </a:cubicBezTo>
                  <a:cubicBezTo>
                    <a:pt x="141" y="448"/>
                    <a:pt x="141" y="448"/>
                    <a:pt x="142" y="448"/>
                  </a:cubicBezTo>
                  <a:cubicBezTo>
                    <a:pt x="142" y="448"/>
                    <a:pt x="142" y="448"/>
                    <a:pt x="142" y="448"/>
                  </a:cubicBezTo>
                  <a:cubicBezTo>
                    <a:pt x="143" y="448"/>
                    <a:pt x="143" y="448"/>
                    <a:pt x="143" y="448"/>
                  </a:cubicBezTo>
                  <a:cubicBezTo>
                    <a:pt x="143" y="448"/>
                    <a:pt x="144" y="448"/>
                    <a:pt x="144" y="448"/>
                  </a:cubicBezTo>
                  <a:cubicBezTo>
                    <a:pt x="144" y="448"/>
                    <a:pt x="145" y="448"/>
                    <a:pt x="145" y="448"/>
                  </a:cubicBezTo>
                  <a:cubicBezTo>
                    <a:pt x="145" y="448"/>
                    <a:pt x="145" y="448"/>
                    <a:pt x="146" y="448"/>
                  </a:cubicBezTo>
                  <a:cubicBezTo>
                    <a:pt x="146" y="448"/>
                    <a:pt x="146" y="448"/>
                    <a:pt x="146" y="448"/>
                  </a:cubicBezTo>
                  <a:cubicBezTo>
                    <a:pt x="147" y="448"/>
                    <a:pt x="147" y="448"/>
                    <a:pt x="147" y="447"/>
                  </a:cubicBezTo>
                  <a:cubicBezTo>
                    <a:pt x="147" y="447"/>
                    <a:pt x="148" y="447"/>
                    <a:pt x="148" y="447"/>
                  </a:cubicBezTo>
                  <a:cubicBezTo>
                    <a:pt x="148" y="447"/>
                    <a:pt x="148" y="447"/>
                    <a:pt x="148" y="447"/>
                  </a:cubicBezTo>
                  <a:cubicBezTo>
                    <a:pt x="148" y="447"/>
                    <a:pt x="148" y="447"/>
                    <a:pt x="148" y="447"/>
                  </a:cubicBezTo>
                  <a:cubicBezTo>
                    <a:pt x="149" y="447"/>
                    <a:pt x="149" y="446"/>
                    <a:pt x="149" y="446"/>
                  </a:cubicBezTo>
                  <a:cubicBezTo>
                    <a:pt x="149" y="446"/>
                    <a:pt x="149" y="446"/>
                    <a:pt x="150" y="446"/>
                  </a:cubicBezTo>
                  <a:cubicBezTo>
                    <a:pt x="150" y="445"/>
                    <a:pt x="150" y="445"/>
                    <a:pt x="150" y="445"/>
                  </a:cubicBezTo>
                  <a:cubicBezTo>
                    <a:pt x="150" y="445"/>
                    <a:pt x="151" y="445"/>
                    <a:pt x="151" y="444"/>
                  </a:cubicBezTo>
                  <a:cubicBezTo>
                    <a:pt x="151" y="444"/>
                    <a:pt x="151" y="444"/>
                    <a:pt x="151" y="444"/>
                  </a:cubicBezTo>
                  <a:cubicBezTo>
                    <a:pt x="186" y="384"/>
                    <a:pt x="186" y="384"/>
                    <a:pt x="186" y="384"/>
                  </a:cubicBezTo>
                  <a:cubicBezTo>
                    <a:pt x="464" y="384"/>
                    <a:pt x="464" y="384"/>
                    <a:pt x="464" y="384"/>
                  </a:cubicBezTo>
                  <a:cubicBezTo>
                    <a:pt x="491" y="384"/>
                    <a:pt x="512" y="363"/>
                    <a:pt x="512" y="336"/>
                  </a:cubicBezTo>
                  <a:cubicBezTo>
                    <a:pt x="512" y="48"/>
                    <a:pt x="512" y="48"/>
                    <a:pt x="512" y="48"/>
                  </a:cubicBezTo>
                  <a:cubicBezTo>
                    <a:pt x="512" y="21"/>
                    <a:pt x="491" y="0"/>
                    <a:pt x="464" y="0"/>
                  </a:cubicBezTo>
                  <a:moveTo>
                    <a:pt x="496" y="328"/>
                  </a:moveTo>
                  <a:cubicBezTo>
                    <a:pt x="496" y="350"/>
                    <a:pt x="478" y="368"/>
                    <a:pt x="456" y="368"/>
                  </a:cubicBezTo>
                  <a:cubicBezTo>
                    <a:pt x="191" y="368"/>
                    <a:pt x="191" y="368"/>
                    <a:pt x="191" y="368"/>
                  </a:cubicBezTo>
                  <a:cubicBezTo>
                    <a:pt x="176" y="368"/>
                    <a:pt x="176" y="368"/>
                    <a:pt x="176" y="368"/>
                  </a:cubicBezTo>
                  <a:cubicBezTo>
                    <a:pt x="167" y="384"/>
                    <a:pt x="167" y="384"/>
                    <a:pt x="167" y="384"/>
                  </a:cubicBezTo>
                  <a:cubicBezTo>
                    <a:pt x="144" y="424"/>
                    <a:pt x="144" y="424"/>
                    <a:pt x="144" y="424"/>
                  </a:cubicBezTo>
                  <a:cubicBezTo>
                    <a:pt x="121" y="384"/>
                    <a:pt x="121" y="384"/>
                    <a:pt x="121" y="384"/>
                  </a:cubicBezTo>
                  <a:cubicBezTo>
                    <a:pt x="112" y="368"/>
                    <a:pt x="112" y="368"/>
                    <a:pt x="112" y="368"/>
                  </a:cubicBezTo>
                  <a:cubicBezTo>
                    <a:pt x="97" y="368"/>
                    <a:pt x="97" y="368"/>
                    <a:pt x="97" y="368"/>
                  </a:cubicBezTo>
                  <a:cubicBezTo>
                    <a:pt x="56" y="368"/>
                    <a:pt x="56" y="368"/>
                    <a:pt x="56" y="368"/>
                  </a:cubicBezTo>
                  <a:cubicBezTo>
                    <a:pt x="34" y="368"/>
                    <a:pt x="16" y="350"/>
                    <a:pt x="16" y="328"/>
                  </a:cubicBezTo>
                  <a:cubicBezTo>
                    <a:pt x="16" y="56"/>
                    <a:pt x="16" y="56"/>
                    <a:pt x="16" y="56"/>
                  </a:cubicBezTo>
                  <a:cubicBezTo>
                    <a:pt x="16" y="34"/>
                    <a:pt x="34" y="16"/>
                    <a:pt x="56" y="16"/>
                  </a:cubicBezTo>
                  <a:cubicBezTo>
                    <a:pt x="456" y="16"/>
                    <a:pt x="456" y="16"/>
                    <a:pt x="456" y="16"/>
                  </a:cubicBezTo>
                  <a:cubicBezTo>
                    <a:pt x="478" y="16"/>
                    <a:pt x="496" y="34"/>
                    <a:pt x="496" y="56"/>
                  </a:cubicBezTo>
                  <a:lnTo>
                    <a:pt x="496"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6" name="Freeform 44"/>
            <p:cNvSpPr>
              <a:spLocks noEditPoints="1"/>
            </p:cNvSpPr>
            <p:nvPr/>
          </p:nvSpPr>
          <p:spPr bwMode="auto">
            <a:xfrm>
              <a:off x="4351403" y="3342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7" name="Freeform 45"/>
            <p:cNvSpPr>
              <a:spLocks noEditPoints="1"/>
            </p:cNvSpPr>
            <p:nvPr/>
          </p:nvSpPr>
          <p:spPr bwMode="auto">
            <a:xfrm>
              <a:off x="4472053" y="3342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8" name="Freeform 46"/>
            <p:cNvSpPr>
              <a:spLocks noEditPoints="1"/>
            </p:cNvSpPr>
            <p:nvPr/>
          </p:nvSpPr>
          <p:spPr bwMode="auto">
            <a:xfrm>
              <a:off x="4229166" y="3342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 name="组合 2"/>
          <p:cNvGrpSpPr/>
          <p:nvPr/>
        </p:nvGrpSpPr>
        <p:grpSpPr>
          <a:xfrm>
            <a:off x="443346" y="267494"/>
            <a:ext cx="1603989" cy="435237"/>
            <a:chOff x="443346" y="267494"/>
            <a:chExt cx="1603989" cy="435237"/>
          </a:xfrm>
        </p:grpSpPr>
        <p:cxnSp>
          <p:nvCxnSpPr>
            <p:cNvPr id="26" name="直接连接符 25"/>
            <p:cNvCxnSpPr/>
            <p:nvPr/>
          </p:nvCxnSpPr>
          <p:spPr>
            <a:xfrm>
              <a:off x="970258" y="579049"/>
              <a:ext cx="1009454"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443346" y="267494"/>
              <a:ext cx="526912" cy="435237"/>
              <a:chOff x="3386710" y="3674523"/>
              <a:chExt cx="526912" cy="435237"/>
            </a:xfrm>
          </p:grpSpPr>
          <p:sp>
            <p:nvSpPr>
              <p:cNvPr id="33" name="圆角矩形 32"/>
              <p:cNvSpPr/>
              <p:nvPr/>
            </p:nvSpPr>
            <p:spPr>
              <a:xfrm>
                <a:off x="3502351" y="3690415"/>
                <a:ext cx="295630" cy="295663"/>
              </a:xfrm>
              <a:prstGeom prst="roundRect">
                <a:avLst>
                  <a:gd name="adj" fmla="val 8492"/>
                </a:avLst>
              </a:prstGeom>
              <a:solidFill>
                <a:schemeClr val="tx2"/>
              </a:solidFill>
              <a:ln w="952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34" name="Content Placeholder 2"/>
              <p:cNvSpPr txBox="1">
                <a:spLocks/>
              </p:cNvSpPr>
              <p:nvPr/>
            </p:nvSpPr>
            <p:spPr>
              <a:xfrm>
                <a:off x="3386710" y="3674523"/>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a:solidFill>
                      <a:schemeClr val="tx1"/>
                    </a:solidFill>
                    <a:cs typeface="+mn-ea"/>
                    <a:sym typeface="+mn-lt"/>
                  </a:rPr>
                  <a:t>1</a:t>
                </a:r>
                <a:endParaRPr lang="en-US" sz="2800" b="1" dirty="0" smtClean="0">
                  <a:solidFill>
                    <a:schemeClr val="tx1"/>
                  </a:solidFill>
                  <a:cs typeface="+mn-ea"/>
                  <a:sym typeface="+mn-lt"/>
                </a:endParaRPr>
              </a:p>
            </p:txBody>
          </p:sp>
        </p:grpSp>
        <p:sp>
          <p:nvSpPr>
            <p:cNvPr id="35" name="Content Placeholder 2"/>
            <p:cNvSpPr txBox="1">
              <a:spLocks/>
            </p:cNvSpPr>
            <p:nvPr/>
          </p:nvSpPr>
          <p:spPr>
            <a:xfrm>
              <a:off x="827584" y="283386"/>
              <a:ext cx="1219751"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a:t>
              </a:r>
              <a:endParaRPr lang="en-US" sz="1200" dirty="0">
                <a:solidFill>
                  <a:schemeClr val="tx1"/>
                </a:solidFill>
                <a:cs typeface="+mn-ea"/>
                <a:sym typeface="+mn-lt"/>
              </a:endParaRPr>
            </a:p>
          </p:txBody>
        </p:sp>
      </p:grpSp>
    </p:spTree>
    <p:extLst>
      <p:ext uri="{BB962C8B-B14F-4D97-AF65-F5344CB8AC3E}">
        <p14:creationId xmlns:p14="http://schemas.microsoft.com/office/powerpoint/2010/main" val="3373458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梯形 31"/>
          <p:cNvSpPr/>
          <p:nvPr/>
        </p:nvSpPr>
        <p:spPr>
          <a:xfrm rot="16200000" flipH="1">
            <a:off x="3637989" y="1897424"/>
            <a:ext cx="1923676" cy="4568475"/>
          </a:xfrm>
          <a:prstGeom prst="trapezoid">
            <a:avLst>
              <a:gd name="adj" fmla="val 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265115" y="987574"/>
            <a:ext cx="2423294" cy="2044790"/>
            <a:chOff x="3369752" y="1597030"/>
            <a:chExt cx="2423294" cy="2044790"/>
          </a:xfrm>
        </p:grpSpPr>
        <p:graphicFrame>
          <p:nvGraphicFramePr>
            <p:cNvPr id="90" name="Chart 42"/>
            <p:cNvGraphicFramePr/>
            <p:nvPr>
              <p:extLst>
                <p:ext uri="{D42A27DB-BD31-4B8C-83A1-F6EECF244321}">
                  <p14:modId xmlns:p14="http://schemas.microsoft.com/office/powerpoint/2010/main" val="854823601"/>
                </p:ext>
              </p:extLst>
            </p:nvPr>
          </p:nvGraphicFramePr>
          <p:xfrm>
            <a:off x="3369752" y="1597030"/>
            <a:ext cx="2423294" cy="1615529"/>
          </p:xfrm>
          <a:graphic>
            <a:graphicData uri="http://schemas.openxmlformats.org/drawingml/2006/chart">
              <c:chart xmlns:c="http://schemas.openxmlformats.org/drawingml/2006/chart" xmlns:r="http://schemas.openxmlformats.org/officeDocument/2006/relationships" r:id="rId3"/>
            </a:graphicData>
          </a:graphic>
        </p:graphicFrame>
        <p:grpSp>
          <p:nvGrpSpPr>
            <p:cNvPr id="40" name="组合 39"/>
            <p:cNvGrpSpPr/>
            <p:nvPr/>
          </p:nvGrpSpPr>
          <p:grpSpPr>
            <a:xfrm>
              <a:off x="4352799" y="2211212"/>
              <a:ext cx="457200" cy="400050"/>
              <a:chOff x="500128" y="197727"/>
              <a:chExt cx="457200" cy="400050"/>
            </a:xfrm>
          </p:grpSpPr>
          <p:sp>
            <p:nvSpPr>
              <p:cNvPr id="41" name="Freeform 16"/>
              <p:cNvSpPr>
                <a:spLocks noEditPoints="1"/>
              </p:cNvSpPr>
              <p:nvPr/>
            </p:nvSpPr>
            <p:spPr bwMode="auto">
              <a:xfrm>
                <a:off x="785878" y="383465"/>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17"/>
              <p:cNvSpPr>
                <a:spLocks noEditPoints="1"/>
              </p:cNvSpPr>
              <p:nvPr/>
            </p:nvSpPr>
            <p:spPr bwMode="auto">
              <a:xfrm>
                <a:off x="500128" y="197727"/>
                <a:ext cx="457200" cy="400050"/>
              </a:xfrm>
              <a:custGeom>
                <a:avLst/>
                <a:gdLst>
                  <a:gd name="T0" fmla="*/ 468 w 512"/>
                  <a:gd name="T1" fmla="*/ 0 h 448"/>
                  <a:gd name="T2" fmla="*/ 44 w 512"/>
                  <a:gd name="T3" fmla="*/ 0 h 448"/>
                  <a:gd name="T4" fmla="*/ 16 w 512"/>
                  <a:gd name="T5" fmla="*/ 12 h 448"/>
                  <a:gd name="T6" fmla="*/ 16 w 512"/>
                  <a:gd name="T7" fmla="*/ 12 h 448"/>
                  <a:gd name="T8" fmla="*/ 3 w 512"/>
                  <a:gd name="T9" fmla="*/ 32 h 448"/>
                  <a:gd name="T10" fmla="*/ 0 w 512"/>
                  <a:gd name="T11" fmla="*/ 44 h 448"/>
                  <a:gd name="T12" fmla="*/ 0 w 512"/>
                  <a:gd name="T13" fmla="*/ 400 h 448"/>
                  <a:gd name="T14" fmla="*/ 0 w 512"/>
                  <a:gd name="T15" fmla="*/ 404 h 448"/>
                  <a:gd name="T16" fmla="*/ 44 w 512"/>
                  <a:gd name="T17" fmla="*/ 448 h 448"/>
                  <a:gd name="T18" fmla="*/ 48 w 512"/>
                  <a:gd name="T19" fmla="*/ 448 h 448"/>
                  <a:gd name="T20" fmla="*/ 416 w 512"/>
                  <a:gd name="T21" fmla="*/ 448 h 448"/>
                  <a:gd name="T22" fmla="*/ 420 w 512"/>
                  <a:gd name="T23" fmla="*/ 448 h 448"/>
                  <a:gd name="T24" fmla="*/ 461 w 512"/>
                  <a:gd name="T25" fmla="*/ 416 h 448"/>
                  <a:gd name="T26" fmla="*/ 463 w 512"/>
                  <a:gd name="T27" fmla="*/ 416 h 448"/>
                  <a:gd name="T28" fmla="*/ 464 w 512"/>
                  <a:gd name="T29" fmla="*/ 416 h 448"/>
                  <a:gd name="T30" fmla="*/ 468 w 512"/>
                  <a:gd name="T31" fmla="*/ 416 h 448"/>
                  <a:gd name="T32" fmla="*/ 512 w 512"/>
                  <a:gd name="T33" fmla="*/ 372 h 448"/>
                  <a:gd name="T34" fmla="*/ 512 w 512"/>
                  <a:gd name="T35" fmla="*/ 368 h 448"/>
                  <a:gd name="T36" fmla="*/ 512 w 512"/>
                  <a:gd name="T37" fmla="*/ 48 h 448"/>
                  <a:gd name="T38" fmla="*/ 512 w 512"/>
                  <a:gd name="T39" fmla="*/ 44 h 448"/>
                  <a:gd name="T40" fmla="*/ 468 w 512"/>
                  <a:gd name="T41" fmla="*/ 0 h 448"/>
                  <a:gd name="T42" fmla="*/ 448 w 512"/>
                  <a:gd name="T43" fmla="*/ 392 h 448"/>
                  <a:gd name="T44" fmla="*/ 445 w 512"/>
                  <a:gd name="T45" fmla="*/ 406 h 448"/>
                  <a:gd name="T46" fmla="*/ 408 w 512"/>
                  <a:gd name="T47" fmla="*/ 432 h 448"/>
                  <a:gd name="T48" fmla="*/ 56 w 512"/>
                  <a:gd name="T49" fmla="*/ 432 h 448"/>
                  <a:gd name="T50" fmla="*/ 16 w 512"/>
                  <a:gd name="T51" fmla="*/ 392 h 448"/>
                  <a:gd name="T52" fmla="*/ 16 w 512"/>
                  <a:gd name="T53" fmla="*/ 60 h 448"/>
                  <a:gd name="T54" fmla="*/ 16 w 512"/>
                  <a:gd name="T55" fmla="*/ 52 h 448"/>
                  <a:gd name="T56" fmla="*/ 44 w 512"/>
                  <a:gd name="T57" fmla="*/ 64 h 448"/>
                  <a:gd name="T58" fmla="*/ 408 w 512"/>
                  <a:gd name="T59" fmla="*/ 64 h 448"/>
                  <a:gd name="T60" fmla="*/ 448 w 512"/>
                  <a:gd name="T61" fmla="*/ 104 h 448"/>
                  <a:gd name="T62" fmla="*/ 448 w 512"/>
                  <a:gd name="T63" fmla="*/ 392 h 448"/>
                  <a:gd name="T64" fmla="*/ 496 w 512"/>
                  <a:gd name="T65" fmla="*/ 360 h 448"/>
                  <a:gd name="T66" fmla="*/ 464 w 512"/>
                  <a:gd name="T67" fmla="*/ 399 h 448"/>
                  <a:gd name="T68" fmla="*/ 464 w 512"/>
                  <a:gd name="T69" fmla="*/ 96 h 448"/>
                  <a:gd name="T70" fmla="*/ 461 w 512"/>
                  <a:gd name="T71" fmla="*/ 78 h 448"/>
                  <a:gd name="T72" fmla="*/ 434 w 512"/>
                  <a:gd name="T73" fmla="*/ 51 h 448"/>
                  <a:gd name="T74" fmla="*/ 416 w 512"/>
                  <a:gd name="T75" fmla="*/ 48 h 448"/>
                  <a:gd name="T76" fmla="*/ 48 w 512"/>
                  <a:gd name="T77" fmla="*/ 48 h 448"/>
                  <a:gd name="T78" fmla="*/ 36 w 512"/>
                  <a:gd name="T79" fmla="*/ 43 h 448"/>
                  <a:gd name="T80" fmla="*/ 32 w 512"/>
                  <a:gd name="T81" fmla="*/ 32 h 448"/>
                  <a:gd name="T82" fmla="*/ 36 w 512"/>
                  <a:gd name="T83" fmla="*/ 21 h 448"/>
                  <a:gd name="T84" fmla="*/ 48 w 512"/>
                  <a:gd name="T85" fmla="*/ 16 h 448"/>
                  <a:gd name="T86" fmla="*/ 456 w 512"/>
                  <a:gd name="T87" fmla="*/ 16 h 448"/>
                  <a:gd name="T88" fmla="*/ 496 w 512"/>
                  <a:gd name="T89" fmla="*/ 56 h 448"/>
                  <a:gd name="T90" fmla="*/ 496 w 512"/>
                  <a:gd name="T91" fmla="*/ 36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12" h="448">
                    <a:moveTo>
                      <a:pt x="468" y="0"/>
                    </a:moveTo>
                    <a:cubicBezTo>
                      <a:pt x="467" y="0"/>
                      <a:pt x="45" y="0"/>
                      <a:pt x="44" y="0"/>
                    </a:cubicBezTo>
                    <a:cubicBezTo>
                      <a:pt x="33" y="1"/>
                      <a:pt x="24" y="5"/>
                      <a:pt x="16" y="12"/>
                    </a:cubicBezTo>
                    <a:cubicBezTo>
                      <a:pt x="16" y="12"/>
                      <a:pt x="16" y="12"/>
                      <a:pt x="16" y="12"/>
                    </a:cubicBezTo>
                    <a:cubicBezTo>
                      <a:pt x="10" y="18"/>
                      <a:pt x="6" y="24"/>
                      <a:pt x="3" y="32"/>
                    </a:cubicBezTo>
                    <a:cubicBezTo>
                      <a:pt x="1" y="36"/>
                      <a:pt x="1" y="40"/>
                      <a:pt x="0" y="44"/>
                    </a:cubicBezTo>
                    <a:cubicBezTo>
                      <a:pt x="0" y="45"/>
                      <a:pt x="0" y="400"/>
                      <a:pt x="0" y="400"/>
                    </a:cubicBezTo>
                    <a:cubicBezTo>
                      <a:pt x="0" y="401"/>
                      <a:pt x="0" y="403"/>
                      <a:pt x="0" y="404"/>
                    </a:cubicBezTo>
                    <a:cubicBezTo>
                      <a:pt x="2" y="427"/>
                      <a:pt x="21" y="446"/>
                      <a:pt x="44" y="448"/>
                    </a:cubicBezTo>
                    <a:cubicBezTo>
                      <a:pt x="45" y="448"/>
                      <a:pt x="47" y="448"/>
                      <a:pt x="48" y="448"/>
                    </a:cubicBezTo>
                    <a:cubicBezTo>
                      <a:pt x="416" y="448"/>
                      <a:pt x="416" y="448"/>
                      <a:pt x="416" y="448"/>
                    </a:cubicBezTo>
                    <a:cubicBezTo>
                      <a:pt x="417" y="448"/>
                      <a:pt x="419" y="448"/>
                      <a:pt x="420" y="448"/>
                    </a:cubicBezTo>
                    <a:cubicBezTo>
                      <a:pt x="439" y="446"/>
                      <a:pt x="455" y="433"/>
                      <a:pt x="461" y="416"/>
                    </a:cubicBezTo>
                    <a:cubicBezTo>
                      <a:pt x="463" y="416"/>
                      <a:pt x="463" y="416"/>
                      <a:pt x="463" y="416"/>
                    </a:cubicBezTo>
                    <a:cubicBezTo>
                      <a:pt x="464" y="416"/>
                      <a:pt x="464" y="416"/>
                      <a:pt x="464" y="416"/>
                    </a:cubicBezTo>
                    <a:cubicBezTo>
                      <a:pt x="465" y="416"/>
                      <a:pt x="467" y="416"/>
                      <a:pt x="468" y="416"/>
                    </a:cubicBezTo>
                    <a:cubicBezTo>
                      <a:pt x="491" y="414"/>
                      <a:pt x="510" y="395"/>
                      <a:pt x="512" y="372"/>
                    </a:cubicBezTo>
                    <a:cubicBezTo>
                      <a:pt x="512" y="371"/>
                      <a:pt x="512" y="369"/>
                      <a:pt x="512" y="368"/>
                    </a:cubicBezTo>
                    <a:cubicBezTo>
                      <a:pt x="512" y="48"/>
                      <a:pt x="512" y="48"/>
                      <a:pt x="512" y="48"/>
                    </a:cubicBezTo>
                    <a:cubicBezTo>
                      <a:pt x="512" y="47"/>
                      <a:pt x="512" y="45"/>
                      <a:pt x="512" y="44"/>
                    </a:cubicBezTo>
                    <a:cubicBezTo>
                      <a:pt x="510" y="21"/>
                      <a:pt x="491" y="2"/>
                      <a:pt x="468" y="0"/>
                    </a:cubicBezTo>
                    <a:moveTo>
                      <a:pt x="448" y="392"/>
                    </a:moveTo>
                    <a:cubicBezTo>
                      <a:pt x="448" y="397"/>
                      <a:pt x="447" y="402"/>
                      <a:pt x="445" y="406"/>
                    </a:cubicBezTo>
                    <a:cubicBezTo>
                      <a:pt x="440" y="421"/>
                      <a:pt x="425" y="432"/>
                      <a:pt x="408" y="432"/>
                    </a:cubicBezTo>
                    <a:cubicBezTo>
                      <a:pt x="56" y="432"/>
                      <a:pt x="56" y="432"/>
                      <a:pt x="56" y="432"/>
                    </a:cubicBezTo>
                    <a:cubicBezTo>
                      <a:pt x="34" y="432"/>
                      <a:pt x="16" y="414"/>
                      <a:pt x="16" y="392"/>
                    </a:cubicBezTo>
                    <a:cubicBezTo>
                      <a:pt x="16" y="391"/>
                      <a:pt x="16" y="60"/>
                      <a:pt x="16" y="60"/>
                    </a:cubicBezTo>
                    <a:cubicBezTo>
                      <a:pt x="16" y="52"/>
                      <a:pt x="16" y="52"/>
                      <a:pt x="16" y="52"/>
                    </a:cubicBezTo>
                    <a:cubicBezTo>
                      <a:pt x="24" y="58"/>
                      <a:pt x="33" y="63"/>
                      <a:pt x="44" y="64"/>
                    </a:cubicBezTo>
                    <a:cubicBezTo>
                      <a:pt x="45" y="64"/>
                      <a:pt x="407" y="64"/>
                      <a:pt x="408" y="64"/>
                    </a:cubicBezTo>
                    <a:cubicBezTo>
                      <a:pt x="430" y="64"/>
                      <a:pt x="448" y="82"/>
                      <a:pt x="448" y="104"/>
                    </a:cubicBezTo>
                    <a:lnTo>
                      <a:pt x="448" y="392"/>
                    </a:lnTo>
                    <a:close/>
                    <a:moveTo>
                      <a:pt x="496" y="360"/>
                    </a:moveTo>
                    <a:cubicBezTo>
                      <a:pt x="496" y="379"/>
                      <a:pt x="482" y="395"/>
                      <a:pt x="464" y="399"/>
                    </a:cubicBezTo>
                    <a:cubicBezTo>
                      <a:pt x="464" y="96"/>
                      <a:pt x="464" y="96"/>
                      <a:pt x="464" y="96"/>
                    </a:cubicBezTo>
                    <a:cubicBezTo>
                      <a:pt x="464" y="90"/>
                      <a:pt x="463" y="84"/>
                      <a:pt x="461" y="78"/>
                    </a:cubicBezTo>
                    <a:cubicBezTo>
                      <a:pt x="456" y="66"/>
                      <a:pt x="446" y="56"/>
                      <a:pt x="434" y="51"/>
                    </a:cubicBezTo>
                    <a:cubicBezTo>
                      <a:pt x="428" y="49"/>
                      <a:pt x="422" y="48"/>
                      <a:pt x="416" y="48"/>
                    </a:cubicBezTo>
                    <a:cubicBezTo>
                      <a:pt x="48" y="48"/>
                      <a:pt x="48" y="48"/>
                      <a:pt x="48" y="48"/>
                    </a:cubicBezTo>
                    <a:cubicBezTo>
                      <a:pt x="43" y="48"/>
                      <a:pt x="39" y="46"/>
                      <a:pt x="36" y="43"/>
                    </a:cubicBezTo>
                    <a:cubicBezTo>
                      <a:pt x="34" y="40"/>
                      <a:pt x="32" y="36"/>
                      <a:pt x="32" y="32"/>
                    </a:cubicBezTo>
                    <a:cubicBezTo>
                      <a:pt x="32" y="28"/>
                      <a:pt x="34" y="24"/>
                      <a:pt x="36" y="21"/>
                    </a:cubicBezTo>
                    <a:cubicBezTo>
                      <a:pt x="39" y="18"/>
                      <a:pt x="43" y="16"/>
                      <a:pt x="48" y="16"/>
                    </a:cubicBezTo>
                    <a:cubicBezTo>
                      <a:pt x="456" y="16"/>
                      <a:pt x="456" y="16"/>
                      <a:pt x="456" y="16"/>
                    </a:cubicBezTo>
                    <a:cubicBezTo>
                      <a:pt x="478" y="16"/>
                      <a:pt x="496" y="34"/>
                      <a:pt x="496" y="56"/>
                    </a:cubicBezTo>
                    <a:lnTo>
                      <a:pt x="496" y="36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67" name="Content Placeholder 2"/>
            <p:cNvSpPr txBox="1">
              <a:spLocks/>
            </p:cNvSpPr>
            <p:nvPr/>
          </p:nvSpPr>
          <p:spPr>
            <a:xfrm>
              <a:off x="4044492" y="3196241"/>
              <a:ext cx="1127343" cy="4455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tx1"/>
                  </a:solidFill>
                  <a:cs typeface="+mn-ea"/>
                  <a:sym typeface="+mn-lt"/>
                </a:rPr>
                <a:t>70</a:t>
              </a:r>
              <a:r>
                <a:rPr lang="en-US" altLang="zh-CN" sz="1800" b="1" dirty="0" smtClean="0">
                  <a:solidFill>
                    <a:schemeClr val="tx1"/>
                  </a:solidFill>
                  <a:cs typeface="+mn-ea"/>
                  <a:sym typeface="+mn-lt"/>
                </a:rPr>
                <a:t>%</a:t>
              </a:r>
              <a:endParaRPr lang="en-US" sz="1800" b="1" dirty="0">
                <a:solidFill>
                  <a:schemeClr val="tx1"/>
                </a:solidFill>
                <a:cs typeface="+mn-ea"/>
                <a:sym typeface="+mn-lt"/>
              </a:endParaRPr>
            </a:p>
          </p:txBody>
        </p:sp>
      </p:grpSp>
      <p:grpSp>
        <p:nvGrpSpPr>
          <p:cNvPr id="2" name="组合 1"/>
          <p:cNvGrpSpPr/>
          <p:nvPr/>
        </p:nvGrpSpPr>
        <p:grpSpPr>
          <a:xfrm>
            <a:off x="5868144" y="999304"/>
            <a:ext cx="2423294" cy="2033060"/>
            <a:chOff x="5920108" y="1608760"/>
            <a:chExt cx="2423294" cy="2033060"/>
          </a:xfrm>
        </p:grpSpPr>
        <p:graphicFrame>
          <p:nvGraphicFramePr>
            <p:cNvPr id="91" name="Chart 45"/>
            <p:cNvGraphicFramePr/>
            <p:nvPr>
              <p:extLst>
                <p:ext uri="{D42A27DB-BD31-4B8C-83A1-F6EECF244321}">
                  <p14:modId xmlns:p14="http://schemas.microsoft.com/office/powerpoint/2010/main" val="1847391891"/>
                </p:ext>
              </p:extLst>
            </p:nvPr>
          </p:nvGraphicFramePr>
          <p:xfrm>
            <a:off x="5920108" y="1608760"/>
            <a:ext cx="2423294" cy="1615529"/>
          </p:xfrm>
          <a:graphic>
            <a:graphicData uri="http://schemas.openxmlformats.org/drawingml/2006/chart">
              <c:chart xmlns:c="http://schemas.openxmlformats.org/drawingml/2006/chart" xmlns:r="http://schemas.openxmlformats.org/officeDocument/2006/relationships" r:id="rId4"/>
            </a:graphicData>
          </a:graphic>
        </p:graphicFrame>
        <p:grpSp>
          <p:nvGrpSpPr>
            <p:cNvPr id="56" name="组合 55"/>
            <p:cNvGrpSpPr/>
            <p:nvPr/>
          </p:nvGrpSpPr>
          <p:grpSpPr>
            <a:xfrm>
              <a:off x="6903155" y="2167556"/>
              <a:ext cx="457200" cy="458787"/>
              <a:chOff x="1414528" y="3825165"/>
              <a:chExt cx="457200" cy="458787"/>
            </a:xfrm>
          </p:grpSpPr>
          <p:sp>
            <p:nvSpPr>
              <p:cNvPr id="63" name="Freeform 144"/>
              <p:cNvSpPr>
                <a:spLocks noEditPoints="1"/>
              </p:cNvSpPr>
              <p:nvPr/>
            </p:nvSpPr>
            <p:spPr bwMode="auto">
              <a:xfrm>
                <a:off x="1414528" y="3883902"/>
                <a:ext cx="457200" cy="400050"/>
              </a:xfrm>
              <a:custGeom>
                <a:avLst/>
                <a:gdLst>
                  <a:gd name="T0" fmla="*/ 464 w 512"/>
                  <a:gd name="T1" fmla="*/ 0 h 448"/>
                  <a:gd name="T2" fmla="*/ 48 w 512"/>
                  <a:gd name="T3" fmla="*/ 0 h 448"/>
                  <a:gd name="T4" fmla="*/ 0 w 512"/>
                  <a:gd name="T5" fmla="*/ 48 h 448"/>
                  <a:gd name="T6" fmla="*/ 0 w 512"/>
                  <a:gd name="T7" fmla="*/ 400 h 448"/>
                  <a:gd name="T8" fmla="*/ 48 w 512"/>
                  <a:gd name="T9" fmla="*/ 448 h 448"/>
                  <a:gd name="T10" fmla="*/ 464 w 512"/>
                  <a:gd name="T11" fmla="*/ 448 h 448"/>
                  <a:gd name="T12" fmla="*/ 512 w 512"/>
                  <a:gd name="T13" fmla="*/ 400 h 448"/>
                  <a:gd name="T14" fmla="*/ 512 w 512"/>
                  <a:gd name="T15" fmla="*/ 48 h 448"/>
                  <a:gd name="T16" fmla="*/ 464 w 512"/>
                  <a:gd name="T17" fmla="*/ 0 h 448"/>
                  <a:gd name="T18" fmla="*/ 16 w 512"/>
                  <a:gd name="T19" fmla="*/ 56 h 448"/>
                  <a:gd name="T20" fmla="*/ 56 w 512"/>
                  <a:gd name="T21" fmla="*/ 16 h 448"/>
                  <a:gd name="T22" fmla="*/ 248 w 512"/>
                  <a:gd name="T23" fmla="*/ 16 h 448"/>
                  <a:gd name="T24" fmla="*/ 248 w 512"/>
                  <a:gd name="T25" fmla="*/ 185 h 448"/>
                  <a:gd name="T26" fmla="*/ 217 w 512"/>
                  <a:gd name="T27" fmla="*/ 216 h 448"/>
                  <a:gd name="T28" fmla="*/ 16 w 512"/>
                  <a:gd name="T29" fmla="*/ 216 h 448"/>
                  <a:gd name="T30" fmla="*/ 16 w 512"/>
                  <a:gd name="T31" fmla="*/ 56 h 448"/>
                  <a:gd name="T32" fmla="*/ 248 w 512"/>
                  <a:gd name="T33" fmla="*/ 247 h 448"/>
                  <a:gd name="T34" fmla="*/ 233 w 512"/>
                  <a:gd name="T35" fmla="*/ 232 h 448"/>
                  <a:gd name="T36" fmla="*/ 232 w 512"/>
                  <a:gd name="T37" fmla="*/ 224 h 448"/>
                  <a:gd name="T38" fmla="*/ 233 w 512"/>
                  <a:gd name="T39" fmla="*/ 216 h 448"/>
                  <a:gd name="T40" fmla="*/ 248 w 512"/>
                  <a:gd name="T41" fmla="*/ 201 h 448"/>
                  <a:gd name="T42" fmla="*/ 256 w 512"/>
                  <a:gd name="T43" fmla="*/ 200 h 448"/>
                  <a:gd name="T44" fmla="*/ 264 w 512"/>
                  <a:gd name="T45" fmla="*/ 201 h 448"/>
                  <a:gd name="T46" fmla="*/ 279 w 512"/>
                  <a:gd name="T47" fmla="*/ 216 h 448"/>
                  <a:gd name="T48" fmla="*/ 280 w 512"/>
                  <a:gd name="T49" fmla="*/ 224 h 448"/>
                  <a:gd name="T50" fmla="*/ 279 w 512"/>
                  <a:gd name="T51" fmla="*/ 232 h 448"/>
                  <a:gd name="T52" fmla="*/ 264 w 512"/>
                  <a:gd name="T53" fmla="*/ 247 h 448"/>
                  <a:gd name="T54" fmla="*/ 256 w 512"/>
                  <a:gd name="T55" fmla="*/ 248 h 448"/>
                  <a:gd name="T56" fmla="*/ 248 w 512"/>
                  <a:gd name="T57" fmla="*/ 247 h 448"/>
                  <a:gd name="T58" fmla="*/ 56 w 512"/>
                  <a:gd name="T59" fmla="*/ 432 h 448"/>
                  <a:gd name="T60" fmla="*/ 16 w 512"/>
                  <a:gd name="T61" fmla="*/ 392 h 448"/>
                  <a:gd name="T62" fmla="*/ 16 w 512"/>
                  <a:gd name="T63" fmla="*/ 232 h 448"/>
                  <a:gd name="T64" fmla="*/ 217 w 512"/>
                  <a:gd name="T65" fmla="*/ 232 h 448"/>
                  <a:gd name="T66" fmla="*/ 248 w 512"/>
                  <a:gd name="T67" fmla="*/ 263 h 448"/>
                  <a:gd name="T68" fmla="*/ 248 w 512"/>
                  <a:gd name="T69" fmla="*/ 432 h 448"/>
                  <a:gd name="T70" fmla="*/ 56 w 512"/>
                  <a:gd name="T71" fmla="*/ 432 h 448"/>
                  <a:gd name="T72" fmla="*/ 496 w 512"/>
                  <a:gd name="T73" fmla="*/ 392 h 448"/>
                  <a:gd name="T74" fmla="*/ 456 w 512"/>
                  <a:gd name="T75" fmla="*/ 432 h 448"/>
                  <a:gd name="T76" fmla="*/ 264 w 512"/>
                  <a:gd name="T77" fmla="*/ 432 h 448"/>
                  <a:gd name="T78" fmla="*/ 264 w 512"/>
                  <a:gd name="T79" fmla="*/ 263 h 448"/>
                  <a:gd name="T80" fmla="*/ 295 w 512"/>
                  <a:gd name="T81" fmla="*/ 232 h 448"/>
                  <a:gd name="T82" fmla="*/ 496 w 512"/>
                  <a:gd name="T83" fmla="*/ 232 h 448"/>
                  <a:gd name="T84" fmla="*/ 496 w 512"/>
                  <a:gd name="T85" fmla="*/ 392 h 448"/>
                  <a:gd name="T86" fmla="*/ 496 w 512"/>
                  <a:gd name="T87" fmla="*/ 216 h 448"/>
                  <a:gd name="T88" fmla="*/ 295 w 512"/>
                  <a:gd name="T89" fmla="*/ 216 h 448"/>
                  <a:gd name="T90" fmla="*/ 264 w 512"/>
                  <a:gd name="T91" fmla="*/ 185 h 448"/>
                  <a:gd name="T92" fmla="*/ 264 w 512"/>
                  <a:gd name="T93" fmla="*/ 16 h 448"/>
                  <a:gd name="T94" fmla="*/ 456 w 512"/>
                  <a:gd name="T95" fmla="*/ 16 h 448"/>
                  <a:gd name="T96" fmla="*/ 496 w 512"/>
                  <a:gd name="T97" fmla="*/ 56 h 448"/>
                  <a:gd name="T98" fmla="*/ 496 w 512"/>
                  <a:gd name="T99" fmla="*/ 21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2" h="448">
                    <a:moveTo>
                      <a:pt x="464" y="0"/>
                    </a:moveTo>
                    <a:cubicBezTo>
                      <a:pt x="48" y="0"/>
                      <a:pt x="48" y="0"/>
                      <a:pt x="48" y="0"/>
                    </a:cubicBezTo>
                    <a:cubicBezTo>
                      <a:pt x="21" y="0"/>
                      <a:pt x="0" y="21"/>
                      <a:pt x="0" y="48"/>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48"/>
                      <a:pt x="512" y="48"/>
                      <a:pt x="512" y="48"/>
                    </a:cubicBezTo>
                    <a:cubicBezTo>
                      <a:pt x="512" y="21"/>
                      <a:pt x="491" y="0"/>
                      <a:pt x="464" y="0"/>
                    </a:cubicBezTo>
                    <a:moveTo>
                      <a:pt x="16" y="56"/>
                    </a:moveTo>
                    <a:cubicBezTo>
                      <a:pt x="16" y="34"/>
                      <a:pt x="34" y="16"/>
                      <a:pt x="56" y="16"/>
                    </a:cubicBezTo>
                    <a:cubicBezTo>
                      <a:pt x="248" y="16"/>
                      <a:pt x="248" y="16"/>
                      <a:pt x="248" y="16"/>
                    </a:cubicBezTo>
                    <a:cubicBezTo>
                      <a:pt x="248" y="185"/>
                      <a:pt x="248" y="185"/>
                      <a:pt x="248" y="185"/>
                    </a:cubicBezTo>
                    <a:cubicBezTo>
                      <a:pt x="232" y="188"/>
                      <a:pt x="220" y="200"/>
                      <a:pt x="217" y="216"/>
                    </a:cubicBezTo>
                    <a:cubicBezTo>
                      <a:pt x="16" y="216"/>
                      <a:pt x="16" y="216"/>
                      <a:pt x="16" y="216"/>
                    </a:cubicBezTo>
                    <a:lnTo>
                      <a:pt x="16" y="56"/>
                    </a:lnTo>
                    <a:close/>
                    <a:moveTo>
                      <a:pt x="248" y="247"/>
                    </a:moveTo>
                    <a:cubicBezTo>
                      <a:pt x="241" y="244"/>
                      <a:pt x="236" y="239"/>
                      <a:pt x="233" y="232"/>
                    </a:cubicBezTo>
                    <a:cubicBezTo>
                      <a:pt x="233" y="229"/>
                      <a:pt x="232" y="227"/>
                      <a:pt x="232" y="224"/>
                    </a:cubicBezTo>
                    <a:cubicBezTo>
                      <a:pt x="232" y="221"/>
                      <a:pt x="233" y="219"/>
                      <a:pt x="233" y="216"/>
                    </a:cubicBezTo>
                    <a:cubicBezTo>
                      <a:pt x="236" y="209"/>
                      <a:pt x="241" y="204"/>
                      <a:pt x="248" y="201"/>
                    </a:cubicBezTo>
                    <a:cubicBezTo>
                      <a:pt x="251" y="201"/>
                      <a:pt x="253" y="200"/>
                      <a:pt x="256" y="200"/>
                    </a:cubicBezTo>
                    <a:cubicBezTo>
                      <a:pt x="259" y="200"/>
                      <a:pt x="261" y="201"/>
                      <a:pt x="264" y="201"/>
                    </a:cubicBezTo>
                    <a:cubicBezTo>
                      <a:pt x="271" y="204"/>
                      <a:pt x="276" y="209"/>
                      <a:pt x="279" y="216"/>
                    </a:cubicBezTo>
                    <a:cubicBezTo>
                      <a:pt x="279" y="219"/>
                      <a:pt x="280" y="221"/>
                      <a:pt x="280" y="224"/>
                    </a:cubicBezTo>
                    <a:cubicBezTo>
                      <a:pt x="280" y="227"/>
                      <a:pt x="279" y="229"/>
                      <a:pt x="279" y="232"/>
                    </a:cubicBezTo>
                    <a:cubicBezTo>
                      <a:pt x="276" y="239"/>
                      <a:pt x="271" y="244"/>
                      <a:pt x="264" y="247"/>
                    </a:cubicBezTo>
                    <a:cubicBezTo>
                      <a:pt x="261" y="247"/>
                      <a:pt x="259" y="248"/>
                      <a:pt x="256" y="248"/>
                    </a:cubicBezTo>
                    <a:cubicBezTo>
                      <a:pt x="253" y="248"/>
                      <a:pt x="251" y="247"/>
                      <a:pt x="248" y="247"/>
                    </a:cubicBezTo>
                    <a:moveTo>
                      <a:pt x="56" y="432"/>
                    </a:moveTo>
                    <a:cubicBezTo>
                      <a:pt x="34" y="432"/>
                      <a:pt x="16" y="414"/>
                      <a:pt x="16" y="392"/>
                    </a:cubicBezTo>
                    <a:cubicBezTo>
                      <a:pt x="16" y="232"/>
                      <a:pt x="16" y="232"/>
                      <a:pt x="16" y="232"/>
                    </a:cubicBezTo>
                    <a:cubicBezTo>
                      <a:pt x="217" y="232"/>
                      <a:pt x="217" y="232"/>
                      <a:pt x="217" y="232"/>
                    </a:cubicBezTo>
                    <a:cubicBezTo>
                      <a:pt x="220" y="248"/>
                      <a:pt x="232" y="260"/>
                      <a:pt x="248" y="263"/>
                    </a:cubicBezTo>
                    <a:cubicBezTo>
                      <a:pt x="248" y="432"/>
                      <a:pt x="248" y="432"/>
                      <a:pt x="248" y="432"/>
                    </a:cubicBezTo>
                    <a:lnTo>
                      <a:pt x="56" y="432"/>
                    </a:lnTo>
                    <a:close/>
                    <a:moveTo>
                      <a:pt x="496" y="392"/>
                    </a:moveTo>
                    <a:cubicBezTo>
                      <a:pt x="496" y="414"/>
                      <a:pt x="478" y="432"/>
                      <a:pt x="456" y="432"/>
                    </a:cubicBezTo>
                    <a:cubicBezTo>
                      <a:pt x="264" y="432"/>
                      <a:pt x="264" y="432"/>
                      <a:pt x="264" y="432"/>
                    </a:cubicBezTo>
                    <a:cubicBezTo>
                      <a:pt x="264" y="263"/>
                      <a:pt x="264" y="263"/>
                      <a:pt x="264" y="263"/>
                    </a:cubicBezTo>
                    <a:cubicBezTo>
                      <a:pt x="280" y="260"/>
                      <a:pt x="292" y="248"/>
                      <a:pt x="295" y="232"/>
                    </a:cubicBezTo>
                    <a:cubicBezTo>
                      <a:pt x="496" y="232"/>
                      <a:pt x="496" y="232"/>
                      <a:pt x="496" y="232"/>
                    </a:cubicBezTo>
                    <a:lnTo>
                      <a:pt x="496" y="392"/>
                    </a:lnTo>
                    <a:close/>
                    <a:moveTo>
                      <a:pt x="496" y="216"/>
                    </a:moveTo>
                    <a:cubicBezTo>
                      <a:pt x="295" y="216"/>
                      <a:pt x="295" y="216"/>
                      <a:pt x="295" y="216"/>
                    </a:cubicBezTo>
                    <a:cubicBezTo>
                      <a:pt x="292" y="200"/>
                      <a:pt x="280" y="188"/>
                      <a:pt x="264" y="185"/>
                    </a:cubicBezTo>
                    <a:cubicBezTo>
                      <a:pt x="264" y="16"/>
                      <a:pt x="264" y="16"/>
                      <a:pt x="264" y="16"/>
                    </a:cubicBezTo>
                    <a:cubicBezTo>
                      <a:pt x="456" y="16"/>
                      <a:pt x="456" y="16"/>
                      <a:pt x="456" y="16"/>
                    </a:cubicBezTo>
                    <a:cubicBezTo>
                      <a:pt x="478" y="16"/>
                      <a:pt x="496" y="34"/>
                      <a:pt x="496" y="56"/>
                    </a:cubicBezTo>
                    <a:lnTo>
                      <a:pt x="496" y="21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145"/>
              <p:cNvSpPr>
                <a:spLocks/>
              </p:cNvSpPr>
              <p:nvPr/>
            </p:nvSpPr>
            <p:spPr bwMode="auto">
              <a:xfrm>
                <a:off x="1584391" y="3825165"/>
                <a:ext cx="119063" cy="66675"/>
              </a:xfrm>
              <a:custGeom>
                <a:avLst/>
                <a:gdLst>
                  <a:gd name="T0" fmla="*/ 131 w 134"/>
                  <a:gd name="T1" fmla="*/ 3 h 74"/>
                  <a:gd name="T2" fmla="*/ 120 w 134"/>
                  <a:gd name="T3" fmla="*/ 3 h 74"/>
                  <a:gd name="T4" fmla="*/ 67 w 134"/>
                  <a:gd name="T5" fmla="*/ 56 h 74"/>
                  <a:gd name="T6" fmla="*/ 14 w 134"/>
                  <a:gd name="T7" fmla="*/ 3 h 74"/>
                  <a:gd name="T8" fmla="*/ 3 w 134"/>
                  <a:gd name="T9" fmla="*/ 3 h 74"/>
                  <a:gd name="T10" fmla="*/ 3 w 134"/>
                  <a:gd name="T11" fmla="*/ 15 h 74"/>
                  <a:gd name="T12" fmla="*/ 59 w 134"/>
                  <a:gd name="T13" fmla="*/ 71 h 74"/>
                  <a:gd name="T14" fmla="*/ 67 w 134"/>
                  <a:gd name="T15" fmla="*/ 73 h 74"/>
                  <a:gd name="T16" fmla="*/ 75 w 134"/>
                  <a:gd name="T17" fmla="*/ 71 h 74"/>
                  <a:gd name="T18" fmla="*/ 131 w 134"/>
                  <a:gd name="T19" fmla="*/ 15 h 74"/>
                  <a:gd name="T20" fmla="*/ 131 w 134"/>
                  <a:gd name="T21" fmla="*/ 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74">
                    <a:moveTo>
                      <a:pt x="131" y="3"/>
                    </a:moveTo>
                    <a:cubicBezTo>
                      <a:pt x="128" y="0"/>
                      <a:pt x="123" y="0"/>
                      <a:pt x="120" y="3"/>
                    </a:cubicBezTo>
                    <a:cubicBezTo>
                      <a:pt x="67" y="56"/>
                      <a:pt x="67" y="56"/>
                      <a:pt x="67" y="56"/>
                    </a:cubicBezTo>
                    <a:cubicBezTo>
                      <a:pt x="14" y="3"/>
                      <a:pt x="14" y="3"/>
                      <a:pt x="14" y="3"/>
                    </a:cubicBezTo>
                    <a:cubicBezTo>
                      <a:pt x="11" y="0"/>
                      <a:pt x="6" y="0"/>
                      <a:pt x="3" y="3"/>
                    </a:cubicBezTo>
                    <a:cubicBezTo>
                      <a:pt x="0" y="6"/>
                      <a:pt x="0" y="12"/>
                      <a:pt x="3" y="15"/>
                    </a:cubicBezTo>
                    <a:cubicBezTo>
                      <a:pt x="59" y="71"/>
                      <a:pt x="59" y="71"/>
                      <a:pt x="59" y="71"/>
                    </a:cubicBezTo>
                    <a:cubicBezTo>
                      <a:pt x="62" y="73"/>
                      <a:pt x="64" y="74"/>
                      <a:pt x="67" y="73"/>
                    </a:cubicBezTo>
                    <a:cubicBezTo>
                      <a:pt x="70" y="74"/>
                      <a:pt x="72" y="73"/>
                      <a:pt x="75" y="71"/>
                    </a:cubicBezTo>
                    <a:cubicBezTo>
                      <a:pt x="131" y="15"/>
                      <a:pt x="131" y="15"/>
                      <a:pt x="131" y="15"/>
                    </a:cubicBezTo>
                    <a:cubicBezTo>
                      <a:pt x="134" y="12"/>
                      <a:pt x="134" y="6"/>
                      <a:pt x="131" y="3"/>
                    </a:cubicBezTo>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82" name="Content Placeholder 2"/>
            <p:cNvSpPr txBox="1">
              <a:spLocks/>
            </p:cNvSpPr>
            <p:nvPr/>
          </p:nvSpPr>
          <p:spPr>
            <a:xfrm>
              <a:off x="6568083" y="3196241"/>
              <a:ext cx="1127343" cy="4455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tx1"/>
                  </a:solidFill>
                  <a:cs typeface="+mn-ea"/>
                  <a:sym typeface="+mn-lt"/>
                </a:rPr>
                <a:t>90</a:t>
              </a:r>
              <a:r>
                <a:rPr lang="en-US" altLang="zh-CN" sz="1800" b="1" dirty="0" smtClean="0">
                  <a:solidFill>
                    <a:schemeClr val="tx1"/>
                  </a:solidFill>
                  <a:cs typeface="+mn-ea"/>
                  <a:sym typeface="+mn-lt"/>
                </a:rPr>
                <a:t>%</a:t>
              </a:r>
              <a:endParaRPr lang="en-US" sz="1800" b="1" dirty="0">
                <a:solidFill>
                  <a:schemeClr val="tx1"/>
                </a:solidFill>
                <a:cs typeface="+mn-ea"/>
                <a:sym typeface="+mn-lt"/>
              </a:endParaRPr>
            </a:p>
          </p:txBody>
        </p:sp>
      </p:grpSp>
      <p:sp>
        <p:nvSpPr>
          <p:cNvPr id="28" name="Content Placeholder 2"/>
          <p:cNvSpPr txBox="1">
            <a:spLocks/>
          </p:cNvSpPr>
          <p:nvPr/>
        </p:nvSpPr>
        <p:spPr>
          <a:xfrm>
            <a:off x="2376261" y="3356961"/>
            <a:ext cx="4447128" cy="4455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b="1" dirty="0" smtClean="0">
                <a:solidFill>
                  <a:schemeClr val="tx1"/>
                </a:solidFill>
                <a:cs typeface="+mn-ea"/>
                <a:sym typeface="+mn-lt"/>
              </a:rPr>
              <a:t>LOREM IPSUM DOLOR</a:t>
            </a:r>
            <a:endParaRPr lang="en-US" sz="3200" b="1" dirty="0">
              <a:solidFill>
                <a:schemeClr val="tx1"/>
              </a:solidFill>
              <a:cs typeface="+mn-ea"/>
              <a:sym typeface="+mn-lt"/>
            </a:endParaRPr>
          </a:p>
        </p:txBody>
      </p:sp>
      <p:sp>
        <p:nvSpPr>
          <p:cNvPr id="31" name="Content Placeholder 2"/>
          <p:cNvSpPr txBox="1">
            <a:spLocks/>
          </p:cNvSpPr>
          <p:nvPr/>
        </p:nvSpPr>
        <p:spPr>
          <a:xfrm>
            <a:off x="2423811" y="4047970"/>
            <a:ext cx="4352029" cy="9293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a:t>
            </a:r>
            <a:r>
              <a:rPr lang="en-US" sz="1200" dirty="0" err="1" smtClean="0">
                <a:solidFill>
                  <a:schemeClr val="tx1"/>
                </a:solidFill>
                <a:cs typeface="+mn-ea"/>
                <a:sym typeface="+mn-lt"/>
              </a:rPr>
              <a:t>tincidunt</a:t>
            </a:r>
            <a:r>
              <a:rPr lang="en-US" sz="1200" dirty="0" smtClean="0">
                <a:solidFill>
                  <a:schemeClr val="tx1"/>
                </a:solidFill>
                <a:cs typeface="+mn-ea"/>
                <a:sym typeface="+mn-lt"/>
              </a:rPr>
              <a:t>. </a:t>
            </a:r>
            <a:endParaRPr lang="en-US" sz="1200" dirty="0">
              <a:solidFill>
                <a:schemeClr val="tx1"/>
              </a:solidFill>
              <a:cs typeface="+mn-ea"/>
              <a:sym typeface="+mn-lt"/>
            </a:endParaRPr>
          </a:p>
        </p:txBody>
      </p:sp>
      <p:cxnSp>
        <p:nvCxnSpPr>
          <p:cNvPr id="25" name="直接连接符 24"/>
          <p:cNvCxnSpPr/>
          <p:nvPr/>
        </p:nvCxnSpPr>
        <p:spPr>
          <a:xfrm>
            <a:off x="970258" y="579049"/>
            <a:ext cx="962212"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443346" y="267494"/>
            <a:ext cx="526912" cy="435237"/>
            <a:chOff x="3386710" y="3674523"/>
            <a:chExt cx="526912" cy="435237"/>
          </a:xfrm>
        </p:grpSpPr>
        <p:sp>
          <p:nvSpPr>
            <p:cNvPr id="27" name="圆角矩形 26"/>
            <p:cNvSpPr/>
            <p:nvPr/>
          </p:nvSpPr>
          <p:spPr>
            <a:xfrm>
              <a:off x="3502351" y="3690415"/>
              <a:ext cx="295630" cy="295663"/>
            </a:xfrm>
            <a:prstGeom prst="roundRect">
              <a:avLst>
                <a:gd name="adj" fmla="val 8492"/>
              </a:avLst>
            </a:prstGeom>
            <a:solidFill>
              <a:schemeClr val="tx2"/>
            </a:solidFill>
            <a:ln w="952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29" name="Content Placeholder 2"/>
            <p:cNvSpPr txBox="1">
              <a:spLocks/>
            </p:cNvSpPr>
            <p:nvPr/>
          </p:nvSpPr>
          <p:spPr>
            <a:xfrm>
              <a:off x="3386710" y="3674523"/>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a:solidFill>
                    <a:schemeClr val="tx1"/>
                  </a:solidFill>
                  <a:cs typeface="+mn-ea"/>
                  <a:sym typeface="+mn-lt"/>
                </a:rPr>
                <a:t>1</a:t>
              </a:r>
              <a:endParaRPr lang="en-US" sz="2800" b="1" dirty="0" smtClean="0">
                <a:solidFill>
                  <a:schemeClr val="tx1"/>
                </a:solidFill>
                <a:cs typeface="+mn-ea"/>
                <a:sym typeface="+mn-lt"/>
              </a:endParaRPr>
            </a:p>
          </p:txBody>
        </p:sp>
      </p:grpSp>
      <p:sp>
        <p:nvSpPr>
          <p:cNvPr id="30" name="Content Placeholder 2"/>
          <p:cNvSpPr txBox="1">
            <a:spLocks/>
          </p:cNvSpPr>
          <p:nvPr/>
        </p:nvSpPr>
        <p:spPr>
          <a:xfrm>
            <a:off x="827584" y="283386"/>
            <a:ext cx="1219751"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a:t>
            </a:r>
            <a:endParaRPr lang="en-US" sz="1200" dirty="0">
              <a:solidFill>
                <a:schemeClr val="tx1"/>
              </a:solidFill>
              <a:cs typeface="+mn-ea"/>
              <a:sym typeface="+mn-lt"/>
            </a:endParaRPr>
          </a:p>
        </p:txBody>
      </p:sp>
      <p:cxnSp>
        <p:nvCxnSpPr>
          <p:cNvPr id="37" name="直接连接符 36"/>
          <p:cNvCxnSpPr/>
          <p:nvPr/>
        </p:nvCxnSpPr>
        <p:spPr>
          <a:xfrm>
            <a:off x="5111448" y="1790397"/>
            <a:ext cx="1309105" cy="0"/>
          </a:xfrm>
          <a:prstGeom prst="line">
            <a:avLst/>
          </a:prstGeom>
          <a:ln>
            <a:solidFill>
              <a:srgbClr val="F9F9F9"/>
            </a:solidFill>
          </a:ln>
        </p:spPr>
        <p:style>
          <a:lnRef idx="1">
            <a:schemeClr val="accent1"/>
          </a:lnRef>
          <a:fillRef idx="0">
            <a:schemeClr val="accent1"/>
          </a:fillRef>
          <a:effectRef idx="0">
            <a:schemeClr val="accent1"/>
          </a:effectRef>
          <a:fontRef idx="minor">
            <a:schemeClr val="tx1"/>
          </a:fontRef>
        </p:style>
      </p:cxnSp>
      <p:graphicFrame>
        <p:nvGraphicFramePr>
          <p:cNvPr id="78" name="Chart 44"/>
          <p:cNvGraphicFramePr/>
          <p:nvPr>
            <p:extLst>
              <p:ext uri="{D42A27DB-BD31-4B8C-83A1-F6EECF244321}">
                <p14:modId xmlns:p14="http://schemas.microsoft.com/office/powerpoint/2010/main" val="2810732156"/>
              </p:ext>
            </p:extLst>
          </p:nvPr>
        </p:nvGraphicFramePr>
        <p:xfrm>
          <a:off x="673403" y="969768"/>
          <a:ext cx="2423294" cy="1615529"/>
        </p:xfrm>
        <a:graphic>
          <a:graphicData uri="http://schemas.openxmlformats.org/drawingml/2006/chart">
            <c:chart xmlns:c="http://schemas.openxmlformats.org/drawingml/2006/chart" xmlns:r="http://schemas.openxmlformats.org/officeDocument/2006/relationships" r:id="rId5"/>
          </a:graphicData>
        </a:graphic>
      </p:graphicFrame>
      <p:sp>
        <p:nvSpPr>
          <p:cNvPr id="35" name="Content Placeholder 2"/>
          <p:cNvSpPr txBox="1">
            <a:spLocks/>
          </p:cNvSpPr>
          <p:nvPr/>
        </p:nvSpPr>
        <p:spPr>
          <a:xfrm>
            <a:off x="1340223" y="2564274"/>
            <a:ext cx="1127343" cy="4455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tx1"/>
                </a:solidFill>
                <a:cs typeface="+mn-ea"/>
                <a:sym typeface="+mn-lt"/>
              </a:rPr>
              <a:t>60</a:t>
            </a:r>
            <a:r>
              <a:rPr lang="en-US" altLang="zh-CN" sz="1800" b="1" dirty="0" smtClean="0">
                <a:solidFill>
                  <a:schemeClr val="tx1"/>
                </a:solidFill>
                <a:cs typeface="+mn-ea"/>
                <a:sym typeface="+mn-lt"/>
              </a:rPr>
              <a:t>%</a:t>
            </a:r>
            <a:endParaRPr lang="en-US" sz="1800" b="1" dirty="0">
              <a:solidFill>
                <a:schemeClr val="tx1"/>
              </a:solidFill>
              <a:cs typeface="+mn-ea"/>
              <a:sym typeface="+mn-lt"/>
            </a:endParaRPr>
          </a:p>
        </p:txBody>
      </p:sp>
      <p:cxnSp>
        <p:nvCxnSpPr>
          <p:cNvPr id="38" name="直接连接符 37"/>
          <p:cNvCxnSpPr/>
          <p:nvPr/>
        </p:nvCxnSpPr>
        <p:spPr>
          <a:xfrm>
            <a:off x="2542815" y="1790397"/>
            <a:ext cx="1309105" cy="0"/>
          </a:xfrm>
          <a:prstGeom prst="line">
            <a:avLst/>
          </a:prstGeom>
          <a:ln>
            <a:solidFill>
              <a:srgbClr val="F9F9F9"/>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1647858" y="1549882"/>
            <a:ext cx="457200" cy="457200"/>
            <a:chOff x="372679" y="1083552"/>
            <a:chExt cx="457200" cy="457200"/>
          </a:xfrm>
        </p:grpSpPr>
        <p:sp>
          <p:nvSpPr>
            <p:cNvPr id="50" name="Oval 49"/>
            <p:cNvSpPr>
              <a:spLocks noChangeArrowheads="1"/>
            </p:cNvSpPr>
            <p:nvPr/>
          </p:nvSpPr>
          <p:spPr bwMode="auto">
            <a:xfrm>
              <a:off x="542991" y="1112127"/>
              <a:ext cx="28575" cy="28575"/>
            </a:xfrm>
            <a:prstGeom prst="ellipse">
              <a:avLst/>
            </a:pr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Oval 50"/>
            <p:cNvSpPr>
              <a:spLocks noChangeArrowheads="1"/>
            </p:cNvSpPr>
            <p:nvPr/>
          </p:nvSpPr>
          <p:spPr bwMode="auto">
            <a:xfrm>
              <a:off x="585853" y="1112127"/>
              <a:ext cx="28575" cy="28575"/>
            </a:xfrm>
            <a:prstGeom prst="ellipse">
              <a:avLst/>
            </a:pr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Oval 51"/>
            <p:cNvSpPr>
              <a:spLocks noChangeArrowheads="1"/>
            </p:cNvSpPr>
            <p:nvPr/>
          </p:nvSpPr>
          <p:spPr bwMode="auto">
            <a:xfrm>
              <a:off x="628716" y="1112127"/>
              <a:ext cx="28575" cy="28575"/>
            </a:xfrm>
            <a:prstGeom prst="ellipse">
              <a:avLst/>
            </a:pr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Freeform 52"/>
            <p:cNvSpPr>
              <a:spLocks noEditPoints="1"/>
            </p:cNvSpPr>
            <p:nvPr/>
          </p:nvSpPr>
          <p:spPr bwMode="auto">
            <a:xfrm>
              <a:off x="372679" y="1083552"/>
              <a:ext cx="457200" cy="457200"/>
            </a:xfrm>
            <a:custGeom>
              <a:avLst/>
              <a:gdLst>
                <a:gd name="T0" fmla="*/ 464 w 512"/>
                <a:gd name="T1" fmla="*/ 0 h 512"/>
                <a:gd name="T2" fmla="*/ 48 w 512"/>
                <a:gd name="T3" fmla="*/ 0 h 512"/>
                <a:gd name="T4" fmla="*/ 0 w 512"/>
                <a:gd name="T5" fmla="*/ 48 h 512"/>
                <a:gd name="T6" fmla="*/ 0 w 512"/>
                <a:gd name="T7" fmla="*/ 80 h 512"/>
                <a:gd name="T8" fmla="*/ 0 w 512"/>
                <a:gd name="T9" fmla="*/ 96 h 512"/>
                <a:gd name="T10" fmla="*/ 0 w 512"/>
                <a:gd name="T11" fmla="*/ 464 h 512"/>
                <a:gd name="T12" fmla="*/ 48 w 512"/>
                <a:gd name="T13" fmla="*/ 512 h 512"/>
                <a:gd name="T14" fmla="*/ 464 w 512"/>
                <a:gd name="T15" fmla="*/ 512 h 512"/>
                <a:gd name="T16" fmla="*/ 512 w 512"/>
                <a:gd name="T17" fmla="*/ 464 h 512"/>
                <a:gd name="T18" fmla="*/ 512 w 512"/>
                <a:gd name="T19" fmla="*/ 96 h 512"/>
                <a:gd name="T20" fmla="*/ 512 w 512"/>
                <a:gd name="T21" fmla="*/ 80 h 512"/>
                <a:gd name="T22" fmla="*/ 512 w 512"/>
                <a:gd name="T23" fmla="*/ 48 h 512"/>
                <a:gd name="T24" fmla="*/ 464 w 512"/>
                <a:gd name="T25" fmla="*/ 0 h 512"/>
                <a:gd name="T26" fmla="*/ 496 w 512"/>
                <a:gd name="T27" fmla="*/ 456 h 512"/>
                <a:gd name="T28" fmla="*/ 456 w 512"/>
                <a:gd name="T29" fmla="*/ 496 h 512"/>
                <a:gd name="T30" fmla="*/ 56 w 512"/>
                <a:gd name="T31" fmla="*/ 496 h 512"/>
                <a:gd name="T32" fmla="*/ 16 w 512"/>
                <a:gd name="T33" fmla="*/ 456 h 512"/>
                <a:gd name="T34" fmla="*/ 16 w 512"/>
                <a:gd name="T35" fmla="*/ 96 h 512"/>
                <a:gd name="T36" fmla="*/ 496 w 512"/>
                <a:gd name="T37" fmla="*/ 96 h 512"/>
                <a:gd name="T38" fmla="*/ 496 w 512"/>
                <a:gd name="T39" fmla="*/ 456 h 512"/>
                <a:gd name="T40" fmla="*/ 16 w 512"/>
                <a:gd name="T41" fmla="*/ 80 h 512"/>
                <a:gd name="T42" fmla="*/ 16 w 512"/>
                <a:gd name="T43" fmla="*/ 56 h 512"/>
                <a:gd name="T44" fmla="*/ 56 w 512"/>
                <a:gd name="T45" fmla="*/ 16 h 512"/>
                <a:gd name="T46" fmla="*/ 456 w 512"/>
                <a:gd name="T47" fmla="*/ 16 h 512"/>
                <a:gd name="T48" fmla="*/ 496 w 512"/>
                <a:gd name="T49" fmla="*/ 56 h 512"/>
                <a:gd name="T50" fmla="*/ 496 w 512"/>
                <a:gd name="T51" fmla="*/ 80 h 512"/>
                <a:gd name="T52" fmla="*/ 16 w 512"/>
                <a:gd name="T53" fmla="*/ 8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2" h="512">
                  <a:moveTo>
                    <a:pt x="464" y="0"/>
                  </a:moveTo>
                  <a:cubicBezTo>
                    <a:pt x="48" y="0"/>
                    <a:pt x="48" y="0"/>
                    <a:pt x="48" y="0"/>
                  </a:cubicBezTo>
                  <a:cubicBezTo>
                    <a:pt x="21" y="0"/>
                    <a:pt x="0" y="21"/>
                    <a:pt x="0" y="48"/>
                  </a:cubicBezTo>
                  <a:cubicBezTo>
                    <a:pt x="0" y="80"/>
                    <a:pt x="0" y="80"/>
                    <a:pt x="0" y="80"/>
                  </a:cubicBezTo>
                  <a:cubicBezTo>
                    <a:pt x="0" y="96"/>
                    <a:pt x="0" y="96"/>
                    <a:pt x="0" y="96"/>
                  </a:cubicBezTo>
                  <a:cubicBezTo>
                    <a:pt x="0" y="464"/>
                    <a:pt x="0" y="464"/>
                    <a:pt x="0" y="464"/>
                  </a:cubicBezTo>
                  <a:cubicBezTo>
                    <a:pt x="0" y="491"/>
                    <a:pt x="21" y="512"/>
                    <a:pt x="48" y="512"/>
                  </a:cubicBezTo>
                  <a:cubicBezTo>
                    <a:pt x="464" y="512"/>
                    <a:pt x="464" y="512"/>
                    <a:pt x="464" y="512"/>
                  </a:cubicBezTo>
                  <a:cubicBezTo>
                    <a:pt x="491" y="512"/>
                    <a:pt x="512" y="491"/>
                    <a:pt x="512" y="464"/>
                  </a:cubicBezTo>
                  <a:cubicBezTo>
                    <a:pt x="512" y="96"/>
                    <a:pt x="512" y="96"/>
                    <a:pt x="512" y="96"/>
                  </a:cubicBezTo>
                  <a:cubicBezTo>
                    <a:pt x="512" y="80"/>
                    <a:pt x="512" y="80"/>
                    <a:pt x="512" y="80"/>
                  </a:cubicBezTo>
                  <a:cubicBezTo>
                    <a:pt x="512" y="48"/>
                    <a:pt x="512" y="48"/>
                    <a:pt x="512" y="48"/>
                  </a:cubicBezTo>
                  <a:cubicBezTo>
                    <a:pt x="512" y="21"/>
                    <a:pt x="491" y="0"/>
                    <a:pt x="464" y="0"/>
                  </a:cubicBezTo>
                  <a:moveTo>
                    <a:pt x="496" y="456"/>
                  </a:moveTo>
                  <a:cubicBezTo>
                    <a:pt x="496" y="478"/>
                    <a:pt x="478" y="496"/>
                    <a:pt x="456" y="496"/>
                  </a:cubicBezTo>
                  <a:cubicBezTo>
                    <a:pt x="56" y="496"/>
                    <a:pt x="56" y="496"/>
                    <a:pt x="56" y="496"/>
                  </a:cubicBezTo>
                  <a:cubicBezTo>
                    <a:pt x="34" y="496"/>
                    <a:pt x="16" y="478"/>
                    <a:pt x="16" y="456"/>
                  </a:cubicBezTo>
                  <a:cubicBezTo>
                    <a:pt x="16" y="96"/>
                    <a:pt x="16" y="96"/>
                    <a:pt x="16" y="96"/>
                  </a:cubicBezTo>
                  <a:cubicBezTo>
                    <a:pt x="496" y="96"/>
                    <a:pt x="496" y="96"/>
                    <a:pt x="496" y="96"/>
                  </a:cubicBezTo>
                  <a:lnTo>
                    <a:pt x="496" y="456"/>
                  </a:lnTo>
                  <a:close/>
                  <a:moveTo>
                    <a:pt x="16" y="80"/>
                  </a:moveTo>
                  <a:cubicBezTo>
                    <a:pt x="16" y="56"/>
                    <a:pt x="16" y="56"/>
                    <a:pt x="16" y="56"/>
                  </a:cubicBezTo>
                  <a:cubicBezTo>
                    <a:pt x="16" y="34"/>
                    <a:pt x="34" y="16"/>
                    <a:pt x="56" y="16"/>
                  </a:cubicBezTo>
                  <a:cubicBezTo>
                    <a:pt x="456" y="16"/>
                    <a:pt x="456" y="16"/>
                    <a:pt x="456" y="16"/>
                  </a:cubicBezTo>
                  <a:cubicBezTo>
                    <a:pt x="478" y="16"/>
                    <a:pt x="496" y="34"/>
                    <a:pt x="496" y="56"/>
                  </a:cubicBezTo>
                  <a:cubicBezTo>
                    <a:pt x="496" y="80"/>
                    <a:pt x="496" y="80"/>
                    <a:pt x="496" y="80"/>
                  </a:cubicBezTo>
                  <a:lnTo>
                    <a:pt x="16" y="8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cxnSp>
        <p:nvCxnSpPr>
          <p:cNvPr id="36" name="直接连接符 35"/>
          <p:cNvCxnSpPr/>
          <p:nvPr/>
        </p:nvCxnSpPr>
        <p:spPr>
          <a:xfrm rot="16200000" flipV="1">
            <a:off x="4627172" y="3804293"/>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556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平行四边形 27"/>
          <p:cNvSpPr/>
          <p:nvPr/>
        </p:nvSpPr>
        <p:spPr>
          <a:xfrm>
            <a:off x="2563097" y="1486608"/>
            <a:ext cx="2306381" cy="2306381"/>
          </a:xfrm>
          <a:prstGeom prst="parallelogram">
            <a:avLst/>
          </a:prstGeom>
          <a:solidFill>
            <a:schemeClr val="tx1"/>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30" name="平行四边形 29"/>
          <p:cNvSpPr/>
          <p:nvPr/>
        </p:nvSpPr>
        <p:spPr>
          <a:xfrm>
            <a:off x="4274699" y="1486608"/>
            <a:ext cx="2306381" cy="2306381"/>
          </a:xfrm>
          <a:prstGeom prst="parallelogram">
            <a:avLst/>
          </a:prstGeom>
          <a:solidFill>
            <a:schemeClr val="accent1"/>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33" name="Title 13"/>
          <p:cNvSpPr txBox="1">
            <a:spLocks/>
          </p:cNvSpPr>
          <p:nvPr/>
        </p:nvSpPr>
        <p:spPr>
          <a:xfrm>
            <a:off x="3367911" y="2137281"/>
            <a:ext cx="864096" cy="86713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800" b="1" dirty="0" smtClean="0">
                <a:solidFill>
                  <a:schemeClr val="tx2"/>
                </a:solidFill>
                <a:latin typeface="+mn-lt"/>
                <a:ea typeface="+mn-ea"/>
                <a:cs typeface="+mn-ea"/>
                <a:sym typeface="+mn-lt"/>
              </a:rPr>
              <a:t>3</a:t>
            </a:r>
            <a:endParaRPr lang="en-US" sz="16600" b="1" dirty="0">
              <a:solidFill>
                <a:schemeClr val="tx2"/>
              </a:solidFill>
              <a:latin typeface="+mn-lt"/>
              <a:ea typeface="+mn-ea"/>
              <a:cs typeface="+mn-ea"/>
              <a:sym typeface="+mn-lt"/>
            </a:endParaRPr>
          </a:p>
        </p:txBody>
      </p:sp>
      <p:sp>
        <p:nvSpPr>
          <p:cNvPr id="34" name="Title 13"/>
          <p:cNvSpPr txBox="1">
            <a:spLocks/>
          </p:cNvSpPr>
          <p:nvPr/>
        </p:nvSpPr>
        <p:spPr>
          <a:xfrm>
            <a:off x="4810196" y="2137281"/>
            <a:ext cx="864096" cy="86713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800" b="1" dirty="0" smtClean="0">
                <a:solidFill>
                  <a:schemeClr val="tx1"/>
                </a:solidFill>
                <a:latin typeface="+mn-lt"/>
                <a:ea typeface="+mn-ea"/>
                <a:cs typeface="+mn-ea"/>
                <a:sym typeface="+mn-lt"/>
              </a:rPr>
              <a:t>6</a:t>
            </a:r>
            <a:endParaRPr lang="en-US" sz="16600" b="1" dirty="0">
              <a:solidFill>
                <a:schemeClr val="tx1"/>
              </a:solidFill>
              <a:latin typeface="+mn-lt"/>
              <a:ea typeface="+mn-ea"/>
              <a:cs typeface="+mn-ea"/>
              <a:sym typeface="+mn-lt"/>
            </a:endParaRPr>
          </a:p>
        </p:txBody>
      </p:sp>
      <p:sp>
        <p:nvSpPr>
          <p:cNvPr id="35" name="Content Placeholder 2"/>
          <p:cNvSpPr txBox="1">
            <a:spLocks/>
          </p:cNvSpPr>
          <p:nvPr/>
        </p:nvSpPr>
        <p:spPr>
          <a:xfrm>
            <a:off x="938607" y="1780029"/>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i="1" dirty="0" smtClean="0">
                <a:solidFill>
                  <a:schemeClr val="tx1"/>
                </a:solidFill>
                <a:cs typeface="+mn-ea"/>
                <a:sym typeface="+mn-lt"/>
              </a:rPr>
              <a:t>Lorem ipsum dolor sit amet, consectetur adipiscing elit. </a:t>
            </a:r>
            <a:endParaRPr lang="en-US" sz="1200" i="1" dirty="0">
              <a:solidFill>
                <a:schemeClr val="tx1"/>
              </a:solidFill>
              <a:cs typeface="+mn-ea"/>
              <a:sym typeface="+mn-lt"/>
            </a:endParaRPr>
          </a:p>
        </p:txBody>
      </p:sp>
      <p:sp>
        <p:nvSpPr>
          <p:cNvPr id="36" name="Content Placeholder 2"/>
          <p:cNvSpPr txBox="1">
            <a:spLocks/>
          </p:cNvSpPr>
          <p:nvPr/>
        </p:nvSpPr>
        <p:spPr>
          <a:xfrm>
            <a:off x="6762188" y="3152165"/>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i="1" dirty="0" smtClean="0">
                <a:solidFill>
                  <a:schemeClr val="tx1"/>
                </a:solidFill>
                <a:cs typeface="+mn-ea"/>
                <a:sym typeface="+mn-lt"/>
              </a:rPr>
              <a:t>Lorem ipsum dolor sit amet, consectetur adipiscing elit. </a:t>
            </a:r>
            <a:endParaRPr lang="en-US" sz="1200" i="1" dirty="0">
              <a:solidFill>
                <a:schemeClr val="tx1"/>
              </a:solidFill>
              <a:cs typeface="+mn-ea"/>
              <a:sym typeface="+mn-lt"/>
            </a:endParaRPr>
          </a:p>
        </p:txBody>
      </p:sp>
      <p:grpSp>
        <p:nvGrpSpPr>
          <p:cNvPr id="37" name="组合 36"/>
          <p:cNvGrpSpPr/>
          <p:nvPr/>
        </p:nvGrpSpPr>
        <p:grpSpPr>
          <a:xfrm>
            <a:off x="1427709" y="3152165"/>
            <a:ext cx="457200" cy="457200"/>
            <a:chOff x="500128" y="2912352"/>
            <a:chExt cx="457200" cy="457200"/>
          </a:xfrm>
          <a:solidFill>
            <a:schemeClr val="tx1"/>
          </a:solidFill>
        </p:grpSpPr>
        <p:sp>
          <p:nvSpPr>
            <p:cNvPr id="38" name="Oval 116"/>
            <p:cNvSpPr>
              <a:spLocks noChangeArrowheads="1"/>
            </p:cNvSpPr>
            <p:nvPr/>
          </p:nvSpPr>
          <p:spPr bwMode="auto">
            <a:xfrm>
              <a:off x="714441" y="3240965"/>
              <a:ext cx="28575"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117"/>
            <p:cNvSpPr>
              <a:spLocks noEditPoints="1"/>
            </p:cNvSpPr>
            <p:nvPr/>
          </p:nvSpPr>
          <p:spPr bwMode="auto">
            <a:xfrm>
              <a:off x="500128" y="2912352"/>
              <a:ext cx="457200" cy="457200"/>
            </a:xfrm>
            <a:custGeom>
              <a:avLst/>
              <a:gdLst>
                <a:gd name="T0" fmla="*/ 464 w 512"/>
                <a:gd name="T1" fmla="*/ 0 h 512"/>
                <a:gd name="T2" fmla="*/ 48 w 512"/>
                <a:gd name="T3" fmla="*/ 0 h 512"/>
                <a:gd name="T4" fmla="*/ 0 w 512"/>
                <a:gd name="T5" fmla="*/ 48 h 512"/>
                <a:gd name="T6" fmla="*/ 0 w 512"/>
                <a:gd name="T7" fmla="*/ 384 h 512"/>
                <a:gd name="T8" fmla="*/ 48 w 512"/>
                <a:gd name="T9" fmla="*/ 432 h 512"/>
                <a:gd name="T10" fmla="*/ 248 w 512"/>
                <a:gd name="T11" fmla="*/ 432 h 512"/>
                <a:gd name="T12" fmla="*/ 248 w 512"/>
                <a:gd name="T13" fmla="*/ 496 h 512"/>
                <a:gd name="T14" fmla="*/ 168 w 512"/>
                <a:gd name="T15" fmla="*/ 496 h 512"/>
                <a:gd name="T16" fmla="*/ 160 w 512"/>
                <a:gd name="T17" fmla="*/ 504 h 512"/>
                <a:gd name="T18" fmla="*/ 168 w 512"/>
                <a:gd name="T19" fmla="*/ 512 h 512"/>
                <a:gd name="T20" fmla="*/ 344 w 512"/>
                <a:gd name="T21" fmla="*/ 512 h 512"/>
                <a:gd name="T22" fmla="*/ 352 w 512"/>
                <a:gd name="T23" fmla="*/ 504 h 512"/>
                <a:gd name="T24" fmla="*/ 344 w 512"/>
                <a:gd name="T25" fmla="*/ 496 h 512"/>
                <a:gd name="T26" fmla="*/ 264 w 512"/>
                <a:gd name="T27" fmla="*/ 496 h 512"/>
                <a:gd name="T28" fmla="*/ 264 w 512"/>
                <a:gd name="T29" fmla="*/ 432 h 512"/>
                <a:gd name="T30" fmla="*/ 464 w 512"/>
                <a:gd name="T31" fmla="*/ 432 h 512"/>
                <a:gd name="T32" fmla="*/ 512 w 512"/>
                <a:gd name="T33" fmla="*/ 384 h 512"/>
                <a:gd name="T34" fmla="*/ 512 w 512"/>
                <a:gd name="T35" fmla="*/ 48 h 512"/>
                <a:gd name="T36" fmla="*/ 464 w 512"/>
                <a:gd name="T37" fmla="*/ 0 h 512"/>
                <a:gd name="T38" fmla="*/ 496 w 512"/>
                <a:gd name="T39" fmla="*/ 376 h 512"/>
                <a:gd name="T40" fmla="*/ 456 w 512"/>
                <a:gd name="T41" fmla="*/ 416 h 512"/>
                <a:gd name="T42" fmla="*/ 56 w 512"/>
                <a:gd name="T43" fmla="*/ 416 h 512"/>
                <a:gd name="T44" fmla="*/ 16 w 512"/>
                <a:gd name="T45" fmla="*/ 376 h 512"/>
                <a:gd name="T46" fmla="*/ 16 w 512"/>
                <a:gd name="T47" fmla="*/ 352 h 512"/>
                <a:gd name="T48" fmla="*/ 496 w 512"/>
                <a:gd name="T49" fmla="*/ 352 h 512"/>
                <a:gd name="T50" fmla="*/ 496 w 512"/>
                <a:gd name="T51" fmla="*/ 376 h 512"/>
                <a:gd name="T52" fmla="*/ 496 w 512"/>
                <a:gd name="T53" fmla="*/ 336 h 512"/>
                <a:gd name="T54" fmla="*/ 16 w 512"/>
                <a:gd name="T55" fmla="*/ 336 h 512"/>
                <a:gd name="T56" fmla="*/ 16 w 512"/>
                <a:gd name="T57" fmla="*/ 56 h 512"/>
                <a:gd name="T58" fmla="*/ 56 w 512"/>
                <a:gd name="T59" fmla="*/ 16 h 512"/>
                <a:gd name="T60" fmla="*/ 456 w 512"/>
                <a:gd name="T61" fmla="*/ 16 h 512"/>
                <a:gd name="T62" fmla="*/ 496 w 512"/>
                <a:gd name="T63" fmla="*/ 56 h 512"/>
                <a:gd name="T64" fmla="*/ 496 w 512"/>
                <a:gd name="T65" fmla="*/ 33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2" h="512">
                  <a:moveTo>
                    <a:pt x="464" y="0"/>
                  </a:moveTo>
                  <a:cubicBezTo>
                    <a:pt x="48" y="0"/>
                    <a:pt x="48" y="0"/>
                    <a:pt x="48" y="0"/>
                  </a:cubicBezTo>
                  <a:cubicBezTo>
                    <a:pt x="21" y="0"/>
                    <a:pt x="0" y="21"/>
                    <a:pt x="0" y="48"/>
                  </a:cubicBezTo>
                  <a:cubicBezTo>
                    <a:pt x="0" y="384"/>
                    <a:pt x="0" y="384"/>
                    <a:pt x="0" y="384"/>
                  </a:cubicBezTo>
                  <a:cubicBezTo>
                    <a:pt x="0" y="411"/>
                    <a:pt x="21" y="432"/>
                    <a:pt x="48" y="432"/>
                  </a:cubicBezTo>
                  <a:cubicBezTo>
                    <a:pt x="248" y="432"/>
                    <a:pt x="248" y="432"/>
                    <a:pt x="248" y="432"/>
                  </a:cubicBezTo>
                  <a:cubicBezTo>
                    <a:pt x="248" y="496"/>
                    <a:pt x="248" y="496"/>
                    <a:pt x="248" y="496"/>
                  </a:cubicBezTo>
                  <a:cubicBezTo>
                    <a:pt x="168" y="496"/>
                    <a:pt x="168" y="496"/>
                    <a:pt x="168" y="496"/>
                  </a:cubicBezTo>
                  <a:cubicBezTo>
                    <a:pt x="164" y="496"/>
                    <a:pt x="160" y="500"/>
                    <a:pt x="160" y="504"/>
                  </a:cubicBezTo>
                  <a:cubicBezTo>
                    <a:pt x="160" y="508"/>
                    <a:pt x="164" y="512"/>
                    <a:pt x="168" y="512"/>
                  </a:cubicBezTo>
                  <a:cubicBezTo>
                    <a:pt x="344" y="512"/>
                    <a:pt x="344" y="512"/>
                    <a:pt x="344" y="512"/>
                  </a:cubicBezTo>
                  <a:cubicBezTo>
                    <a:pt x="348" y="512"/>
                    <a:pt x="352" y="508"/>
                    <a:pt x="352" y="504"/>
                  </a:cubicBezTo>
                  <a:cubicBezTo>
                    <a:pt x="352" y="500"/>
                    <a:pt x="348" y="496"/>
                    <a:pt x="344" y="496"/>
                  </a:cubicBezTo>
                  <a:cubicBezTo>
                    <a:pt x="264" y="496"/>
                    <a:pt x="264" y="496"/>
                    <a:pt x="264" y="496"/>
                  </a:cubicBezTo>
                  <a:cubicBezTo>
                    <a:pt x="264" y="432"/>
                    <a:pt x="264" y="432"/>
                    <a:pt x="264" y="432"/>
                  </a:cubicBezTo>
                  <a:cubicBezTo>
                    <a:pt x="464" y="432"/>
                    <a:pt x="464" y="432"/>
                    <a:pt x="464" y="432"/>
                  </a:cubicBezTo>
                  <a:cubicBezTo>
                    <a:pt x="491" y="432"/>
                    <a:pt x="512" y="411"/>
                    <a:pt x="512" y="384"/>
                  </a:cubicBezTo>
                  <a:cubicBezTo>
                    <a:pt x="512" y="48"/>
                    <a:pt x="512" y="48"/>
                    <a:pt x="512" y="48"/>
                  </a:cubicBezTo>
                  <a:cubicBezTo>
                    <a:pt x="512" y="21"/>
                    <a:pt x="491" y="0"/>
                    <a:pt x="464" y="0"/>
                  </a:cubicBezTo>
                  <a:moveTo>
                    <a:pt x="496" y="376"/>
                  </a:moveTo>
                  <a:cubicBezTo>
                    <a:pt x="496" y="398"/>
                    <a:pt x="478" y="416"/>
                    <a:pt x="456" y="416"/>
                  </a:cubicBezTo>
                  <a:cubicBezTo>
                    <a:pt x="56" y="416"/>
                    <a:pt x="56" y="416"/>
                    <a:pt x="56" y="416"/>
                  </a:cubicBezTo>
                  <a:cubicBezTo>
                    <a:pt x="34" y="416"/>
                    <a:pt x="16" y="398"/>
                    <a:pt x="16" y="376"/>
                  </a:cubicBezTo>
                  <a:cubicBezTo>
                    <a:pt x="16" y="352"/>
                    <a:pt x="16" y="352"/>
                    <a:pt x="16" y="352"/>
                  </a:cubicBezTo>
                  <a:cubicBezTo>
                    <a:pt x="496" y="352"/>
                    <a:pt x="496" y="352"/>
                    <a:pt x="496" y="352"/>
                  </a:cubicBezTo>
                  <a:lnTo>
                    <a:pt x="496" y="376"/>
                  </a:lnTo>
                  <a:close/>
                  <a:moveTo>
                    <a:pt x="496" y="336"/>
                  </a:moveTo>
                  <a:cubicBezTo>
                    <a:pt x="16" y="336"/>
                    <a:pt x="16" y="336"/>
                    <a:pt x="16" y="336"/>
                  </a:cubicBezTo>
                  <a:cubicBezTo>
                    <a:pt x="16" y="56"/>
                    <a:pt x="16" y="56"/>
                    <a:pt x="16" y="56"/>
                  </a:cubicBezTo>
                  <a:cubicBezTo>
                    <a:pt x="16" y="34"/>
                    <a:pt x="34" y="16"/>
                    <a:pt x="56" y="16"/>
                  </a:cubicBezTo>
                  <a:cubicBezTo>
                    <a:pt x="456" y="16"/>
                    <a:pt x="456" y="16"/>
                    <a:pt x="456" y="16"/>
                  </a:cubicBezTo>
                  <a:cubicBezTo>
                    <a:pt x="478" y="16"/>
                    <a:pt x="496" y="34"/>
                    <a:pt x="496" y="56"/>
                  </a:cubicBezTo>
                  <a:lnTo>
                    <a:pt x="496" y="3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1" name="组合 40"/>
          <p:cNvGrpSpPr/>
          <p:nvPr/>
        </p:nvGrpSpPr>
        <p:grpSpPr>
          <a:xfrm>
            <a:off x="7393420" y="1942730"/>
            <a:ext cx="285750" cy="457200"/>
            <a:chOff x="1500253" y="2912352"/>
            <a:chExt cx="285750" cy="457200"/>
          </a:xfrm>
          <a:solidFill>
            <a:schemeClr val="tx1"/>
          </a:solidFill>
        </p:grpSpPr>
        <p:sp>
          <p:nvSpPr>
            <p:cNvPr id="44" name="Freeform 118"/>
            <p:cNvSpPr>
              <a:spLocks noEditPoints="1"/>
            </p:cNvSpPr>
            <p:nvPr/>
          </p:nvSpPr>
          <p:spPr bwMode="auto">
            <a:xfrm>
              <a:off x="1500253" y="2912352"/>
              <a:ext cx="285750" cy="457200"/>
            </a:xfrm>
            <a:custGeom>
              <a:avLst/>
              <a:gdLst>
                <a:gd name="T0" fmla="*/ 272 w 320"/>
                <a:gd name="T1" fmla="*/ 0 h 512"/>
                <a:gd name="T2" fmla="*/ 48 w 320"/>
                <a:gd name="T3" fmla="*/ 0 h 512"/>
                <a:gd name="T4" fmla="*/ 0 w 320"/>
                <a:gd name="T5" fmla="*/ 48 h 512"/>
                <a:gd name="T6" fmla="*/ 0 w 320"/>
                <a:gd name="T7" fmla="*/ 464 h 512"/>
                <a:gd name="T8" fmla="*/ 48 w 320"/>
                <a:gd name="T9" fmla="*/ 512 h 512"/>
                <a:gd name="T10" fmla="*/ 272 w 320"/>
                <a:gd name="T11" fmla="*/ 512 h 512"/>
                <a:gd name="T12" fmla="*/ 320 w 320"/>
                <a:gd name="T13" fmla="*/ 464 h 512"/>
                <a:gd name="T14" fmla="*/ 320 w 320"/>
                <a:gd name="T15" fmla="*/ 48 h 512"/>
                <a:gd name="T16" fmla="*/ 272 w 320"/>
                <a:gd name="T17" fmla="*/ 0 h 512"/>
                <a:gd name="T18" fmla="*/ 304 w 320"/>
                <a:gd name="T19" fmla="*/ 456 h 512"/>
                <a:gd name="T20" fmla="*/ 264 w 320"/>
                <a:gd name="T21" fmla="*/ 496 h 512"/>
                <a:gd name="T22" fmla="*/ 56 w 320"/>
                <a:gd name="T23" fmla="*/ 496 h 512"/>
                <a:gd name="T24" fmla="*/ 16 w 320"/>
                <a:gd name="T25" fmla="*/ 456 h 512"/>
                <a:gd name="T26" fmla="*/ 16 w 320"/>
                <a:gd name="T27" fmla="*/ 56 h 512"/>
                <a:gd name="T28" fmla="*/ 56 w 320"/>
                <a:gd name="T29" fmla="*/ 16 h 512"/>
                <a:gd name="T30" fmla="*/ 264 w 320"/>
                <a:gd name="T31" fmla="*/ 16 h 512"/>
                <a:gd name="T32" fmla="*/ 304 w 320"/>
                <a:gd name="T33" fmla="*/ 56 h 512"/>
                <a:gd name="T34" fmla="*/ 304 w 320"/>
                <a:gd name="T35" fmla="*/ 45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0" h="512">
                  <a:moveTo>
                    <a:pt x="272" y="0"/>
                  </a:moveTo>
                  <a:cubicBezTo>
                    <a:pt x="48" y="0"/>
                    <a:pt x="48" y="0"/>
                    <a:pt x="48" y="0"/>
                  </a:cubicBezTo>
                  <a:cubicBezTo>
                    <a:pt x="21" y="0"/>
                    <a:pt x="0" y="21"/>
                    <a:pt x="0" y="48"/>
                  </a:cubicBezTo>
                  <a:cubicBezTo>
                    <a:pt x="0" y="464"/>
                    <a:pt x="0" y="464"/>
                    <a:pt x="0" y="464"/>
                  </a:cubicBezTo>
                  <a:cubicBezTo>
                    <a:pt x="0" y="491"/>
                    <a:pt x="21" y="512"/>
                    <a:pt x="48" y="512"/>
                  </a:cubicBezTo>
                  <a:cubicBezTo>
                    <a:pt x="272" y="512"/>
                    <a:pt x="272" y="512"/>
                    <a:pt x="272" y="512"/>
                  </a:cubicBezTo>
                  <a:cubicBezTo>
                    <a:pt x="299" y="512"/>
                    <a:pt x="320" y="491"/>
                    <a:pt x="320" y="464"/>
                  </a:cubicBezTo>
                  <a:cubicBezTo>
                    <a:pt x="320" y="48"/>
                    <a:pt x="320" y="48"/>
                    <a:pt x="320" y="48"/>
                  </a:cubicBezTo>
                  <a:cubicBezTo>
                    <a:pt x="320" y="21"/>
                    <a:pt x="299" y="0"/>
                    <a:pt x="272" y="0"/>
                  </a:cubicBezTo>
                  <a:moveTo>
                    <a:pt x="304" y="456"/>
                  </a:moveTo>
                  <a:cubicBezTo>
                    <a:pt x="304" y="478"/>
                    <a:pt x="286" y="496"/>
                    <a:pt x="264" y="496"/>
                  </a:cubicBezTo>
                  <a:cubicBezTo>
                    <a:pt x="56" y="496"/>
                    <a:pt x="56" y="496"/>
                    <a:pt x="56" y="496"/>
                  </a:cubicBezTo>
                  <a:cubicBezTo>
                    <a:pt x="34" y="496"/>
                    <a:pt x="16" y="478"/>
                    <a:pt x="16" y="456"/>
                  </a:cubicBezTo>
                  <a:cubicBezTo>
                    <a:pt x="16" y="56"/>
                    <a:pt x="16" y="56"/>
                    <a:pt x="16" y="56"/>
                  </a:cubicBezTo>
                  <a:cubicBezTo>
                    <a:pt x="16" y="34"/>
                    <a:pt x="34" y="16"/>
                    <a:pt x="56" y="16"/>
                  </a:cubicBezTo>
                  <a:cubicBezTo>
                    <a:pt x="264" y="16"/>
                    <a:pt x="264" y="16"/>
                    <a:pt x="264" y="16"/>
                  </a:cubicBezTo>
                  <a:cubicBezTo>
                    <a:pt x="286" y="16"/>
                    <a:pt x="304" y="34"/>
                    <a:pt x="304" y="56"/>
                  </a:cubicBezTo>
                  <a:lnTo>
                    <a:pt x="304"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Rectangle 119"/>
            <p:cNvSpPr>
              <a:spLocks noChangeArrowheads="1"/>
            </p:cNvSpPr>
            <p:nvPr/>
          </p:nvSpPr>
          <p:spPr bwMode="auto">
            <a:xfrm>
              <a:off x="1514541" y="3255252"/>
              <a:ext cx="25717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Oval 120"/>
            <p:cNvSpPr>
              <a:spLocks noChangeArrowheads="1"/>
            </p:cNvSpPr>
            <p:nvPr/>
          </p:nvSpPr>
          <p:spPr bwMode="auto">
            <a:xfrm>
              <a:off x="1628841" y="3298115"/>
              <a:ext cx="28575"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0" name="组合 19"/>
          <p:cNvGrpSpPr/>
          <p:nvPr/>
        </p:nvGrpSpPr>
        <p:grpSpPr>
          <a:xfrm>
            <a:off x="443346" y="267494"/>
            <a:ext cx="1603989" cy="435237"/>
            <a:chOff x="443346" y="267494"/>
            <a:chExt cx="1603989" cy="435237"/>
          </a:xfrm>
        </p:grpSpPr>
        <p:cxnSp>
          <p:nvCxnSpPr>
            <p:cNvPr id="21" name="直接连接符 20"/>
            <p:cNvCxnSpPr/>
            <p:nvPr/>
          </p:nvCxnSpPr>
          <p:spPr>
            <a:xfrm>
              <a:off x="970258" y="579049"/>
              <a:ext cx="1009454"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43346" y="267494"/>
              <a:ext cx="526912" cy="435237"/>
              <a:chOff x="3386710" y="3674523"/>
              <a:chExt cx="526912" cy="435237"/>
            </a:xfrm>
          </p:grpSpPr>
          <p:sp>
            <p:nvSpPr>
              <p:cNvPr id="24" name="圆角矩形 23"/>
              <p:cNvSpPr/>
              <p:nvPr/>
            </p:nvSpPr>
            <p:spPr>
              <a:xfrm>
                <a:off x="3502351" y="3690415"/>
                <a:ext cx="295630" cy="295663"/>
              </a:xfrm>
              <a:prstGeom prst="roundRect">
                <a:avLst>
                  <a:gd name="adj" fmla="val 8492"/>
                </a:avLst>
              </a:prstGeom>
              <a:solidFill>
                <a:schemeClr val="tx2"/>
              </a:solidFill>
              <a:ln w="952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25" name="Content Placeholder 2"/>
              <p:cNvSpPr txBox="1">
                <a:spLocks/>
              </p:cNvSpPr>
              <p:nvPr/>
            </p:nvSpPr>
            <p:spPr>
              <a:xfrm>
                <a:off x="3386710" y="3674523"/>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a:solidFill>
                      <a:schemeClr val="tx1"/>
                    </a:solidFill>
                    <a:cs typeface="+mn-ea"/>
                    <a:sym typeface="+mn-lt"/>
                  </a:rPr>
                  <a:t>1</a:t>
                </a:r>
                <a:endParaRPr lang="en-US" sz="2800" b="1" dirty="0" smtClean="0">
                  <a:solidFill>
                    <a:schemeClr val="tx1"/>
                  </a:solidFill>
                  <a:cs typeface="+mn-ea"/>
                  <a:sym typeface="+mn-lt"/>
                </a:endParaRPr>
              </a:p>
            </p:txBody>
          </p:sp>
        </p:grpSp>
        <p:sp>
          <p:nvSpPr>
            <p:cNvPr id="23" name="Content Placeholder 2"/>
            <p:cNvSpPr txBox="1">
              <a:spLocks/>
            </p:cNvSpPr>
            <p:nvPr/>
          </p:nvSpPr>
          <p:spPr>
            <a:xfrm>
              <a:off x="827584" y="283386"/>
              <a:ext cx="1219751"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a:t>
              </a:r>
              <a:endParaRPr lang="en-US" sz="1200" dirty="0">
                <a:solidFill>
                  <a:schemeClr val="tx1"/>
                </a:solidFill>
                <a:cs typeface="+mn-ea"/>
                <a:sym typeface="+mn-lt"/>
              </a:endParaRPr>
            </a:p>
          </p:txBody>
        </p:sp>
      </p:grpSp>
      <p:sp>
        <p:nvSpPr>
          <p:cNvPr id="3" name="椭圆 2"/>
          <p:cNvSpPr>
            <a:spLocks noChangeAspect="1"/>
          </p:cNvSpPr>
          <p:nvPr/>
        </p:nvSpPr>
        <p:spPr>
          <a:xfrm>
            <a:off x="7454669" y="2733395"/>
            <a:ext cx="108000" cy="108000"/>
          </a:xfrm>
          <a:prstGeom prst="ellipse">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1602309" y="2700924"/>
            <a:ext cx="108000" cy="108000"/>
          </a:xfrm>
          <a:prstGeom prst="ellipse">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74533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48"/>
          <p:cNvSpPr/>
          <p:nvPr/>
        </p:nvSpPr>
        <p:spPr>
          <a:xfrm>
            <a:off x="854617" y="1081522"/>
            <a:ext cx="3499822" cy="3500211"/>
          </a:xfrm>
          <a:prstGeom prst="roundRect">
            <a:avLst>
              <a:gd name="adj" fmla="val 8492"/>
            </a:avLst>
          </a:prstGeom>
          <a:solidFill>
            <a:schemeClr val="tx2"/>
          </a:solidFill>
          <a:ln w="952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cxnSp>
        <p:nvCxnSpPr>
          <p:cNvPr id="29" name="直接连接符 28"/>
          <p:cNvCxnSpPr/>
          <p:nvPr/>
        </p:nvCxnSpPr>
        <p:spPr>
          <a:xfrm>
            <a:off x="4932040" y="1521666"/>
            <a:ext cx="0" cy="5760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Content Placeholder 2"/>
          <p:cNvSpPr txBox="1">
            <a:spLocks/>
          </p:cNvSpPr>
          <p:nvPr/>
        </p:nvSpPr>
        <p:spPr>
          <a:xfrm>
            <a:off x="1837390" y="3530648"/>
            <a:ext cx="1584176"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200" i="1" dirty="0" smtClean="0">
                <a:solidFill>
                  <a:schemeClr val="tx1"/>
                </a:solidFill>
                <a:cs typeface="+mn-ea"/>
                <a:sym typeface="+mn-lt"/>
              </a:rPr>
              <a:t>Step by step process </a:t>
            </a:r>
            <a:r>
              <a:rPr lang="en-US" sz="1200" i="1" dirty="0" err="1" smtClean="0">
                <a:solidFill>
                  <a:schemeClr val="tx1"/>
                </a:solidFill>
                <a:cs typeface="+mn-ea"/>
                <a:sym typeface="+mn-lt"/>
              </a:rPr>
              <a:t>amet</a:t>
            </a:r>
            <a:r>
              <a:rPr lang="en-US" sz="1200" i="1" dirty="0" smtClean="0">
                <a:solidFill>
                  <a:schemeClr val="tx1"/>
                </a:solidFill>
                <a:cs typeface="+mn-ea"/>
                <a:sym typeface="+mn-lt"/>
              </a:rPr>
              <a:t>, consectetur adipiscing elit. </a:t>
            </a:r>
            <a:endParaRPr lang="en-US" sz="1200" i="1" dirty="0">
              <a:solidFill>
                <a:schemeClr val="tx1"/>
              </a:solidFill>
              <a:cs typeface="+mn-ea"/>
              <a:sym typeface="+mn-lt"/>
            </a:endParaRPr>
          </a:p>
        </p:txBody>
      </p:sp>
      <p:grpSp>
        <p:nvGrpSpPr>
          <p:cNvPr id="21" name="组合 20"/>
          <p:cNvGrpSpPr/>
          <p:nvPr/>
        </p:nvGrpSpPr>
        <p:grpSpPr>
          <a:xfrm>
            <a:off x="443346" y="267494"/>
            <a:ext cx="1603989" cy="435237"/>
            <a:chOff x="443346" y="267494"/>
            <a:chExt cx="1603989" cy="435237"/>
          </a:xfrm>
        </p:grpSpPr>
        <p:cxnSp>
          <p:nvCxnSpPr>
            <p:cNvPr id="22" name="直接连接符 21"/>
            <p:cNvCxnSpPr/>
            <p:nvPr/>
          </p:nvCxnSpPr>
          <p:spPr>
            <a:xfrm>
              <a:off x="970258" y="579049"/>
              <a:ext cx="1009454"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443346" y="267494"/>
              <a:ext cx="526912" cy="435237"/>
              <a:chOff x="3386710" y="3674523"/>
              <a:chExt cx="526912" cy="435237"/>
            </a:xfrm>
          </p:grpSpPr>
          <p:sp>
            <p:nvSpPr>
              <p:cNvPr id="25" name="圆角矩形 24"/>
              <p:cNvSpPr/>
              <p:nvPr/>
            </p:nvSpPr>
            <p:spPr>
              <a:xfrm>
                <a:off x="3502351" y="3690415"/>
                <a:ext cx="295630" cy="295663"/>
              </a:xfrm>
              <a:prstGeom prst="roundRect">
                <a:avLst>
                  <a:gd name="adj" fmla="val 8492"/>
                </a:avLst>
              </a:prstGeom>
              <a:solidFill>
                <a:schemeClr val="tx2"/>
              </a:solidFill>
              <a:ln w="952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26" name="Content Placeholder 2"/>
              <p:cNvSpPr txBox="1">
                <a:spLocks/>
              </p:cNvSpPr>
              <p:nvPr/>
            </p:nvSpPr>
            <p:spPr>
              <a:xfrm>
                <a:off x="3386710" y="3674523"/>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a:solidFill>
                      <a:schemeClr val="tx1"/>
                    </a:solidFill>
                    <a:cs typeface="+mn-ea"/>
                    <a:sym typeface="+mn-lt"/>
                  </a:rPr>
                  <a:t>1</a:t>
                </a:r>
                <a:endParaRPr lang="en-US" sz="2800" b="1" dirty="0" smtClean="0">
                  <a:solidFill>
                    <a:schemeClr val="tx1"/>
                  </a:solidFill>
                  <a:cs typeface="+mn-ea"/>
                  <a:sym typeface="+mn-lt"/>
                </a:endParaRPr>
              </a:p>
            </p:txBody>
          </p:sp>
        </p:grpSp>
        <p:sp>
          <p:nvSpPr>
            <p:cNvPr id="24" name="Content Placeholder 2"/>
            <p:cNvSpPr txBox="1">
              <a:spLocks/>
            </p:cNvSpPr>
            <p:nvPr/>
          </p:nvSpPr>
          <p:spPr>
            <a:xfrm>
              <a:off x="827584" y="283386"/>
              <a:ext cx="1219751"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cs typeface="+mn-ea"/>
                  <a:sym typeface="+mn-lt"/>
                </a:rPr>
                <a:t>LOREM IPSUM </a:t>
              </a:r>
              <a:endParaRPr lang="en-US" sz="1200" dirty="0">
                <a:solidFill>
                  <a:schemeClr val="bg1"/>
                </a:solidFill>
                <a:cs typeface="+mn-ea"/>
                <a:sym typeface="+mn-lt"/>
              </a:endParaRPr>
            </a:p>
          </p:txBody>
        </p:sp>
      </p:grpSp>
      <p:sp>
        <p:nvSpPr>
          <p:cNvPr id="27" name="Freeform 64"/>
          <p:cNvSpPr>
            <a:spLocks noEditPoints="1"/>
          </p:cNvSpPr>
          <p:nvPr/>
        </p:nvSpPr>
        <p:spPr bwMode="auto">
          <a:xfrm>
            <a:off x="1691094" y="1559711"/>
            <a:ext cx="1817171" cy="1781542"/>
          </a:xfrm>
          <a:custGeom>
            <a:avLst/>
            <a:gdLst>
              <a:gd name="T0" fmla="*/ 41 w 43"/>
              <a:gd name="T1" fmla="*/ 25 h 42"/>
              <a:gd name="T2" fmla="*/ 35 w 43"/>
              <a:gd name="T3" fmla="*/ 25 h 42"/>
              <a:gd name="T4" fmla="*/ 33 w 43"/>
              <a:gd name="T5" fmla="*/ 33 h 42"/>
              <a:gd name="T6" fmla="*/ 39 w 43"/>
              <a:gd name="T7" fmla="*/ 39 h 42"/>
              <a:gd name="T8" fmla="*/ 39 w 43"/>
              <a:gd name="T9" fmla="*/ 41 h 42"/>
              <a:gd name="T10" fmla="*/ 38 w 43"/>
              <a:gd name="T11" fmla="*/ 42 h 42"/>
              <a:gd name="T12" fmla="*/ 36 w 43"/>
              <a:gd name="T13" fmla="*/ 41 h 42"/>
              <a:gd name="T14" fmla="*/ 31 w 43"/>
              <a:gd name="T15" fmla="*/ 36 h 42"/>
              <a:gd name="T16" fmla="*/ 23 w 43"/>
              <a:gd name="T17" fmla="*/ 39 h 42"/>
              <a:gd name="T18" fmla="*/ 23 w 43"/>
              <a:gd name="T19" fmla="*/ 15 h 42"/>
              <a:gd name="T20" fmla="*/ 20 w 43"/>
              <a:gd name="T21" fmla="*/ 15 h 42"/>
              <a:gd name="T22" fmla="*/ 20 w 43"/>
              <a:gd name="T23" fmla="*/ 39 h 42"/>
              <a:gd name="T24" fmla="*/ 11 w 43"/>
              <a:gd name="T25" fmla="*/ 36 h 42"/>
              <a:gd name="T26" fmla="*/ 6 w 43"/>
              <a:gd name="T27" fmla="*/ 41 h 42"/>
              <a:gd name="T28" fmla="*/ 5 w 43"/>
              <a:gd name="T29" fmla="*/ 42 h 42"/>
              <a:gd name="T30" fmla="*/ 4 w 43"/>
              <a:gd name="T31" fmla="*/ 41 h 42"/>
              <a:gd name="T32" fmla="*/ 4 w 43"/>
              <a:gd name="T33" fmla="*/ 39 h 42"/>
              <a:gd name="T34" fmla="*/ 9 w 43"/>
              <a:gd name="T35" fmla="*/ 33 h 42"/>
              <a:gd name="T36" fmla="*/ 8 w 43"/>
              <a:gd name="T37" fmla="*/ 25 h 42"/>
              <a:gd name="T38" fmla="*/ 2 w 43"/>
              <a:gd name="T39" fmla="*/ 25 h 42"/>
              <a:gd name="T40" fmla="*/ 0 w 43"/>
              <a:gd name="T41" fmla="*/ 24 h 42"/>
              <a:gd name="T42" fmla="*/ 2 w 43"/>
              <a:gd name="T43" fmla="*/ 22 h 42"/>
              <a:gd name="T44" fmla="*/ 8 w 43"/>
              <a:gd name="T45" fmla="*/ 22 h 42"/>
              <a:gd name="T46" fmla="*/ 8 w 43"/>
              <a:gd name="T47" fmla="*/ 14 h 42"/>
              <a:gd name="T48" fmla="*/ 3 w 43"/>
              <a:gd name="T49" fmla="*/ 10 h 42"/>
              <a:gd name="T50" fmla="*/ 3 w 43"/>
              <a:gd name="T51" fmla="*/ 7 h 42"/>
              <a:gd name="T52" fmla="*/ 5 w 43"/>
              <a:gd name="T53" fmla="*/ 7 h 42"/>
              <a:gd name="T54" fmla="*/ 10 w 43"/>
              <a:gd name="T55" fmla="*/ 12 h 42"/>
              <a:gd name="T56" fmla="*/ 33 w 43"/>
              <a:gd name="T57" fmla="*/ 12 h 42"/>
              <a:gd name="T58" fmla="*/ 37 w 43"/>
              <a:gd name="T59" fmla="*/ 7 h 42"/>
              <a:gd name="T60" fmla="*/ 40 w 43"/>
              <a:gd name="T61" fmla="*/ 7 h 42"/>
              <a:gd name="T62" fmla="*/ 40 w 43"/>
              <a:gd name="T63" fmla="*/ 10 h 42"/>
              <a:gd name="T64" fmla="*/ 35 w 43"/>
              <a:gd name="T65" fmla="*/ 14 h 42"/>
              <a:gd name="T66" fmla="*/ 35 w 43"/>
              <a:gd name="T67" fmla="*/ 22 h 42"/>
              <a:gd name="T68" fmla="*/ 41 w 43"/>
              <a:gd name="T69" fmla="*/ 22 h 42"/>
              <a:gd name="T70" fmla="*/ 43 w 43"/>
              <a:gd name="T71" fmla="*/ 24 h 42"/>
              <a:gd name="T72" fmla="*/ 41 w 43"/>
              <a:gd name="T73" fmla="*/ 25 h 42"/>
              <a:gd name="T74" fmla="*/ 13 w 43"/>
              <a:gd name="T75" fmla="*/ 8 h 42"/>
              <a:gd name="T76" fmla="*/ 21 w 43"/>
              <a:gd name="T77" fmla="*/ 0 h 42"/>
              <a:gd name="T78" fmla="*/ 30 w 43"/>
              <a:gd name="T79" fmla="*/ 8 h 42"/>
              <a:gd name="T80" fmla="*/ 13 w 43"/>
              <a:gd name="T81"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2">
                <a:moveTo>
                  <a:pt x="41" y="25"/>
                </a:moveTo>
                <a:cubicBezTo>
                  <a:pt x="35" y="25"/>
                  <a:pt x="35" y="25"/>
                  <a:pt x="35" y="25"/>
                </a:cubicBezTo>
                <a:cubicBezTo>
                  <a:pt x="35" y="29"/>
                  <a:pt x="34" y="31"/>
                  <a:pt x="33" y="33"/>
                </a:cubicBezTo>
                <a:cubicBezTo>
                  <a:pt x="39" y="39"/>
                  <a:pt x="39" y="39"/>
                  <a:pt x="39" y="39"/>
                </a:cubicBezTo>
                <a:cubicBezTo>
                  <a:pt x="40" y="40"/>
                  <a:pt x="40" y="41"/>
                  <a:pt x="39" y="41"/>
                </a:cubicBezTo>
                <a:cubicBezTo>
                  <a:pt x="39" y="42"/>
                  <a:pt x="38" y="42"/>
                  <a:pt x="38" y="42"/>
                </a:cubicBezTo>
                <a:cubicBezTo>
                  <a:pt x="37" y="42"/>
                  <a:pt x="37" y="42"/>
                  <a:pt x="36" y="41"/>
                </a:cubicBezTo>
                <a:cubicBezTo>
                  <a:pt x="31" y="36"/>
                  <a:pt x="31" y="36"/>
                  <a:pt x="31" y="36"/>
                </a:cubicBezTo>
                <a:cubicBezTo>
                  <a:pt x="31" y="36"/>
                  <a:pt x="28" y="39"/>
                  <a:pt x="23" y="39"/>
                </a:cubicBezTo>
                <a:cubicBezTo>
                  <a:pt x="23" y="15"/>
                  <a:pt x="23" y="15"/>
                  <a:pt x="23" y="15"/>
                </a:cubicBezTo>
                <a:cubicBezTo>
                  <a:pt x="20" y="15"/>
                  <a:pt x="20" y="15"/>
                  <a:pt x="20" y="15"/>
                </a:cubicBezTo>
                <a:cubicBezTo>
                  <a:pt x="20" y="39"/>
                  <a:pt x="20" y="39"/>
                  <a:pt x="20" y="39"/>
                </a:cubicBezTo>
                <a:cubicBezTo>
                  <a:pt x="15" y="39"/>
                  <a:pt x="11" y="36"/>
                  <a:pt x="11" y="36"/>
                </a:cubicBezTo>
                <a:cubicBezTo>
                  <a:pt x="6" y="41"/>
                  <a:pt x="6" y="41"/>
                  <a:pt x="6" y="41"/>
                </a:cubicBezTo>
                <a:cubicBezTo>
                  <a:pt x="6" y="42"/>
                  <a:pt x="6" y="42"/>
                  <a:pt x="5" y="42"/>
                </a:cubicBezTo>
                <a:cubicBezTo>
                  <a:pt x="5" y="42"/>
                  <a:pt x="4" y="42"/>
                  <a:pt x="4" y="41"/>
                </a:cubicBezTo>
                <a:cubicBezTo>
                  <a:pt x="3" y="41"/>
                  <a:pt x="3" y="40"/>
                  <a:pt x="4" y="39"/>
                </a:cubicBezTo>
                <a:cubicBezTo>
                  <a:pt x="9" y="33"/>
                  <a:pt x="9" y="33"/>
                  <a:pt x="9" y="33"/>
                </a:cubicBezTo>
                <a:cubicBezTo>
                  <a:pt x="8" y="31"/>
                  <a:pt x="8" y="29"/>
                  <a:pt x="8" y="25"/>
                </a:cubicBezTo>
                <a:cubicBezTo>
                  <a:pt x="2" y="25"/>
                  <a:pt x="2" y="25"/>
                  <a:pt x="2" y="25"/>
                </a:cubicBezTo>
                <a:cubicBezTo>
                  <a:pt x="1" y="25"/>
                  <a:pt x="0" y="25"/>
                  <a:pt x="0" y="24"/>
                </a:cubicBezTo>
                <a:cubicBezTo>
                  <a:pt x="0" y="23"/>
                  <a:pt x="1" y="22"/>
                  <a:pt x="2" y="22"/>
                </a:cubicBezTo>
                <a:cubicBezTo>
                  <a:pt x="8" y="22"/>
                  <a:pt x="8" y="22"/>
                  <a:pt x="8" y="22"/>
                </a:cubicBezTo>
                <a:cubicBezTo>
                  <a:pt x="8" y="19"/>
                  <a:pt x="8" y="16"/>
                  <a:pt x="8" y="14"/>
                </a:cubicBezTo>
                <a:cubicBezTo>
                  <a:pt x="3" y="10"/>
                  <a:pt x="3" y="10"/>
                  <a:pt x="3" y="10"/>
                </a:cubicBezTo>
                <a:cubicBezTo>
                  <a:pt x="2" y="9"/>
                  <a:pt x="2" y="8"/>
                  <a:pt x="3" y="7"/>
                </a:cubicBezTo>
                <a:cubicBezTo>
                  <a:pt x="4" y="6"/>
                  <a:pt x="5" y="6"/>
                  <a:pt x="5" y="7"/>
                </a:cubicBezTo>
                <a:cubicBezTo>
                  <a:pt x="10" y="12"/>
                  <a:pt x="10" y="12"/>
                  <a:pt x="10" y="12"/>
                </a:cubicBezTo>
                <a:cubicBezTo>
                  <a:pt x="33" y="12"/>
                  <a:pt x="33" y="12"/>
                  <a:pt x="33" y="12"/>
                </a:cubicBezTo>
                <a:cubicBezTo>
                  <a:pt x="37" y="7"/>
                  <a:pt x="37" y="7"/>
                  <a:pt x="37" y="7"/>
                </a:cubicBezTo>
                <a:cubicBezTo>
                  <a:pt x="38" y="6"/>
                  <a:pt x="39" y="6"/>
                  <a:pt x="40" y="7"/>
                </a:cubicBezTo>
                <a:cubicBezTo>
                  <a:pt x="40" y="8"/>
                  <a:pt x="40" y="9"/>
                  <a:pt x="40" y="10"/>
                </a:cubicBezTo>
                <a:cubicBezTo>
                  <a:pt x="35" y="14"/>
                  <a:pt x="35" y="14"/>
                  <a:pt x="35" y="14"/>
                </a:cubicBezTo>
                <a:cubicBezTo>
                  <a:pt x="35" y="16"/>
                  <a:pt x="35" y="19"/>
                  <a:pt x="35" y="22"/>
                </a:cubicBezTo>
                <a:cubicBezTo>
                  <a:pt x="41" y="22"/>
                  <a:pt x="41" y="22"/>
                  <a:pt x="41" y="22"/>
                </a:cubicBezTo>
                <a:cubicBezTo>
                  <a:pt x="42" y="22"/>
                  <a:pt x="43" y="23"/>
                  <a:pt x="43" y="24"/>
                </a:cubicBezTo>
                <a:cubicBezTo>
                  <a:pt x="43" y="25"/>
                  <a:pt x="42" y="25"/>
                  <a:pt x="41" y="25"/>
                </a:cubicBezTo>
                <a:close/>
                <a:moveTo>
                  <a:pt x="13" y="8"/>
                </a:moveTo>
                <a:cubicBezTo>
                  <a:pt x="13" y="4"/>
                  <a:pt x="17" y="0"/>
                  <a:pt x="21" y="0"/>
                </a:cubicBezTo>
                <a:cubicBezTo>
                  <a:pt x="26" y="0"/>
                  <a:pt x="30" y="4"/>
                  <a:pt x="30" y="8"/>
                </a:cubicBezTo>
                <a:lnTo>
                  <a:pt x="13" y="8"/>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28" name="组合 27"/>
          <p:cNvGrpSpPr/>
          <p:nvPr/>
        </p:nvGrpSpPr>
        <p:grpSpPr>
          <a:xfrm>
            <a:off x="4270796" y="2532931"/>
            <a:ext cx="576276" cy="560071"/>
            <a:chOff x="3443842" y="3671905"/>
            <a:chExt cx="576276" cy="560071"/>
          </a:xfrm>
        </p:grpSpPr>
        <p:sp>
          <p:nvSpPr>
            <p:cNvPr id="33" name="梯形 32"/>
            <p:cNvSpPr/>
            <p:nvPr/>
          </p:nvSpPr>
          <p:spPr>
            <a:xfrm rot="16200000" flipH="1">
              <a:off x="3442361" y="3673386"/>
              <a:ext cx="560071" cy="557109"/>
            </a:xfrm>
            <a:prstGeom prst="trapezoid">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34" name="Content Placeholder 2"/>
            <p:cNvSpPr txBox="1">
              <a:spLocks/>
            </p:cNvSpPr>
            <p:nvPr/>
          </p:nvSpPr>
          <p:spPr>
            <a:xfrm>
              <a:off x="3493206" y="3691434"/>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a:solidFill>
                    <a:schemeClr val="tx1"/>
                  </a:solidFill>
                  <a:cs typeface="+mn-ea"/>
                  <a:sym typeface="+mn-lt"/>
                </a:rPr>
                <a:t>1</a:t>
              </a:r>
              <a:endParaRPr lang="en-US" sz="2800" b="1" dirty="0" smtClean="0">
                <a:solidFill>
                  <a:schemeClr val="tx1"/>
                </a:solidFill>
                <a:cs typeface="+mn-ea"/>
                <a:sym typeface="+mn-lt"/>
              </a:endParaRPr>
            </a:p>
          </p:txBody>
        </p:sp>
      </p:grpSp>
      <p:grpSp>
        <p:nvGrpSpPr>
          <p:cNvPr id="35" name="组合 34"/>
          <p:cNvGrpSpPr/>
          <p:nvPr/>
        </p:nvGrpSpPr>
        <p:grpSpPr>
          <a:xfrm>
            <a:off x="4279751" y="1521666"/>
            <a:ext cx="576276" cy="560071"/>
            <a:chOff x="3443842" y="3671905"/>
            <a:chExt cx="576276" cy="560071"/>
          </a:xfrm>
        </p:grpSpPr>
        <p:sp>
          <p:nvSpPr>
            <p:cNvPr id="36" name="梯形 35"/>
            <p:cNvSpPr/>
            <p:nvPr/>
          </p:nvSpPr>
          <p:spPr>
            <a:xfrm rot="16200000" flipH="1">
              <a:off x="3442361" y="3673386"/>
              <a:ext cx="560071" cy="557109"/>
            </a:xfrm>
            <a:prstGeom prst="trapezoid">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37" name="Content Placeholder 2"/>
            <p:cNvSpPr txBox="1">
              <a:spLocks/>
            </p:cNvSpPr>
            <p:nvPr/>
          </p:nvSpPr>
          <p:spPr>
            <a:xfrm>
              <a:off x="3493206" y="3691434"/>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a:solidFill>
                    <a:schemeClr val="tx1"/>
                  </a:solidFill>
                  <a:cs typeface="+mn-ea"/>
                  <a:sym typeface="+mn-lt"/>
                </a:rPr>
                <a:t>1</a:t>
              </a:r>
              <a:endParaRPr lang="en-US" sz="2800" b="1" dirty="0" smtClean="0">
                <a:solidFill>
                  <a:schemeClr val="tx1"/>
                </a:solidFill>
                <a:cs typeface="+mn-ea"/>
                <a:sym typeface="+mn-lt"/>
              </a:endParaRPr>
            </a:p>
          </p:txBody>
        </p:sp>
      </p:grpSp>
      <p:grpSp>
        <p:nvGrpSpPr>
          <p:cNvPr id="38" name="组合 37"/>
          <p:cNvGrpSpPr/>
          <p:nvPr/>
        </p:nvGrpSpPr>
        <p:grpSpPr>
          <a:xfrm>
            <a:off x="4270796" y="3596960"/>
            <a:ext cx="576276" cy="560071"/>
            <a:chOff x="3443842" y="3671905"/>
            <a:chExt cx="576276" cy="560071"/>
          </a:xfrm>
        </p:grpSpPr>
        <p:sp>
          <p:nvSpPr>
            <p:cNvPr id="39" name="梯形 38"/>
            <p:cNvSpPr/>
            <p:nvPr/>
          </p:nvSpPr>
          <p:spPr>
            <a:xfrm rot="16200000" flipH="1">
              <a:off x="3442361" y="3673386"/>
              <a:ext cx="560071" cy="557109"/>
            </a:xfrm>
            <a:prstGeom prst="trapezoid">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45" name="Content Placeholder 2"/>
            <p:cNvSpPr txBox="1">
              <a:spLocks/>
            </p:cNvSpPr>
            <p:nvPr/>
          </p:nvSpPr>
          <p:spPr>
            <a:xfrm>
              <a:off x="3493206" y="3691434"/>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a:solidFill>
                    <a:schemeClr val="tx1"/>
                  </a:solidFill>
                  <a:cs typeface="+mn-ea"/>
                  <a:sym typeface="+mn-lt"/>
                </a:rPr>
                <a:t>1</a:t>
              </a:r>
              <a:endParaRPr lang="en-US" sz="2800" b="1" dirty="0" smtClean="0">
                <a:solidFill>
                  <a:schemeClr val="tx1"/>
                </a:solidFill>
                <a:cs typeface="+mn-ea"/>
                <a:sym typeface="+mn-lt"/>
              </a:endParaRPr>
            </a:p>
          </p:txBody>
        </p:sp>
      </p:grpSp>
      <p:cxnSp>
        <p:nvCxnSpPr>
          <p:cNvPr id="46" name="直接连接符 45"/>
          <p:cNvCxnSpPr/>
          <p:nvPr/>
        </p:nvCxnSpPr>
        <p:spPr>
          <a:xfrm>
            <a:off x="4932040" y="2535819"/>
            <a:ext cx="0" cy="5760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932040" y="3574910"/>
            <a:ext cx="0" cy="5760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Content Placeholder 2"/>
          <p:cNvSpPr txBox="1">
            <a:spLocks/>
          </p:cNvSpPr>
          <p:nvPr/>
        </p:nvSpPr>
        <p:spPr>
          <a:xfrm>
            <a:off x="5133098" y="1562570"/>
            <a:ext cx="3425134" cy="3448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cs typeface="+mn-ea"/>
                <a:sym typeface="+mn-lt"/>
              </a:rPr>
              <a:t>Lorem ipsum dolor sit amet, consectetur adipiscing elit. Curabitur elementum posuere pretium. </a:t>
            </a:r>
            <a:endParaRPr lang="en-US" sz="1200" dirty="0">
              <a:solidFill>
                <a:schemeClr val="bg1"/>
              </a:solidFill>
              <a:cs typeface="+mn-ea"/>
              <a:sym typeface="+mn-lt"/>
            </a:endParaRPr>
          </a:p>
        </p:txBody>
      </p:sp>
      <p:sp>
        <p:nvSpPr>
          <p:cNvPr id="51" name="Content Placeholder 2"/>
          <p:cNvSpPr txBox="1">
            <a:spLocks/>
          </p:cNvSpPr>
          <p:nvPr/>
        </p:nvSpPr>
        <p:spPr>
          <a:xfrm>
            <a:off x="5133098" y="2676475"/>
            <a:ext cx="3425134" cy="3448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cs typeface="+mn-ea"/>
                <a:sym typeface="+mn-lt"/>
              </a:rPr>
              <a:t>Lorem ipsum dolor sit amet, consectetur adipiscing elit. Curabitur elementum posuere pretium. </a:t>
            </a:r>
            <a:endParaRPr lang="en-US" sz="1200" dirty="0">
              <a:solidFill>
                <a:schemeClr val="bg1"/>
              </a:solidFill>
              <a:cs typeface="+mn-ea"/>
              <a:sym typeface="+mn-lt"/>
            </a:endParaRPr>
          </a:p>
        </p:txBody>
      </p:sp>
      <p:sp>
        <p:nvSpPr>
          <p:cNvPr id="52" name="Content Placeholder 2"/>
          <p:cNvSpPr txBox="1">
            <a:spLocks/>
          </p:cNvSpPr>
          <p:nvPr/>
        </p:nvSpPr>
        <p:spPr>
          <a:xfrm>
            <a:off x="5133098" y="3698940"/>
            <a:ext cx="3425134" cy="3448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cs typeface="+mn-ea"/>
                <a:sym typeface="+mn-lt"/>
              </a:rPr>
              <a:t>Lorem ipsum dolor sit amet, consectetur adipiscing elit. Curabitur elementum posuere pretium. </a:t>
            </a:r>
            <a:endParaRPr lang="en-US" sz="1200" dirty="0">
              <a:solidFill>
                <a:schemeClr val="bg1"/>
              </a:solidFill>
              <a:cs typeface="+mn-ea"/>
              <a:sym typeface="+mn-lt"/>
            </a:endParaRPr>
          </a:p>
        </p:txBody>
      </p:sp>
    </p:spTree>
    <p:extLst>
      <p:ext uri="{BB962C8B-B14F-4D97-AF65-F5344CB8AC3E}">
        <p14:creationId xmlns:p14="http://schemas.microsoft.com/office/powerpoint/2010/main" val="4221976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Freeform 85"/>
          <p:cNvSpPr>
            <a:spLocks/>
          </p:cNvSpPr>
          <p:nvPr/>
        </p:nvSpPr>
        <p:spPr bwMode="auto">
          <a:xfrm>
            <a:off x="2699792" y="537377"/>
            <a:ext cx="3888432" cy="3888432"/>
          </a:xfrm>
          <a:custGeom>
            <a:avLst/>
            <a:gdLst>
              <a:gd name="T0" fmla="*/ 41 w 42"/>
              <a:gd name="T1" fmla="*/ 25 h 42"/>
              <a:gd name="T2" fmla="*/ 41 w 42"/>
              <a:gd name="T3" fmla="*/ 27 h 42"/>
              <a:gd name="T4" fmla="*/ 40 w 42"/>
              <a:gd name="T5" fmla="*/ 28 h 42"/>
              <a:gd name="T6" fmla="*/ 35 w 42"/>
              <a:gd name="T7" fmla="*/ 29 h 42"/>
              <a:gd name="T8" fmla="*/ 36 w 42"/>
              <a:gd name="T9" fmla="*/ 34 h 42"/>
              <a:gd name="T10" fmla="*/ 36 w 42"/>
              <a:gd name="T11" fmla="*/ 36 h 42"/>
              <a:gd name="T12" fmla="*/ 34 w 42"/>
              <a:gd name="T13" fmla="*/ 37 h 42"/>
              <a:gd name="T14" fmla="*/ 29 w 42"/>
              <a:gd name="T15" fmla="*/ 35 h 42"/>
              <a:gd name="T16" fmla="*/ 28 w 42"/>
              <a:gd name="T17" fmla="*/ 40 h 42"/>
              <a:gd name="T18" fmla="*/ 26 w 42"/>
              <a:gd name="T19" fmla="*/ 42 h 42"/>
              <a:gd name="T20" fmla="*/ 26 w 42"/>
              <a:gd name="T21" fmla="*/ 42 h 42"/>
              <a:gd name="T22" fmla="*/ 25 w 42"/>
              <a:gd name="T23" fmla="*/ 41 h 42"/>
              <a:gd name="T24" fmla="*/ 21 w 42"/>
              <a:gd name="T25" fmla="*/ 37 h 42"/>
              <a:gd name="T26" fmla="*/ 17 w 42"/>
              <a:gd name="T27" fmla="*/ 41 h 42"/>
              <a:gd name="T28" fmla="*/ 15 w 42"/>
              <a:gd name="T29" fmla="*/ 42 h 42"/>
              <a:gd name="T30" fmla="*/ 14 w 42"/>
              <a:gd name="T31" fmla="*/ 40 h 42"/>
              <a:gd name="T32" fmla="*/ 13 w 42"/>
              <a:gd name="T33" fmla="*/ 35 h 42"/>
              <a:gd name="T34" fmla="*/ 8 w 42"/>
              <a:gd name="T35" fmla="*/ 37 h 42"/>
              <a:gd name="T36" fmla="*/ 6 w 42"/>
              <a:gd name="T37" fmla="*/ 36 h 42"/>
              <a:gd name="T38" fmla="*/ 5 w 42"/>
              <a:gd name="T39" fmla="*/ 34 h 42"/>
              <a:gd name="T40" fmla="*/ 7 w 42"/>
              <a:gd name="T41" fmla="*/ 29 h 42"/>
              <a:gd name="T42" fmla="*/ 2 w 42"/>
              <a:gd name="T43" fmla="*/ 28 h 42"/>
              <a:gd name="T44" fmla="*/ 0 w 42"/>
              <a:gd name="T45" fmla="*/ 27 h 42"/>
              <a:gd name="T46" fmla="*/ 1 w 42"/>
              <a:gd name="T47" fmla="*/ 25 h 42"/>
              <a:gd name="T48" fmla="*/ 5 w 42"/>
              <a:gd name="T49" fmla="*/ 21 h 42"/>
              <a:gd name="T50" fmla="*/ 1 w 42"/>
              <a:gd name="T51" fmla="*/ 17 h 42"/>
              <a:gd name="T52" fmla="*/ 0 w 42"/>
              <a:gd name="T53" fmla="*/ 16 h 42"/>
              <a:gd name="T54" fmla="*/ 2 w 42"/>
              <a:gd name="T55" fmla="*/ 14 h 42"/>
              <a:gd name="T56" fmla="*/ 7 w 42"/>
              <a:gd name="T57" fmla="*/ 13 h 42"/>
              <a:gd name="T58" fmla="*/ 5 w 42"/>
              <a:gd name="T59" fmla="*/ 8 h 42"/>
              <a:gd name="T60" fmla="*/ 6 w 42"/>
              <a:gd name="T61" fmla="*/ 6 h 42"/>
              <a:gd name="T62" fmla="*/ 8 w 42"/>
              <a:gd name="T63" fmla="*/ 6 h 42"/>
              <a:gd name="T64" fmla="*/ 13 w 42"/>
              <a:gd name="T65" fmla="*/ 7 h 42"/>
              <a:gd name="T66" fmla="*/ 14 w 42"/>
              <a:gd name="T67" fmla="*/ 2 h 42"/>
              <a:gd name="T68" fmla="*/ 15 w 42"/>
              <a:gd name="T69" fmla="*/ 1 h 42"/>
              <a:gd name="T70" fmla="*/ 17 w 42"/>
              <a:gd name="T71" fmla="*/ 1 h 42"/>
              <a:gd name="T72" fmla="*/ 21 w 42"/>
              <a:gd name="T73" fmla="*/ 5 h 42"/>
              <a:gd name="T74" fmla="*/ 25 w 42"/>
              <a:gd name="T75" fmla="*/ 1 h 42"/>
              <a:gd name="T76" fmla="*/ 26 w 42"/>
              <a:gd name="T77" fmla="*/ 1 h 42"/>
              <a:gd name="T78" fmla="*/ 28 w 42"/>
              <a:gd name="T79" fmla="*/ 2 h 42"/>
              <a:gd name="T80" fmla="*/ 29 w 42"/>
              <a:gd name="T81" fmla="*/ 7 h 42"/>
              <a:gd name="T82" fmla="*/ 34 w 42"/>
              <a:gd name="T83" fmla="*/ 6 h 42"/>
              <a:gd name="T84" fmla="*/ 36 w 42"/>
              <a:gd name="T85" fmla="*/ 6 h 42"/>
              <a:gd name="T86" fmla="*/ 36 w 42"/>
              <a:gd name="T87" fmla="*/ 8 h 42"/>
              <a:gd name="T88" fmla="*/ 35 w 42"/>
              <a:gd name="T89" fmla="*/ 13 h 42"/>
              <a:gd name="T90" fmla="*/ 40 w 42"/>
              <a:gd name="T91" fmla="*/ 14 h 42"/>
              <a:gd name="T92" fmla="*/ 41 w 42"/>
              <a:gd name="T93" fmla="*/ 16 h 42"/>
              <a:gd name="T94" fmla="*/ 41 w 42"/>
              <a:gd name="T95" fmla="*/ 17 h 42"/>
              <a:gd name="T96" fmla="*/ 37 w 42"/>
              <a:gd name="T97" fmla="*/ 21 h 42"/>
              <a:gd name="T98" fmla="*/ 41 w 42"/>
              <a:gd name="T99"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 h="42">
                <a:moveTo>
                  <a:pt x="41" y="25"/>
                </a:moveTo>
                <a:cubicBezTo>
                  <a:pt x="41" y="25"/>
                  <a:pt x="42" y="26"/>
                  <a:pt x="41" y="27"/>
                </a:cubicBezTo>
                <a:cubicBezTo>
                  <a:pt x="41" y="27"/>
                  <a:pt x="41" y="28"/>
                  <a:pt x="40" y="28"/>
                </a:cubicBezTo>
                <a:cubicBezTo>
                  <a:pt x="35" y="29"/>
                  <a:pt x="35" y="29"/>
                  <a:pt x="35" y="29"/>
                </a:cubicBezTo>
                <a:cubicBezTo>
                  <a:pt x="36" y="34"/>
                  <a:pt x="36" y="34"/>
                  <a:pt x="36" y="34"/>
                </a:cubicBezTo>
                <a:cubicBezTo>
                  <a:pt x="37" y="35"/>
                  <a:pt x="36" y="36"/>
                  <a:pt x="36" y="36"/>
                </a:cubicBezTo>
                <a:cubicBezTo>
                  <a:pt x="35" y="37"/>
                  <a:pt x="35" y="37"/>
                  <a:pt x="34" y="37"/>
                </a:cubicBezTo>
                <a:cubicBezTo>
                  <a:pt x="29" y="35"/>
                  <a:pt x="29" y="35"/>
                  <a:pt x="29" y="35"/>
                </a:cubicBezTo>
                <a:cubicBezTo>
                  <a:pt x="28" y="40"/>
                  <a:pt x="28" y="40"/>
                  <a:pt x="28" y="40"/>
                </a:cubicBezTo>
                <a:cubicBezTo>
                  <a:pt x="28" y="41"/>
                  <a:pt x="27" y="41"/>
                  <a:pt x="26" y="42"/>
                </a:cubicBezTo>
                <a:cubicBezTo>
                  <a:pt x="26" y="42"/>
                  <a:pt x="26" y="42"/>
                  <a:pt x="26" y="42"/>
                </a:cubicBezTo>
                <a:cubicBezTo>
                  <a:pt x="25" y="42"/>
                  <a:pt x="25" y="41"/>
                  <a:pt x="25" y="41"/>
                </a:cubicBezTo>
                <a:cubicBezTo>
                  <a:pt x="21" y="37"/>
                  <a:pt x="21" y="37"/>
                  <a:pt x="21" y="37"/>
                </a:cubicBezTo>
                <a:cubicBezTo>
                  <a:pt x="17" y="41"/>
                  <a:pt x="17" y="41"/>
                  <a:pt x="17" y="41"/>
                </a:cubicBezTo>
                <a:cubicBezTo>
                  <a:pt x="17" y="42"/>
                  <a:pt x="16" y="42"/>
                  <a:pt x="15" y="42"/>
                </a:cubicBezTo>
                <a:cubicBezTo>
                  <a:pt x="15" y="41"/>
                  <a:pt x="14" y="41"/>
                  <a:pt x="14" y="40"/>
                </a:cubicBezTo>
                <a:cubicBezTo>
                  <a:pt x="13" y="35"/>
                  <a:pt x="13" y="35"/>
                  <a:pt x="13" y="35"/>
                </a:cubicBezTo>
                <a:cubicBezTo>
                  <a:pt x="8" y="37"/>
                  <a:pt x="8" y="37"/>
                  <a:pt x="8" y="37"/>
                </a:cubicBezTo>
                <a:cubicBezTo>
                  <a:pt x="7" y="37"/>
                  <a:pt x="6" y="37"/>
                  <a:pt x="6" y="36"/>
                </a:cubicBezTo>
                <a:cubicBezTo>
                  <a:pt x="5" y="36"/>
                  <a:pt x="5" y="35"/>
                  <a:pt x="5" y="34"/>
                </a:cubicBezTo>
                <a:cubicBezTo>
                  <a:pt x="7" y="29"/>
                  <a:pt x="7" y="29"/>
                  <a:pt x="7" y="29"/>
                </a:cubicBezTo>
                <a:cubicBezTo>
                  <a:pt x="2" y="28"/>
                  <a:pt x="2" y="28"/>
                  <a:pt x="2" y="28"/>
                </a:cubicBezTo>
                <a:cubicBezTo>
                  <a:pt x="1" y="28"/>
                  <a:pt x="1" y="27"/>
                  <a:pt x="0" y="27"/>
                </a:cubicBezTo>
                <a:cubicBezTo>
                  <a:pt x="0" y="26"/>
                  <a:pt x="0" y="25"/>
                  <a:pt x="1" y="25"/>
                </a:cubicBezTo>
                <a:cubicBezTo>
                  <a:pt x="5" y="21"/>
                  <a:pt x="5" y="21"/>
                  <a:pt x="5" y="21"/>
                </a:cubicBezTo>
                <a:cubicBezTo>
                  <a:pt x="1" y="17"/>
                  <a:pt x="1" y="17"/>
                  <a:pt x="1" y="17"/>
                </a:cubicBezTo>
                <a:cubicBezTo>
                  <a:pt x="0" y="17"/>
                  <a:pt x="0" y="16"/>
                  <a:pt x="0" y="16"/>
                </a:cubicBezTo>
                <a:cubicBezTo>
                  <a:pt x="1" y="15"/>
                  <a:pt x="1" y="14"/>
                  <a:pt x="2" y="14"/>
                </a:cubicBezTo>
                <a:cubicBezTo>
                  <a:pt x="7" y="13"/>
                  <a:pt x="7" y="13"/>
                  <a:pt x="7" y="13"/>
                </a:cubicBezTo>
                <a:cubicBezTo>
                  <a:pt x="5" y="8"/>
                  <a:pt x="5" y="8"/>
                  <a:pt x="5" y="8"/>
                </a:cubicBezTo>
                <a:cubicBezTo>
                  <a:pt x="5" y="7"/>
                  <a:pt x="5" y="7"/>
                  <a:pt x="6" y="6"/>
                </a:cubicBezTo>
                <a:cubicBezTo>
                  <a:pt x="6" y="6"/>
                  <a:pt x="7" y="5"/>
                  <a:pt x="8" y="6"/>
                </a:cubicBezTo>
                <a:cubicBezTo>
                  <a:pt x="13" y="7"/>
                  <a:pt x="13" y="7"/>
                  <a:pt x="13" y="7"/>
                </a:cubicBezTo>
                <a:cubicBezTo>
                  <a:pt x="14" y="2"/>
                  <a:pt x="14" y="2"/>
                  <a:pt x="14" y="2"/>
                </a:cubicBezTo>
                <a:cubicBezTo>
                  <a:pt x="14" y="1"/>
                  <a:pt x="15" y="1"/>
                  <a:pt x="15" y="1"/>
                </a:cubicBezTo>
                <a:cubicBezTo>
                  <a:pt x="16" y="0"/>
                  <a:pt x="17" y="1"/>
                  <a:pt x="17" y="1"/>
                </a:cubicBezTo>
                <a:cubicBezTo>
                  <a:pt x="21" y="5"/>
                  <a:pt x="21" y="5"/>
                  <a:pt x="21" y="5"/>
                </a:cubicBezTo>
                <a:cubicBezTo>
                  <a:pt x="25" y="1"/>
                  <a:pt x="25" y="1"/>
                  <a:pt x="25" y="1"/>
                </a:cubicBezTo>
                <a:cubicBezTo>
                  <a:pt x="25" y="1"/>
                  <a:pt x="26" y="0"/>
                  <a:pt x="26" y="1"/>
                </a:cubicBezTo>
                <a:cubicBezTo>
                  <a:pt x="27" y="1"/>
                  <a:pt x="28" y="1"/>
                  <a:pt x="28" y="2"/>
                </a:cubicBezTo>
                <a:cubicBezTo>
                  <a:pt x="29" y="7"/>
                  <a:pt x="29" y="7"/>
                  <a:pt x="29" y="7"/>
                </a:cubicBezTo>
                <a:cubicBezTo>
                  <a:pt x="34" y="6"/>
                  <a:pt x="34" y="6"/>
                  <a:pt x="34" y="6"/>
                </a:cubicBezTo>
                <a:cubicBezTo>
                  <a:pt x="35" y="5"/>
                  <a:pt x="35" y="6"/>
                  <a:pt x="36" y="6"/>
                </a:cubicBezTo>
                <a:cubicBezTo>
                  <a:pt x="36" y="7"/>
                  <a:pt x="37" y="7"/>
                  <a:pt x="36" y="8"/>
                </a:cubicBezTo>
                <a:cubicBezTo>
                  <a:pt x="35" y="13"/>
                  <a:pt x="35" y="13"/>
                  <a:pt x="35" y="13"/>
                </a:cubicBezTo>
                <a:cubicBezTo>
                  <a:pt x="40" y="14"/>
                  <a:pt x="40" y="14"/>
                  <a:pt x="40" y="14"/>
                </a:cubicBezTo>
                <a:cubicBezTo>
                  <a:pt x="41" y="14"/>
                  <a:pt x="41" y="15"/>
                  <a:pt x="41" y="16"/>
                </a:cubicBezTo>
                <a:cubicBezTo>
                  <a:pt x="42" y="16"/>
                  <a:pt x="41" y="17"/>
                  <a:pt x="41" y="17"/>
                </a:cubicBezTo>
                <a:cubicBezTo>
                  <a:pt x="37" y="21"/>
                  <a:pt x="37" y="21"/>
                  <a:pt x="37" y="21"/>
                </a:cubicBezTo>
                <a:lnTo>
                  <a:pt x="41" y="25"/>
                </a:lnTo>
                <a:close/>
              </a:path>
            </a:pathLst>
          </a:custGeom>
          <a:solidFill>
            <a:schemeClr val="tx2">
              <a:alpha val="13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p>
        </p:txBody>
      </p:sp>
      <p:sp>
        <p:nvSpPr>
          <p:cNvPr id="9" name="Content Placeholder 2"/>
          <p:cNvSpPr txBox="1">
            <a:spLocks/>
          </p:cNvSpPr>
          <p:nvPr/>
        </p:nvSpPr>
        <p:spPr>
          <a:xfrm>
            <a:off x="3357273" y="285642"/>
            <a:ext cx="2135599" cy="41401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700" b="1" dirty="0" smtClean="0">
                <a:solidFill>
                  <a:schemeClr val="tx1"/>
                </a:solidFill>
                <a:latin typeface="Eras Bold ITC" panose="020B0907030504020204" pitchFamily="34" charset="0"/>
                <a:cs typeface="+mn-ea"/>
                <a:sym typeface="+mn-lt"/>
              </a:rPr>
              <a:t>4</a:t>
            </a:r>
            <a:endParaRPr lang="en-US" sz="11500" b="1" dirty="0" smtClean="0">
              <a:solidFill>
                <a:schemeClr val="tx1"/>
              </a:solidFill>
              <a:latin typeface="Eras Bold ITC" panose="020B0907030504020204" pitchFamily="34" charset="0"/>
              <a:cs typeface="+mn-ea"/>
              <a:sym typeface="+mn-lt"/>
            </a:endParaRPr>
          </a:p>
        </p:txBody>
      </p:sp>
      <p:sp>
        <p:nvSpPr>
          <p:cNvPr id="8" name="Content Placeholder 2"/>
          <p:cNvSpPr txBox="1">
            <a:spLocks/>
          </p:cNvSpPr>
          <p:nvPr/>
        </p:nvSpPr>
        <p:spPr>
          <a:xfrm>
            <a:off x="2584436" y="2355726"/>
            <a:ext cx="4119144" cy="5594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bg1"/>
                </a:solidFill>
                <a:latin typeface="Calibri" panose="020F0502020204030204" pitchFamily="34" charset="0"/>
                <a:cs typeface="Calibri" panose="020F0502020204030204" pitchFamily="34" charset="0"/>
                <a:sym typeface="+mn-lt"/>
              </a:rPr>
              <a:t>LOREM IPSUM DOLOR</a:t>
            </a:r>
            <a:endParaRPr lang="en-US" sz="2800" b="1" dirty="0">
              <a:solidFill>
                <a:schemeClr val="bg1"/>
              </a:solidFill>
              <a:latin typeface="Calibri" panose="020F0502020204030204" pitchFamily="34" charset="0"/>
              <a:cs typeface="Calibri" panose="020F0502020204030204" pitchFamily="34" charset="0"/>
              <a:sym typeface="+mn-lt"/>
            </a:endParaRPr>
          </a:p>
        </p:txBody>
      </p:sp>
    </p:spTree>
    <p:extLst>
      <p:ext uri="{BB962C8B-B14F-4D97-AF65-F5344CB8AC3E}">
        <p14:creationId xmlns:p14="http://schemas.microsoft.com/office/powerpoint/2010/main" val="11079350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箭头连接符 4"/>
          <p:cNvCxnSpPr/>
          <p:nvPr/>
        </p:nvCxnSpPr>
        <p:spPr>
          <a:xfrm>
            <a:off x="179512" y="2855257"/>
            <a:ext cx="8784976"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平行四边形 14"/>
          <p:cNvSpPr/>
          <p:nvPr/>
        </p:nvSpPr>
        <p:spPr>
          <a:xfrm>
            <a:off x="656347" y="1872261"/>
            <a:ext cx="1946818" cy="1946818"/>
          </a:xfrm>
          <a:prstGeom prst="parallelogram">
            <a:avLst/>
          </a:prstGeom>
          <a:solidFill>
            <a:schemeClr val="tx2"/>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32" name="Content Placeholder 2"/>
          <p:cNvSpPr txBox="1">
            <a:spLocks/>
          </p:cNvSpPr>
          <p:nvPr/>
        </p:nvSpPr>
        <p:spPr>
          <a:xfrm>
            <a:off x="1629756" y="4346262"/>
            <a:ext cx="6048672" cy="3448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Curabitur elementum posuere pretium. </a:t>
            </a:r>
            <a:endParaRPr lang="en-US" sz="1200" dirty="0">
              <a:solidFill>
                <a:schemeClr val="tx1"/>
              </a:solidFill>
              <a:cs typeface="+mn-ea"/>
              <a:sym typeface="+mn-lt"/>
            </a:endParaRPr>
          </a:p>
        </p:txBody>
      </p:sp>
      <p:sp>
        <p:nvSpPr>
          <p:cNvPr id="40" name="Content Placeholder 2"/>
          <p:cNvSpPr txBox="1">
            <a:spLocks/>
          </p:cNvSpPr>
          <p:nvPr/>
        </p:nvSpPr>
        <p:spPr>
          <a:xfrm>
            <a:off x="1989584" y="961897"/>
            <a:ext cx="5397995" cy="5594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4400" b="1" dirty="0" smtClean="0">
                <a:solidFill>
                  <a:schemeClr val="tx1"/>
                </a:solidFill>
                <a:latin typeface="Calibri" panose="020F0502020204030204" pitchFamily="34" charset="0"/>
                <a:cs typeface="Calibri" panose="020F0502020204030204" pitchFamily="34" charset="0"/>
                <a:sym typeface="+mn-lt"/>
              </a:rPr>
              <a:t>LOREM IPSUM DOLOR</a:t>
            </a:r>
            <a:endParaRPr lang="en-US" sz="4400" b="1" dirty="0">
              <a:solidFill>
                <a:schemeClr val="tx1"/>
              </a:solidFill>
              <a:latin typeface="Calibri" panose="020F0502020204030204" pitchFamily="34" charset="0"/>
              <a:cs typeface="Calibri" panose="020F0502020204030204" pitchFamily="34" charset="0"/>
              <a:sym typeface="+mn-lt"/>
            </a:endParaRPr>
          </a:p>
        </p:txBody>
      </p:sp>
      <p:cxnSp>
        <p:nvCxnSpPr>
          <p:cNvPr id="29" name="直接连接符 28"/>
          <p:cNvCxnSpPr/>
          <p:nvPr/>
        </p:nvCxnSpPr>
        <p:spPr>
          <a:xfrm rot="16200000" flipV="1">
            <a:off x="4509155" y="4027173"/>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平行四边形 27"/>
          <p:cNvSpPr/>
          <p:nvPr/>
        </p:nvSpPr>
        <p:spPr>
          <a:xfrm>
            <a:off x="2117138" y="1872261"/>
            <a:ext cx="1946818" cy="1946818"/>
          </a:xfrm>
          <a:prstGeom prst="parallelogram">
            <a:avLst/>
          </a:prstGeom>
          <a:solidFill>
            <a:schemeClr val="tx1"/>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grpSp>
        <p:nvGrpSpPr>
          <p:cNvPr id="37" name="组合 36"/>
          <p:cNvGrpSpPr/>
          <p:nvPr/>
        </p:nvGrpSpPr>
        <p:grpSpPr>
          <a:xfrm>
            <a:off x="2881170" y="2219701"/>
            <a:ext cx="571086" cy="571086"/>
            <a:chOff x="500128" y="2912352"/>
            <a:chExt cx="457200" cy="457200"/>
          </a:xfrm>
        </p:grpSpPr>
        <p:sp>
          <p:nvSpPr>
            <p:cNvPr id="38" name="Oval 116"/>
            <p:cNvSpPr>
              <a:spLocks noChangeArrowheads="1"/>
            </p:cNvSpPr>
            <p:nvPr/>
          </p:nvSpPr>
          <p:spPr bwMode="auto">
            <a:xfrm>
              <a:off x="714441" y="3240965"/>
              <a:ext cx="28575" cy="28575"/>
            </a:xfrm>
            <a:prstGeom prst="ellipse">
              <a:avLst/>
            </a:pr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117"/>
            <p:cNvSpPr>
              <a:spLocks noEditPoints="1"/>
            </p:cNvSpPr>
            <p:nvPr/>
          </p:nvSpPr>
          <p:spPr bwMode="auto">
            <a:xfrm>
              <a:off x="500128" y="2912352"/>
              <a:ext cx="457200" cy="457200"/>
            </a:xfrm>
            <a:custGeom>
              <a:avLst/>
              <a:gdLst>
                <a:gd name="T0" fmla="*/ 464 w 512"/>
                <a:gd name="T1" fmla="*/ 0 h 512"/>
                <a:gd name="T2" fmla="*/ 48 w 512"/>
                <a:gd name="T3" fmla="*/ 0 h 512"/>
                <a:gd name="T4" fmla="*/ 0 w 512"/>
                <a:gd name="T5" fmla="*/ 48 h 512"/>
                <a:gd name="T6" fmla="*/ 0 w 512"/>
                <a:gd name="T7" fmla="*/ 384 h 512"/>
                <a:gd name="T8" fmla="*/ 48 w 512"/>
                <a:gd name="T9" fmla="*/ 432 h 512"/>
                <a:gd name="T10" fmla="*/ 248 w 512"/>
                <a:gd name="T11" fmla="*/ 432 h 512"/>
                <a:gd name="T12" fmla="*/ 248 w 512"/>
                <a:gd name="T13" fmla="*/ 496 h 512"/>
                <a:gd name="T14" fmla="*/ 168 w 512"/>
                <a:gd name="T15" fmla="*/ 496 h 512"/>
                <a:gd name="T16" fmla="*/ 160 w 512"/>
                <a:gd name="T17" fmla="*/ 504 h 512"/>
                <a:gd name="T18" fmla="*/ 168 w 512"/>
                <a:gd name="T19" fmla="*/ 512 h 512"/>
                <a:gd name="T20" fmla="*/ 344 w 512"/>
                <a:gd name="T21" fmla="*/ 512 h 512"/>
                <a:gd name="T22" fmla="*/ 352 w 512"/>
                <a:gd name="T23" fmla="*/ 504 h 512"/>
                <a:gd name="T24" fmla="*/ 344 w 512"/>
                <a:gd name="T25" fmla="*/ 496 h 512"/>
                <a:gd name="T26" fmla="*/ 264 w 512"/>
                <a:gd name="T27" fmla="*/ 496 h 512"/>
                <a:gd name="T28" fmla="*/ 264 w 512"/>
                <a:gd name="T29" fmla="*/ 432 h 512"/>
                <a:gd name="T30" fmla="*/ 464 w 512"/>
                <a:gd name="T31" fmla="*/ 432 h 512"/>
                <a:gd name="T32" fmla="*/ 512 w 512"/>
                <a:gd name="T33" fmla="*/ 384 h 512"/>
                <a:gd name="T34" fmla="*/ 512 w 512"/>
                <a:gd name="T35" fmla="*/ 48 h 512"/>
                <a:gd name="T36" fmla="*/ 464 w 512"/>
                <a:gd name="T37" fmla="*/ 0 h 512"/>
                <a:gd name="T38" fmla="*/ 496 w 512"/>
                <a:gd name="T39" fmla="*/ 376 h 512"/>
                <a:gd name="T40" fmla="*/ 456 w 512"/>
                <a:gd name="T41" fmla="*/ 416 h 512"/>
                <a:gd name="T42" fmla="*/ 56 w 512"/>
                <a:gd name="T43" fmla="*/ 416 h 512"/>
                <a:gd name="T44" fmla="*/ 16 w 512"/>
                <a:gd name="T45" fmla="*/ 376 h 512"/>
                <a:gd name="T46" fmla="*/ 16 w 512"/>
                <a:gd name="T47" fmla="*/ 352 h 512"/>
                <a:gd name="T48" fmla="*/ 496 w 512"/>
                <a:gd name="T49" fmla="*/ 352 h 512"/>
                <a:gd name="T50" fmla="*/ 496 w 512"/>
                <a:gd name="T51" fmla="*/ 376 h 512"/>
                <a:gd name="T52" fmla="*/ 496 w 512"/>
                <a:gd name="T53" fmla="*/ 336 h 512"/>
                <a:gd name="T54" fmla="*/ 16 w 512"/>
                <a:gd name="T55" fmla="*/ 336 h 512"/>
                <a:gd name="T56" fmla="*/ 16 w 512"/>
                <a:gd name="T57" fmla="*/ 56 h 512"/>
                <a:gd name="T58" fmla="*/ 56 w 512"/>
                <a:gd name="T59" fmla="*/ 16 h 512"/>
                <a:gd name="T60" fmla="*/ 456 w 512"/>
                <a:gd name="T61" fmla="*/ 16 h 512"/>
                <a:gd name="T62" fmla="*/ 496 w 512"/>
                <a:gd name="T63" fmla="*/ 56 h 512"/>
                <a:gd name="T64" fmla="*/ 496 w 512"/>
                <a:gd name="T65" fmla="*/ 33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2" h="512">
                  <a:moveTo>
                    <a:pt x="464" y="0"/>
                  </a:moveTo>
                  <a:cubicBezTo>
                    <a:pt x="48" y="0"/>
                    <a:pt x="48" y="0"/>
                    <a:pt x="48" y="0"/>
                  </a:cubicBezTo>
                  <a:cubicBezTo>
                    <a:pt x="21" y="0"/>
                    <a:pt x="0" y="21"/>
                    <a:pt x="0" y="48"/>
                  </a:cubicBezTo>
                  <a:cubicBezTo>
                    <a:pt x="0" y="384"/>
                    <a:pt x="0" y="384"/>
                    <a:pt x="0" y="384"/>
                  </a:cubicBezTo>
                  <a:cubicBezTo>
                    <a:pt x="0" y="411"/>
                    <a:pt x="21" y="432"/>
                    <a:pt x="48" y="432"/>
                  </a:cubicBezTo>
                  <a:cubicBezTo>
                    <a:pt x="248" y="432"/>
                    <a:pt x="248" y="432"/>
                    <a:pt x="248" y="432"/>
                  </a:cubicBezTo>
                  <a:cubicBezTo>
                    <a:pt x="248" y="496"/>
                    <a:pt x="248" y="496"/>
                    <a:pt x="248" y="496"/>
                  </a:cubicBezTo>
                  <a:cubicBezTo>
                    <a:pt x="168" y="496"/>
                    <a:pt x="168" y="496"/>
                    <a:pt x="168" y="496"/>
                  </a:cubicBezTo>
                  <a:cubicBezTo>
                    <a:pt x="164" y="496"/>
                    <a:pt x="160" y="500"/>
                    <a:pt x="160" y="504"/>
                  </a:cubicBezTo>
                  <a:cubicBezTo>
                    <a:pt x="160" y="508"/>
                    <a:pt x="164" y="512"/>
                    <a:pt x="168" y="512"/>
                  </a:cubicBezTo>
                  <a:cubicBezTo>
                    <a:pt x="344" y="512"/>
                    <a:pt x="344" y="512"/>
                    <a:pt x="344" y="512"/>
                  </a:cubicBezTo>
                  <a:cubicBezTo>
                    <a:pt x="348" y="512"/>
                    <a:pt x="352" y="508"/>
                    <a:pt x="352" y="504"/>
                  </a:cubicBezTo>
                  <a:cubicBezTo>
                    <a:pt x="352" y="500"/>
                    <a:pt x="348" y="496"/>
                    <a:pt x="344" y="496"/>
                  </a:cubicBezTo>
                  <a:cubicBezTo>
                    <a:pt x="264" y="496"/>
                    <a:pt x="264" y="496"/>
                    <a:pt x="264" y="496"/>
                  </a:cubicBezTo>
                  <a:cubicBezTo>
                    <a:pt x="264" y="432"/>
                    <a:pt x="264" y="432"/>
                    <a:pt x="264" y="432"/>
                  </a:cubicBezTo>
                  <a:cubicBezTo>
                    <a:pt x="464" y="432"/>
                    <a:pt x="464" y="432"/>
                    <a:pt x="464" y="432"/>
                  </a:cubicBezTo>
                  <a:cubicBezTo>
                    <a:pt x="491" y="432"/>
                    <a:pt x="512" y="411"/>
                    <a:pt x="512" y="384"/>
                  </a:cubicBezTo>
                  <a:cubicBezTo>
                    <a:pt x="512" y="48"/>
                    <a:pt x="512" y="48"/>
                    <a:pt x="512" y="48"/>
                  </a:cubicBezTo>
                  <a:cubicBezTo>
                    <a:pt x="512" y="21"/>
                    <a:pt x="491" y="0"/>
                    <a:pt x="464" y="0"/>
                  </a:cubicBezTo>
                  <a:moveTo>
                    <a:pt x="496" y="376"/>
                  </a:moveTo>
                  <a:cubicBezTo>
                    <a:pt x="496" y="398"/>
                    <a:pt x="478" y="416"/>
                    <a:pt x="456" y="416"/>
                  </a:cubicBezTo>
                  <a:cubicBezTo>
                    <a:pt x="56" y="416"/>
                    <a:pt x="56" y="416"/>
                    <a:pt x="56" y="416"/>
                  </a:cubicBezTo>
                  <a:cubicBezTo>
                    <a:pt x="34" y="416"/>
                    <a:pt x="16" y="398"/>
                    <a:pt x="16" y="376"/>
                  </a:cubicBezTo>
                  <a:cubicBezTo>
                    <a:pt x="16" y="352"/>
                    <a:pt x="16" y="352"/>
                    <a:pt x="16" y="352"/>
                  </a:cubicBezTo>
                  <a:cubicBezTo>
                    <a:pt x="496" y="352"/>
                    <a:pt x="496" y="352"/>
                    <a:pt x="496" y="352"/>
                  </a:cubicBezTo>
                  <a:lnTo>
                    <a:pt x="496" y="376"/>
                  </a:lnTo>
                  <a:close/>
                  <a:moveTo>
                    <a:pt x="496" y="336"/>
                  </a:moveTo>
                  <a:cubicBezTo>
                    <a:pt x="16" y="336"/>
                    <a:pt x="16" y="336"/>
                    <a:pt x="16" y="336"/>
                  </a:cubicBezTo>
                  <a:cubicBezTo>
                    <a:pt x="16" y="56"/>
                    <a:pt x="16" y="56"/>
                    <a:pt x="16" y="56"/>
                  </a:cubicBezTo>
                  <a:cubicBezTo>
                    <a:pt x="16" y="34"/>
                    <a:pt x="34" y="16"/>
                    <a:pt x="56" y="16"/>
                  </a:cubicBezTo>
                  <a:cubicBezTo>
                    <a:pt x="456" y="16"/>
                    <a:pt x="456" y="16"/>
                    <a:pt x="456" y="16"/>
                  </a:cubicBezTo>
                  <a:cubicBezTo>
                    <a:pt x="478" y="16"/>
                    <a:pt x="496" y="34"/>
                    <a:pt x="496" y="56"/>
                  </a:cubicBezTo>
                  <a:lnTo>
                    <a:pt x="496" y="336"/>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 name="组合 1"/>
          <p:cNvGrpSpPr/>
          <p:nvPr/>
        </p:nvGrpSpPr>
        <p:grpSpPr>
          <a:xfrm>
            <a:off x="2822469" y="3208888"/>
            <a:ext cx="360931" cy="373909"/>
            <a:chOff x="2901224" y="1615596"/>
            <a:chExt cx="472740" cy="489738"/>
          </a:xfrm>
        </p:grpSpPr>
        <p:sp>
          <p:nvSpPr>
            <p:cNvPr id="25" name="椭圆 24"/>
            <p:cNvSpPr/>
            <p:nvPr/>
          </p:nvSpPr>
          <p:spPr>
            <a:xfrm>
              <a:off x="2950840" y="1672287"/>
              <a:ext cx="381871" cy="38187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itle 13"/>
            <p:cNvSpPr txBox="1">
              <a:spLocks/>
            </p:cNvSpPr>
            <p:nvPr/>
          </p:nvSpPr>
          <p:spPr>
            <a:xfrm>
              <a:off x="2901224" y="1615596"/>
              <a:ext cx="472740" cy="48973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b="1" dirty="0" smtClean="0">
                  <a:solidFill>
                    <a:schemeClr val="tx1"/>
                  </a:solidFill>
                  <a:latin typeface="+mn-lt"/>
                  <a:ea typeface="+mn-ea"/>
                  <a:cs typeface="+mn-ea"/>
                  <a:sym typeface="+mn-lt"/>
                </a:rPr>
                <a:t>2</a:t>
              </a:r>
              <a:endParaRPr lang="en-US" sz="6600" b="1" dirty="0">
                <a:solidFill>
                  <a:schemeClr val="tx1"/>
                </a:solidFill>
                <a:latin typeface="+mn-lt"/>
                <a:ea typeface="+mn-ea"/>
                <a:cs typeface="+mn-ea"/>
                <a:sym typeface="+mn-lt"/>
              </a:endParaRPr>
            </a:p>
          </p:txBody>
        </p:sp>
      </p:grpSp>
      <p:sp>
        <p:nvSpPr>
          <p:cNvPr id="30" name="平行四边形 29"/>
          <p:cNvSpPr/>
          <p:nvPr/>
        </p:nvSpPr>
        <p:spPr>
          <a:xfrm>
            <a:off x="3525859" y="1872261"/>
            <a:ext cx="2033832" cy="1946818"/>
          </a:xfrm>
          <a:prstGeom prst="parallelogram">
            <a:avLst/>
          </a:prstGeom>
          <a:solidFill>
            <a:schemeClr val="tx2"/>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grpSp>
        <p:nvGrpSpPr>
          <p:cNvPr id="41" name="组合 40"/>
          <p:cNvGrpSpPr/>
          <p:nvPr/>
        </p:nvGrpSpPr>
        <p:grpSpPr>
          <a:xfrm>
            <a:off x="4475913" y="2191894"/>
            <a:ext cx="356929" cy="571086"/>
            <a:chOff x="1500253" y="2912352"/>
            <a:chExt cx="285750" cy="457200"/>
          </a:xfrm>
          <a:solidFill>
            <a:schemeClr val="tx1"/>
          </a:solidFill>
        </p:grpSpPr>
        <p:sp>
          <p:nvSpPr>
            <p:cNvPr id="44" name="Freeform 118"/>
            <p:cNvSpPr>
              <a:spLocks noEditPoints="1"/>
            </p:cNvSpPr>
            <p:nvPr/>
          </p:nvSpPr>
          <p:spPr bwMode="auto">
            <a:xfrm>
              <a:off x="1500253" y="2912352"/>
              <a:ext cx="285750" cy="457200"/>
            </a:xfrm>
            <a:custGeom>
              <a:avLst/>
              <a:gdLst>
                <a:gd name="T0" fmla="*/ 272 w 320"/>
                <a:gd name="T1" fmla="*/ 0 h 512"/>
                <a:gd name="T2" fmla="*/ 48 w 320"/>
                <a:gd name="T3" fmla="*/ 0 h 512"/>
                <a:gd name="T4" fmla="*/ 0 w 320"/>
                <a:gd name="T5" fmla="*/ 48 h 512"/>
                <a:gd name="T6" fmla="*/ 0 w 320"/>
                <a:gd name="T7" fmla="*/ 464 h 512"/>
                <a:gd name="T8" fmla="*/ 48 w 320"/>
                <a:gd name="T9" fmla="*/ 512 h 512"/>
                <a:gd name="T10" fmla="*/ 272 w 320"/>
                <a:gd name="T11" fmla="*/ 512 h 512"/>
                <a:gd name="T12" fmla="*/ 320 w 320"/>
                <a:gd name="T13" fmla="*/ 464 h 512"/>
                <a:gd name="T14" fmla="*/ 320 w 320"/>
                <a:gd name="T15" fmla="*/ 48 h 512"/>
                <a:gd name="T16" fmla="*/ 272 w 320"/>
                <a:gd name="T17" fmla="*/ 0 h 512"/>
                <a:gd name="T18" fmla="*/ 304 w 320"/>
                <a:gd name="T19" fmla="*/ 456 h 512"/>
                <a:gd name="T20" fmla="*/ 264 w 320"/>
                <a:gd name="T21" fmla="*/ 496 h 512"/>
                <a:gd name="T22" fmla="*/ 56 w 320"/>
                <a:gd name="T23" fmla="*/ 496 h 512"/>
                <a:gd name="T24" fmla="*/ 16 w 320"/>
                <a:gd name="T25" fmla="*/ 456 h 512"/>
                <a:gd name="T26" fmla="*/ 16 w 320"/>
                <a:gd name="T27" fmla="*/ 56 h 512"/>
                <a:gd name="T28" fmla="*/ 56 w 320"/>
                <a:gd name="T29" fmla="*/ 16 h 512"/>
                <a:gd name="T30" fmla="*/ 264 w 320"/>
                <a:gd name="T31" fmla="*/ 16 h 512"/>
                <a:gd name="T32" fmla="*/ 304 w 320"/>
                <a:gd name="T33" fmla="*/ 56 h 512"/>
                <a:gd name="T34" fmla="*/ 304 w 320"/>
                <a:gd name="T35" fmla="*/ 45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0" h="512">
                  <a:moveTo>
                    <a:pt x="272" y="0"/>
                  </a:moveTo>
                  <a:cubicBezTo>
                    <a:pt x="48" y="0"/>
                    <a:pt x="48" y="0"/>
                    <a:pt x="48" y="0"/>
                  </a:cubicBezTo>
                  <a:cubicBezTo>
                    <a:pt x="21" y="0"/>
                    <a:pt x="0" y="21"/>
                    <a:pt x="0" y="48"/>
                  </a:cubicBezTo>
                  <a:cubicBezTo>
                    <a:pt x="0" y="464"/>
                    <a:pt x="0" y="464"/>
                    <a:pt x="0" y="464"/>
                  </a:cubicBezTo>
                  <a:cubicBezTo>
                    <a:pt x="0" y="491"/>
                    <a:pt x="21" y="512"/>
                    <a:pt x="48" y="512"/>
                  </a:cubicBezTo>
                  <a:cubicBezTo>
                    <a:pt x="272" y="512"/>
                    <a:pt x="272" y="512"/>
                    <a:pt x="272" y="512"/>
                  </a:cubicBezTo>
                  <a:cubicBezTo>
                    <a:pt x="299" y="512"/>
                    <a:pt x="320" y="491"/>
                    <a:pt x="320" y="464"/>
                  </a:cubicBezTo>
                  <a:cubicBezTo>
                    <a:pt x="320" y="48"/>
                    <a:pt x="320" y="48"/>
                    <a:pt x="320" y="48"/>
                  </a:cubicBezTo>
                  <a:cubicBezTo>
                    <a:pt x="320" y="21"/>
                    <a:pt x="299" y="0"/>
                    <a:pt x="272" y="0"/>
                  </a:cubicBezTo>
                  <a:moveTo>
                    <a:pt x="304" y="456"/>
                  </a:moveTo>
                  <a:cubicBezTo>
                    <a:pt x="304" y="478"/>
                    <a:pt x="286" y="496"/>
                    <a:pt x="264" y="496"/>
                  </a:cubicBezTo>
                  <a:cubicBezTo>
                    <a:pt x="56" y="496"/>
                    <a:pt x="56" y="496"/>
                    <a:pt x="56" y="496"/>
                  </a:cubicBezTo>
                  <a:cubicBezTo>
                    <a:pt x="34" y="496"/>
                    <a:pt x="16" y="478"/>
                    <a:pt x="16" y="456"/>
                  </a:cubicBezTo>
                  <a:cubicBezTo>
                    <a:pt x="16" y="56"/>
                    <a:pt x="16" y="56"/>
                    <a:pt x="16" y="56"/>
                  </a:cubicBezTo>
                  <a:cubicBezTo>
                    <a:pt x="16" y="34"/>
                    <a:pt x="34" y="16"/>
                    <a:pt x="56" y="16"/>
                  </a:cubicBezTo>
                  <a:cubicBezTo>
                    <a:pt x="264" y="16"/>
                    <a:pt x="264" y="16"/>
                    <a:pt x="264" y="16"/>
                  </a:cubicBezTo>
                  <a:cubicBezTo>
                    <a:pt x="286" y="16"/>
                    <a:pt x="304" y="34"/>
                    <a:pt x="304" y="56"/>
                  </a:cubicBezTo>
                  <a:lnTo>
                    <a:pt x="304"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Rectangle 119"/>
            <p:cNvSpPr>
              <a:spLocks noChangeArrowheads="1"/>
            </p:cNvSpPr>
            <p:nvPr/>
          </p:nvSpPr>
          <p:spPr bwMode="auto">
            <a:xfrm>
              <a:off x="1514541" y="3255252"/>
              <a:ext cx="25717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Oval 120"/>
            <p:cNvSpPr>
              <a:spLocks noChangeArrowheads="1"/>
            </p:cNvSpPr>
            <p:nvPr/>
          </p:nvSpPr>
          <p:spPr bwMode="auto">
            <a:xfrm>
              <a:off x="1628841" y="3298115"/>
              <a:ext cx="28575"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2" name="组合 41"/>
          <p:cNvGrpSpPr/>
          <p:nvPr/>
        </p:nvGrpSpPr>
        <p:grpSpPr>
          <a:xfrm>
            <a:off x="4292724" y="3259536"/>
            <a:ext cx="360931" cy="373909"/>
            <a:chOff x="2890873" y="1605951"/>
            <a:chExt cx="472740" cy="489738"/>
          </a:xfrm>
        </p:grpSpPr>
        <p:sp>
          <p:nvSpPr>
            <p:cNvPr id="43" name="椭圆 42"/>
            <p:cNvSpPr/>
            <p:nvPr/>
          </p:nvSpPr>
          <p:spPr>
            <a:xfrm>
              <a:off x="2950841" y="1672288"/>
              <a:ext cx="357064" cy="35706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itle 13"/>
            <p:cNvSpPr txBox="1">
              <a:spLocks/>
            </p:cNvSpPr>
            <p:nvPr/>
          </p:nvSpPr>
          <p:spPr>
            <a:xfrm>
              <a:off x="2890873" y="1605951"/>
              <a:ext cx="472740" cy="48973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b="1" dirty="0" smtClean="0">
                  <a:solidFill>
                    <a:schemeClr val="tx2"/>
                  </a:solidFill>
                  <a:latin typeface="+mn-lt"/>
                  <a:ea typeface="+mn-ea"/>
                  <a:cs typeface="+mn-ea"/>
                  <a:sym typeface="+mn-lt"/>
                </a:rPr>
                <a:t>3</a:t>
              </a:r>
              <a:endParaRPr lang="en-US" sz="6600" b="1" dirty="0">
                <a:solidFill>
                  <a:schemeClr val="tx2"/>
                </a:solidFill>
                <a:latin typeface="+mn-lt"/>
                <a:ea typeface="+mn-ea"/>
                <a:cs typeface="+mn-ea"/>
                <a:sym typeface="+mn-lt"/>
              </a:endParaRPr>
            </a:p>
          </p:txBody>
        </p:sp>
      </p:grpSp>
      <p:sp>
        <p:nvSpPr>
          <p:cNvPr id="16" name="平行四边形 15"/>
          <p:cNvSpPr/>
          <p:nvPr/>
        </p:nvSpPr>
        <p:spPr>
          <a:xfrm>
            <a:off x="5076056" y="1872261"/>
            <a:ext cx="1946818" cy="1946818"/>
          </a:xfrm>
          <a:prstGeom prst="parallelogram">
            <a:avLst/>
          </a:prstGeom>
          <a:solidFill>
            <a:schemeClr val="tx1"/>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18" name="平行四边形 17"/>
          <p:cNvSpPr/>
          <p:nvPr/>
        </p:nvSpPr>
        <p:spPr>
          <a:xfrm>
            <a:off x="6546573" y="1872261"/>
            <a:ext cx="1946818" cy="1946818"/>
          </a:xfrm>
          <a:prstGeom prst="parallelogram">
            <a:avLst/>
          </a:prstGeom>
          <a:solidFill>
            <a:schemeClr val="tx2"/>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54" name="Freeform 141"/>
          <p:cNvSpPr>
            <a:spLocks noChangeAspect="1" noEditPoints="1"/>
          </p:cNvSpPr>
          <p:nvPr/>
        </p:nvSpPr>
        <p:spPr bwMode="auto">
          <a:xfrm>
            <a:off x="1440183" y="2219139"/>
            <a:ext cx="504000" cy="502256"/>
          </a:xfrm>
          <a:custGeom>
            <a:avLst/>
            <a:gdLst>
              <a:gd name="T0" fmla="*/ 464 w 512"/>
              <a:gd name="T1" fmla="*/ 48 h 512"/>
              <a:gd name="T2" fmla="*/ 192 w 512"/>
              <a:gd name="T3" fmla="*/ 48 h 512"/>
              <a:gd name="T4" fmla="*/ 144 w 512"/>
              <a:gd name="T5" fmla="*/ 0 h 512"/>
              <a:gd name="T6" fmla="*/ 112 w 512"/>
              <a:gd name="T7" fmla="*/ 0 h 512"/>
              <a:gd name="T8" fmla="*/ 80 w 512"/>
              <a:gd name="T9" fmla="*/ 0 h 512"/>
              <a:gd name="T10" fmla="*/ 48 w 512"/>
              <a:gd name="T11" fmla="*/ 0 h 512"/>
              <a:gd name="T12" fmla="*/ 0 w 512"/>
              <a:gd name="T13" fmla="*/ 48 h 512"/>
              <a:gd name="T14" fmla="*/ 0 w 512"/>
              <a:gd name="T15" fmla="*/ 96 h 512"/>
              <a:gd name="T16" fmla="*/ 0 w 512"/>
              <a:gd name="T17" fmla="*/ 112 h 512"/>
              <a:gd name="T18" fmla="*/ 0 w 512"/>
              <a:gd name="T19" fmla="*/ 128 h 512"/>
              <a:gd name="T20" fmla="*/ 0 w 512"/>
              <a:gd name="T21" fmla="*/ 160 h 512"/>
              <a:gd name="T22" fmla="*/ 0 w 512"/>
              <a:gd name="T23" fmla="*/ 464 h 512"/>
              <a:gd name="T24" fmla="*/ 48 w 512"/>
              <a:gd name="T25" fmla="*/ 512 h 512"/>
              <a:gd name="T26" fmla="*/ 464 w 512"/>
              <a:gd name="T27" fmla="*/ 512 h 512"/>
              <a:gd name="T28" fmla="*/ 512 w 512"/>
              <a:gd name="T29" fmla="*/ 464 h 512"/>
              <a:gd name="T30" fmla="*/ 512 w 512"/>
              <a:gd name="T31" fmla="*/ 128 h 512"/>
              <a:gd name="T32" fmla="*/ 512 w 512"/>
              <a:gd name="T33" fmla="*/ 112 h 512"/>
              <a:gd name="T34" fmla="*/ 512 w 512"/>
              <a:gd name="T35" fmla="*/ 96 h 512"/>
              <a:gd name="T36" fmla="*/ 464 w 512"/>
              <a:gd name="T37" fmla="*/ 48 h 512"/>
              <a:gd name="T38" fmla="*/ 496 w 512"/>
              <a:gd name="T39" fmla="*/ 456 h 512"/>
              <a:gd name="T40" fmla="*/ 456 w 512"/>
              <a:gd name="T41" fmla="*/ 496 h 512"/>
              <a:gd name="T42" fmla="*/ 448 w 512"/>
              <a:gd name="T43" fmla="*/ 496 h 512"/>
              <a:gd name="T44" fmla="*/ 432 w 512"/>
              <a:gd name="T45" fmla="*/ 496 h 512"/>
              <a:gd name="T46" fmla="*/ 416 w 512"/>
              <a:gd name="T47" fmla="*/ 496 h 512"/>
              <a:gd name="T48" fmla="*/ 400 w 512"/>
              <a:gd name="T49" fmla="*/ 496 h 512"/>
              <a:gd name="T50" fmla="*/ 112 w 512"/>
              <a:gd name="T51" fmla="*/ 496 h 512"/>
              <a:gd name="T52" fmla="*/ 96 w 512"/>
              <a:gd name="T53" fmla="*/ 496 h 512"/>
              <a:gd name="T54" fmla="*/ 80 w 512"/>
              <a:gd name="T55" fmla="*/ 496 h 512"/>
              <a:gd name="T56" fmla="*/ 64 w 512"/>
              <a:gd name="T57" fmla="*/ 496 h 512"/>
              <a:gd name="T58" fmla="*/ 56 w 512"/>
              <a:gd name="T59" fmla="*/ 496 h 512"/>
              <a:gd name="T60" fmla="*/ 16 w 512"/>
              <a:gd name="T61" fmla="*/ 456 h 512"/>
              <a:gd name="T62" fmla="*/ 16 w 512"/>
              <a:gd name="T63" fmla="*/ 160 h 512"/>
              <a:gd name="T64" fmla="*/ 16 w 512"/>
              <a:gd name="T65" fmla="*/ 128 h 512"/>
              <a:gd name="T66" fmla="*/ 496 w 512"/>
              <a:gd name="T67" fmla="*/ 128 h 512"/>
              <a:gd name="T68" fmla="*/ 496 w 512"/>
              <a:gd name="T69" fmla="*/ 456 h 512"/>
              <a:gd name="T70" fmla="*/ 496 w 512"/>
              <a:gd name="T71" fmla="*/ 112 h 512"/>
              <a:gd name="T72" fmla="*/ 16 w 512"/>
              <a:gd name="T73" fmla="*/ 112 h 512"/>
              <a:gd name="T74" fmla="*/ 16 w 512"/>
              <a:gd name="T75" fmla="*/ 64 h 512"/>
              <a:gd name="T76" fmla="*/ 17 w 512"/>
              <a:gd name="T77" fmla="*/ 48 h 512"/>
              <a:gd name="T78" fmla="*/ 48 w 512"/>
              <a:gd name="T79" fmla="*/ 16 h 512"/>
              <a:gd name="T80" fmla="*/ 137 w 512"/>
              <a:gd name="T81" fmla="*/ 16 h 512"/>
              <a:gd name="T82" fmla="*/ 176 w 512"/>
              <a:gd name="T83" fmla="*/ 48 h 512"/>
              <a:gd name="T84" fmla="*/ 176 w 512"/>
              <a:gd name="T85" fmla="*/ 64 h 512"/>
              <a:gd name="T86" fmla="*/ 192 w 512"/>
              <a:gd name="T87" fmla="*/ 64 h 512"/>
              <a:gd name="T88" fmla="*/ 448 w 512"/>
              <a:gd name="T89" fmla="*/ 64 h 512"/>
              <a:gd name="T90" fmla="*/ 496 w 512"/>
              <a:gd name="T91" fmla="*/ 104 h 512"/>
              <a:gd name="T92" fmla="*/ 496 w 512"/>
              <a:gd name="T93" fmla="*/ 1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2" h="512">
                <a:moveTo>
                  <a:pt x="464" y="48"/>
                </a:moveTo>
                <a:cubicBezTo>
                  <a:pt x="192" y="48"/>
                  <a:pt x="192" y="48"/>
                  <a:pt x="192" y="48"/>
                </a:cubicBezTo>
                <a:cubicBezTo>
                  <a:pt x="192" y="21"/>
                  <a:pt x="171" y="0"/>
                  <a:pt x="144" y="0"/>
                </a:cubicBezTo>
                <a:cubicBezTo>
                  <a:pt x="112" y="0"/>
                  <a:pt x="112" y="0"/>
                  <a:pt x="112" y="0"/>
                </a:cubicBezTo>
                <a:cubicBezTo>
                  <a:pt x="80" y="0"/>
                  <a:pt x="80" y="0"/>
                  <a:pt x="80" y="0"/>
                </a:cubicBezTo>
                <a:cubicBezTo>
                  <a:pt x="48" y="0"/>
                  <a:pt x="48" y="0"/>
                  <a:pt x="48" y="0"/>
                </a:cubicBezTo>
                <a:cubicBezTo>
                  <a:pt x="21" y="0"/>
                  <a:pt x="0" y="21"/>
                  <a:pt x="0" y="48"/>
                </a:cubicBezTo>
                <a:cubicBezTo>
                  <a:pt x="0" y="96"/>
                  <a:pt x="0" y="96"/>
                  <a:pt x="0" y="96"/>
                </a:cubicBezTo>
                <a:cubicBezTo>
                  <a:pt x="0" y="112"/>
                  <a:pt x="0" y="112"/>
                  <a:pt x="0" y="112"/>
                </a:cubicBezTo>
                <a:cubicBezTo>
                  <a:pt x="0" y="128"/>
                  <a:pt x="0" y="128"/>
                  <a:pt x="0" y="128"/>
                </a:cubicBezTo>
                <a:cubicBezTo>
                  <a:pt x="0" y="160"/>
                  <a:pt x="0" y="160"/>
                  <a:pt x="0" y="160"/>
                </a:cubicBezTo>
                <a:cubicBezTo>
                  <a:pt x="0" y="464"/>
                  <a:pt x="0" y="464"/>
                  <a:pt x="0" y="464"/>
                </a:cubicBezTo>
                <a:cubicBezTo>
                  <a:pt x="0" y="491"/>
                  <a:pt x="21" y="512"/>
                  <a:pt x="48" y="512"/>
                </a:cubicBezTo>
                <a:cubicBezTo>
                  <a:pt x="464" y="512"/>
                  <a:pt x="464" y="512"/>
                  <a:pt x="464" y="512"/>
                </a:cubicBezTo>
                <a:cubicBezTo>
                  <a:pt x="491" y="512"/>
                  <a:pt x="512" y="491"/>
                  <a:pt x="512" y="464"/>
                </a:cubicBezTo>
                <a:cubicBezTo>
                  <a:pt x="512" y="128"/>
                  <a:pt x="512" y="128"/>
                  <a:pt x="512" y="128"/>
                </a:cubicBezTo>
                <a:cubicBezTo>
                  <a:pt x="512" y="112"/>
                  <a:pt x="512" y="112"/>
                  <a:pt x="512" y="112"/>
                </a:cubicBezTo>
                <a:cubicBezTo>
                  <a:pt x="512" y="96"/>
                  <a:pt x="512" y="96"/>
                  <a:pt x="512" y="96"/>
                </a:cubicBezTo>
                <a:cubicBezTo>
                  <a:pt x="512" y="69"/>
                  <a:pt x="491" y="48"/>
                  <a:pt x="464" y="48"/>
                </a:cubicBezTo>
                <a:moveTo>
                  <a:pt x="496" y="456"/>
                </a:moveTo>
                <a:cubicBezTo>
                  <a:pt x="496" y="478"/>
                  <a:pt x="478" y="496"/>
                  <a:pt x="456" y="496"/>
                </a:cubicBezTo>
                <a:cubicBezTo>
                  <a:pt x="448" y="496"/>
                  <a:pt x="448" y="496"/>
                  <a:pt x="448" y="496"/>
                </a:cubicBezTo>
                <a:cubicBezTo>
                  <a:pt x="432" y="496"/>
                  <a:pt x="432" y="496"/>
                  <a:pt x="432" y="496"/>
                </a:cubicBezTo>
                <a:cubicBezTo>
                  <a:pt x="416" y="496"/>
                  <a:pt x="416" y="496"/>
                  <a:pt x="416" y="496"/>
                </a:cubicBezTo>
                <a:cubicBezTo>
                  <a:pt x="400" y="496"/>
                  <a:pt x="400" y="496"/>
                  <a:pt x="400" y="496"/>
                </a:cubicBezTo>
                <a:cubicBezTo>
                  <a:pt x="112" y="496"/>
                  <a:pt x="112" y="496"/>
                  <a:pt x="112" y="496"/>
                </a:cubicBezTo>
                <a:cubicBezTo>
                  <a:pt x="96" y="496"/>
                  <a:pt x="96" y="496"/>
                  <a:pt x="96" y="496"/>
                </a:cubicBezTo>
                <a:cubicBezTo>
                  <a:pt x="80" y="496"/>
                  <a:pt x="80" y="496"/>
                  <a:pt x="80" y="496"/>
                </a:cubicBezTo>
                <a:cubicBezTo>
                  <a:pt x="64" y="496"/>
                  <a:pt x="64" y="496"/>
                  <a:pt x="64" y="496"/>
                </a:cubicBezTo>
                <a:cubicBezTo>
                  <a:pt x="56" y="496"/>
                  <a:pt x="56" y="496"/>
                  <a:pt x="56" y="496"/>
                </a:cubicBezTo>
                <a:cubicBezTo>
                  <a:pt x="34" y="496"/>
                  <a:pt x="16" y="478"/>
                  <a:pt x="16" y="456"/>
                </a:cubicBezTo>
                <a:cubicBezTo>
                  <a:pt x="16" y="160"/>
                  <a:pt x="16" y="160"/>
                  <a:pt x="16" y="160"/>
                </a:cubicBezTo>
                <a:cubicBezTo>
                  <a:pt x="16" y="128"/>
                  <a:pt x="16" y="128"/>
                  <a:pt x="16" y="128"/>
                </a:cubicBezTo>
                <a:cubicBezTo>
                  <a:pt x="496" y="128"/>
                  <a:pt x="496" y="128"/>
                  <a:pt x="496" y="128"/>
                </a:cubicBezTo>
                <a:lnTo>
                  <a:pt x="496" y="456"/>
                </a:lnTo>
                <a:close/>
                <a:moveTo>
                  <a:pt x="496" y="112"/>
                </a:moveTo>
                <a:cubicBezTo>
                  <a:pt x="16" y="112"/>
                  <a:pt x="16" y="112"/>
                  <a:pt x="16" y="112"/>
                </a:cubicBezTo>
                <a:cubicBezTo>
                  <a:pt x="16" y="64"/>
                  <a:pt x="16" y="64"/>
                  <a:pt x="16" y="64"/>
                </a:cubicBezTo>
                <a:cubicBezTo>
                  <a:pt x="17" y="48"/>
                  <a:pt x="17" y="48"/>
                  <a:pt x="17" y="48"/>
                </a:cubicBezTo>
                <a:cubicBezTo>
                  <a:pt x="20" y="30"/>
                  <a:pt x="36" y="16"/>
                  <a:pt x="48" y="16"/>
                </a:cubicBezTo>
                <a:cubicBezTo>
                  <a:pt x="137" y="16"/>
                  <a:pt x="137" y="16"/>
                  <a:pt x="137" y="16"/>
                </a:cubicBezTo>
                <a:cubicBezTo>
                  <a:pt x="156" y="16"/>
                  <a:pt x="172" y="30"/>
                  <a:pt x="176" y="48"/>
                </a:cubicBezTo>
                <a:cubicBezTo>
                  <a:pt x="176" y="64"/>
                  <a:pt x="176" y="64"/>
                  <a:pt x="176" y="64"/>
                </a:cubicBezTo>
                <a:cubicBezTo>
                  <a:pt x="192" y="64"/>
                  <a:pt x="192" y="64"/>
                  <a:pt x="192" y="64"/>
                </a:cubicBezTo>
                <a:cubicBezTo>
                  <a:pt x="448" y="64"/>
                  <a:pt x="448" y="64"/>
                  <a:pt x="448" y="64"/>
                </a:cubicBezTo>
                <a:cubicBezTo>
                  <a:pt x="478" y="64"/>
                  <a:pt x="496" y="82"/>
                  <a:pt x="496" y="104"/>
                </a:cubicBezTo>
                <a:lnTo>
                  <a:pt x="496" y="11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55" name="组合 54"/>
          <p:cNvGrpSpPr/>
          <p:nvPr/>
        </p:nvGrpSpPr>
        <p:grpSpPr>
          <a:xfrm>
            <a:off x="5902150" y="2221908"/>
            <a:ext cx="462214" cy="568879"/>
            <a:chOff x="542991" y="3826752"/>
            <a:chExt cx="371475" cy="457200"/>
          </a:xfrm>
        </p:grpSpPr>
        <p:sp>
          <p:nvSpPr>
            <p:cNvPr id="56" name="Freeform 142"/>
            <p:cNvSpPr>
              <a:spLocks noEditPoints="1"/>
            </p:cNvSpPr>
            <p:nvPr/>
          </p:nvSpPr>
          <p:spPr bwMode="auto">
            <a:xfrm>
              <a:off x="693803" y="4077577"/>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Freeform 143"/>
            <p:cNvSpPr>
              <a:spLocks noEditPoints="1"/>
            </p:cNvSpPr>
            <p:nvPr/>
          </p:nvSpPr>
          <p:spPr bwMode="auto">
            <a:xfrm>
              <a:off x="542991" y="3826752"/>
              <a:ext cx="371475" cy="457200"/>
            </a:xfrm>
            <a:custGeom>
              <a:avLst/>
              <a:gdLst>
                <a:gd name="T0" fmla="*/ 368 w 416"/>
                <a:gd name="T1" fmla="*/ 144 h 512"/>
                <a:gd name="T2" fmla="*/ 304 w 416"/>
                <a:gd name="T3" fmla="*/ 144 h 512"/>
                <a:gd name="T4" fmla="*/ 304 w 416"/>
                <a:gd name="T5" fmla="*/ 48 h 512"/>
                <a:gd name="T6" fmla="*/ 256 w 416"/>
                <a:gd name="T7" fmla="*/ 0 h 512"/>
                <a:gd name="T8" fmla="*/ 160 w 416"/>
                <a:gd name="T9" fmla="*/ 0 h 512"/>
                <a:gd name="T10" fmla="*/ 112 w 416"/>
                <a:gd name="T11" fmla="*/ 48 h 512"/>
                <a:gd name="T12" fmla="*/ 112 w 416"/>
                <a:gd name="T13" fmla="*/ 144 h 512"/>
                <a:gd name="T14" fmla="*/ 48 w 416"/>
                <a:gd name="T15" fmla="*/ 144 h 512"/>
                <a:gd name="T16" fmla="*/ 0 w 416"/>
                <a:gd name="T17" fmla="*/ 192 h 512"/>
                <a:gd name="T18" fmla="*/ 0 w 416"/>
                <a:gd name="T19" fmla="*/ 464 h 512"/>
                <a:gd name="T20" fmla="*/ 48 w 416"/>
                <a:gd name="T21" fmla="*/ 512 h 512"/>
                <a:gd name="T22" fmla="*/ 368 w 416"/>
                <a:gd name="T23" fmla="*/ 512 h 512"/>
                <a:gd name="T24" fmla="*/ 416 w 416"/>
                <a:gd name="T25" fmla="*/ 464 h 512"/>
                <a:gd name="T26" fmla="*/ 416 w 416"/>
                <a:gd name="T27" fmla="*/ 192 h 512"/>
                <a:gd name="T28" fmla="*/ 368 w 416"/>
                <a:gd name="T29" fmla="*/ 144 h 512"/>
                <a:gd name="T30" fmla="*/ 128 w 416"/>
                <a:gd name="T31" fmla="*/ 56 h 512"/>
                <a:gd name="T32" fmla="*/ 168 w 416"/>
                <a:gd name="T33" fmla="*/ 16 h 512"/>
                <a:gd name="T34" fmla="*/ 248 w 416"/>
                <a:gd name="T35" fmla="*/ 16 h 512"/>
                <a:gd name="T36" fmla="*/ 288 w 416"/>
                <a:gd name="T37" fmla="*/ 56 h 512"/>
                <a:gd name="T38" fmla="*/ 288 w 416"/>
                <a:gd name="T39" fmla="*/ 144 h 512"/>
                <a:gd name="T40" fmla="*/ 128 w 416"/>
                <a:gd name="T41" fmla="*/ 144 h 512"/>
                <a:gd name="T42" fmla="*/ 128 w 416"/>
                <a:gd name="T43" fmla="*/ 56 h 512"/>
                <a:gd name="T44" fmla="*/ 400 w 416"/>
                <a:gd name="T45" fmla="*/ 456 h 512"/>
                <a:gd name="T46" fmla="*/ 360 w 416"/>
                <a:gd name="T47" fmla="*/ 496 h 512"/>
                <a:gd name="T48" fmla="*/ 56 w 416"/>
                <a:gd name="T49" fmla="*/ 496 h 512"/>
                <a:gd name="T50" fmla="*/ 16 w 416"/>
                <a:gd name="T51" fmla="*/ 456 h 512"/>
                <a:gd name="T52" fmla="*/ 16 w 416"/>
                <a:gd name="T53" fmla="*/ 200 h 512"/>
                <a:gd name="T54" fmla="*/ 48 w 416"/>
                <a:gd name="T55" fmla="*/ 160 h 512"/>
                <a:gd name="T56" fmla="*/ 352 w 416"/>
                <a:gd name="T57" fmla="*/ 160 h 512"/>
                <a:gd name="T58" fmla="*/ 400 w 416"/>
                <a:gd name="T59" fmla="*/ 200 h 512"/>
                <a:gd name="T60" fmla="*/ 400 w 416"/>
                <a:gd name="T61" fmla="*/ 45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6" h="512">
                  <a:moveTo>
                    <a:pt x="368" y="144"/>
                  </a:moveTo>
                  <a:cubicBezTo>
                    <a:pt x="304" y="144"/>
                    <a:pt x="304" y="144"/>
                    <a:pt x="304" y="144"/>
                  </a:cubicBezTo>
                  <a:cubicBezTo>
                    <a:pt x="304" y="48"/>
                    <a:pt x="304" y="48"/>
                    <a:pt x="304" y="48"/>
                  </a:cubicBezTo>
                  <a:cubicBezTo>
                    <a:pt x="304" y="21"/>
                    <a:pt x="283" y="0"/>
                    <a:pt x="256" y="0"/>
                  </a:cubicBezTo>
                  <a:cubicBezTo>
                    <a:pt x="160" y="0"/>
                    <a:pt x="160" y="0"/>
                    <a:pt x="160" y="0"/>
                  </a:cubicBezTo>
                  <a:cubicBezTo>
                    <a:pt x="133" y="0"/>
                    <a:pt x="112" y="21"/>
                    <a:pt x="112" y="48"/>
                  </a:cubicBezTo>
                  <a:cubicBezTo>
                    <a:pt x="112" y="144"/>
                    <a:pt x="112" y="144"/>
                    <a:pt x="112" y="144"/>
                  </a:cubicBezTo>
                  <a:cubicBezTo>
                    <a:pt x="48" y="144"/>
                    <a:pt x="48" y="144"/>
                    <a:pt x="48" y="144"/>
                  </a:cubicBezTo>
                  <a:cubicBezTo>
                    <a:pt x="21" y="144"/>
                    <a:pt x="0" y="165"/>
                    <a:pt x="0" y="192"/>
                  </a:cubicBezTo>
                  <a:cubicBezTo>
                    <a:pt x="0" y="464"/>
                    <a:pt x="0" y="464"/>
                    <a:pt x="0" y="464"/>
                  </a:cubicBezTo>
                  <a:cubicBezTo>
                    <a:pt x="0" y="491"/>
                    <a:pt x="21" y="512"/>
                    <a:pt x="48" y="512"/>
                  </a:cubicBezTo>
                  <a:cubicBezTo>
                    <a:pt x="368" y="512"/>
                    <a:pt x="368" y="512"/>
                    <a:pt x="368" y="512"/>
                  </a:cubicBezTo>
                  <a:cubicBezTo>
                    <a:pt x="395" y="512"/>
                    <a:pt x="416" y="491"/>
                    <a:pt x="416" y="464"/>
                  </a:cubicBezTo>
                  <a:cubicBezTo>
                    <a:pt x="416" y="192"/>
                    <a:pt x="416" y="192"/>
                    <a:pt x="416" y="192"/>
                  </a:cubicBezTo>
                  <a:cubicBezTo>
                    <a:pt x="416" y="165"/>
                    <a:pt x="395" y="144"/>
                    <a:pt x="368" y="144"/>
                  </a:cubicBezTo>
                  <a:moveTo>
                    <a:pt x="128" y="56"/>
                  </a:moveTo>
                  <a:cubicBezTo>
                    <a:pt x="128" y="34"/>
                    <a:pt x="146" y="16"/>
                    <a:pt x="168" y="16"/>
                  </a:cubicBezTo>
                  <a:cubicBezTo>
                    <a:pt x="248" y="16"/>
                    <a:pt x="248" y="16"/>
                    <a:pt x="248" y="16"/>
                  </a:cubicBezTo>
                  <a:cubicBezTo>
                    <a:pt x="270" y="16"/>
                    <a:pt x="288" y="34"/>
                    <a:pt x="288" y="56"/>
                  </a:cubicBezTo>
                  <a:cubicBezTo>
                    <a:pt x="288" y="144"/>
                    <a:pt x="288" y="144"/>
                    <a:pt x="288" y="144"/>
                  </a:cubicBezTo>
                  <a:cubicBezTo>
                    <a:pt x="128" y="144"/>
                    <a:pt x="128" y="144"/>
                    <a:pt x="128" y="144"/>
                  </a:cubicBezTo>
                  <a:lnTo>
                    <a:pt x="128" y="56"/>
                  </a:lnTo>
                  <a:close/>
                  <a:moveTo>
                    <a:pt x="400" y="456"/>
                  </a:moveTo>
                  <a:cubicBezTo>
                    <a:pt x="400" y="478"/>
                    <a:pt x="382" y="496"/>
                    <a:pt x="360" y="496"/>
                  </a:cubicBezTo>
                  <a:cubicBezTo>
                    <a:pt x="56" y="496"/>
                    <a:pt x="56" y="496"/>
                    <a:pt x="56" y="496"/>
                  </a:cubicBezTo>
                  <a:cubicBezTo>
                    <a:pt x="34" y="496"/>
                    <a:pt x="16" y="478"/>
                    <a:pt x="16" y="456"/>
                  </a:cubicBezTo>
                  <a:cubicBezTo>
                    <a:pt x="16" y="200"/>
                    <a:pt x="16" y="200"/>
                    <a:pt x="16" y="200"/>
                  </a:cubicBezTo>
                  <a:cubicBezTo>
                    <a:pt x="16" y="178"/>
                    <a:pt x="34" y="160"/>
                    <a:pt x="48" y="160"/>
                  </a:cubicBezTo>
                  <a:cubicBezTo>
                    <a:pt x="352" y="160"/>
                    <a:pt x="352" y="160"/>
                    <a:pt x="352" y="160"/>
                  </a:cubicBezTo>
                  <a:cubicBezTo>
                    <a:pt x="382" y="160"/>
                    <a:pt x="400" y="178"/>
                    <a:pt x="400" y="200"/>
                  </a:cubicBezTo>
                  <a:lnTo>
                    <a:pt x="400" y="456"/>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61" name="组合 60"/>
          <p:cNvGrpSpPr/>
          <p:nvPr/>
        </p:nvGrpSpPr>
        <p:grpSpPr>
          <a:xfrm>
            <a:off x="7185553" y="3259536"/>
            <a:ext cx="360931" cy="373909"/>
            <a:chOff x="2890873" y="1605951"/>
            <a:chExt cx="472740" cy="489738"/>
          </a:xfrm>
        </p:grpSpPr>
        <p:sp>
          <p:nvSpPr>
            <p:cNvPr id="62" name="椭圆 61"/>
            <p:cNvSpPr/>
            <p:nvPr/>
          </p:nvSpPr>
          <p:spPr>
            <a:xfrm>
              <a:off x="2950841" y="1672288"/>
              <a:ext cx="357064" cy="35706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itle 13"/>
            <p:cNvSpPr txBox="1">
              <a:spLocks/>
            </p:cNvSpPr>
            <p:nvPr/>
          </p:nvSpPr>
          <p:spPr>
            <a:xfrm>
              <a:off x="2890873" y="1605951"/>
              <a:ext cx="472740" cy="48973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b="1" dirty="0" smtClean="0">
                  <a:solidFill>
                    <a:schemeClr val="tx2"/>
                  </a:solidFill>
                  <a:latin typeface="+mn-lt"/>
                  <a:ea typeface="+mn-ea"/>
                  <a:cs typeface="+mn-ea"/>
                  <a:sym typeface="+mn-lt"/>
                </a:rPr>
                <a:t>3</a:t>
              </a:r>
              <a:endParaRPr lang="en-US" sz="6600" b="1" dirty="0">
                <a:solidFill>
                  <a:schemeClr val="tx2"/>
                </a:solidFill>
                <a:latin typeface="+mn-lt"/>
                <a:ea typeface="+mn-ea"/>
                <a:cs typeface="+mn-ea"/>
                <a:sym typeface="+mn-lt"/>
              </a:endParaRPr>
            </a:p>
          </p:txBody>
        </p:sp>
      </p:grpSp>
      <p:grpSp>
        <p:nvGrpSpPr>
          <p:cNvPr id="64" name="组合 63"/>
          <p:cNvGrpSpPr/>
          <p:nvPr/>
        </p:nvGrpSpPr>
        <p:grpSpPr>
          <a:xfrm>
            <a:off x="5781800" y="3208888"/>
            <a:ext cx="360931" cy="373909"/>
            <a:chOff x="2901224" y="1615596"/>
            <a:chExt cx="472740" cy="489738"/>
          </a:xfrm>
        </p:grpSpPr>
        <p:sp>
          <p:nvSpPr>
            <p:cNvPr id="65" name="椭圆 64"/>
            <p:cNvSpPr/>
            <p:nvPr/>
          </p:nvSpPr>
          <p:spPr>
            <a:xfrm>
              <a:off x="2950840" y="1672287"/>
              <a:ext cx="381871" cy="38187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itle 13"/>
            <p:cNvSpPr txBox="1">
              <a:spLocks/>
            </p:cNvSpPr>
            <p:nvPr/>
          </p:nvSpPr>
          <p:spPr>
            <a:xfrm>
              <a:off x="2901224" y="1615596"/>
              <a:ext cx="472740" cy="48973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b="1" dirty="0" smtClean="0">
                  <a:solidFill>
                    <a:schemeClr val="tx1"/>
                  </a:solidFill>
                  <a:latin typeface="+mn-lt"/>
                  <a:ea typeface="+mn-ea"/>
                  <a:cs typeface="+mn-ea"/>
                  <a:sym typeface="+mn-lt"/>
                </a:rPr>
                <a:t>2</a:t>
              </a:r>
              <a:endParaRPr lang="en-US" sz="6600" b="1" dirty="0">
                <a:solidFill>
                  <a:schemeClr val="tx1"/>
                </a:solidFill>
                <a:latin typeface="+mn-lt"/>
                <a:ea typeface="+mn-ea"/>
                <a:cs typeface="+mn-ea"/>
                <a:sym typeface="+mn-lt"/>
              </a:endParaRPr>
            </a:p>
          </p:txBody>
        </p:sp>
      </p:grpSp>
      <p:grpSp>
        <p:nvGrpSpPr>
          <p:cNvPr id="67" name="组合 66"/>
          <p:cNvGrpSpPr/>
          <p:nvPr/>
        </p:nvGrpSpPr>
        <p:grpSpPr>
          <a:xfrm>
            <a:off x="1325081" y="3259536"/>
            <a:ext cx="360931" cy="373909"/>
            <a:chOff x="2890873" y="1605951"/>
            <a:chExt cx="472740" cy="489738"/>
          </a:xfrm>
        </p:grpSpPr>
        <p:sp>
          <p:nvSpPr>
            <p:cNvPr id="68" name="椭圆 67"/>
            <p:cNvSpPr/>
            <p:nvPr/>
          </p:nvSpPr>
          <p:spPr>
            <a:xfrm>
              <a:off x="2950841" y="1672288"/>
              <a:ext cx="357064" cy="35706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itle 13"/>
            <p:cNvSpPr txBox="1">
              <a:spLocks/>
            </p:cNvSpPr>
            <p:nvPr/>
          </p:nvSpPr>
          <p:spPr>
            <a:xfrm>
              <a:off x="2890873" y="1605951"/>
              <a:ext cx="472740" cy="48973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b="1" dirty="0" smtClean="0">
                  <a:solidFill>
                    <a:schemeClr val="tx2"/>
                  </a:solidFill>
                  <a:latin typeface="+mn-lt"/>
                  <a:ea typeface="+mn-ea"/>
                  <a:cs typeface="+mn-ea"/>
                  <a:sym typeface="+mn-lt"/>
                </a:rPr>
                <a:t>3</a:t>
              </a:r>
              <a:endParaRPr lang="en-US" sz="6600" b="1" dirty="0">
                <a:solidFill>
                  <a:schemeClr val="tx2"/>
                </a:solidFill>
                <a:latin typeface="+mn-lt"/>
                <a:ea typeface="+mn-ea"/>
                <a:cs typeface="+mn-ea"/>
                <a:sym typeface="+mn-lt"/>
              </a:endParaRPr>
            </a:p>
          </p:txBody>
        </p:sp>
      </p:grpSp>
      <p:grpSp>
        <p:nvGrpSpPr>
          <p:cNvPr id="51" name="组合 50"/>
          <p:cNvGrpSpPr>
            <a:grpSpLocks noChangeAspect="1"/>
          </p:cNvGrpSpPr>
          <p:nvPr/>
        </p:nvGrpSpPr>
        <p:grpSpPr>
          <a:xfrm>
            <a:off x="7355417" y="2261489"/>
            <a:ext cx="540000" cy="470864"/>
            <a:chOff x="5072128" y="197727"/>
            <a:chExt cx="458788" cy="400050"/>
          </a:xfrm>
          <a:solidFill>
            <a:schemeClr val="tx1"/>
          </a:solidFill>
        </p:grpSpPr>
        <p:sp>
          <p:nvSpPr>
            <p:cNvPr id="52" name="Freeform 47"/>
            <p:cNvSpPr>
              <a:spLocks noEditPoints="1"/>
            </p:cNvSpPr>
            <p:nvPr/>
          </p:nvSpPr>
          <p:spPr bwMode="auto">
            <a:xfrm>
              <a:off x="5072128" y="197727"/>
              <a:ext cx="458788" cy="400050"/>
            </a:xfrm>
            <a:custGeom>
              <a:avLst/>
              <a:gdLst>
                <a:gd name="T0" fmla="*/ 464 w 512"/>
                <a:gd name="T1" fmla="*/ 80 h 448"/>
                <a:gd name="T2" fmla="*/ 352 w 512"/>
                <a:gd name="T3" fmla="*/ 80 h 448"/>
                <a:gd name="T4" fmla="*/ 352 w 512"/>
                <a:gd name="T5" fmla="*/ 48 h 448"/>
                <a:gd name="T6" fmla="*/ 304 w 512"/>
                <a:gd name="T7" fmla="*/ 0 h 448"/>
                <a:gd name="T8" fmla="*/ 208 w 512"/>
                <a:gd name="T9" fmla="*/ 0 h 448"/>
                <a:gd name="T10" fmla="*/ 160 w 512"/>
                <a:gd name="T11" fmla="*/ 48 h 448"/>
                <a:gd name="T12" fmla="*/ 160 w 512"/>
                <a:gd name="T13" fmla="*/ 80 h 448"/>
                <a:gd name="T14" fmla="*/ 48 w 512"/>
                <a:gd name="T15" fmla="*/ 80 h 448"/>
                <a:gd name="T16" fmla="*/ 0 w 512"/>
                <a:gd name="T17" fmla="*/ 128 h 448"/>
                <a:gd name="T18" fmla="*/ 0 w 512"/>
                <a:gd name="T19" fmla="*/ 400 h 448"/>
                <a:gd name="T20" fmla="*/ 48 w 512"/>
                <a:gd name="T21" fmla="*/ 448 h 448"/>
                <a:gd name="T22" fmla="*/ 464 w 512"/>
                <a:gd name="T23" fmla="*/ 448 h 448"/>
                <a:gd name="T24" fmla="*/ 512 w 512"/>
                <a:gd name="T25" fmla="*/ 400 h 448"/>
                <a:gd name="T26" fmla="*/ 512 w 512"/>
                <a:gd name="T27" fmla="*/ 128 h 448"/>
                <a:gd name="T28" fmla="*/ 464 w 512"/>
                <a:gd name="T29" fmla="*/ 80 h 448"/>
                <a:gd name="T30" fmla="*/ 176 w 512"/>
                <a:gd name="T31" fmla="*/ 56 h 448"/>
                <a:gd name="T32" fmla="*/ 216 w 512"/>
                <a:gd name="T33" fmla="*/ 16 h 448"/>
                <a:gd name="T34" fmla="*/ 296 w 512"/>
                <a:gd name="T35" fmla="*/ 16 h 448"/>
                <a:gd name="T36" fmla="*/ 336 w 512"/>
                <a:gd name="T37" fmla="*/ 56 h 448"/>
                <a:gd name="T38" fmla="*/ 336 w 512"/>
                <a:gd name="T39" fmla="*/ 80 h 448"/>
                <a:gd name="T40" fmla="*/ 176 w 512"/>
                <a:gd name="T41" fmla="*/ 80 h 448"/>
                <a:gd name="T42" fmla="*/ 176 w 512"/>
                <a:gd name="T43" fmla="*/ 56 h 448"/>
                <a:gd name="T44" fmla="*/ 416 w 512"/>
                <a:gd name="T45" fmla="*/ 432 h 448"/>
                <a:gd name="T46" fmla="*/ 96 w 512"/>
                <a:gd name="T47" fmla="*/ 432 h 448"/>
                <a:gd name="T48" fmla="*/ 96 w 512"/>
                <a:gd name="T49" fmla="*/ 96 h 448"/>
                <a:gd name="T50" fmla="*/ 416 w 512"/>
                <a:gd name="T51" fmla="*/ 96 h 448"/>
                <a:gd name="T52" fmla="*/ 416 w 512"/>
                <a:gd name="T53" fmla="*/ 432 h 448"/>
                <a:gd name="T54" fmla="*/ 16 w 512"/>
                <a:gd name="T55" fmla="*/ 392 h 448"/>
                <a:gd name="T56" fmla="*/ 16 w 512"/>
                <a:gd name="T57" fmla="*/ 136 h 448"/>
                <a:gd name="T58" fmla="*/ 48 w 512"/>
                <a:gd name="T59" fmla="*/ 96 h 448"/>
                <a:gd name="T60" fmla="*/ 80 w 512"/>
                <a:gd name="T61" fmla="*/ 96 h 448"/>
                <a:gd name="T62" fmla="*/ 80 w 512"/>
                <a:gd name="T63" fmla="*/ 432 h 448"/>
                <a:gd name="T64" fmla="*/ 56 w 512"/>
                <a:gd name="T65" fmla="*/ 432 h 448"/>
                <a:gd name="T66" fmla="*/ 16 w 512"/>
                <a:gd name="T67" fmla="*/ 392 h 448"/>
                <a:gd name="T68" fmla="*/ 496 w 512"/>
                <a:gd name="T69" fmla="*/ 392 h 448"/>
                <a:gd name="T70" fmla="*/ 456 w 512"/>
                <a:gd name="T71" fmla="*/ 432 h 448"/>
                <a:gd name="T72" fmla="*/ 432 w 512"/>
                <a:gd name="T73" fmla="*/ 432 h 448"/>
                <a:gd name="T74" fmla="*/ 432 w 512"/>
                <a:gd name="T75" fmla="*/ 96 h 448"/>
                <a:gd name="T76" fmla="*/ 448 w 512"/>
                <a:gd name="T77" fmla="*/ 96 h 448"/>
                <a:gd name="T78" fmla="*/ 496 w 512"/>
                <a:gd name="T79" fmla="*/ 136 h 448"/>
                <a:gd name="T80" fmla="*/ 496 w 512"/>
                <a:gd name="T81" fmla="*/ 39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2" h="448">
                  <a:moveTo>
                    <a:pt x="464" y="80"/>
                  </a:moveTo>
                  <a:cubicBezTo>
                    <a:pt x="352" y="80"/>
                    <a:pt x="352" y="80"/>
                    <a:pt x="352" y="80"/>
                  </a:cubicBezTo>
                  <a:cubicBezTo>
                    <a:pt x="352" y="48"/>
                    <a:pt x="352" y="48"/>
                    <a:pt x="352" y="48"/>
                  </a:cubicBezTo>
                  <a:cubicBezTo>
                    <a:pt x="352" y="21"/>
                    <a:pt x="331" y="0"/>
                    <a:pt x="304" y="0"/>
                  </a:cubicBezTo>
                  <a:cubicBezTo>
                    <a:pt x="208" y="0"/>
                    <a:pt x="208" y="0"/>
                    <a:pt x="208" y="0"/>
                  </a:cubicBezTo>
                  <a:cubicBezTo>
                    <a:pt x="181" y="0"/>
                    <a:pt x="160" y="21"/>
                    <a:pt x="160" y="48"/>
                  </a:cubicBezTo>
                  <a:cubicBezTo>
                    <a:pt x="160" y="80"/>
                    <a:pt x="160" y="80"/>
                    <a:pt x="160" y="80"/>
                  </a:cubicBezTo>
                  <a:cubicBezTo>
                    <a:pt x="48" y="80"/>
                    <a:pt x="48" y="80"/>
                    <a:pt x="48" y="80"/>
                  </a:cubicBezTo>
                  <a:cubicBezTo>
                    <a:pt x="21" y="80"/>
                    <a:pt x="0" y="101"/>
                    <a:pt x="0" y="128"/>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128"/>
                    <a:pt x="512" y="128"/>
                    <a:pt x="512" y="128"/>
                  </a:cubicBezTo>
                  <a:cubicBezTo>
                    <a:pt x="512" y="101"/>
                    <a:pt x="491" y="80"/>
                    <a:pt x="464" y="80"/>
                  </a:cubicBezTo>
                  <a:moveTo>
                    <a:pt x="176" y="56"/>
                  </a:moveTo>
                  <a:cubicBezTo>
                    <a:pt x="176" y="34"/>
                    <a:pt x="194" y="16"/>
                    <a:pt x="216" y="16"/>
                  </a:cubicBezTo>
                  <a:cubicBezTo>
                    <a:pt x="296" y="16"/>
                    <a:pt x="296" y="16"/>
                    <a:pt x="296" y="16"/>
                  </a:cubicBezTo>
                  <a:cubicBezTo>
                    <a:pt x="318" y="16"/>
                    <a:pt x="336" y="34"/>
                    <a:pt x="336" y="56"/>
                  </a:cubicBezTo>
                  <a:cubicBezTo>
                    <a:pt x="336" y="80"/>
                    <a:pt x="336" y="80"/>
                    <a:pt x="336" y="80"/>
                  </a:cubicBezTo>
                  <a:cubicBezTo>
                    <a:pt x="176" y="80"/>
                    <a:pt x="176" y="80"/>
                    <a:pt x="176" y="80"/>
                  </a:cubicBezTo>
                  <a:lnTo>
                    <a:pt x="176" y="56"/>
                  </a:lnTo>
                  <a:close/>
                  <a:moveTo>
                    <a:pt x="416" y="432"/>
                  </a:moveTo>
                  <a:cubicBezTo>
                    <a:pt x="96" y="432"/>
                    <a:pt x="96" y="432"/>
                    <a:pt x="96" y="432"/>
                  </a:cubicBezTo>
                  <a:cubicBezTo>
                    <a:pt x="96" y="96"/>
                    <a:pt x="96" y="96"/>
                    <a:pt x="96" y="96"/>
                  </a:cubicBezTo>
                  <a:cubicBezTo>
                    <a:pt x="416" y="96"/>
                    <a:pt x="416" y="96"/>
                    <a:pt x="416" y="96"/>
                  </a:cubicBezTo>
                  <a:lnTo>
                    <a:pt x="416" y="432"/>
                  </a:lnTo>
                  <a:close/>
                  <a:moveTo>
                    <a:pt x="16" y="392"/>
                  </a:moveTo>
                  <a:cubicBezTo>
                    <a:pt x="16" y="136"/>
                    <a:pt x="16" y="136"/>
                    <a:pt x="16" y="136"/>
                  </a:cubicBezTo>
                  <a:cubicBezTo>
                    <a:pt x="16" y="114"/>
                    <a:pt x="34" y="96"/>
                    <a:pt x="48" y="96"/>
                  </a:cubicBezTo>
                  <a:cubicBezTo>
                    <a:pt x="80" y="96"/>
                    <a:pt x="80" y="96"/>
                    <a:pt x="80" y="96"/>
                  </a:cubicBezTo>
                  <a:cubicBezTo>
                    <a:pt x="80" y="432"/>
                    <a:pt x="80" y="432"/>
                    <a:pt x="80" y="432"/>
                  </a:cubicBezTo>
                  <a:cubicBezTo>
                    <a:pt x="56" y="432"/>
                    <a:pt x="56" y="432"/>
                    <a:pt x="56" y="432"/>
                  </a:cubicBezTo>
                  <a:cubicBezTo>
                    <a:pt x="34" y="432"/>
                    <a:pt x="16" y="414"/>
                    <a:pt x="16" y="392"/>
                  </a:cubicBezTo>
                  <a:moveTo>
                    <a:pt x="496" y="392"/>
                  </a:moveTo>
                  <a:cubicBezTo>
                    <a:pt x="496" y="414"/>
                    <a:pt x="478" y="432"/>
                    <a:pt x="456" y="432"/>
                  </a:cubicBezTo>
                  <a:cubicBezTo>
                    <a:pt x="432" y="432"/>
                    <a:pt x="432" y="432"/>
                    <a:pt x="432" y="432"/>
                  </a:cubicBezTo>
                  <a:cubicBezTo>
                    <a:pt x="432" y="96"/>
                    <a:pt x="432" y="96"/>
                    <a:pt x="432" y="96"/>
                  </a:cubicBezTo>
                  <a:cubicBezTo>
                    <a:pt x="448" y="96"/>
                    <a:pt x="448" y="96"/>
                    <a:pt x="448" y="96"/>
                  </a:cubicBezTo>
                  <a:cubicBezTo>
                    <a:pt x="478" y="96"/>
                    <a:pt x="496" y="114"/>
                    <a:pt x="496" y="136"/>
                  </a:cubicBezTo>
                  <a:lnTo>
                    <a:pt x="496" y="3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48"/>
            <p:cNvSpPr>
              <a:spLocks noEditPoints="1"/>
            </p:cNvSpPr>
            <p:nvPr/>
          </p:nvSpPr>
          <p:spPr bwMode="auto">
            <a:xfrm>
              <a:off x="5265803" y="3977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cxnSp>
        <p:nvCxnSpPr>
          <p:cNvPr id="70" name="直接连接符 69"/>
          <p:cNvCxnSpPr/>
          <p:nvPr/>
        </p:nvCxnSpPr>
        <p:spPr>
          <a:xfrm>
            <a:off x="970258" y="579049"/>
            <a:ext cx="100945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1" name="组合 70"/>
          <p:cNvGrpSpPr/>
          <p:nvPr/>
        </p:nvGrpSpPr>
        <p:grpSpPr>
          <a:xfrm>
            <a:off x="443346" y="267494"/>
            <a:ext cx="526912" cy="435237"/>
            <a:chOff x="3386710" y="3674523"/>
            <a:chExt cx="526912" cy="435237"/>
          </a:xfrm>
        </p:grpSpPr>
        <p:sp>
          <p:nvSpPr>
            <p:cNvPr id="72" name="圆角矩形 71"/>
            <p:cNvSpPr/>
            <p:nvPr/>
          </p:nvSpPr>
          <p:spPr>
            <a:xfrm>
              <a:off x="3502351" y="3690415"/>
              <a:ext cx="295630" cy="295663"/>
            </a:xfrm>
            <a:prstGeom prst="roundRect">
              <a:avLst>
                <a:gd name="adj" fmla="val 8492"/>
              </a:avLst>
            </a:prstGeom>
            <a:solidFill>
              <a:schemeClr val="tx2"/>
            </a:solidFill>
            <a:ln w="952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73" name="Content Placeholder 2"/>
            <p:cNvSpPr txBox="1">
              <a:spLocks/>
            </p:cNvSpPr>
            <p:nvPr/>
          </p:nvSpPr>
          <p:spPr>
            <a:xfrm>
              <a:off x="3386710" y="3674523"/>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a:solidFill>
                    <a:schemeClr val="tx1"/>
                  </a:solidFill>
                  <a:cs typeface="+mn-ea"/>
                  <a:sym typeface="+mn-lt"/>
                </a:rPr>
                <a:t>1</a:t>
              </a:r>
              <a:endParaRPr lang="en-US" sz="2800" b="1" dirty="0" smtClean="0">
                <a:solidFill>
                  <a:schemeClr val="tx1"/>
                </a:solidFill>
                <a:cs typeface="+mn-ea"/>
                <a:sym typeface="+mn-lt"/>
              </a:endParaRPr>
            </a:p>
          </p:txBody>
        </p:sp>
      </p:grpSp>
      <p:sp>
        <p:nvSpPr>
          <p:cNvPr id="74" name="Content Placeholder 2"/>
          <p:cNvSpPr txBox="1">
            <a:spLocks/>
          </p:cNvSpPr>
          <p:nvPr/>
        </p:nvSpPr>
        <p:spPr>
          <a:xfrm>
            <a:off x="827584" y="283386"/>
            <a:ext cx="1219751"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a:t>
            </a:r>
            <a:endParaRPr lang="en-US" sz="1200" dirty="0">
              <a:solidFill>
                <a:schemeClr val="tx1"/>
              </a:solidFill>
              <a:cs typeface="+mn-ea"/>
              <a:sym typeface="+mn-lt"/>
            </a:endParaRPr>
          </a:p>
        </p:txBody>
      </p:sp>
    </p:spTree>
    <p:extLst>
      <p:ext uri="{BB962C8B-B14F-4D97-AF65-F5344CB8AC3E}">
        <p14:creationId xmlns:p14="http://schemas.microsoft.com/office/powerpoint/2010/main" val="25412919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平行四边形 16"/>
          <p:cNvSpPr/>
          <p:nvPr/>
        </p:nvSpPr>
        <p:spPr>
          <a:xfrm>
            <a:off x="1043608" y="1289005"/>
            <a:ext cx="2911463" cy="3242895"/>
          </a:xfrm>
          <a:prstGeom prst="parallelogram">
            <a:avLst/>
          </a:prstGeom>
          <a:solidFill>
            <a:schemeClr val="tx1"/>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grpSp>
        <p:nvGrpSpPr>
          <p:cNvPr id="33" name="组合 32"/>
          <p:cNvGrpSpPr/>
          <p:nvPr/>
        </p:nvGrpSpPr>
        <p:grpSpPr>
          <a:xfrm>
            <a:off x="1612116" y="2701093"/>
            <a:ext cx="1060296" cy="1696477"/>
            <a:chOff x="1500249" y="2912343"/>
            <a:chExt cx="285749" cy="457199"/>
          </a:xfrm>
          <a:solidFill>
            <a:schemeClr val="bg1">
              <a:alpha val="61000"/>
            </a:schemeClr>
          </a:solidFill>
        </p:grpSpPr>
        <p:sp>
          <p:nvSpPr>
            <p:cNvPr id="34" name="Freeform 118"/>
            <p:cNvSpPr>
              <a:spLocks noEditPoints="1"/>
            </p:cNvSpPr>
            <p:nvPr/>
          </p:nvSpPr>
          <p:spPr bwMode="auto">
            <a:xfrm>
              <a:off x="1500249" y="2912343"/>
              <a:ext cx="285749" cy="457199"/>
            </a:xfrm>
            <a:custGeom>
              <a:avLst/>
              <a:gdLst>
                <a:gd name="T0" fmla="*/ 272 w 320"/>
                <a:gd name="T1" fmla="*/ 0 h 512"/>
                <a:gd name="T2" fmla="*/ 48 w 320"/>
                <a:gd name="T3" fmla="*/ 0 h 512"/>
                <a:gd name="T4" fmla="*/ 0 w 320"/>
                <a:gd name="T5" fmla="*/ 48 h 512"/>
                <a:gd name="T6" fmla="*/ 0 w 320"/>
                <a:gd name="T7" fmla="*/ 464 h 512"/>
                <a:gd name="T8" fmla="*/ 48 w 320"/>
                <a:gd name="T9" fmla="*/ 512 h 512"/>
                <a:gd name="T10" fmla="*/ 272 w 320"/>
                <a:gd name="T11" fmla="*/ 512 h 512"/>
                <a:gd name="T12" fmla="*/ 320 w 320"/>
                <a:gd name="T13" fmla="*/ 464 h 512"/>
                <a:gd name="T14" fmla="*/ 320 w 320"/>
                <a:gd name="T15" fmla="*/ 48 h 512"/>
                <a:gd name="T16" fmla="*/ 272 w 320"/>
                <a:gd name="T17" fmla="*/ 0 h 512"/>
                <a:gd name="T18" fmla="*/ 304 w 320"/>
                <a:gd name="T19" fmla="*/ 456 h 512"/>
                <a:gd name="T20" fmla="*/ 264 w 320"/>
                <a:gd name="T21" fmla="*/ 496 h 512"/>
                <a:gd name="T22" fmla="*/ 56 w 320"/>
                <a:gd name="T23" fmla="*/ 496 h 512"/>
                <a:gd name="T24" fmla="*/ 16 w 320"/>
                <a:gd name="T25" fmla="*/ 456 h 512"/>
                <a:gd name="T26" fmla="*/ 16 w 320"/>
                <a:gd name="T27" fmla="*/ 56 h 512"/>
                <a:gd name="T28" fmla="*/ 56 w 320"/>
                <a:gd name="T29" fmla="*/ 16 h 512"/>
                <a:gd name="T30" fmla="*/ 264 w 320"/>
                <a:gd name="T31" fmla="*/ 16 h 512"/>
                <a:gd name="T32" fmla="*/ 304 w 320"/>
                <a:gd name="T33" fmla="*/ 56 h 512"/>
                <a:gd name="T34" fmla="*/ 304 w 320"/>
                <a:gd name="T35" fmla="*/ 45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0" h="512">
                  <a:moveTo>
                    <a:pt x="272" y="0"/>
                  </a:moveTo>
                  <a:cubicBezTo>
                    <a:pt x="48" y="0"/>
                    <a:pt x="48" y="0"/>
                    <a:pt x="48" y="0"/>
                  </a:cubicBezTo>
                  <a:cubicBezTo>
                    <a:pt x="21" y="0"/>
                    <a:pt x="0" y="21"/>
                    <a:pt x="0" y="48"/>
                  </a:cubicBezTo>
                  <a:cubicBezTo>
                    <a:pt x="0" y="464"/>
                    <a:pt x="0" y="464"/>
                    <a:pt x="0" y="464"/>
                  </a:cubicBezTo>
                  <a:cubicBezTo>
                    <a:pt x="0" y="491"/>
                    <a:pt x="21" y="512"/>
                    <a:pt x="48" y="512"/>
                  </a:cubicBezTo>
                  <a:cubicBezTo>
                    <a:pt x="272" y="512"/>
                    <a:pt x="272" y="512"/>
                    <a:pt x="272" y="512"/>
                  </a:cubicBezTo>
                  <a:cubicBezTo>
                    <a:pt x="299" y="512"/>
                    <a:pt x="320" y="491"/>
                    <a:pt x="320" y="464"/>
                  </a:cubicBezTo>
                  <a:cubicBezTo>
                    <a:pt x="320" y="48"/>
                    <a:pt x="320" y="48"/>
                    <a:pt x="320" y="48"/>
                  </a:cubicBezTo>
                  <a:cubicBezTo>
                    <a:pt x="320" y="21"/>
                    <a:pt x="299" y="0"/>
                    <a:pt x="272" y="0"/>
                  </a:cubicBezTo>
                  <a:moveTo>
                    <a:pt x="304" y="456"/>
                  </a:moveTo>
                  <a:cubicBezTo>
                    <a:pt x="304" y="478"/>
                    <a:pt x="286" y="496"/>
                    <a:pt x="264" y="496"/>
                  </a:cubicBezTo>
                  <a:cubicBezTo>
                    <a:pt x="56" y="496"/>
                    <a:pt x="56" y="496"/>
                    <a:pt x="56" y="496"/>
                  </a:cubicBezTo>
                  <a:cubicBezTo>
                    <a:pt x="34" y="496"/>
                    <a:pt x="16" y="478"/>
                    <a:pt x="16" y="456"/>
                  </a:cubicBezTo>
                  <a:cubicBezTo>
                    <a:pt x="16" y="56"/>
                    <a:pt x="16" y="56"/>
                    <a:pt x="16" y="56"/>
                  </a:cubicBezTo>
                  <a:cubicBezTo>
                    <a:pt x="16" y="34"/>
                    <a:pt x="34" y="16"/>
                    <a:pt x="56" y="16"/>
                  </a:cubicBezTo>
                  <a:cubicBezTo>
                    <a:pt x="264" y="16"/>
                    <a:pt x="264" y="16"/>
                    <a:pt x="264" y="16"/>
                  </a:cubicBezTo>
                  <a:cubicBezTo>
                    <a:pt x="286" y="16"/>
                    <a:pt x="304" y="34"/>
                    <a:pt x="304" y="56"/>
                  </a:cubicBezTo>
                  <a:lnTo>
                    <a:pt x="304"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Rectangle 119"/>
            <p:cNvSpPr>
              <a:spLocks noChangeArrowheads="1"/>
            </p:cNvSpPr>
            <p:nvPr/>
          </p:nvSpPr>
          <p:spPr bwMode="auto">
            <a:xfrm>
              <a:off x="1514537" y="3255242"/>
              <a:ext cx="257174"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Oval 120"/>
            <p:cNvSpPr>
              <a:spLocks noChangeArrowheads="1"/>
            </p:cNvSpPr>
            <p:nvPr/>
          </p:nvSpPr>
          <p:spPr bwMode="auto">
            <a:xfrm>
              <a:off x="1628841" y="3298115"/>
              <a:ext cx="28575"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8" name="平行四边形 27"/>
          <p:cNvSpPr/>
          <p:nvPr/>
        </p:nvSpPr>
        <p:spPr>
          <a:xfrm>
            <a:off x="2246643" y="2299158"/>
            <a:ext cx="2043239" cy="2232742"/>
          </a:xfrm>
          <a:prstGeom prst="parallelogram">
            <a:avLst/>
          </a:prstGeom>
          <a:solidFill>
            <a:srgbClr val="F9F9F9"/>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39" name="Freeform 141"/>
          <p:cNvSpPr>
            <a:spLocks noEditPoints="1"/>
          </p:cNvSpPr>
          <p:nvPr/>
        </p:nvSpPr>
        <p:spPr bwMode="auto">
          <a:xfrm>
            <a:off x="2648867" y="3324530"/>
            <a:ext cx="1076762" cy="1073035"/>
          </a:xfrm>
          <a:custGeom>
            <a:avLst/>
            <a:gdLst>
              <a:gd name="T0" fmla="*/ 464 w 512"/>
              <a:gd name="T1" fmla="*/ 48 h 512"/>
              <a:gd name="T2" fmla="*/ 192 w 512"/>
              <a:gd name="T3" fmla="*/ 48 h 512"/>
              <a:gd name="T4" fmla="*/ 144 w 512"/>
              <a:gd name="T5" fmla="*/ 0 h 512"/>
              <a:gd name="T6" fmla="*/ 112 w 512"/>
              <a:gd name="T7" fmla="*/ 0 h 512"/>
              <a:gd name="T8" fmla="*/ 80 w 512"/>
              <a:gd name="T9" fmla="*/ 0 h 512"/>
              <a:gd name="T10" fmla="*/ 48 w 512"/>
              <a:gd name="T11" fmla="*/ 0 h 512"/>
              <a:gd name="T12" fmla="*/ 0 w 512"/>
              <a:gd name="T13" fmla="*/ 48 h 512"/>
              <a:gd name="T14" fmla="*/ 0 w 512"/>
              <a:gd name="T15" fmla="*/ 96 h 512"/>
              <a:gd name="T16" fmla="*/ 0 w 512"/>
              <a:gd name="T17" fmla="*/ 112 h 512"/>
              <a:gd name="T18" fmla="*/ 0 w 512"/>
              <a:gd name="T19" fmla="*/ 128 h 512"/>
              <a:gd name="T20" fmla="*/ 0 w 512"/>
              <a:gd name="T21" fmla="*/ 160 h 512"/>
              <a:gd name="T22" fmla="*/ 0 w 512"/>
              <a:gd name="T23" fmla="*/ 464 h 512"/>
              <a:gd name="T24" fmla="*/ 48 w 512"/>
              <a:gd name="T25" fmla="*/ 512 h 512"/>
              <a:gd name="T26" fmla="*/ 464 w 512"/>
              <a:gd name="T27" fmla="*/ 512 h 512"/>
              <a:gd name="T28" fmla="*/ 512 w 512"/>
              <a:gd name="T29" fmla="*/ 464 h 512"/>
              <a:gd name="T30" fmla="*/ 512 w 512"/>
              <a:gd name="T31" fmla="*/ 128 h 512"/>
              <a:gd name="T32" fmla="*/ 512 w 512"/>
              <a:gd name="T33" fmla="*/ 112 h 512"/>
              <a:gd name="T34" fmla="*/ 512 w 512"/>
              <a:gd name="T35" fmla="*/ 96 h 512"/>
              <a:gd name="T36" fmla="*/ 464 w 512"/>
              <a:gd name="T37" fmla="*/ 48 h 512"/>
              <a:gd name="T38" fmla="*/ 496 w 512"/>
              <a:gd name="T39" fmla="*/ 456 h 512"/>
              <a:gd name="T40" fmla="*/ 456 w 512"/>
              <a:gd name="T41" fmla="*/ 496 h 512"/>
              <a:gd name="T42" fmla="*/ 448 w 512"/>
              <a:gd name="T43" fmla="*/ 496 h 512"/>
              <a:gd name="T44" fmla="*/ 432 w 512"/>
              <a:gd name="T45" fmla="*/ 496 h 512"/>
              <a:gd name="T46" fmla="*/ 416 w 512"/>
              <a:gd name="T47" fmla="*/ 496 h 512"/>
              <a:gd name="T48" fmla="*/ 400 w 512"/>
              <a:gd name="T49" fmla="*/ 496 h 512"/>
              <a:gd name="T50" fmla="*/ 112 w 512"/>
              <a:gd name="T51" fmla="*/ 496 h 512"/>
              <a:gd name="T52" fmla="*/ 96 w 512"/>
              <a:gd name="T53" fmla="*/ 496 h 512"/>
              <a:gd name="T54" fmla="*/ 80 w 512"/>
              <a:gd name="T55" fmla="*/ 496 h 512"/>
              <a:gd name="T56" fmla="*/ 64 w 512"/>
              <a:gd name="T57" fmla="*/ 496 h 512"/>
              <a:gd name="T58" fmla="*/ 56 w 512"/>
              <a:gd name="T59" fmla="*/ 496 h 512"/>
              <a:gd name="T60" fmla="*/ 16 w 512"/>
              <a:gd name="T61" fmla="*/ 456 h 512"/>
              <a:gd name="T62" fmla="*/ 16 w 512"/>
              <a:gd name="T63" fmla="*/ 160 h 512"/>
              <a:gd name="T64" fmla="*/ 16 w 512"/>
              <a:gd name="T65" fmla="*/ 128 h 512"/>
              <a:gd name="T66" fmla="*/ 496 w 512"/>
              <a:gd name="T67" fmla="*/ 128 h 512"/>
              <a:gd name="T68" fmla="*/ 496 w 512"/>
              <a:gd name="T69" fmla="*/ 456 h 512"/>
              <a:gd name="T70" fmla="*/ 496 w 512"/>
              <a:gd name="T71" fmla="*/ 112 h 512"/>
              <a:gd name="T72" fmla="*/ 16 w 512"/>
              <a:gd name="T73" fmla="*/ 112 h 512"/>
              <a:gd name="T74" fmla="*/ 16 w 512"/>
              <a:gd name="T75" fmla="*/ 64 h 512"/>
              <a:gd name="T76" fmla="*/ 17 w 512"/>
              <a:gd name="T77" fmla="*/ 48 h 512"/>
              <a:gd name="T78" fmla="*/ 48 w 512"/>
              <a:gd name="T79" fmla="*/ 16 h 512"/>
              <a:gd name="T80" fmla="*/ 137 w 512"/>
              <a:gd name="T81" fmla="*/ 16 h 512"/>
              <a:gd name="T82" fmla="*/ 176 w 512"/>
              <a:gd name="T83" fmla="*/ 48 h 512"/>
              <a:gd name="T84" fmla="*/ 176 w 512"/>
              <a:gd name="T85" fmla="*/ 64 h 512"/>
              <a:gd name="T86" fmla="*/ 192 w 512"/>
              <a:gd name="T87" fmla="*/ 64 h 512"/>
              <a:gd name="T88" fmla="*/ 448 w 512"/>
              <a:gd name="T89" fmla="*/ 64 h 512"/>
              <a:gd name="T90" fmla="*/ 496 w 512"/>
              <a:gd name="T91" fmla="*/ 104 h 512"/>
              <a:gd name="T92" fmla="*/ 496 w 512"/>
              <a:gd name="T93" fmla="*/ 1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2" h="512">
                <a:moveTo>
                  <a:pt x="464" y="48"/>
                </a:moveTo>
                <a:cubicBezTo>
                  <a:pt x="192" y="48"/>
                  <a:pt x="192" y="48"/>
                  <a:pt x="192" y="48"/>
                </a:cubicBezTo>
                <a:cubicBezTo>
                  <a:pt x="192" y="21"/>
                  <a:pt x="171" y="0"/>
                  <a:pt x="144" y="0"/>
                </a:cubicBezTo>
                <a:cubicBezTo>
                  <a:pt x="112" y="0"/>
                  <a:pt x="112" y="0"/>
                  <a:pt x="112" y="0"/>
                </a:cubicBezTo>
                <a:cubicBezTo>
                  <a:pt x="80" y="0"/>
                  <a:pt x="80" y="0"/>
                  <a:pt x="80" y="0"/>
                </a:cubicBezTo>
                <a:cubicBezTo>
                  <a:pt x="48" y="0"/>
                  <a:pt x="48" y="0"/>
                  <a:pt x="48" y="0"/>
                </a:cubicBezTo>
                <a:cubicBezTo>
                  <a:pt x="21" y="0"/>
                  <a:pt x="0" y="21"/>
                  <a:pt x="0" y="48"/>
                </a:cubicBezTo>
                <a:cubicBezTo>
                  <a:pt x="0" y="96"/>
                  <a:pt x="0" y="96"/>
                  <a:pt x="0" y="96"/>
                </a:cubicBezTo>
                <a:cubicBezTo>
                  <a:pt x="0" y="112"/>
                  <a:pt x="0" y="112"/>
                  <a:pt x="0" y="112"/>
                </a:cubicBezTo>
                <a:cubicBezTo>
                  <a:pt x="0" y="128"/>
                  <a:pt x="0" y="128"/>
                  <a:pt x="0" y="128"/>
                </a:cubicBezTo>
                <a:cubicBezTo>
                  <a:pt x="0" y="160"/>
                  <a:pt x="0" y="160"/>
                  <a:pt x="0" y="160"/>
                </a:cubicBezTo>
                <a:cubicBezTo>
                  <a:pt x="0" y="464"/>
                  <a:pt x="0" y="464"/>
                  <a:pt x="0" y="464"/>
                </a:cubicBezTo>
                <a:cubicBezTo>
                  <a:pt x="0" y="491"/>
                  <a:pt x="21" y="512"/>
                  <a:pt x="48" y="512"/>
                </a:cubicBezTo>
                <a:cubicBezTo>
                  <a:pt x="464" y="512"/>
                  <a:pt x="464" y="512"/>
                  <a:pt x="464" y="512"/>
                </a:cubicBezTo>
                <a:cubicBezTo>
                  <a:pt x="491" y="512"/>
                  <a:pt x="512" y="491"/>
                  <a:pt x="512" y="464"/>
                </a:cubicBezTo>
                <a:cubicBezTo>
                  <a:pt x="512" y="128"/>
                  <a:pt x="512" y="128"/>
                  <a:pt x="512" y="128"/>
                </a:cubicBezTo>
                <a:cubicBezTo>
                  <a:pt x="512" y="112"/>
                  <a:pt x="512" y="112"/>
                  <a:pt x="512" y="112"/>
                </a:cubicBezTo>
                <a:cubicBezTo>
                  <a:pt x="512" y="96"/>
                  <a:pt x="512" y="96"/>
                  <a:pt x="512" y="96"/>
                </a:cubicBezTo>
                <a:cubicBezTo>
                  <a:pt x="512" y="69"/>
                  <a:pt x="491" y="48"/>
                  <a:pt x="464" y="48"/>
                </a:cubicBezTo>
                <a:moveTo>
                  <a:pt x="496" y="456"/>
                </a:moveTo>
                <a:cubicBezTo>
                  <a:pt x="496" y="478"/>
                  <a:pt x="478" y="496"/>
                  <a:pt x="456" y="496"/>
                </a:cubicBezTo>
                <a:cubicBezTo>
                  <a:pt x="448" y="496"/>
                  <a:pt x="448" y="496"/>
                  <a:pt x="448" y="496"/>
                </a:cubicBezTo>
                <a:cubicBezTo>
                  <a:pt x="432" y="496"/>
                  <a:pt x="432" y="496"/>
                  <a:pt x="432" y="496"/>
                </a:cubicBezTo>
                <a:cubicBezTo>
                  <a:pt x="416" y="496"/>
                  <a:pt x="416" y="496"/>
                  <a:pt x="416" y="496"/>
                </a:cubicBezTo>
                <a:cubicBezTo>
                  <a:pt x="400" y="496"/>
                  <a:pt x="400" y="496"/>
                  <a:pt x="400" y="496"/>
                </a:cubicBezTo>
                <a:cubicBezTo>
                  <a:pt x="112" y="496"/>
                  <a:pt x="112" y="496"/>
                  <a:pt x="112" y="496"/>
                </a:cubicBezTo>
                <a:cubicBezTo>
                  <a:pt x="96" y="496"/>
                  <a:pt x="96" y="496"/>
                  <a:pt x="96" y="496"/>
                </a:cubicBezTo>
                <a:cubicBezTo>
                  <a:pt x="80" y="496"/>
                  <a:pt x="80" y="496"/>
                  <a:pt x="80" y="496"/>
                </a:cubicBezTo>
                <a:cubicBezTo>
                  <a:pt x="64" y="496"/>
                  <a:pt x="64" y="496"/>
                  <a:pt x="64" y="496"/>
                </a:cubicBezTo>
                <a:cubicBezTo>
                  <a:pt x="56" y="496"/>
                  <a:pt x="56" y="496"/>
                  <a:pt x="56" y="496"/>
                </a:cubicBezTo>
                <a:cubicBezTo>
                  <a:pt x="34" y="496"/>
                  <a:pt x="16" y="478"/>
                  <a:pt x="16" y="456"/>
                </a:cubicBezTo>
                <a:cubicBezTo>
                  <a:pt x="16" y="160"/>
                  <a:pt x="16" y="160"/>
                  <a:pt x="16" y="160"/>
                </a:cubicBezTo>
                <a:cubicBezTo>
                  <a:pt x="16" y="128"/>
                  <a:pt x="16" y="128"/>
                  <a:pt x="16" y="128"/>
                </a:cubicBezTo>
                <a:cubicBezTo>
                  <a:pt x="496" y="128"/>
                  <a:pt x="496" y="128"/>
                  <a:pt x="496" y="128"/>
                </a:cubicBezTo>
                <a:lnTo>
                  <a:pt x="496" y="456"/>
                </a:lnTo>
                <a:close/>
                <a:moveTo>
                  <a:pt x="496" y="112"/>
                </a:moveTo>
                <a:cubicBezTo>
                  <a:pt x="16" y="112"/>
                  <a:pt x="16" y="112"/>
                  <a:pt x="16" y="112"/>
                </a:cubicBezTo>
                <a:cubicBezTo>
                  <a:pt x="16" y="64"/>
                  <a:pt x="16" y="64"/>
                  <a:pt x="16" y="64"/>
                </a:cubicBezTo>
                <a:cubicBezTo>
                  <a:pt x="17" y="48"/>
                  <a:pt x="17" y="48"/>
                  <a:pt x="17" y="48"/>
                </a:cubicBezTo>
                <a:cubicBezTo>
                  <a:pt x="20" y="30"/>
                  <a:pt x="36" y="16"/>
                  <a:pt x="48" y="16"/>
                </a:cubicBezTo>
                <a:cubicBezTo>
                  <a:pt x="137" y="16"/>
                  <a:pt x="137" y="16"/>
                  <a:pt x="137" y="16"/>
                </a:cubicBezTo>
                <a:cubicBezTo>
                  <a:pt x="156" y="16"/>
                  <a:pt x="172" y="30"/>
                  <a:pt x="176" y="48"/>
                </a:cubicBezTo>
                <a:cubicBezTo>
                  <a:pt x="176" y="64"/>
                  <a:pt x="176" y="64"/>
                  <a:pt x="176" y="64"/>
                </a:cubicBezTo>
                <a:cubicBezTo>
                  <a:pt x="192" y="64"/>
                  <a:pt x="192" y="64"/>
                  <a:pt x="192" y="64"/>
                </a:cubicBezTo>
                <a:cubicBezTo>
                  <a:pt x="448" y="64"/>
                  <a:pt x="448" y="64"/>
                  <a:pt x="448" y="64"/>
                </a:cubicBezTo>
                <a:cubicBezTo>
                  <a:pt x="478" y="64"/>
                  <a:pt x="496" y="82"/>
                  <a:pt x="496" y="104"/>
                </a:cubicBezTo>
                <a:lnTo>
                  <a:pt x="496" y="112"/>
                </a:lnTo>
                <a:close/>
              </a:path>
            </a:pathLst>
          </a:custGeom>
          <a:solidFill>
            <a:srgbClr val="5D5D5D">
              <a:alpha val="73000"/>
            </a:srgb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平行四边形 29"/>
          <p:cNvSpPr/>
          <p:nvPr/>
        </p:nvSpPr>
        <p:spPr>
          <a:xfrm>
            <a:off x="3415222" y="3523788"/>
            <a:ext cx="1008112" cy="1008112"/>
          </a:xfrm>
          <a:prstGeom prst="parallelogram">
            <a:avLst/>
          </a:prstGeom>
          <a:solidFill>
            <a:srgbClr val="F9F9F9"/>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35" name="Content Placeholder 2"/>
          <p:cNvSpPr txBox="1">
            <a:spLocks/>
          </p:cNvSpPr>
          <p:nvPr/>
        </p:nvSpPr>
        <p:spPr>
          <a:xfrm>
            <a:off x="5990832" y="2526153"/>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i="1" dirty="0" err="1" smtClean="0">
                <a:solidFill>
                  <a:schemeClr val="accent1"/>
                </a:solidFill>
                <a:cs typeface="+mn-ea"/>
                <a:sym typeface="+mn-lt"/>
              </a:rPr>
              <a:t>Amet</a:t>
            </a:r>
            <a:r>
              <a:rPr lang="en-US" sz="1200" i="1" dirty="0" smtClean="0">
                <a:solidFill>
                  <a:schemeClr val="accent1"/>
                </a:solidFill>
                <a:cs typeface="+mn-ea"/>
                <a:sym typeface="+mn-lt"/>
              </a:rPr>
              <a:t> </a:t>
            </a:r>
            <a:r>
              <a:rPr lang="en-US" sz="1200" i="1" dirty="0" err="1" smtClean="0">
                <a:solidFill>
                  <a:schemeClr val="accent1"/>
                </a:solidFill>
                <a:cs typeface="+mn-ea"/>
                <a:sym typeface="+mn-lt"/>
              </a:rPr>
              <a:t>consectetur</a:t>
            </a:r>
            <a:r>
              <a:rPr lang="en-US" sz="1200" i="1" dirty="0" smtClean="0">
                <a:solidFill>
                  <a:schemeClr val="accent1"/>
                </a:solidFill>
                <a:cs typeface="+mn-ea"/>
                <a:sym typeface="+mn-lt"/>
              </a:rPr>
              <a:t> </a:t>
            </a:r>
            <a:r>
              <a:rPr lang="en-US" sz="1200" i="1" dirty="0" err="1" smtClean="0">
                <a:solidFill>
                  <a:schemeClr val="accent1"/>
                </a:solidFill>
                <a:cs typeface="+mn-ea"/>
                <a:sym typeface="+mn-lt"/>
              </a:rPr>
              <a:t>adipiscing</a:t>
            </a:r>
            <a:r>
              <a:rPr lang="en-US" sz="1200" i="1" dirty="0" smtClean="0">
                <a:solidFill>
                  <a:schemeClr val="accent1"/>
                </a:solidFill>
                <a:cs typeface="+mn-ea"/>
                <a:sym typeface="+mn-lt"/>
              </a:rPr>
              <a:t> </a:t>
            </a:r>
            <a:r>
              <a:rPr lang="en-US" sz="1200" i="1" dirty="0" err="1" smtClean="0">
                <a:solidFill>
                  <a:schemeClr val="accent1"/>
                </a:solidFill>
                <a:cs typeface="+mn-ea"/>
                <a:sym typeface="+mn-lt"/>
              </a:rPr>
              <a:t>elit</a:t>
            </a:r>
            <a:r>
              <a:rPr lang="en-US" sz="1200" i="1" dirty="0" smtClean="0">
                <a:solidFill>
                  <a:schemeClr val="accent1"/>
                </a:solidFill>
                <a:cs typeface="+mn-ea"/>
                <a:sym typeface="+mn-lt"/>
              </a:rPr>
              <a:t>. </a:t>
            </a:r>
            <a:endParaRPr lang="en-US" sz="1200" i="1" dirty="0">
              <a:solidFill>
                <a:schemeClr val="accent1"/>
              </a:solidFill>
              <a:cs typeface="+mn-ea"/>
              <a:sym typeface="+mn-lt"/>
            </a:endParaRPr>
          </a:p>
        </p:txBody>
      </p:sp>
      <p:sp>
        <p:nvSpPr>
          <p:cNvPr id="36" name="Content Placeholder 2"/>
          <p:cNvSpPr txBox="1">
            <a:spLocks/>
          </p:cNvSpPr>
          <p:nvPr/>
        </p:nvSpPr>
        <p:spPr>
          <a:xfrm>
            <a:off x="6346929" y="3700497"/>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i="1" dirty="0" smtClean="0">
                <a:solidFill>
                  <a:schemeClr val="accent1"/>
                </a:solidFill>
                <a:cs typeface="+mn-ea"/>
                <a:sym typeface="+mn-lt"/>
              </a:rPr>
              <a:t>Lorem ipsum dolor sit amet, consectetur adipiscing elit. </a:t>
            </a:r>
            <a:endParaRPr lang="en-US" sz="1200" i="1" dirty="0">
              <a:solidFill>
                <a:schemeClr val="accent1"/>
              </a:solidFill>
              <a:cs typeface="+mn-ea"/>
              <a:sym typeface="+mn-lt"/>
            </a:endParaRPr>
          </a:p>
        </p:txBody>
      </p:sp>
      <p:cxnSp>
        <p:nvCxnSpPr>
          <p:cNvPr id="18" name="直接连接符 17"/>
          <p:cNvCxnSpPr/>
          <p:nvPr/>
        </p:nvCxnSpPr>
        <p:spPr>
          <a:xfrm flipH="1">
            <a:off x="4805722" y="2393796"/>
            <a:ext cx="1047942" cy="0"/>
          </a:xfrm>
          <a:prstGeom prst="line">
            <a:avLst/>
          </a:prstGeom>
          <a:ln w="952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5012652" y="3568418"/>
            <a:ext cx="1233230" cy="0"/>
          </a:xfrm>
          <a:prstGeom prst="line">
            <a:avLst/>
          </a:prstGeom>
          <a:ln w="952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2" name="Content Placeholder 2"/>
          <p:cNvSpPr txBox="1">
            <a:spLocks/>
          </p:cNvSpPr>
          <p:nvPr/>
        </p:nvSpPr>
        <p:spPr>
          <a:xfrm>
            <a:off x="5899710" y="2171006"/>
            <a:ext cx="1730461" cy="445579"/>
          </a:xfrm>
          <a:prstGeom prst="rect">
            <a:avLst/>
          </a:prstGeom>
        </p:spPr>
        <p:txBody>
          <a:bodyPr vert="horz" lIns="91440" tIns="45720" rIns="91440" bIns="45720" rtlCol="0" anchor="ctr" anchorCtr="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accent1"/>
                </a:solidFill>
                <a:cs typeface="+mn-ea"/>
                <a:sym typeface="+mn-lt"/>
              </a:rPr>
              <a:t>LOREM IPSUM DOLOR</a:t>
            </a:r>
            <a:endParaRPr lang="en-US" sz="1200" b="1" dirty="0">
              <a:solidFill>
                <a:schemeClr val="accent1"/>
              </a:solidFill>
              <a:cs typeface="+mn-ea"/>
              <a:sym typeface="+mn-lt"/>
            </a:endParaRPr>
          </a:p>
        </p:txBody>
      </p:sp>
      <p:sp>
        <p:nvSpPr>
          <p:cNvPr id="23" name="Content Placeholder 2"/>
          <p:cNvSpPr txBox="1">
            <a:spLocks/>
          </p:cNvSpPr>
          <p:nvPr/>
        </p:nvSpPr>
        <p:spPr>
          <a:xfrm>
            <a:off x="6247406" y="3316759"/>
            <a:ext cx="1730461" cy="445579"/>
          </a:xfrm>
          <a:prstGeom prst="rect">
            <a:avLst/>
          </a:prstGeom>
        </p:spPr>
        <p:txBody>
          <a:bodyPr vert="horz" lIns="91440" tIns="45720" rIns="91440" bIns="45720" rtlCol="0" anchor="ctr" anchorCtr="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accent1"/>
                </a:solidFill>
                <a:cs typeface="+mn-ea"/>
                <a:sym typeface="+mn-lt"/>
              </a:rPr>
              <a:t>LOREM IPSUM DOLOR</a:t>
            </a:r>
            <a:endParaRPr lang="en-US" sz="1200" b="1" dirty="0">
              <a:solidFill>
                <a:schemeClr val="accent1"/>
              </a:solidFill>
              <a:cs typeface="+mn-ea"/>
              <a:sym typeface="+mn-lt"/>
            </a:endParaRPr>
          </a:p>
        </p:txBody>
      </p:sp>
      <p:sp>
        <p:nvSpPr>
          <p:cNvPr id="24" name="Content Placeholder 2"/>
          <p:cNvSpPr txBox="1">
            <a:spLocks/>
          </p:cNvSpPr>
          <p:nvPr/>
        </p:nvSpPr>
        <p:spPr>
          <a:xfrm>
            <a:off x="5480496" y="987574"/>
            <a:ext cx="1730461" cy="445579"/>
          </a:xfrm>
          <a:prstGeom prst="rect">
            <a:avLst/>
          </a:prstGeom>
        </p:spPr>
        <p:txBody>
          <a:bodyPr vert="horz" lIns="91440" tIns="45720" rIns="91440" bIns="45720" rtlCol="0" anchor="ctr" anchorCtr="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accent1"/>
                </a:solidFill>
                <a:cs typeface="+mn-ea"/>
                <a:sym typeface="+mn-lt"/>
              </a:rPr>
              <a:t>LOREM DOLOR</a:t>
            </a:r>
            <a:endParaRPr lang="en-US" sz="1200" b="1" dirty="0">
              <a:solidFill>
                <a:schemeClr val="accent1"/>
              </a:solidFill>
              <a:cs typeface="+mn-ea"/>
              <a:sym typeface="+mn-lt"/>
            </a:endParaRPr>
          </a:p>
        </p:txBody>
      </p:sp>
      <p:cxnSp>
        <p:nvCxnSpPr>
          <p:cNvPr id="15" name="直接连接符 14"/>
          <p:cNvCxnSpPr/>
          <p:nvPr/>
        </p:nvCxnSpPr>
        <p:spPr>
          <a:xfrm flipH="1">
            <a:off x="4423334" y="1245503"/>
            <a:ext cx="1102470" cy="0"/>
          </a:xfrm>
          <a:prstGeom prst="line">
            <a:avLst/>
          </a:prstGeom>
          <a:ln w="952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9" name="组合 28"/>
          <p:cNvGrpSpPr>
            <a:grpSpLocks noChangeAspect="1"/>
          </p:cNvGrpSpPr>
          <p:nvPr/>
        </p:nvGrpSpPr>
        <p:grpSpPr>
          <a:xfrm>
            <a:off x="3635896" y="4026463"/>
            <a:ext cx="432000" cy="376691"/>
            <a:chOff x="5072128" y="197727"/>
            <a:chExt cx="458788" cy="400050"/>
          </a:xfrm>
          <a:solidFill>
            <a:schemeClr val="bg1">
              <a:alpha val="71000"/>
            </a:schemeClr>
          </a:solidFill>
        </p:grpSpPr>
        <p:sp>
          <p:nvSpPr>
            <p:cNvPr id="31" name="Freeform 47"/>
            <p:cNvSpPr>
              <a:spLocks noEditPoints="1"/>
            </p:cNvSpPr>
            <p:nvPr/>
          </p:nvSpPr>
          <p:spPr bwMode="auto">
            <a:xfrm>
              <a:off x="5072128" y="197727"/>
              <a:ext cx="458788" cy="400050"/>
            </a:xfrm>
            <a:custGeom>
              <a:avLst/>
              <a:gdLst>
                <a:gd name="T0" fmla="*/ 464 w 512"/>
                <a:gd name="T1" fmla="*/ 80 h 448"/>
                <a:gd name="T2" fmla="*/ 352 w 512"/>
                <a:gd name="T3" fmla="*/ 80 h 448"/>
                <a:gd name="T4" fmla="*/ 352 w 512"/>
                <a:gd name="T5" fmla="*/ 48 h 448"/>
                <a:gd name="T6" fmla="*/ 304 w 512"/>
                <a:gd name="T7" fmla="*/ 0 h 448"/>
                <a:gd name="T8" fmla="*/ 208 w 512"/>
                <a:gd name="T9" fmla="*/ 0 h 448"/>
                <a:gd name="T10" fmla="*/ 160 w 512"/>
                <a:gd name="T11" fmla="*/ 48 h 448"/>
                <a:gd name="T12" fmla="*/ 160 w 512"/>
                <a:gd name="T13" fmla="*/ 80 h 448"/>
                <a:gd name="T14" fmla="*/ 48 w 512"/>
                <a:gd name="T15" fmla="*/ 80 h 448"/>
                <a:gd name="T16" fmla="*/ 0 w 512"/>
                <a:gd name="T17" fmla="*/ 128 h 448"/>
                <a:gd name="T18" fmla="*/ 0 w 512"/>
                <a:gd name="T19" fmla="*/ 400 h 448"/>
                <a:gd name="T20" fmla="*/ 48 w 512"/>
                <a:gd name="T21" fmla="*/ 448 h 448"/>
                <a:gd name="T22" fmla="*/ 464 w 512"/>
                <a:gd name="T23" fmla="*/ 448 h 448"/>
                <a:gd name="T24" fmla="*/ 512 w 512"/>
                <a:gd name="T25" fmla="*/ 400 h 448"/>
                <a:gd name="T26" fmla="*/ 512 w 512"/>
                <a:gd name="T27" fmla="*/ 128 h 448"/>
                <a:gd name="T28" fmla="*/ 464 w 512"/>
                <a:gd name="T29" fmla="*/ 80 h 448"/>
                <a:gd name="T30" fmla="*/ 176 w 512"/>
                <a:gd name="T31" fmla="*/ 56 h 448"/>
                <a:gd name="T32" fmla="*/ 216 w 512"/>
                <a:gd name="T33" fmla="*/ 16 h 448"/>
                <a:gd name="T34" fmla="*/ 296 w 512"/>
                <a:gd name="T35" fmla="*/ 16 h 448"/>
                <a:gd name="T36" fmla="*/ 336 w 512"/>
                <a:gd name="T37" fmla="*/ 56 h 448"/>
                <a:gd name="T38" fmla="*/ 336 w 512"/>
                <a:gd name="T39" fmla="*/ 80 h 448"/>
                <a:gd name="T40" fmla="*/ 176 w 512"/>
                <a:gd name="T41" fmla="*/ 80 h 448"/>
                <a:gd name="T42" fmla="*/ 176 w 512"/>
                <a:gd name="T43" fmla="*/ 56 h 448"/>
                <a:gd name="T44" fmla="*/ 416 w 512"/>
                <a:gd name="T45" fmla="*/ 432 h 448"/>
                <a:gd name="T46" fmla="*/ 96 w 512"/>
                <a:gd name="T47" fmla="*/ 432 h 448"/>
                <a:gd name="T48" fmla="*/ 96 w 512"/>
                <a:gd name="T49" fmla="*/ 96 h 448"/>
                <a:gd name="T50" fmla="*/ 416 w 512"/>
                <a:gd name="T51" fmla="*/ 96 h 448"/>
                <a:gd name="T52" fmla="*/ 416 w 512"/>
                <a:gd name="T53" fmla="*/ 432 h 448"/>
                <a:gd name="T54" fmla="*/ 16 w 512"/>
                <a:gd name="T55" fmla="*/ 392 h 448"/>
                <a:gd name="T56" fmla="*/ 16 w 512"/>
                <a:gd name="T57" fmla="*/ 136 h 448"/>
                <a:gd name="T58" fmla="*/ 48 w 512"/>
                <a:gd name="T59" fmla="*/ 96 h 448"/>
                <a:gd name="T60" fmla="*/ 80 w 512"/>
                <a:gd name="T61" fmla="*/ 96 h 448"/>
                <a:gd name="T62" fmla="*/ 80 w 512"/>
                <a:gd name="T63" fmla="*/ 432 h 448"/>
                <a:gd name="T64" fmla="*/ 56 w 512"/>
                <a:gd name="T65" fmla="*/ 432 h 448"/>
                <a:gd name="T66" fmla="*/ 16 w 512"/>
                <a:gd name="T67" fmla="*/ 392 h 448"/>
                <a:gd name="T68" fmla="*/ 496 w 512"/>
                <a:gd name="T69" fmla="*/ 392 h 448"/>
                <a:gd name="T70" fmla="*/ 456 w 512"/>
                <a:gd name="T71" fmla="*/ 432 h 448"/>
                <a:gd name="T72" fmla="*/ 432 w 512"/>
                <a:gd name="T73" fmla="*/ 432 h 448"/>
                <a:gd name="T74" fmla="*/ 432 w 512"/>
                <a:gd name="T75" fmla="*/ 96 h 448"/>
                <a:gd name="T76" fmla="*/ 448 w 512"/>
                <a:gd name="T77" fmla="*/ 96 h 448"/>
                <a:gd name="T78" fmla="*/ 496 w 512"/>
                <a:gd name="T79" fmla="*/ 136 h 448"/>
                <a:gd name="T80" fmla="*/ 496 w 512"/>
                <a:gd name="T81" fmla="*/ 39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2" h="448">
                  <a:moveTo>
                    <a:pt x="464" y="80"/>
                  </a:moveTo>
                  <a:cubicBezTo>
                    <a:pt x="352" y="80"/>
                    <a:pt x="352" y="80"/>
                    <a:pt x="352" y="80"/>
                  </a:cubicBezTo>
                  <a:cubicBezTo>
                    <a:pt x="352" y="48"/>
                    <a:pt x="352" y="48"/>
                    <a:pt x="352" y="48"/>
                  </a:cubicBezTo>
                  <a:cubicBezTo>
                    <a:pt x="352" y="21"/>
                    <a:pt x="331" y="0"/>
                    <a:pt x="304" y="0"/>
                  </a:cubicBezTo>
                  <a:cubicBezTo>
                    <a:pt x="208" y="0"/>
                    <a:pt x="208" y="0"/>
                    <a:pt x="208" y="0"/>
                  </a:cubicBezTo>
                  <a:cubicBezTo>
                    <a:pt x="181" y="0"/>
                    <a:pt x="160" y="21"/>
                    <a:pt x="160" y="48"/>
                  </a:cubicBezTo>
                  <a:cubicBezTo>
                    <a:pt x="160" y="80"/>
                    <a:pt x="160" y="80"/>
                    <a:pt x="160" y="80"/>
                  </a:cubicBezTo>
                  <a:cubicBezTo>
                    <a:pt x="48" y="80"/>
                    <a:pt x="48" y="80"/>
                    <a:pt x="48" y="80"/>
                  </a:cubicBezTo>
                  <a:cubicBezTo>
                    <a:pt x="21" y="80"/>
                    <a:pt x="0" y="101"/>
                    <a:pt x="0" y="128"/>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128"/>
                    <a:pt x="512" y="128"/>
                    <a:pt x="512" y="128"/>
                  </a:cubicBezTo>
                  <a:cubicBezTo>
                    <a:pt x="512" y="101"/>
                    <a:pt x="491" y="80"/>
                    <a:pt x="464" y="80"/>
                  </a:cubicBezTo>
                  <a:moveTo>
                    <a:pt x="176" y="56"/>
                  </a:moveTo>
                  <a:cubicBezTo>
                    <a:pt x="176" y="34"/>
                    <a:pt x="194" y="16"/>
                    <a:pt x="216" y="16"/>
                  </a:cubicBezTo>
                  <a:cubicBezTo>
                    <a:pt x="296" y="16"/>
                    <a:pt x="296" y="16"/>
                    <a:pt x="296" y="16"/>
                  </a:cubicBezTo>
                  <a:cubicBezTo>
                    <a:pt x="318" y="16"/>
                    <a:pt x="336" y="34"/>
                    <a:pt x="336" y="56"/>
                  </a:cubicBezTo>
                  <a:cubicBezTo>
                    <a:pt x="336" y="80"/>
                    <a:pt x="336" y="80"/>
                    <a:pt x="336" y="80"/>
                  </a:cubicBezTo>
                  <a:cubicBezTo>
                    <a:pt x="176" y="80"/>
                    <a:pt x="176" y="80"/>
                    <a:pt x="176" y="80"/>
                  </a:cubicBezTo>
                  <a:lnTo>
                    <a:pt x="176" y="56"/>
                  </a:lnTo>
                  <a:close/>
                  <a:moveTo>
                    <a:pt x="416" y="432"/>
                  </a:moveTo>
                  <a:cubicBezTo>
                    <a:pt x="96" y="432"/>
                    <a:pt x="96" y="432"/>
                    <a:pt x="96" y="432"/>
                  </a:cubicBezTo>
                  <a:cubicBezTo>
                    <a:pt x="96" y="96"/>
                    <a:pt x="96" y="96"/>
                    <a:pt x="96" y="96"/>
                  </a:cubicBezTo>
                  <a:cubicBezTo>
                    <a:pt x="416" y="96"/>
                    <a:pt x="416" y="96"/>
                    <a:pt x="416" y="96"/>
                  </a:cubicBezTo>
                  <a:lnTo>
                    <a:pt x="416" y="432"/>
                  </a:lnTo>
                  <a:close/>
                  <a:moveTo>
                    <a:pt x="16" y="392"/>
                  </a:moveTo>
                  <a:cubicBezTo>
                    <a:pt x="16" y="136"/>
                    <a:pt x="16" y="136"/>
                    <a:pt x="16" y="136"/>
                  </a:cubicBezTo>
                  <a:cubicBezTo>
                    <a:pt x="16" y="114"/>
                    <a:pt x="34" y="96"/>
                    <a:pt x="48" y="96"/>
                  </a:cubicBezTo>
                  <a:cubicBezTo>
                    <a:pt x="80" y="96"/>
                    <a:pt x="80" y="96"/>
                    <a:pt x="80" y="96"/>
                  </a:cubicBezTo>
                  <a:cubicBezTo>
                    <a:pt x="80" y="432"/>
                    <a:pt x="80" y="432"/>
                    <a:pt x="80" y="432"/>
                  </a:cubicBezTo>
                  <a:cubicBezTo>
                    <a:pt x="56" y="432"/>
                    <a:pt x="56" y="432"/>
                    <a:pt x="56" y="432"/>
                  </a:cubicBezTo>
                  <a:cubicBezTo>
                    <a:pt x="34" y="432"/>
                    <a:pt x="16" y="414"/>
                    <a:pt x="16" y="392"/>
                  </a:cubicBezTo>
                  <a:moveTo>
                    <a:pt x="496" y="392"/>
                  </a:moveTo>
                  <a:cubicBezTo>
                    <a:pt x="496" y="414"/>
                    <a:pt x="478" y="432"/>
                    <a:pt x="456" y="432"/>
                  </a:cubicBezTo>
                  <a:cubicBezTo>
                    <a:pt x="432" y="432"/>
                    <a:pt x="432" y="432"/>
                    <a:pt x="432" y="432"/>
                  </a:cubicBezTo>
                  <a:cubicBezTo>
                    <a:pt x="432" y="96"/>
                    <a:pt x="432" y="96"/>
                    <a:pt x="432" y="96"/>
                  </a:cubicBezTo>
                  <a:cubicBezTo>
                    <a:pt x="448" y="96"/>
                    <a:pt x="448" y="96"/>
                    <a:pt x="448" y="96"/>
                  </a:cubicBezTo>
                  <a:cubicBezTo>
                    <a:pt x="478" y="96"/>
                    <a:pt x="496" y="114"/>
                    <a:pt x="496" y="136"/>
                  </a:cubicBezTo>
                  <a:lnTo>
                    <a:pt x="496" y="3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48"/>
            <p:cNvSpPr>
              <a:spLocks noEditPoints="1"/>
            </p:cNvSpPr>
            <p:nvPr/>
          </p:nvSpPr>
          <p:spPr bwMode="auto">
            <a:xfrm>
              <a:off x="5265803" y="3977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0" name="组合 39"/>
          <p:cNvGrpSpPr/>
          <p:nvPr/>
        </p:nvGrpSpPr>
        <p:grpSpPr>
          <a:xfrm>
            <a:off x="3711725" y="1099502"/>
            <a:ext cx="472740" cy="489738"/>
            <a:chOff x="2901224" y="1615596"/>
            <a:chExt cx="472740" cy="489738"/>
          </a:xfrm>
        </p:grpSpPr>
        <p:sp>
          <p:nvSpPr>
            <p:cNvPr id="41" name="椭圆 40"/>
            <p:cNvSpPr/>
            <p:nvPr/>
          </p:nvSpPr>
          <p:spPr>
            <a:xfrm>
              <a:off x="2950840" y="1672287"/>
              <a:ext cx="381871" cy="38187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itle 13"/>
            <p:cNvSpPr txBox="1">
              <a:spLocks/>
            </p:cNvSpPr>
            <p:nvPr/>
          </p:nvSpPr>
          <p:spPr>
            <a:xfrm>
              <a:off x="2901224" y="1615596"/>
              <a:ext cx="472740" cy="48973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b="1" dirty="0" smtClean="0">
                  <a:solidFill>
                    <a:schemeClr val="tx1"/>
                  </a:solidFill>
                  <a:latin typeface="+mn-lt"/>
                  <a:ea typeface="+mn-ea"/>
                  <a:cs typeface="+mn-ea"/>
                  <a:sym typeface="+mn-lt"/>
                </a:rPr>
                <a:t>1</a:t>
              </a:r>
              <a:endParaRPr lang="en-US" sz="6600" b="1" dirty="0">
                <a:solidFill>
                  <a:schemeClr val="tx1"/>
                </a:solidFill>
                <a:latin typeface="+mn-lt"/>
                <a:ea typeface="+mn-ea"/>
                <a:cs typeface="+mn-ea"/>
                <a:sym typeface="+mn-lt"/>
              </a:endParaRPr>
            </a:p>
          </p:txBody>
        </p:sp>
      </p:grpSp>
      <p:grpSp>
        <p:nvGrpSpPr>
          <p:cNvPr id="43" name="组合 42"/>
          <p:cNvGrpSpPr/>
          <p:nvPr/>
        </p:nvGrpSpPr>
        <p:grpSpPr>
          <a:xfrm>
            <a:off x="4076535" y="2190694"/>
            <a:ext cx="472740" cy="489738"/>
            <a:chOff x="2901224" y="1615596"/>
            <a:chExt cx="472740" cy="489738"/>
          </a:xfrm>
        </p:grpSpPr>
        <p:sp>
          <p:nvSpPr>
            <p:cNvPr id="44" name="椭圆 43"/>
            <p:cNvSpPr/>
            <p:nvPr/>
          </p:nvSpPr>
          <p:spPr>
            <a:xfrm>
              <a:off x="2950840" y="1672287"/>
              <a:ext cx="381871" cy="38187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itle 13"/>
            <p:cNvSpPr txBox="1">
              <a:spLocks/>
            </p:cNvSpPr>
            <p:nvPr/>
          </p:nvSpPr>
          <p:spPr>
            <a:xfrm>
              <a:off x="2901224" y="1615596"/>
              <a:ext cx="472740" cy="48973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b="1" dirty="0" smtClean="0">
                  <a:solidFill>
                    <a:schemeClr val="tx1"/>
                  </a:solidFill>
                  <a:latin typeface="+mn-lt"/>
                  <a:ea typeface="+mn-ea"/>
                  <a:cs typeface="+mn-ea"/>
                  <a:sym typeface="+mn-lt"/>
                </a:rPr>
                <a:t>2</a:t>
              </a:r>
              <a:endParaRPr lang="en-US" sz="6600" b="1" dirty="0">
                <a:solidFill>
                  <a:schemeClr val="tx1"/>
                </a:solidFill>
                <a:latin typeface="+mn-lt"/>
                <a:ea typeface="+mn-ea"/>
                <a:cs typeface="+mn-ea"/>
                <a:sym typeface="+mn-lt"/>
              </a:endParaRPr>
            </a:p>
          </p:txBody>
        </p:sp>
      </p:grpSp>
      <p:grpSp>
        <p:nvGrpSpPr>
          <p:cNvPr id="46" name="组合 45"/>
          <p:cNvGrpSpPr/>
          <p:nvPr/>
        </p:nvGrpSpPr>
        <p:grpSpPr>
          <a:xfrm>
            <a:off x="4200877" y="3323549"/>
            <a:ext cx="472740" cy="489738"/>
            <a:chOff x="2901224" y="1615596"/>
            <a:chExt cx="472740" cy="489738"/>
          </a:xfrm>
        </p:grpSpPr>
        <p:sp>
          <p:nvSpPr>
            <p:cNvPr id="47" name="椭圆 46"/>
            <p:cNvSpPr/>
            <p:nvPr/>
          </p:nvSpPr>
          <p:spPr>
            <a:xfrm>
              <a:off x="2950840" y="1672287"/>
              <a:ext cx="381871" cy="38187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itle 13"/>
            <p:cNvSpPr txBox="1">
              <a:spLocks/>
            </p:cNvSpPr>
            <p:nvPr/>
          </p:nvSpPr>
          <p:spPr>
            <a:xfrm>
              <a:off x="2901224" y="1615596"/>
              <a:ext cx="472740" cy="48973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b="1" dirty="0" smtClean="0">
                  <a:solidFill>
                    <a:schemeClr val="tx1"/>
                  </a:solidFill>
                  <a:latin typeface="+mn-lt"/>
                  <a:ea typeface="+mn-ea"/>
                  <a:cs typeface="+mn-ea"/>
                  <a:sym typeface="+mn-lt"/>
                </a:rPr>
                <a:t>3</a:t>
              </a:r>
              <a:endParaRPr lang="en-US" sz="6600" b="1" dirty="0">
                <a:solidFill>
                  <a:schemeClr val="tx1"/>
                </a:solidFill>
                <a:latin typeface="+mn-lt"/>
                <a:ea typeface="+mn-ea"/>
                <a:cs typeface="+mn-ea"/>
                <a:sym typeface="+mn-lt"/>
              </a:endParaRPr>
            </a:p>
          </p:txBody>
        </p:sp>
      </p:grpSp>
      <p:sp>
        <p:nvSpPr>
          <p:cNvPr id="49" name="Content Placeholder 2"/>
          <p:cNvSpPr txBox="1">
            <a:spLocks/>
          </p:cNvSpPr>
          <p:nvPr/>
        </p:nvSpPr>
        <p:spPr>
          <a:xfrm>
            <a:off x="5538447" y="1301666"/>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i="1" dirty="0" err="1" smtClean="0">
                <a:solidFill>
                  <a:schemeClr val="accent1"/>
                </a:solidFill>
                <a:cs typeface="+mn-ea"/>
                <a:sym typeface="+mn-lt"/>
              </a:rPr>
              <a:t>Amet</a:t>
            </a:r>
            <a:r>
              <a:rPr lang="en-US" sz="1200" i="1" dirty="0" smtClean="0">
                <a:solidFill>
                  <a:schemeClr val="accent1"/>
                </a:solidFill>
                <a:cs typeface="+mn-ea"/>
                <a:sym typeface="+mn-lt"/>
              </a:rPr>
              <a:t> </a:t>
            </a:r>
            <a:r>
              <a:rPr lang="en-US" sz="1200" i="1" dirty="0" err="1" smtClean="0">
                <a:solidFill>
                  <a:schemeClr val="accent1"/>
                </a:solidFill>
                <a:cs typeface="+mn-ea"/>
                <a:sym typeface="+mn-lt"/>
              </a:rPr>
              <a:t>consectetur</a:t>
            </a:r>
            <a:r>
              <a:rPr lang="en-US" sz="1200" i="1" dirty="0" smtClean="0">
                <a:solidFill>
                  <a:schemeClr val="accent1"/>
                </a:solidFill>
                <a:cs typeface="+mn-ea"/>
                <a:sym typeface="+mn-lt"/>
              </a:rPr>
              <a:t> </a:t>
            </a:r>
            <a:r>
              <a:rPr lang="en-US" sz="1200" i="1" dirty="0" err="1" smtClean="0">
                <a:solidFill>
                  <a:schemeClr val="accent1"/>
                </a:solidFill>
                <a:cs typeface="+mn-ea"/>
                <a:sym typeface="+mn-lt"/>
              </a:rPr>
              <a:t>adipiscing</a:t>
            </a:r>
            <a:r>
              <a:rPr lang="en-US" sz="1200" i="1" dirty="0" smtClean="0">
                <a:solidFill>
                  <a:schemeClr val="accent1"/>
                </a:solidFill>
                <a:cs typeface="+mn-ea"/>
                <a:sym typeface="+mn-lt"/>
              </a:rPr>
              <a:t> </a:t>
            </a:r>
            <a:r>
              <a:rPr lang="en-US" sz="1200" i="1" dirty="0" err="1" smtClean="0">
                <a:solidFill>
                  <a:schemeClr val="accent1"/>
                </a:solidFill>
                <a:cs typeface="+mn-ea"/>
                <a:sym typeface="+mn-lt"/>
              </a:rPr>
              <a:t>elit</a:t>
            </a:r>
            <a:r>
              <a:rPr lang="en-US" sz="1200" i="1" dirty="0" smtClean="0">
                <a:solidFill>
                  <a:schemeClr val="accent1"/>
                </a:solidFill>
                <a:cs typeface="+mn-ea"/>
                <a:sym typeface="+mn-lt"/>
              </a:rPr>
              <a:t>. </a:t>
            </a:r>
            <a:endParaRPr lang="en-US" sz="1200" i="1" dirty="0">
              <a:solidFill>
                <a:schemeClr val="accent1"/>
              </a:solidFill>
              <a:cs typeface="+mn-ea"/>
              <a:sym typeface="+mn-lt"/>
            </a:endParaRPr>
          </a:p>
        </p:txBody>
      </p:sp>
      <p:grpSp>
        <p:nvGrpSpPr>
          <p:cNvPr id="50" name="组合 49"/>
          <p:cNvGrpSpPr/>
          <p:nvPr/>
        </p:nvGrpSpPr>
        <p:grpSpPr>
          <a:xfrm>
            <a:off x="443346" y="267494"/>
            <a:ext cx="1603989" cy="435237"/>
            <a:chOff x="443346" y="267494"/>
            <a:chExt cx="1603989" cy="435237"/>
          </a:xfrm>
        </p:grpSpPr>
        <p:cxnSp>
          <p:nvCxnSpPr>
            <p:cNvPr id="51" name="直接连接符 50"/>
            <p:cNvCxnSpPr/>
            <p:nvPr/>
          </p:nvCxnSpPr>
          <p:spPr>
            <a:xfrm>
              <a:off x="970258" y="579049"/>
              <a:ext cx="1009454"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443346" y="267494"/>
              <a:ext cx="526912" cy="435237"/>
              <a:chOff x="3386710" y="3674523"/>
              <a:chExt cx="526912" cy="435237"/>
            </a:xfrm>
          </p:grpSpPr>
          <p:sp>
            <p:nvSpPr>
              <p:cNvPr id="54" name="圆角矩形 53"/>
              <p:cNvSpPr/>
              <p:nvPr/>
            </p:nvSpPr>
            <p:spPr>
              <a:xfrm>
                <a:off x="3502351" y="3690415"/>
                <a:ext cx="295630" cy="295663"/>
              </a:xfrm>
              <a:prstGeom prst="roundRect">
                <a:avLst>
                  <a:gd name="adj" fmla="val 8492"/>
                </a:avLst>
              </a:prstGeom>
              <a:solidFill>
                <a:schemeClr val="tx2"/>
              </a:solidFill>
              <a:ln w="952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55" name="Content Placeholder 2"/>
              <p:cNvSpPr txBox="1">
                <a:spLocks/>
              </p:cNvSpPr>
              <p:nvPr/>
            </p:nvSpPr>
            <p:spPr>
              <a:xfrm>
                <a:off x="3386710" y="3674523"/>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a:solidFill>
                      <a:schemeClr val="tx1"/>
                    </a:solidFill>
                    <a:cs typeface="+mn-ea"/>
                    <a:sym typeface="+mn-lt"/>
                  </a:rPr>
                  <a:t>1</a:t>
                </a:r>
                <a:endParaRPr lang="en-US" sz="2800" b="1" dirty="0" smtClean="0">
                  <a:solidFill>
                    <a:schemeClr val="tx1"/>
                  </a:solidFill>
                  <a:cs typeface="+mn-ea"/>
                  <a:sym typeface="+mn-lt"/>
                </a:endParaRPr>
              </a:p>
            </p:txBody>
          </p:sp>
        </p:grpSp>
        <p:sp>
          <p:nvSpPr>
            <p:cNvPr id="53" name="Content Placeholder 2"/>
            <p:cNvSpPr txBox="1">
              <a:spLocks/>
            </p:cNvSpPr>
            <p:nvPr/>
          </p:nvSpPr>
          <p:spPr>
            <a:xfrm>
              <a:off x="827584" y="283386"/>
              <a:ext cx="1219751"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a:t>
              </a:r>
              <a:endParaRPr lang="en-US" sz="1200" dirty="0">
                <a:solidFill>
                  <a:schemeClr val="tx1"/>
                </a:solidFill>
                <a:cs typeface="+mn-ea"/>
                <a:sym typeface="+mn-lt"/>
              </a:endParaRPr>
            </a:p>
          </p:txBody>
        </p:sp>
      </p:grpSp>
    </p:spTree>
    <p:extLst>
      <p:ext uri="{BB962C8B-B14F-4D97-AF65-F5344CB8AC3E}">
        <p14:creationId xmlns:p14="http://schemas.microsoft.com/office/powerpoint/2010/main" val="3490039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9" name="Content Placeholder 2"/>
          <p:cNvSpPr txBox="1">
            <a:spLocks/>
          </p:cNvSpPr>
          <p:nvPr/>
        </p:nvSpPr>
        <p:spPr>
          <a:xfrm>
            <a:off x="3357273" y="285642"/>
            <a:ext cx="2135599" cy="41401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700" b="1" dirty="0">
                <a:solidFill>
                  <a:schemeClr val="tx1"/>
                </a:solidFill>
                <a:latin typeface="Eras Bold ITC" panose="020B0907030504020204" pitchFamily="34" charset="0"/>
                <a:cs typeface="+mn-ea"/>
                <a:sym typeface="+mn-lt"/>
              </a:rPr>
              <a:t>1</a:t>
            </a:r>
            <a:endParaRPr lang="en-US" sz="11500" b="1" dirty="0" smtClean="0">
              <a:solidFill>
                <a:schemeClr val="tx1"/>
              </a:solidFill>
              <a:latin typeface="Eras Bold ITC" panose="020B0907030504020204" pitchFamily="34" charset="0"/>
              <a:cs typeface="+mn-ea"/>
              <a:sym typeface="+mn-lt"/>
            </a:endParaRPr>
          </a:p>
        </p:txBody>
      </p:sp>
      <p:grpSp>
        <p:nvGrpSpPr>
          <p:cNvPr id="2" name="组合 1"/>
          <p:cNvGrpSpPr/>
          <p:nvPr/>
        </p:nvGrpSpPr>
        <p:grpSpPr>
          <a:xfrm>
            <a:off x="5918836" y="2427734"/>
            <a:ext cx="360040" cy="360040"/>
            <a:chOff x="4346078" y="1492956"/>
            <a:chExt cx="540673" cy="540673"/>
          </a:xfrm>
        </p:grpSpPr>
        <p:sp>
          <p:nvSpPr>
            <p:cNvPr id="5" name="椭圆 4"/>
            <p:cNvSpPr/>
            <p:nvPr/>
          </p:nvSpPr>
          <p:spPr>
            <a:xfrm>
              <a:off x="4346078" y="1492956"/>
              <a:ext cx="540673" cy="54067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85"/>
            <p:cNvSpPr>
              <a:spLocks/>
            </p:cNvSpPr>
            <p:nvPr/>
          </p:nvSpPr>
          <p:spPr bwMode="auto">
            <a:xfrm>
              <a:off x="4408447" y="1555327"/>
              <a:ext cx="432559" cy="432559"/>
            </a:xfrm>
            <a:custGeom>
              <a:avLst/>
              <a:gdLst>
                <a:gd name="T0" fmla="*/ 41 w 42"/>
                <a:gd name="T1" fmla="*/ 25 h 42"/>
                <a:gd name="T2" fmla="*/ 41 w 42"/>
                <a:gd name="T3" fmla="*/ 27 h 42"/>
                <a:gd name="T4" fmla="*/ 40 w 42"/>
                <a:gd name="T5" fmla="*/ 28 h 42"/>
                <a:gd name="T6" fmla="*/ 35 w 42"/>
                <a:gd name="T7" fmla="*/ 29 h 42"/>
                <a:gd name="T8" fmla="*/ 36 w 42"/>
                <a:gd name="T9" fmla="*/ 34 h 42"/>
                <a:gd name="T10" fmla="*/ 36 w 42"/>
                <a:gd name="T11" fmla="*/ 36 h 42"/>
                <a:gd name="T12" fmla="*/ 34 w 42"/>
                <a:gd name="T13" fmla="*/ 37 h 42"/>
                <a:gd name="T14" fmla="*/ 29 w 42"/>
                <a:gd name="T15" fmla="*/ 35 h 42"/>
                <a:gd name="T16" fmla="*/ 28 w 42"/>
                <a:gd name="T17" fmla="*/ 40 h 42"/>
                <a:gd name="T18" fmla="*/ 26 w 42"/>
                <a:gd name="T19" fmla="*/ 42 h 42"/>
                <a:gd name="T20" fmla="*/ 26 w 42"/>
                <a:gd name="T21" fmla="*/ 42 h 42"/>
                <a:gd name="T22" fmla="*/ 25 w 42"/>
                <a:gd name="T23" fmla="*/ 41 h 42"/>
                <a:gd name="T24" fmla="*/ 21 w 42"/>
                <a:gd name="T25" fmla="*/ 37 h 42"/>
                <a:gd name="T26" fmla="*/ 17 w 42"/>
                <a:gd name="T27" fmla="*/ 41 h 42"/>
                <a:gd name="T28" fmla="*/ 15 w 42"/>
                <a:gd name="T29" fmla="*/ 42 h 42"/>
                <a:gd name="T30" fmla="*/ 14 w 42"/>
                <a:gd name="T31" fmla="*/ 40 h 42"/>
                <a:gd name="T32" fmla="*/ 13 w 42"/>
                <a:gd name="T33" fmla="*/ 35 h 42"/>
                <a:gd name="T34" fmla="*/ 8 w 42"/>
                <a:gd name="T35" fmla="*/ 37 h 42"/>
                <a:gd name="T36" fmla="*/ 6 w 42"/>
                <a:gd name="T37" fmla="*/ 36 h 42"/>
                <a:gd name="T38" fmla="*/ 5 w 42"/>
                <a:gd name="T39" fmla="*/ 34 h 42"/>
                <a:gd name="T40" fmla="*/ 7 w 42"/>
                <a:gd name="T41" fmla="*/ 29 h 42"/>
                <a:gd name="T42" fmla="*/ 2 w 42"/>
                <a:gd name="T43" fmla="*/ 28 h 42"/>
                <a:gd name="T44" fmla="*/ 0 w 42"/>
                <a:gd name="T45" fmla="*/ 27 h 42"/>
                <a:gd name="T46" fmla="*/ 1 w 42"/>
                <a:gd name="T47" fmla="*/ 25 h 42"/>
                <a:gd name="T48" fmla="*/ 5 w 42"/>
                <a:gd name="T49" fmla="*/ 21 h 42"/>
                <a:gd name="T50" fmla="*/ 1 w 42"/>
                <a:gd name="T51" fmla="*/ 17 h 42"/>
                <a:gd name="T52" fmla="*/ 0 w 42"/>
                <a:gd name="T53" fmla="*/ 16 h 42"/>
                <a:gd name="T54" fmla="*/ 2 w 42"/>
                <a:gd name="T55" fmla="*/ 14 h 42"/>
                <a:gd name="T56" fmla="*/ 7 w 42"/>
                <a:gd name="T57" fmla="*/ 13 h 42"/>
                <a:gd name="T58" fmla="*/ 5 w 42"/>
                <a:gd name="T59" fmla="*/ 8 h 42"/>
                <a:gd name="T60" fmla="*/ 6 w 42"/>
                <a:gd name="T61" fmla="*/ 6 h 42"/>
                <a:gd name="T62" fmla="*/ 8 w 42"/>
                <a:gd name="T63" fmla="*/ 6 h 42"/>
                <a:gd name="T64" fmla="*/ 13 w 42"/>
                <a:gd name="T65" fmla="*/ 7 h 42"/>
                <a:gd name="T66" fmla="*/ 14 w 42"/>
                <a:gd name="T67" fmla="*/ 2 h 42"/>
                <a:gd name="T68" fmla="*/ 15 w 42"/>
                <a:gd name="T69" fmla="*/ 1 h 42"/>
                <a:gd name="T70" fmla="*/ 17 w 42"/>
                <a:gd name="T71" fmla="*/ 1 h 42"/>
                <a:gd name="T72" fmla="*/ 21 w 42"/>
                <a:gd name="T73" fmla="*/ 5 h 42"/>
                <a:gd name="T74" fmla="*/ 25 w 42"/>
                <a:gd name="T75" fmla="*/ 1 h 42"/>
                <a:gd name="T76" fmla="*/ 26 w 42"/>
                <a:gd name="T77" fmla="*/ 1 h 42"/>
                <a:gd name="T78" fmla="*/ 28 w 42"/>
                <a:gd name="T79" fmla="*/ 2 h 42"/>
                <a:gd name="T80" fmla="*/ 29 w 42"/>
                <a:gd name="T81" fmla="*/ 7 h 42"/>
                <a:gd name="T82" fmla="*/ 34 w 42"/>
                <a:gd name="T83" fmla="*/ 6 h 42"/>
                <a:gd name="T84" fmla="*/ 36 w 42"/>
                <a:gd name="T85" fmla="*/ 6 h 42"/>
                <a:gd name="T86" fmla="*/ 36 w 42"/>
                <a:gd name="T87" fmla="*/ 8 h 42"/>
                <a:gd name="T88" fmla="*/ 35 w 42"/>
                <a:gd name="T89" fmla="*/ 13 h 42"/>
                <a:gd name="T90" fmla="*/ 40 w 42"/>
                <a:gd name="T91" fmla="*/ 14 h 42"/>
                <a:gd name="T92" fmla="*/ 41 w 42"/>
                <a:gd name="T93" fmla="*/ 16 h 42"/>
                <a:gd name="T94" fmla="*/ 41 w 42"/>
                <a:gd name="T95" fmla="*/ 17 h 42"/>
                <a:gd name="T96" fmla="*/ 37 w 42"/>
                <a:gd name="T97" fmla="*/ 21 h 42"/>
                <a:gd name="T98" fmla="*/ 41 w 42"/>
                <a:gd name="T99"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 h="42">
                  <a:moveTo>
                    <a:pt x="41" y="25"/>
                  </a:moveTo>
                  <a:cubicBezTo>
                    <a:pt x="41" y="25"/>
                    <a:pt x="42" y="26"/>
                    <a:pt x="41" y="27"/>
                  </a:cubicBezTo>
                  <a:cubicBezTo>
                    <a:pt x="41" y="27"/>
                    <a:pt x="41" y="28"/>
                    <a:pt x="40" y="28"/>
                  </a:cubicBezTo>
                  <a:cubicBezTo>
                    <a:pt x="35" y="29"/>
                    <a:pt x="35" y="29"/>
                    <a:pt x="35" y="29"/>
                  </a:cubicBezTo>
                  <a:cubicBezTo>
                    <a:pt x="36" y="34"/>
                    <a:pt x="36" y="34"/>
                    <a:pt x="36" y="34"/>
                  </a:cubicBezTo>
                  <a:cubicBezTo>
                    <a:pt x="37" y="35"/>
                    <a:pt x="36" y="36"/>
                    <a:pt x="36" y="36"/>
                  </a:cubicBezTo>
                  <a:cubicBezTo>
                    <a:pt x="35" y="37"/>
                    <a:pt x="35" y="37"/>
                    <a:pt x="34" y="37"/>
                  </a:cubicBezTo>
                  <a:cubicBezTo>
                    <a:pt x="29" y="35"/>
                    <a:pt x="29" y="35"/>
                    <a:pt x="29" y="35"/>
                  </a:cubicBezTo>
                  <a:cubicBezTo>
                    <a:pt x="28" y="40"/>
                    <a:pt x="28" y="40"/>
                    <a:pt x="28" y="40"/>
                  </a:cubicBezTo>
                  <a:cubicBezTo>
                    <a:pt x="28" y="41"/>
                    <a:pt x="27" y="41"/>
                    <a:pt x="26" y="42"/>
                  </a:cubicBezTo>
                  <a:cubicBezTo>
                    <a:pt x="26" y="42"/>
                    <a:pt x="26" y="42"/>
                    <a:pt x="26" y="42"/>
                  </a:cubicBezTo>
                  <a:cubicBezTo>
                    <a:pt x="25" y="42"/>
                    <a:pt x="25" y="41"/>
                    <a:pt x="25" y="41"/>
                  </a:cubicBezTo>
                  <a:cubicBezTo>
                    <a:pt x="21" y="37"/>
                    <a:pt x="21" y="37"/>
                    <a:pt x="21" y="37"/>
                  </a:cubicBezTo>
                  <a:cubicBezTo>
                    <a:pt x="17" y="41"/>
                    <a:pt x="17" y="41"/>
                    <a:pt x="17" y="41"/>
                  </a:cubicBezTo>
                  <a:cubicBezTo>
                    <a:pt x="17" y="42"/>
                    <a:pt x="16" y="42"/>
                    <a:pt x="15" y="42"/>
                  </a:cubicBezTo>
                  <a:cubicBezTo>
                    <a:pt x="15" y="41"/>
                    <a:pt x="14" y="41"/>
                    <a:pt x="14" y="40"/>
                  </a:cubicBezTo>
                  <a:cubicBezTo>
                    <a:pt x="13" y="35"/>
                    <a:pt x="13" y="35"/>
                    <a:pt x="13" y="35"/>
                  </a:cubicBezTo>
                  <a:cubicBezTo>
                    <a:pt x="8" y="37"/>
                    <a:pt x="8" y="37"/>
                    <a:pt x="8" y="37"/>
                  </a:cubicBezTo>
                  <a:cubicBezTo>
                    <a:pt x="7" y="37"/>
                    <a:pt x="6" y="37"/>
                    <a:pt x="6" y="36"/>
                  </a:cubicBezTo>
                  <a:cubicBezTo>
                    <a:pt x="5" y="36"/>
                    <a:pt x="5" y="35"/>
                    <a:pt x="5" y="34"/>
                  </a:cubicBezTo>
                  <a:cubicBezTo>
                    <a:pt x="7" y="29"/>
                    <a:pt x="7" y="29"/>
                    <a:pt x="7" y="29"/>
                  </a:cubicBezTo>
                  <a:cubicBezTo>
                    <a:pt x="2" y="28"/>
                    <a:pt x="2" y="28"/>
                    <a:pt x="2" y="28"/>
                  </a:cubicBezTo>
                  <a:cubicBezTo>
                    <a:pt x="1" y="28"/>
                    <a:pt x="1" y="27"/>
                    <a:pt x="0" y="27"/>
                  </a:cubicBezTo>
                  <a:cubicBezTo>
                    <a:pt x="0" y="26"/>
                    <a:pt x="0" y="25"/>
                    <a:pt x="1" y="25"/>
                  </a:cubicBezTo>
                  <a:cubicBezTo>
                    <a:pt x="5" y="21"/>
                    <a:pt x="5" y="21"/>
                    <a:pt x="5" y="21"/>
                  </a:cubicBezTo>
                  <a:cubicBezTo>
                    <a:pt x="1" y="17"/>
                    <a:pt x="1" y="17"/>
                    <a:pt x="1" y="17"/>
                  </a:cubicBezTo>
                  <a:cubicBezTo>
                    <a:pt x="0" y="17"/>
                    <a:pt x="0" y="16"/>
                    <a:pt x="0" y="16"/>
                  </a:cubicBezTo>
                  <a:cubicBezTo>
                    <a:pt x="1" y="15"/>
                    <a:pt x="1" y="14"/>
                    <a:pt x="2" y="14"/>
                  </a:cubicBezTo>
                  <a:cubicBezTo>
                    <a:pt x="7" y="13"/>
                    <a:pt x="7" y="13"/>
                    <a:pt x="7" y="13"/>
                  </a:cubicBezTo>
                  <a:cubicBezTo>
                    <a:pt x="5" y="8"/>
                    <a:pt x="5" y="8"/>
                    <a:pt x="5" y="8"/>
                  </a:cubicBezTo>
                  <a:cubicBezTo>
                    <a:pt x="5" y="7"/>
                    <a:pt x="5" y="7"/>
                    <a:pt x="6" y="6"/>
                  </a:cubicBezTo>
                  <a:cubicBezTo>
                    <a:pt x="6" y="6"/>
                    <a:pt x="7" y="5"/>
                    <a:pt x="8" y="6"/>
                  </a:cubicBezTo>
                  <a:cubicBezTo>
                    <a:pt x="13" y="7"/>
                    <a:pt x="13" y="7"/>
                    <a:pt x="13" y="7"/>
                  </a:cubicBezTo>
                  <a:cubicBezTo>
                    <a:pt x="14" y="2"/>
                    <a:pt x="14" y="2"/>
                    <a:pt x="14" y="2"/>
                  </a:cubicBezTo>
                  <a:cubicBezTo>
                    <a:pt x="14" y="1"/>
                    <a:pt x="15" y="1"/>
                    <a:pt x="15" y="1"/>
                  </a:cubicBezTo>
                  <a:cubicBezTo>
                    <a:pt x="16" y="0"/>
                    <a:pt x="17" y="1"/>
                    <a:pt x="17" y="1"/>
                  </a:cubicBezTo>
                  <a:cubicBezTo>
                    <a:pt x="21" y="5"/>
                    <a:pt x="21" y="5"/>
                    <a:pt x="21" y="5"/>
                  </a:cubicBezTo>
                  <a:cubicBezTo>
                    <a:pt x="25" y="1"/>
                    <a:pt x="25" y="1"/>
                    <a:pt x="25" y="1"/>
                  </a:cubicBezTo>
                  <a:cubicBezTo>
                    <a:pt x="25" y="1"/>
                    <a:pt x="26" y="0"/>
                    <a:pt x="26" y="1"/>
                  </a:cubicBezTo>
                  <a:cubicBezTo>
                    <a:pt x="27" y="1"/>
                    <a:pt x="28" y="1"/>
                    <a:pt x="28" y="2"/>
                  </a:cubicBezTo>
                  <a:cubicBezTo>
                    <a:pt x="29" y="7"/>
                    <a:pt x="29" y="7"/>
                    <a:pt x="29" y="7"/>
                  </a:cubicBezTo>
                  <a:cubicBezTo>
                    <a:pt x="34" y="6"/>
                    <a:pt x="34" y="6"/>
                    <a:pt x="34" y="6"/>
                  </a:cubicBezTo>
                  <a:cubicBezTo>
                    <a:pt x="35" y="5"/>
                    <a:pt x="35" y="6"/>
                    <a:pt x="36" y="6"/>
                  </a:cubicBezTo>
                  <a:cubicBezTo>
                    <a:pt x="36" y="7"/>
                    <a:pt x="37" y="7"/>
                    <a:pt x="36" y="8"/>
                  </a:cubicBezTo>
                  <a:cubicBezTo>
                    <a:pt x="35" y="13"/>
                    <a:pt x="35" y="13"/>
                    <a:pt x="35" y="13"/>
                  </a:cubicBezTo>
                  <a:cubicBezTo>
                    <a:pt x="40" y="14"/>
                    <a:pt x="40" y="14"/>
                    <a:pt x="40" y="14"/>
                  </a:cubicBezTo>
                  <a:cubicBezTo>
                    <a:pt x="41" y="14"/>
                    <a:pt x="41" y="15"/>
                    <a:pt x="41" y="16"/>
                  </a:cubicBezTo>
                  <a:cubicBezTo>
                    <a:pt x="42" y="16"/>
                    <a:pt x="41" y="17"/>
                    <a:pt x="41" y="17"/>
                  </a:cubicBezTo>
                  <a:cubicBezTo>
                    <a:pt x="37" y="21"/>
                    <a:pt x="37" y="21"/>
                    <a:pt x="37" y="21"/>
                  </a:cubicBezTo>
                  <a:lnTo>
                    <a:pt x="41" y="25"/>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p>
          </p:txBody>
        </p:sp>
      </p:grpSp>
      <p:sp>
        <p:nvSpPr>
          <p:cNvPr id="8" name="Content Placeholder 2"/>
          <p:cNvSpPr txBox="1">
            <a:spLocks/>
          </p:cNvSpPr>
          <p:nvPr/>
        </p:nvSpPr>
        <p:spPr>
          <a:xfrm>
            <a:off x="1979712" y="2355726"/>
            <a:ext cx="4119144" cy="5594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bg1"/>
                </a:solidFill>
                <a:latin typeface="Calibri" panose="020F0502020204030204" pitchFamily="34" charset="0"/>
                <a:cs typeface="Calibri" panose="020F0502020204030204" pitchFamily="34" charset="0"/>
                <a:sym typeface="+mn-lt"/>
              </a:rPr>
              <a:t>LOREM IPSUM DOLOR</a:t>
            </a:r>
            <a:endParaRPr lang="en-US" sz="2800" b="1" dirty="0">
              <a:solidFill>
                <a:schemeClr val="bg1"/>
              </a:solidFill>
              <a:latin typeface="Calibri" panose="020F0502020204030204" pitchFamily="34" charset="0"/>
              <a:cs typeface="Calibri" panose="020F0502020204030204" pitchFamily="34" charset="0"/>
              <a:sym typeface="+mn-lt"/>
            </a:endParaRPr>
          </a:p>
        </p:txBody>
      </p:sp>
    </p:spTree>
    <p:extLst>
      <p:ext uri="{BB962C8B-B14F-4D97-AF65-F5344CB8AC3E}">
        <p14:creationId xmlns:p14="http://schemas.microsoft.com/office/powerpoint/2010/main" val="33133191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28570"/>
            <a:ext cx="9144000" cy="36124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5" name="直接连接符 34"/>
          <p:cNvCxnSpPr/>
          <p:nvPr/>
        </p:nvCxnSpPr>
        <p:spPr>
          <a:xfrm flipV="1">
            <a:off x="7862107" y="0"/>
            <a:ext cx="0" cy="3092944"/>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pic>
        <p:nvPicPr>
          <p:cNvPr id="2" name="Picture 62"/>
          <p:cNvPicPr>
            <a:picLocks noChangeAspect="1"/>
          </p:cNvPicPr>
          <p:nvPr/>
        </p:nvPicPr>
        <p:blipFill>
          <a:blip r:embed="rId2" cstate="print"/>
          <a:srcRect/>
          <a:stretch>
            <a:fillRect/>
          </a:stretch>
        </p:blipFill>
        <p:spPr bwMode="auto">
          <a:xfrm>
            <a:off x="558385" y="942212"/>
            <a:ext cx="4435682" cy="4161559"/>
          </a:xfrm>
          <a:prstGeom prst="rect">
            <a:avLst/>
          </a:prstGeom>
          <a:noFill/>
          <a:ln w="9525">
            <a:noFill/>
            <a:miter lim="800000"/>
            <a:headEnd/>
            <a:tailEnd/>
          </a:ln>
        </p:spPr>
      </p:pic>
      <p:sp>
        <p:nvSpPr>
          <p:cNvPr id="10" name="Content Placeholder 2"/>
          <p:cNvSpPr txBox="1">
            <a:spLocks/>
          </p:cNvSpPr>
          <p:nvPr/>
        </p:nvSpPr>
        <p:spPr>
          <a:xfrm>
            <a:off x="5466047" y="3720366"/>
            <a:ext cx="2778361" cy="5267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i="1" dirty="0" smtClean="0">
                <a:solidFill>
                  <a:schemeClr val="tx1"/>
                </a:solidFill>
                <a:cs typeface="+mn-ea"/>
                <a:sym typeface="+mn-lt"/>
              </a:rPr>
              <a:t>Lorem ipsum dolor sit amet, consectetur </a:t>
            </a:r>
            <a:r>
              <a:rPr lang="en-US" sz="1200" i="1" dirty="0" err="1" smtClean="0">
                <a:solidFill>
                  <a:schemeClr val="tx1"/>
                </a:solidFill>
                <a:cs typeface="+mn-ea"/>
                <a:sym typeface="+mn-lt"/>
              </a:rPr>
              <a:t>adipiscing</a:t>
            </a:r>
            <a:r>
              <a:rPr lang="en-US" sz="1200" i="1" dirty="0" smtClean="0">
                <a:solidFill>
                  <a:schemeClr val="tx1"/>
                </a:solidFill>
                <a:cs typeface="+mn-ea"/>
                <a:sym typeface="+mn-lt"/>
              </a:rPr>
              <a:t> </a:t>
            </a:r>
            <a:r>
              <a:rPr lang="en-US" sz="1200" i="1" dirty="0" err="1" smtClean="0">
                <a:solidFill>
                  <a:schemeClr val="tx1"/>
                </a:solidFill>
                <a:cs typeface="+mn-ea"/>
                <a:sym typeface="+mn-lt"/>
              </a:rPr>
              <a:t>elit</a:t>
            </a:r>
            <a:r>
              <a:rPr lang="en-US" sz="1200" i="1" dirty="0" smtClean="0">
                <a:solidFill>
                  <a:schemeClr val="tx1"/>
                </a:solidFill>
                <a:cs typeface="+mn-ea"/>
                <a:sym typeface="+mn-lt"/>
              </a:rPr>
              <a:t> </a:t>
            </a:r>
            <a:r>
              <a:rPr lang="en-US" altLang="zh-CN" sz="1200" i="1" dirty="0" err="1">
                <a:solidFill>
                  <a:schemeClr val="tx1"/>
                </a:solidFill>
                <a:cs typeface="+mn-ea"/>
                <a:sym typeface="+mn-lt"/>
              </a:rPr>
              <a:t>consectetur</a:t>
            </a:r>
            <a:r>
              <a:rPr lang="en-US" altLang="zh-CN" sz="1200" i="1" dirty="0">
                <a:solidFill>
                  <a:schemeClr val="tx1"/>
                </a:solidFill>
                <a:cs typeface="+mn-ea"/>
                <a:sym typeface="+mn-lt"/>
              </a:rPr>
              <a:t> </a:t>
            </a:r>
            <a:r>
              <a:rPr lang="en-US" altLang="zh-CN" sz="1200" i="1" dirty="0" err="1">
                <a:solidFill>
                  <a:schemeClr val="tx1"/>
                </a:solidFill>
                <a:cs typeface="+mn-ea"/>
                <a:sym typeface="+mn-lt"/>
              </a:rPr>
              <a:t>adipiscing</a:t>
            </a:r>
            <a:r>
              <a:rPr lang="en-US" altLang="zh-CN" sz="1200" i="1" dirty="0">
                <a:solidFill>
                  <a:schemeClr val="tx1"/>
                </a:solidFill>
                <a:cs typeface="+mn-ea"/>
                <a:sym typeface="+mn-lt"/>
              </a:rPr>
              <a:t> </a:t>
            </a:r>
            <a:r>
              <a:rPr lang="en-US" altLang="zh-CN" sz="1200" i="1" dirty="0" err="1">
                <a:solidFill>
                  <a:schemeClr val="tx1"/>
                </a:solidFill>
                <a:cs typeface="+mn-ea"/>
                <a:sym typeface="+mn-lt"/>
              </a:rPr>
              <a:t>elit</a:t>
            </a:r>
            <a:r>
              <a:rPr lang="en-US" altLang="zh-CN" sz="1200" i="1" dirty="0" smtClean="0">
                <a:solidFill>
                  <a:schemeClr val="tx1"/>
                </a:solidFill>
                <a:cs typeface="+mn-ea"/>
                <a:sym typeface="+mn-lt"/>
              </a:rPr>
              <a:t>.</a:t>
            </a:r>
            <a:r>
              <a:rPr lang="en-US" sz="1200" i="1" dirty="0" smtClean="0">
                <a:solidFill>
                  <a:schemeClr val="tx1"/>
                </a:solidFill>
                <a:cs typeface="+mn-ea"/>
                <a:sym typeface="+mn-lt"/>
              </a:rPr>
              <a:t>. </a:t>
            </a:r>
            <a:endParaRPr lang="en-US" sz="1200" i="1" dirty="0">
              <a:solidFill>
                <a:schemeClr val="tx1"/>
              </a:solidFill>
              <a:cs typeface="+mn-ea"/>
              <a:sym typeface="+mn-lt"/>
            </a:endParaRPr>
          </a:p>
        </p:txBody>
      </p:sp>
      <p:sp>
        <p:nvSpPr>
          <p:cNvPr id="18" name="Content Placeholder 2"/>
          <p:cNvSpPr txBox="1">
            <a:spLocks/>
          </p:cNvSpPr>
          <p:nvPr/>
        </p:nvSpPr>
        <p:spPr>
          <a:xfrm>
            <a:off x="4355828" y="1224724"/>
            <a:ext cx="4206563" cy="26257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0" dirty="0" smtClean="0">
                <a:solidFill>
                  <a:schemeClr val="tx1">
                    <a:alpha val="74000"/>
                  </a:schemeClr>
                </a:solidFill>
                <a:cs typeface="+mn-ea"/>
                <a:sym typeface="+mn-lt"/>
              </a:rPr>
              <a:t>60</a:t>
            </a:r>
            <a:endParaRPr lang="en-US" sz="4000" dirty="0">
              <a:solidFill>
                <a:schemeClr val="tx1">
                  <a:alpha val="74000"/>
                </a:schemeClr>
              </a:solidFill>
              <a:cs typeface="+mn-ea"/>
              <a:sym typeface="+mn-lt"/>
            </a:endParaRPr>
          </a:p>
        </p:txBody>
      </p:sp>
      <p:grpSp>
        <p:nvGrpSpPr>
          <p:cNvPr id="19" name="组合 18"/>
          <p:cNvGrpSpPr/>
          <p:nvPr/>
        </p:nvGrpSpPr>
        <p:grpSpPr>
          <a:xfrm>
            <a:off x="7596336" y="2974140"/>
            <a:ext cx="526912" cy="455346"/>
            <a:chOff x="3386710" y="3655845"/>
            <a:chExt cx="526912" cy="455346"/>
          </a:xfrm>
        </p:grpSpPr>
        <p:sp>
          <p:nvSpPr>
            <p:cNvPr id="20" name="椭圆 19"/>
            <p:cNvSpPr>
              <a:spLocks noChangeAspect="1"/>
            </p:cNvSpPr>
            <p:nvPr/>
          </p:nvSpPr>
          <p:spPr>
            <a:xfrm>
              <a:off x="3452166" y="3715147"/>
              <a:ext cx="396000" cy="396044"/>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Content Placeholder 2"/>
            <p:cNvSpPr txBox="1">
              <a:spLocks/>
            </p:cNvSpPr>
            <p:nvPr/>
          </p:nvSpPr>
          <p:spPr>
            <a:xfrm>
              <a:off x="3386710" y="3655845"/>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2800" b="1" dirty="0" smtClean="0">
                  <a:solidFill>
                    <a:schemeClr val="tx1"/>
                  </a:solidFill>
                  <a:cs typeface="+mn-ea"/>
                  <a:sym typeface="+mn-lt"/>
                </a:rPr>
                <a:t>%</a:t>
              </a:r>
              <a:endParaRPr lang="en-US" sz="2800" b="1" dirty="0" smtClean="0">
                <a:solidFill>
                  <a:schemeClr val="tx1"/>
                </a:solidFill>
                <a:cs typeface="+mn-ea"/>
                <a:sym typeface="+mn-lt"/>
              </a:endParaRPr>
            </a:p>
          </p:txBody>
        </p:sp>
      </p:grpSp>
      <p:sp>
        <p:nvSpPr>
          <p:cNvPr id="34" name="Content Placeholder 2"/>
          <p:cNvSpPr txBox="1">
            <a:spLocks/>
          </p:cNvSpPr>
          <p:nvPr/>
        </p:nvSpPr>
        <p:spPr>
          <a:xfrm>
            <a:off x="7929382" y="2271086"/>
            <a:ext cx="930769" cy="72765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consectet</a:t>
            </a:r>
            <a:r>
              <a:rPr lang="en-US" sz="1200" dirty="0" smtClean="0">
                <a:solidFill>
                  <a:schemeClr val="tx1"/>
                </a:solidFill>
                <a:cs typeface="+mn-ea"/>
                <a:sym typeface="+mn-lt"/>
              </a:rPr>
              <a:t> adipiscing elit. </a:t>
            </a:r>
            <a:endParaRPr lang="en-US" sz="1200" dirty="0">
              <a:solidFill>
                <a:schemeClr val="tx1"/>
              </a:solidFill>
              <a:cs typeface="+mn-ea"/>
              <a:sym typeface="+mn-lt"/>
            </a:endParaRPr>
          </a:p>
        </p:txBody>
      </p:sp>
      <p:cxnSp>
        <p:nvCxnSpPr>
          <p:cNvPr id="17" name="直接连接符 16"/>
          <p:cNvCxnSpPr/>
          <p:nvPr/>
        </p:nvCxnSpPr>
        <p:spPr>
          <a:xfrm>
            <a:off x="970258" y="579049"/>
            <a:ext cx="100945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43346" y="267494"/>
            <a:ext cx="526912" cy="435237"/>
            <a:chOff x="3386710" y="3674523"/>
            <a:chExt cx="526912" cy="435237"/>
          </a:xfrm>
        </p:grpSpPr>
        <p:sp>
          <p:nvSpPr>
            <p:cNvPr id="23" name="圆角矩形 22"/>
            <p:cNvSpPr/>
            <p:nvPr/>
          </p:nvSpPr>
          <p:spPr>
            <a:xfrm>
              <a:off x="3502351" y="3690415"/>
              <a:ext cx="295630" cy="295663"/>
            </a:xfrm>
            <a:prstGeom prst="roundRect">
              <a:avLst>
                <a:gd name="adj" fmla="val 8492"/>
              </a:avLst>
            </a:prstGeom>
            <a:solidFill>
              <a:schemeClr val="tx2"/>
            </a:solidFill>
            <a:ln w="952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24" name="Content Placeholder 2"/>
            <p:cNvSpPr txBox="1">
              <a:spLocks/>
            </p:cNvSpPr>
            <p:nvPr/>
          </p:nvSpPr>
          <p:spPr>
            <a:xfrm>
              <a:off x="3386710" y="3674523"/>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a:solidFill>
                    <a:schemeClr val="tx1"/>
                  </a:solidFill>
                  <a:cs typeface="+mn-ea"/>
                  <a:sym typeface="+mn-lt"/>
                </a:rPr>
                <a:t>1</a:t>
              </a:r>
              <a:endParaRPr lang="en-US" sz="2800" b="1" dirty="0" smtClean="0">
                <a:solidFill>
                  <a:schemeClr val="tx1"/>
                </a:solidFill>
                <a:cs typeface="+mn-ea"/>
                <a:sym typeface="+mn-lt"/>
              </a:endParaRPr>
            </a:p>
          </p:txBody>
        </p:sp>
      </p:grpSp>
      <p:sp>
        <p:nvSpPr>
          <p:cNvPr id="31" name="Content Placeholder 2"/>
          <p:cNvSpPr txBox="1">
            <a:spLocks/>
          </p:cNvSpPr>
          <p:nvPr/>
        </p:nvSpPr>
        <p:spPr>
          <a:xfrm>
            <a:off x="827584" y="283386"/>
            <a:ext cx="1219751"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a:t>
            </a:r>
            <a:endParaRPr lang="en-US" sz="1200" dirty="0">
              <a:solidFill>
                <a:schemeClr val="tx1"/>
              </a:solidFill>
              <a:cs typeface="+mn-ea"/>
              <a:sym typeface="+mn-lt"/>
            </a:endParaRPr>
          </a:p>
        </p:txBody>
      </p:sp>
    </p:spTree>
    <p:extLst>
      <p:ext uri="{BB962C8B-B14F-4D97-AF65-F5344CB8AC3E}">
        <p14:creationId xmlns:p14="http://schemas.microsoft.com/office/powerpoint/2010/main" val="26475681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圆角矩形 29"/>
          <p:cNvSpPr/>
          <p:nvPr/>
        </p:nvSpPr>
        <p:spPr>
          <a:xfrm>
            <a:off x="996511" y="1861794"/>
            <a:ext cx="924960" cy="924960"/>
          </a:xfrm>
          <a:prstGeom prst="roundRect">
            <a:avLst>
              <a:gd name="adj" fmla="val 3819"/>
            </a:avLst>
          </a:prstGeom>
          <a:solidFill>
            <a:schemeClr val="tx2"/>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28" name="圆角矩形 27"/>
          <p:cNvSpPr/>
          <p:nvPr/>
        </p:nvSpPr>
        <p:spPr>
          <a:xfrm>
            <a:off x="1852592" y="1568059"/>
            <a:ext cx="1512430" cy="1512430"/>
          </a:xfrm>
          <a:prstGeom prst="roundRect">
            <a:avLst>
              <a:gd name="adj" fmla="val 3819"/>
            </a:avLst>
          </a:prstGeom>
          <a:solidFill>
            <a:schemeClr val="tx2">
              <a:lumMod val="20000"/>
              <a:lumOff val="80000"/>
            </a:schemeClr>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17" name="圆角矩形 16"/>
          <p:cNvSpPr/>
          <p:nvPr/>
        </p:nvSpPr>
        <p:spPr>
          <a:xfrm>
            <a:off x="3334624" y="1262951"/>
            <a:ext cx="2122646" cy="2122646"/>
          </a:xfrm>
          <a:prstGeom prst="roundRect">
            <a:avLst>
              <a:gd name="adj" fmla="val 3819"/>
            </a:avLst>
          </a:prstGeom>
          <a:solidFill>
            <a:schemeClr val="tx1"/>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15" name="圆角矩形 14"/>
          <p:cNvSpPr/>
          <p:nvPr/>
        </p:nvSpPr>
        <p:spPr>
          <a:xfrm>
            <a:off x="5440206" y="1568059"/>
            <a:ext cx="1512430" cy="1512430"/>
          </a:xfrm>
          <a:prstGeom prst="roundRect">
            <a:avLst>
              <a:gd name="adj" fmla="val 3819"/>
            </a:avLst>
          </a:prstGeom>
          <a:solidFill>
            <a:schemeClr val="tx2">
              <a:lumMod val="20000"/>
              <a:lumOff val="80000"/>
            </a:schemeClr>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16" name="圆角矩形 15"/>
          <p:cNvSpPr/>
          <p:nvPr/>
        </p:nvSpPr>
        <p:spPr>
          <a:xfrm>
            <a:off x="6939302" y="1861794"/>
            <a:ext cx="924960" cy="924960"/>
          </a:xfrm>
          <a:prstGeom prst="roundRect">
            <a:avLst>
              <a:gd name="adj" fmla="val 3819"/>
            </a:avLst>
          </a:prstGeom>
          <a:solidFill>
            <a:schemeClr val="tx2"/>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grpSp>
        <p:nvGrpSpPr>
          <p:cNvPr id="20" name="组合 19"/>
          <p:cNvGrpSpPr/>
          <p:nvPr/>
        </p:nvGrpSpPr>
        <p:grpSpPr>
          <a:xfrm>
            <a:off x="5889901" y="2117825"/>
            <a:ext cx="458788" cy="400050"/>
            <a:chOff x="5072128" y="197727"/>
            <a:chExt cx="458788" cy="400050"/>
          </a:xfrm>
          <a:solidFill>
            <a:schemeClr val="bg1"/>
          </a:solidFill>
        </p:grpSpPr>
        <p:sp>
          <p:nvSpPr>
            <p:cNvPr id="21" name="Freeform 47"/>
            <p:cNvSpPr>
              <a:spLocks noEditPoints="1"/>
            </p:cNvSpPr>
            <p:nvPr/>
          </p:nvSpPr>
          <p:spPr bwMode="auto">
            <a:xfrm>
              <a:off x="5072128" y="197727"/>
              <a:ext cx="458788" cy="400050"/>
            </a:xfrm>
            <a:custGeom>
              <a:avLst/>
              <a:gdLst>
                <a:gd name="T0" fmla="*/ 464 w 512"/>
                <a:gd name="T1" fmla="*/ 80 h 448"/>
                <a:gd name="T2" fmla="*/ 352 w 512"/>
                <a:gd name="T3" fmla="*/ 80 h 448"/>
                <a:gd name="T4" fmla="*/ 352 w 512"/>
                <a:gd name="T5" fmla="*/ 48 h 448"/>
                <a:gd name="T6" fmla="*/ 304 w 512"/>
                <a:gd name="T7" fmla="*/ 0 h 448"/>
                <a:gd name="T8" fmla="*/ 208 w 512"/>
                <a:gd name="T9" fmla="*/ 0 h 448"/>
                <a:gd name="T10" fmla="*/ 160 w 512"/>
                <a:gd name="T11" fmla="*/ 48 h 448"/>
                <a:gd name="T12" fmla="*/ 160 w 512"/>
                <a:gd name="T13" fmla="*/ 80 h 448"/>
                <a:gd name="T14" fmla="*/ 48 w 512"/>
                <a:gd name="T15" fmla="*/ 80 h 448"/>
                <a:gd name="T16" fmla="*/ 0 w 512"/>
                <a:gd name="T17" fmla="*/ 128 h 448"/>
                <a:gd name="T18" fmla="*/ 0 w 512"/>
                <a:gd name="T19" fmla="*/ 400 h 448"/>
                <a:gd name="T20" fmla="*/ 48 w 512"/>
                <a:gd name="T21" fmla="*/ 448 h 448"/>
                <a:gd name="T22" fmla="*/ 464 w 512"/>
                <a:gd name="T23" fmla="*/ 448 h 448"/>
                <a:gd name="T24" fmla="*/ 512 w 512"/>
                <a:gd name="T25" fmla="*/ 400 h 448"/>
                <a:gd name="T26" fmla="*/ 512 w 512"/>
                <a:gd name="T27" fmla="*/ 128 h 448"/>
                <a:gd name="T28" fmla="*/ 464 w 512"/>
                <a:gd name="T29" fmla="*/ 80 h 448"/>
                <a:gd name="T30" fmla="*/ 176 w 512"/>
                <a:gd name="T31" fmla="*/ 56 h 448"/>
                <a:gd name="T32" fmla="*/ 216 w 512"/>
                <a:gd name="T33" fmla="*/ 16 h 448"/>
                <a:gd name="T34" fmla="*/ 296 w 512"/>
                <a:gd name="T35" fmla="*/ 16 h 448"/>
                <a:gd name="T36" fmla="*/ 336 w 512"/>
                <a:gd name="T37" fmla="*/ 56 h 448"/>
                <a:gd name="T38" fmla="*/ 336 w 512"/>
                <a:gd name="T39" fmla="*/ 80 h 448"/>
                <a:gd name="T40" fmla="*/ 176 w 512"/>
                <a:gd name="T41" fmla="*/ 80 h 448"/>
                <a:gd name="T42" fmla="*/ 176 w 512"/>
                <a:gd name="T43" fmla="*/ 56 h 448"/>
                <a:gd name="T44" fmla="*/ 416 w 512"/>
                <a:gd name="T45" fmla="*/ 432 h 448"/>
                <a:gd name="T46" fmla="*/ 96 w 512"/>
                <a:gd name="T47" fmla="*/ 432 h 448"/>
                <a:gd name="T48" fmla="*/ 96 w 512"/>
                <a:gd name="T49" fmla="*/ 96 h 448"/>
                <a:gd name="T50" fmla="*/ 416 w 512"/>
                <a:gd name="T51" fmla="*/ 96 h 448"/>
                <a:gd name="T52" fmla="*/ 416 w 512"/>
                <a:gd name="T53" fmla="*/ 432 h 448"/>
                <a:gd name="T54" fmla="*/ 16 w 512"/>
                <a:gd name="T55" fmla="*/ 392 h 448"/>
                <a:gd name="T56" fmla="*/ 16 w 512"/>
                <a:gd name="T57" fmla="*/ 136 h 448"/>
                <a:gd name="T58" fmla="*/ 48 w 512"/>
                <a:gd name="T59" fmla="*/ 96 h 448"/>
                <a:gd name="T60" fmla="*/ 80 w 512"/>
                <a:gd name="T61" fmla="*/ 96 h 448"/>
                <a:gd name="T62" fmla="*/ 80 w 512"/>
                <a:gd name="T63" fmla="*/ 432 h 448"/>
                <a:gd name="T64" fmla="*/ 56 w 512"/>
                <a:gd name="T65" fmla="*/ 432 h 448"/>
                <a:gd name="T66" fmla="*/ 16 w 512"/>
                <a:gd name="T67" fmla="*/ 392 h 448"/>
                <a:gd name="T68" fmla="*/ 496 w 512"/>
                <a:gd name="T69" fmla="*/ 392 h 448"/>
                <a:gd name="T70" fmla="*/ 456 w 512"/>
                <a:gd name="T71" fmla="*/ 432 h 448"/>
                <a:gd name="T72" fmla="*/ 432 w 512"/>
                <a:gd name="T73" fmla="*/ 432 h 448"/>
                <a:gd name="T74" fmla="*/ 432 w 512"/>
                <a:gd name="T75" fmla="*/ 96 h 448"/>
                <a:gd name="T76" fmla="*/ 448 w 512"/>
                <a:gd name="T77" fmla="*/ 96 h 448"/>
                <a:gd name="T78" fmla="*/ 496 w 512"/>
                <a:gd name="T79" fmla="*/ 136 h 448"/>
                <a:gd name="T80" fmla="*/ 496 w 512"/>
                <a:gd name="T81" fmla="*/ 39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2" h="448">
                  <a:moveTo>
                    <a:pt x="464" y="80"/>
                  </a:moveTo>
                  <a:cubicBezTo>
                    <a:pt x="352" y="80"/>
                    <a:pt x="352" y="80"/>
                    <a:pt x="352" y="80"/>
                  </a:cubicBezTo>
                  <a:cubicBezTo>
                    <a:pt x="352" y="48"/>
                    <a:pt x="352" y="48"/>
                    <a:pt x="352" y="48"/>
                  </a:cubicBezTo>
                  <a:cubicBezTo>
                    <a:pt x="352" y="21"/>
                    <a:pt x="331" y="0"/>
                    <a:pt x="304" y="0"/>
                  </a:cubicBezTo>
                  <a:cubicBezTo>
                    <a:pt x="208" y="0"/>
                    <a:pt x="208" y="0"/>
                    <a:pt x="208" y="0"/>
                  </a:cubicBezTo>
                  <a:cubicBezTo>
                    <a:pt x="181" y="0"/>
                    <a:pt x="160" y="21"/>
                    <a:pt x="160" y="48"/>
                  </a:cubicBezTo>
                  <a:cubicBezTo>
                    <a:pt x="160" y="80"/>
                    <a:pt x="160" y="80"/>
                    <a:pt x="160" y="80"/>
                  </a:cubicBezTo>
                  <a:cubicBezTo>
                    <a:pt x="48" y="80"/>
                    <a:pt x="48" y="80"/>
                    <a:pt x="48" y="80"/>
                  </a:cubicBezTo>
                  <a:cubicBezTo>
                    <a:pt x="21" y="80"/>
                    <a:pt x="0" y="101"/>
                    <a:pt x="0" y="128"/>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128"/>
                    <a:pt x="512" y="128"/>
                    <a:pt x="512" y="128"/>
                  </a:cubicBezTo>
                  <a:cubicBezTo>
                    <a:pt x="512" y="101"/>
                    <a:pt x="491" y="80"/>
                    <a:pt x="464" y="80"/>
                  </a:cubicBezTo>
                  <a:moveTo>
                    <a:pt x="176" y="56"/>
                  </a:moveTo>
                  <a:cubicBezTo>
                    <a:pt x="176" y="34"/>
                    <a:pt x="194" y="16"/>
                    <a:pt x="216" y="16"/>
                  </a:cubicBezTo>
                  <a:cubicBezTo>
                    <a:pt x="296" y="16"/>
                    <a:pt x="296" y="16"/>
                    <a:pt x="296" y="16"/>
                  </a:cubicBezTo>
                  <a:cubicBezTo>
                    <a:pt x="318" y="16"/>
                    <a:pt x="336" y="34"/>
                    <a:pt x="336" y="56"/>
                  </a:cubicBezTo>
                  <a:cubicBezTo>
                    <a:pt x="336" y="80"/>
                    <a:pt x="336" y="80"/>
                    <a:pt x="336" y="80"/>
                  </a:cubicBezTo>
                  <a:cubicBezTo>
                    <a:pt x="176" y="80"/>
                    <a:pt x="176" y="80"/>
                    <a:pt x="176" y="80"/>
                  </a:cubicBezTo>
                  <a:lnTo>
                    <a:pt x="176" y="56"/>
                  </a:lnTo>
                  <a:close/>
                  <a:moveTo>
                    <a:pt x="416" y="432"/>
                  </a:moveTo>
                  <a:cubicBezTo>
                    <a:pt x="96" y="432"/>
                    <a:pt x="96" y="432"/>
                    <a:pt x="96" y="432"/>
                  </a:cubicBezTo>
                  <a:cubicBezTo>
                    <a:pt x="96" y="96"/>
                    <a:pt x="96" y="96"/>
                    <a:pt x="96" y="96"/>
                  </a:cubicBezTo>
                  <a:cubicBezTo>
                    <a:pt x="416" y="96"/>
                    <a:pt x="416" y="96"/>
                    <a:pt x="416" y="96"/>
                  </a:cubicBezTo>
                  <a:lnTo>
                    <a:pt x="416" y="432"/>
                  </a:lnTo>
                  <a:close/>
                  <a:moveTo>
                    <a:pt x="16" y="392"/>
                  </a:moveTo>
                  <a:cubicBezTo>
                    <a:pt x="16" y="136"/>
                    <a:pt x="16" y="136"/>
                    <a:pt x="16" y="136"/>
                  </a:cubicBezTo>
                  <a:cubicBezTo>
                    <a:pt x="16" y="114"/>
                    <a:pt x="34" y="96"/>
                    <a:pt x="48" y="96"/>
                  </a:cubicBezTo>
                  <a:cubicBezTo>
                    <a:pt x="80" y="96"/>
                    <a:pt x="80" y="96"/>
                    <a:pt x="80" y="96"/>
                  </a:cubicBezTo>
                  <a:cubicBezTo>
                    <a:pt x="80" y="432"/>
                    <a:pt x="80" y="432"/>
                    <a:pt x="80" y="432"/>
                  </a:cubicBezTo>
                  <a:cubicBezTo>
                    <a:pt x="56" y="432"/>
                    <a:pt x="56" y="432"/>
                    <a:pt x="56" y="432"/>
                  </a:cubicBezTo>
                  <a:cubicBezTo>
                    <a:pt x="34" y="432"/>
                    <a:pt x="16" y="414"/>
                    <a:pt x="16" y="392"/>
                  </a:cubicBezTo>
                  <a:moveTo>
                    <a:pt x="496" y="392"/>
                  </a:moveTo>
                  <a:cubicBezTo>
                    <a:pt x="496" y="414"/>
                    <a:pt x="478" y="432"/>
                    <a:pt x="456" y="432"/>
                  </a:cubicBezTo>
                  <a:cubicBezTo>
                    <a:pt x="432" y="432"/>
                    <a:pt x="432" y="432"/>
                    <a:pt x="432" y="432"/>
                  </a:cubicBezTo>
                  <a:cubicBezTo>
                    <a:pt x="432" y="96"/>
                    <a:pt x="432" y="96"/>
                    <a:pt x="432" y="96"/>
                  </a:cubicBezTo>
                  <a:cubicBezTo>
                    <a:pt x="448" y="96"/>
                    <a:pt x="448" y="96"/>
                    <a:pt x="448" y="96"/>
                  </a:cubicBezTo>
                  <a:cubicBezTo>
                    <a:pt x="478" y="96"/>
                    <a:pt x="496" y="114"/>
                    <a:pt x="496" y="136"/>
                  </a:cubicBezTo>
                  <a:lnTo>
                    <a:pt x="496" y="3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48"/>
            <p:cNvSpPr>
              <a:spLocks noEditPoints="1"/>
            </p:cNvSpPr>
            <p:nvPr/>
          </p:nvSpPr>
          <p:spPr bwMode="auto">
            <a:xfrm>
              <a:off x="5265803" y="3977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7" name="组合 26"/>
          <p:cNvGrpSpPr/>
          <p:nvPr/>
        </p:nvGrpSpPr>
        <p:grpSpPr>
          <a:xfrm>
            <a:off x="2394478" y="2144267"/>
            <a:ext cx="457200" cy="457200"/>
            <a:chOff x="500128" y="2912352"/>
            <a:chExt cx="457200" cy="457200"/>
          </a:xfrm>
        </p:grpSpPr>
        <p:sp>
          <p:nvSpPr>
            <p:cNvPr id="29" name="Oval 116"/>
            <p:cNvSpPr>
              <a:spLocks noChangeArrowheads="1"/>
            </p:cNvSpPr>
            <p:nvPr/>
          </p:nvSpPr>
          <p:spPr bwMode="auto">
            <a:xfrm>
              <a:off x="714441" y="3240965"/>
              <a:ext cx="28575" cy="28575"/>
            </a:xfrm>
            <a:prstGeom prst="ellipse">
              <a:avLst/>
            </a:pr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117"/>
            <p:cNvSpPr>
              <a:spLocks noEditPoints="1"/>
            </p:cNvSpPr>
            <p:nvPr/>
          </p:nvSpPr>
          <p:spPr bwMode="auto">
            <a:xfrm>
              <a:off x="500128" y="2912352"/>
              <a:ext cx="457200" cy="457200"/>
            </a:xfrm>
            <a:custGeom>
              <a:avLst/>
              <a:gdLst>
                <a:gd name="T0" fmla="*/ 464 w 512"/>
                <a:gd name="T1" fmla="*/ 0 h 512"/>
                <a:gd name="T2" fmla="*/ 48 w 512"/>
                <a:gd name="T3" fmla="*/ 0 h 512"/>
                <a:gd name="T4" fmla="*/ 0 w 512"/>
                <a:gd name="T5" fmla="*/ 48 h 512"/>
                <a:gd name="T6" fmla="*/ 0 w 512"/>
                <a:gd name="T7" fmla="*/ 384 h 512"/>
                <a:gd name="T8" fmla="*/ 48 w 512"/>
                <a:gd name="T9" fmla="*/ 432 h 512"/>
                <a:gd name="T10" fmla="*/ 248 w 512"/>
                <a:gd name="T11" fmla="*/ 432 h 512"/>
                <a:gd name="T12" fmla="*/ 248 w 512"/>
                <a:gd name="T13" fmla="*/ 496 h 512"/>
                <a:gd name="T14" fmla="*/ 168 w 512"/>
                <a:gd name="T15" fmla="*/ 496 h 512"/>
                <a:gd name="T16" fmla="*/ 160 w 512"/>
                <a:gd name="T17" fmla="*/ 504 h 512"/>
                <a:gd name="T18" fmla="*/ 168 w 512"/>
                <a:gd name="T19" fmla="*/ 512 h 512"/>
                <a:gd name="T20" fmla="*/ 344 w 512"/>
                <a:gd name="T21" fmla="*/ 512 h 512"/>
                <a:gd name="T22" fmla="*/ 352 w 512"/>
                <a:gd name="T23" fmla="*/ 504 h 512"/>
                <a:gd name="T24" fmla="*/ 344 w 512"/>
                <a:gd name="T25" fmla="*/ 496 h 512"/>
                <a:gd name="T26" fmla="*/ 264 w 512"/>
                <a:gd name="T27" fmla="*/ 496 h 512"/>
                <a:gd name="T28" fmla="*/ 264 w 512"/>
                <a:gd name="T29" fmla="*/ 432 h 512"/>
                <a:gd name="T30" fmla="*/ 464 w 512"/>
                <a:gd name="T31" fmla="*/ 432 h 512"/>
                <a:gd name="T32" fmla="*/ 512 w 512"/>
                <a:gd name="T33" fmla="*/ 384 h 512"/>
                <a:gd name="T34" fmla="*/ 512 w 512"/>
                <a:gd name="T35" fmla="*/ 48 h 512"/>
                <a:gd name="T36" fmla="*/ 464 w 512"/>
                <a:gd name="T37" fmla="*/ 0 h 512"/>
                <a:gd name="T38" fmla="*/ 496 w 512"/>
                <a:gd name="T39" fmla="*/ 376 h 512"/>
                <a:gd name="T40" fmla="*/ 456 w 512"/>
                <a:gd name="T41" fmla="*/ 416 h 512"/>
                <a:gd name="T42" fmla="*/ 56 w 512"/>
                <a:gd name="T43" fmla="*/ 416 h 512"/>
                <a:gd name="T44" fmla="*/ 16 w 512"/>
                <a:gd name="T45" fmla="*/ 376 h 512"/>
                <a:gd name="T46" fmla="*/ 16 w 512"/>
                <a:gd name="T47" fmla="*/ 352 h 512"/>
                <a:gd name="T48" fmla="*/ 496 w 512"/>
                <a:gd name="T49" fmla="*/ 352 h 512"/>
                <a:gd name="T50" fmla="*/ 496 w 512"/>
                <a:gd name="T51" fmla="*/ 376 h 512"/>
                <a:gd name="T52" fmla="*/ 496 w 512"/>
                <a:gd name="T53" fmla="*/ 336 h 512"/>
                <a:gd name="T54" fmla="*/ 16 w 512"/>
                <a:gd name="T55" fmla="*/ 336 h 512"/>
                <a:gd name="T56" fmla="*/ 16 w 512"/>
                <a:gd name="T57" fmla="*/ 56 h 512"/>
                <a:gd name="T58" fmla="*/ 56 w 512"/>
                <a:gd name="T59" fmla="*/ 16 h 512"/>
                <a:gd name="T60" fmla="*/ 456 w 512"/>
                <a:gd name="T61" fmla="*/ 16 h 512"/>
                <a:gd name="T62" fmla="*/ 496 w 512"/>
                <a:gd name="T63" fmla="*/ 56 h 512"/>
                <a:gd name="T64" fmla="*/ 496 w 512"/>
                <a:gd name="T65" fmla="*/ 33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2" h="512">
                  <a:moveTo>
                    <a:pt x="464" y="0"/>
                  </a:moveTo>
                  <a:cubicBezTo>
                    <a:pt x="48" y="0"/>
                    <a:pt x="48" y="0"/>
                    <a:pt x="48" y="0"/>
                  </a:cubicBezTo>
                  <a:cubicBezTo>
                    <a:pt x="21" y="0"/>
                    <a:pt x="0" y="21"/>
                    <a:pt x="0" y="48"/>
                  </a:cubicBezTo>
                  <a:cubicBezTo>
                    <a:pt x="0" y="384"/>
                    <a:pt x="0" y="384"/>
                    <a:pt x="0" y="384"/>
                  </a:cubicBezTo>
                  <a:cubicBezTo>
                    <a:pt x="0" y="411"/>
                    <a:pt x="21" y="432"/>
                    <a:pt x="48" y="432"/>
                  </a:cubicBezTo>
                  <a:cubicBezTo>
                    <a:pt x="248" y="432"/>
                    <a:pt x="248" y="432"/>
                    <a:pt x="248" y="432"/>
                  </a:cubicBezTo>
                  <a:cubicBezTo>
                    <a:pt x="248" y="496"/>
                    <a:pt x="248" y="496"/>
                    <a:pt x="248" y="496"/>
                  </a:cubicBezTo>
                  <a:cubicBezTo>
                    <a:pt x="168" y="496"/>
                    <a:pt x="168" y="496"/>
                    <a:pt x="168" y="496"/>
                  </a:cubicBezTo>
                  <a:cubicBezTo>
                    <a:pt x="164" y="496"/>
                    <a:pt x="160" y="500"/>
                    <a:pt x="160" y="504"/>
                  </a:cubicBezTo>
                  <a:cubicBezTo>
                    <a:pt x="160" y="508"/>
                    <a:pt x="164" y="512"/>
                    <a:pt x="168" y="512"/>
                  </a:cubicBezTo>
                  <a:cubicBezTo>
                    <a:pt x="344" y="512"/>
                    <a:pt x="344" y="512"/>
                    <a:pt x="344" y="512"/>
                  </a:cubicBezTo>
                  <a:cubicBezTo>
                    <a:pt x="348" y="512"/>
                    <a:pt x="352" y="508"/>
                    <a:pt x="352" y="504"/>
                  </a:cubicBezTo>
                  <a:cubicBezTo>
                    <a:pt x="352" y="500"/>
                    <a:pt x="348" y="496"/>
                    <a:pt x="344" y="496"/>
                  </a:cubicBezTo>
                  <a:cubicBezTo>
                    <a:pt x="264" y="496"/>
                    <a:pt x="264" y="496"/>
                    <a:pt x="264" y="496"/>
                  </a:cubicBezTo>
                  <a:cubicBezTo>
                    <a:pt x="264" y="432"/>
                    <a:pt x="264" y="432"/>
                    <a:pt x="264" y="432"/>
                  </a:cubicBezTo>
                  <a:cubicBezTo>
                    <a:pt x="464" y="432"/>
                    <a:pt x="464" y="432"/>
                    <a:pt x="464" y="432"/>
                  </a:cubicBezTo>
                  <a:cubicBezTo>
                    <a:pt x="491" y="432"/>
                    <a:pt x="512" y="411"/>
                    <a:pt x="512" y="384"/>
                  </a:cubicBezTo>
                  <a:cubicBezTo>
                    <a:pt x="512" y="48"/>
                    <a:pt x="512" y="48"/>
                    <a:pt x="512" y="48"/>
                  </a:cubicBezTo>
                  <a:cubicBezTo>
                    <a:pt x="512" y="21"/>
                    <a:pt x="491" y="0"/>
                    <a:pt x="464" y="0"/>
                  </a:cubicBezTo>
                  <a:moveTo>
                    <a:pt x="496" y="376"/>
                  </a:moveTo>
                  <a:cubicBezTo>
                    <a:pt x="496" y="398"/>
                    <a:pt x="478" y="416"/>
                    <a:pt x="456" y="416"/>
                  </a:cubicBezTo>
                  <a:cubicBezTo>
                    <a:pt x="56" y="416"/>
                    <a:pt x="56" y="416"/>
                    <a:pt x="56" y="416"/>
                  </a:cubicBezTo>
                  <a:cubicBezTo>
                    <a:pt x="34" y="416"/>
                    <a:pt x="16" y="398"/>
                    <a:pt x="16" y="376"/>
                  </a:cubicBezTo>
                  <a:cubicBezTo>
                    <a:pt x="16" y="352"/>
                    <a:pt x="16" y="352"/>
                    <a:pt x="16" y="352"/>
                  </a:cubicBezTo>
                  <a:cubicBezTo>
                    <a:pt x="496" y="352"/>
                    <a:pt x="496" y="352"/>
                    <a:pt x="496" y="352"/>
                  </a:cubicBezTo>
                  <a:lnTo>
                    <a:pt x="496" y="376"/>
                  </a:lnTo>
                  <a:close/>
                  <a:moveTo>
                    <a:pt x="496" y="336"/>
                  </a:moveTo>
                  <a:cubicBezTo>
                    <a:pt x="16" y="336"/>
                    <a:pt x="16" y="336"/>
                    <a:pt x="16" y="336"/>
                  </a:cubicBezTo>
                  <a:cubicBezTo>
                    <a:pt x="16" y="56"/>
                    <a:pt x="16" y="56"/>
                    <a:pt x="16" y="56"/>
                  </a:cubicBezTo>
                  <a:cubicBezTo>
                    <a:pt x="16" y="34"/>
                    <a:pt x="34" y="16"/>
                    <a:pt x="56" y="16"/>
                  </a:cubicBezTo>
                  <a:cubicBezTo>
                    <a:pt x="456" y="16"/>
                    <a:pt x="456" y="16"/>
                    <a:pt x="456" y="16"/>
                  </a:cubicBezTo>
                  <a:cubicBezTo>
                    <a:pt x="478" y="16"/>
                    <a:pt x="496" y="34"/>
                    <a:pt x="496" y="56"/>
                  </a:cubicBezTo>
                  <a:lnTo>
                    <a:pt x="496" y="336"/>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4" name="组合 33"/>
          <p:cNvGrpSpPr/>
          <p:nvPr/>
        </p:nvGrpSpPr>
        <p:grpSpPr>
          <a:xfrm>
            <a:off x="1299873" y="2077734"/>
            <a:ext cx="285750" cy="457200"/>
            <a:chOff x="1500253" y="2912352"/>
            <a:chExt cx="285750" cy="457200"/>
          </a:xfrm>
          <a:solidFill>
            <a:schemeClr val="tx1"/>
          </a:solidFill>
        </p:grpSpPr>
        <p:sp>
          <p:nvSpPr>
            <p:cNvPr id="37" name="Freeform 118"/>
            <p:cNvSpPr>
              <a:spLocks noEditPoints="1"/>
            </p:cNvSpPr>
            <p:nvPr/>
          </p:nvSpPr>
          <p:spPr bwMode="auto">
            <a:xfrm>
              <a:off x="1500253" y="2912352"/>
              <a:ext cx="285750" cy="457200"/>
            </a:xfrm>
            <a:custGeom>
              <a:avLst/>
              <a:gdLst>
                <a:gd name="T0" fmla="*/ 272 w 320"/>
                <a:gd name="T1" fmla="*/ 0 h 512"/>
                <a:gd name="T2" fmla="*/ 48 w 320"/>
                <a:gd name="T3" fmla="*/ 0 h 512"/>
                <a:gd name="T4" fmla="*/ 0 w 320"/>
                <a:gd name="T5" fmla="*/ 48 h 512"/>
                <a:gd name="T6" fmla="*/ 0 w 320"/>
                <a:gd name="T7" fmla="*/ 464 h 512"/>
                <a:gd name="T8" fmla="*/ 48 w 320"/>
                <a:gd name="T9" fmla="*/ 512 h 512"/>
                <a:gd name="T10" fmla="*/ 272 w 320"/>
                <a:gd name="T11" fmla="*/ 512 h 512"/>
                <a:gd name="T12" fmla="*/ 320 w 320"/>
                <a:gd name="T13" fmla="*/ 464 h 512"/>
                <a:gd name="T14" fmla="*/ 320 w 320"/>
                <a:gd name="T15" fmla="*/ 48 h 512"/>
                <a:gd name="T16" fmla="*/ 272 w 320"/>
                <a:gd name="T17" fmla="*/ 0 h 512"/>
                <a:gd name="T18" fmla="*/ 304 w 320"/>
                <a:gd name="T19" fmla="*/ 456 h 512"/>
                <a:gd name="T20" fmla="*/ 264 w 320"/>
                <a:gd name="T21" fmla="*/ 496 h 512"/>
                <a:gd name="T22" fmla="*/ 56 w 320"/>
                <a:gd name="T23" fmla="*/ 496 h 512"/>
                <a:gd name="T24" fmla="*/ 16 w 320"/>
                <a:gd name="T25" fmla="*/ 456 h 512"/>
                <a:gd name="T26" fmla="*/ 16 w 320"/>
                <a:gd name="T27" fmla="*/ 56 h 512"/>
                <a:gd name="T28" fmla="*/ 56 w 320"/>
                <a:gd name="T29" fmla="*/ 16 h 512"/>
                <a:gd name="T30" fmla="*/ 264 w 320"/>
                <a:gd name="T31" fmla="*/ 16 h 512"/>
                <a:gd name="T32" fmla="*/ 304 w 320"/>
                <a:gd name="T33" fmla="*/ 56 h 512"/>
                <a:gd name="T34" fmla="*/ 304 w 320"/>
                <a:gd name="T35" fmla="*/ 45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0" h="512">
                  <a:moveTo>
                    <a:pt x="272" y="0"/>
                  </a:moveTo>
                  <a:cubicBezTo>
                    <a:pt x="48" y="0"/>
                    <a:pt x="48" y="0"/>
                    <a:pt x="48" y="0"/>
                  </a:cubicBezTo>
                  <a:cubicBezTo>
                    <a:pt x="21" y="0"/>
                    <a:pt x="0" y="21"/>
                    <a:pt x="0" y="48"/>
                  </a:cubicBezTo>
                  <a:cubicBezTo>
                    <a:pt x="0" y="464"/>
                    <a:pt x="0" y="464"/>
                    <a:pt x="0" y="464"/>
                  </a:cubicBezTo>
                  <a:cubicBezTo>
                    <a:pt x="0" y="491"/>
                    <a:pt x="21" y="512"/>
                    <a:pt x="48" y="512"/>
                  </a:cubicBezTo>
                  <a:cubicBezTo>
                    <a:pt x="272" y="512"/>
                    <a:pt x="272" y="512"/>
                    <a:pt x="272" y="512"/>
                  </a:cubicBezTo>
                  <a:cubicBezTo>
                    <a:pt x="299" y="512"/>
                    <a:pt x="320" y="491"/>
                    <a:pt x="320" y="464"/>
                  </a:cubicBezTo>
                  <a:cubicBezTo>
                    <a:pt x="320" y="48"/>
                    <a:pt x="320" y="48"/>
                    <a:pt x="320" y="48"/>
                  </a:cubicBezTo>
                  <a:cubicBezTo>
                    <a:pt x="320" y="21"/>
                    <a:pt x="299" y="0"/>
                    <a:pt x="272" y="0"/>
                  </a:cubicBezTo>
                  <a:moveTo>
                    <a:pt x="304" y="456"/>
                  </a:moveTo>
                  <a:cubicBezTo>
                    <a:pt x="304" y="478"/>
                    <a:pt x="286" y="496"/>
                    <a:pt x="264" y="496"/>
                  </a:cubicBezTo>
                  <a:cubicBezTo>
                    <a:pt x="56" y="496"/>
                    <a:pt x="56" y="496"/>
                    <a:pt x="56" y="496"/>
                  </a:cubicBezTo>
                  <a:cubicBezTo>
                    <a:pt x="34" y="496"/>
                    <a:pt x="16" y="478"/>
                    <a:pt x="16" y="456"/>
                  </a:cubicBezTo>
                  <a:cubicBezTo>
                    <a:pt x="16" y="56"/>
                    <a:pt x="16" y="56"/>
                    <a:pt x="16" y="56"/>
                  </a:cubicBezTo>
                  <a:cubicBezTo>
                    <a:pt x="16" y="34"/>
                    <a:pt x="34" y="16"/>
                    <a:pt x="56" y="16"/>
                  </a:cubicBezTo>
                  <a:cubicBezTo>
                    <a:pt x="264" y="16"/>
                    <a:pt x="264" y="16"/>
                    <a:pt x="264" y="16"/>
                  </a:cubicBezTo>
                  <a:cubicBezTo>
                    <a:pt x="286" y="16"/>
                    <a:pt x="304" y="34"/>
                    <a:pt x="304" y="56"/>
                  </a:cubicBezTo>
                  <a:lnTo>
                    <a:pt x="304"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Rectangle 119"/>
            <p:cNvSpPr>
              <a:spLocks noChangeArrowheads="1"/>
            </p:cNvSpPr>
            <p:nvPr/>
          </p:nvSpPr>
          <p:spPr bwMode="auto">
            <a:xfrm>
              <a:off x="1514541" y="3255252"/>
              <a:ext cx="25717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Oval 120"/>
            <p:cNvSpPr>
              <a:spLocks noChangeArrowheads="1"/>
            </p:cNvSpPr>
            <p:nvPr/>
          </p:nvSpPr>
          <p:spPr bwMode="auto">
            <a:xfrm>
              <a:off x="1628841" y="3298115"/>
              <a:ext cx="28575"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40" name="Freeform 141"/>
          <p:cNvSpPr>
            <a:spLocks noEditPoints="1"/>
          </p:cNvSpPr>
          <p:nvPr/>
        </p:nvSpPr>
        <p:spPr bwMode="auto">
          <a:xfrm>
            <a:off x="4081678" y="1954845"/>
            <a:ext cx="705420" cy="702978"/>
          </a:xfrm>
          <a:custGeom>
            <a:avLst/>
            <a:gdLst>
              <a:gd name="T0" fmla="*/ 464 w 512"/>
              <a:gd name="T1" fmla="*/ 48 h 512"/>
              <a:gd name="T2" fmla="*/ 192 w 512"/>
              <a:gd name="T3" fmla="*/ 48 h 512"/>
              <a:gd name="T4" fmla="*/ 144 w 512"/>
              <a:gd name="T5" fmla="*/ 0 h 512"/>
              <a:gd name="T6" fmla="*/ 112 w 512"/>
              <a:gd name="T7" fmla="*/ 0 h 512"/>
              <a:gd name="T8" fmla="*/ 80 w 512"/>
              <a:gd name="T9" fmla="*/ 0 h 512"/>
              <a:gd name="T10" fmla="*/ 48 w 512"/>
              <a:gd name="T11" fmla="*/ 0 h 512"/>
              <a:gd name="T12" fmla="*/ 0 w 512"/>
              <a:gd name="T13" fmla="*/ 48 h 512"/>
              <a:gd name="T14" fmla="*/ 0 w 512"/>
              <a:gd name="T15" fmla="*/ 96 h 512"/>
              <a:gd name="T16" fmla="*/ 0 w 512"/>
              <a:gd name="T17" fmla="*/ 112 h 512"/>
              <a:gd name="T18" fmla="*/ 0 w 512"/>
              <a:gd name="T19" fmla="*/ 128 h 512"/>
              <a:gd name="T20" fmla="*/ 0 w 512"/>
              <a:gd name="T21" fmla="*/ 160 h 512"/>
              <a:gd name="T22" fmla="*/ 0 w 512"/>
              <a:gd name="T23" fmla="*/ 464 h 512"/>
              <a:gd name="T24" fmla="*/ 48 w 512"/>
              <a:gd name="T25" fmla="*/ 512 h 512"/>
              <a:gd name="T26" fmla="*/ 464 w 512"/>
              <a:gd name="T27" fmla="*/ 512 h 512"/>
              <a:gd name="T28" fmla="*/ 512 w 512"/>
              <a:gd name="T29" fmla="*/ 464 h 512"/>
              <a:gd name="T30" fmla="*/ 512 w 512"/>
              <a:gd name="T31" fmla="*/ 128 h 512"/>
              <a:gd name="T32" fmla="*/ 512 w 512"/>
              <a:gd name="T33" fmla="*/ 112 h 512"/>
              <a:gd name="T34" fmla="*/ 512 w 512"/>
              <a:gd name="T35" fmla="*/ 96 h 512"/>
              <a:gd name="T36" fmla="*/ 464 w 512"/>
              <a:gd name="T37" fmla="*/ 48 h 512"/>
              <a:gd name="T38" fmla="*/ 496 w 512"/>
              <a:gd name="T39" fmla="*/ 456 h 512"/>
              <a:gd name="T40" fmla="*/ 456 w 512"/>
              <a:gd name="T41" fmla="*/ 496 h 512"/>
              <a:gd name="T42" fmla="*/ 448 w 512"/>
              <a:gd name="T43" fmla="*/ 496 h 512"/>
              <a:gd name="T44" fmla="*/ 432 w 512"/>
              <a:gd name="T45" fmla="*/ 496 h 512"/>
              <a:gd name="T46" fmla="*/ 416 w 512"/>
              <a:gd name="T47" fmla="*/ 496 h 512"/>
              <a:gd name="T48" fmla="*/ 400 w 512"/>
              <a:gd name="T49" fmla="*/ 496 h 512"/>
              <a:gd name="T50" fmla="*/ 112 w 512"/>
              <a:gd name="T51" fmla="*/ 496 h 512"/>
              <a:gd name="T52" fmla="*/ 96 w 512"/>
              <a:gd name="T53" fmla="*/ 496 h 512"/>
              <a:gd name="T54" fmla="*/ 80 w 512"/>
              <a:gd name="T55" fmla="*/ 496 h 512"/>
              <a:gd name="T56" fmla="*/ 64 w 512"/>
              <a:gd name="T57" fmla="*/ 496 h 512"/>
              <a:gd name="T58" fmla="*/ 56 w 512"/>
              <a:gd name="T59" fmla="*/ 496 h 512"/>
              <a:gd name="T60" fmla="*/ 16 w 512"/>
              <a:gd name="T61" fmla="*/ 456 h 512"/>
              <a:gd name="T62" fmla="*/ 16 w 512"/>
              <a:gd name="T63" fmla="*/ 160 h 512"/>
              <a:gd name="T64" fmla="*/ 16 w 512"/>
              <a:gd name="T65" fmla="*/ 128 h 512"/>
              <a:gd name="T66" fmla="*/ 496 w 512"/>
              <a:gd name="T67" fmla="*/ 128 h 512"/>
              <a:gd name="T68" fmla="*/ 496 w 512"/>
              <a:gd name="T69" fmla="*/ 456 h 512"/>
              <a:gd name="T70" fmla="*/ 496 w 512"/>
              <a:gd name="T71" fmla="*/ 112 h 512"/>
              <a:gd name="T72" fmla="*/ 16 w 512"/>
              <a:gd name="T73" fmla="*/ 112 h 512"/>
              <a:gd name="T74" fmla="*/ 16 w 512"/>
              <a:gd name="T75" fmla="*/ 64 h 512"/>
              <a:gd name="T76" fmla="*/ 17 w 512"/>
              <a:gd name="T77" fmla="*/ 48 h 512"/>
              <a:gd name="T78" fmla="*/ 48 w 512"/>
              <a:gd name="T79" fmla="*/ 16 h 512"/>
              <a:gd name="T80" fmla="*/ 137 w 512"/>
              <a:gd name="T81" fmla="*/ 16 h 512"/>
              <a:gd name="T82" fmla="*/ 176 w 512"/>
              <a:gd name="T83" fmla="*/ 48 h 512"/>
              <a:gd name="T84" fmla="*/ 176 w 512"/>
              <a:gd name="T85" fmla="*/ 64 h 512"/>
              <a:gd name="T86" fmla="*/ 192 w 512"/>
              <a:gd name="T87" fmla="*/ 64 h 512"/>
              <a:gd name="T88" fmla="*/ 448 w 512"/>
              <a:gd name="T89" fmla="*/ 64 h 512"/>
              <a:gd name="T90" fmla="*/ 496 w 512"/>
              <a:gd name="T91" fmla="*/ 104 h 512"/>
              <a:gd name="T92" fmla="*/ 496 w 512"/>
              <a:gd name="T93" fmla="*/ 1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2" h="512">
                <a:moveTo>
                  <a:pt x="464" y="48"/>
                </a:moveTo>
                <a:cubicBezTo>
                  <a:pt x="192" y="48"/>
                  <a:pt x="192" y="48"/>
                  <a:pt x="192" y="48"/>
                </a:cubicBezTo>
                <a:cubicBezTo>
                  <a:pt x="192" y="21"/>
                  <a:pt x="171" y="0"/>
                  <a:pt x="144" y="0"/>
                </a:cubicBezTo>
                <a:cubicBezTo>
                  <a:pt x="112" y="0"/>
                  <a:pt x="112" y="0"/>
                  <a:pt x="112" y="0"/>
                </a:cubicBezTo>
                <a:cubicBezTo>
                  <a:pt x="80" y="0"/>
                  <a:pt x="80" y="0"/>
                  <a:pt x="80" y="0"/>
                </a:cubicBezTo>
                <a:cubicBezTo>
                  <a:pt x="48" y="0"/>
                  <a:pt x="48" y="0"/>
                  <a:pt x="48" y="0"/>
                </a:cubicBezTo>
                <a:cubicBezTo>
                  <a:pt x="21" y="0"/>
                  <a:pt x="0" y="21"/>
                  <a:pt x="0" y="48"/>
                </a:cubicBezTo>
                <a:cubicBezTo>
                  <a:pt x="0" y="96"/>
                  <a:pt x="0" y="96"/>
                  <a:pt x="0" y="96"/>
                </a:cubicBezTo>
                <a:cubicBezTo>
                  <a:pt x="0" y="112"/>
                  <a:pt x="0" y="112"/>
                  <a:pt x="0" y="112"/>
                </a:cubicBezTo>
                <a:cubicBezTo>
                  <a:pt x="0" y="128"/>
                  <a:pt x="0" y="128"/>
                  <a:pt x="0" y="128"/>
                </a:cubicBezTo>
                <a:cubicBezTo>
                  <a:pt x="0" y="160"/>
                  <a:pt x="0" y="160"/>
                  <a:pt x="0" y="160"/>
                </a:cubicBezTo>
                <a:cubicBezTo>
                  <a:pt x="0" y="464"/>
                  <a:pt x="0" y="464"/>
                  <a:pt x="0" y="464"/>
                </a:cubicBezTo>
                <a:cubicBezTo>
                  <a:pt x="0" y="491"/>
                  <a:pt x="21" y="512"/>
                  <a:pt x="48" y="512"/>
                </a:cubicBezTo>
                <a:cubicBezTo>
                  <a:pt x="464" y="512"/>
                  <a:pt x="464" y="512"/>
                  <a:pt x="464" y="512"/>
                </a:cubicBezTo>
                <a:cubicBezTo>
                  <a:pt x="491" y="512"/>
                  <a:pt x="512" y="491"/>
                  <a:pt x="512" y="464"/>
                </a:cubicBezTo>
                <a:cubicBezTo>
                  <a:pt x="512" y="128"/>
                  <a:pt x="512" y="128"/>
                  <a:pt x="512" y="128"/>
                </a:cubicBezTo>
                <a:cubicBezTo>
                  <a:pt x="512" y="112"/>
                  <a:pt x="512" y="112"/>
                  <a:pt x="512" y="112"/>
                </a:cubicBezTo>
                <a:cubicBezTo>
                  <a:pt x="512" y="96"/>
                  <a:pt x="512" y="96"/>
                  <a:pt x="512" y="96"/>
                </a:cubicBezTo>
                <a:cubicBezTo>
                  <a:pt x="512" y="69"/>
                  <a:pt x="491" y="48"/>
                  <a:pt x="464" y="48"/>
                </a:cubicBezTo>
                <a:moveTo>
                  <a:pt x="496" y="456"/>
                </a:moveTo>
                <a:cubicBezTo>
                  <a:pt x="496" y="478"/>
                  <a:pt x="478" y="496"/>
                  <a:pt x="456" y="496"/>
                </a:cubicBezTo>
                <a:cubicBezTo>
                  <a:pt x="448" y="496"/>
                  <a:pt x="448" y="496"/>
                  <a:pt x="448" y="496"/>
                </a:cubicBezTo>
                <a:cubicBezTo>
                  <a:pt x="432" y="496"/>
                  <a:pt x="432" y="496"/>
                  <a:pt x="432" y="496"/>
                </a:cubicBezTo>
                <a:cubicBezTo>
                  <a:pt x="416" y="496"/>
                  <a:pt x="416" y="496"/>
                  <a:pt x="416" y="496"/>
                </a:cubicBezTo>
                <a:cubicBezTo>
                  <a:pt x="400" y="496"/>
                  <a:pt x="400" y="496"/>
                  <a:pt x="400" y="496"/>
                </a:cubicBezTo>
                <a:cubicBezTo>
                  <a:pt x="112" y="496"/>
                  <a:pt x="112" y="496"/>
                  <a:pt x="112" y="496"/>
                </a:cubicBezTo>
                <a:cubicBezTo>
                  <a:pt x="96" y="496"/>
                  <a:pt x="96" y="496"/>
                  <a:pt x="96" y="496"/>
                </a:cubicBezTo>
                <a:cubicBezTo>
                  <a:pt x="80" y="496"/>
                  <a:pt x="80" y="496"/>
                  <a:pt x="80" y="496"/>
                </a:cubicBezTo>
                <a:cubicBezTo>
                  <a:pt x="64" y="496"/>
                  <a:pt x="64" y="496"/>
                  <a:pt x="64" y="496"/>
                </a:cubicBezTo>
                <a:cubicBezTo>
                  <a:pt x="56" y="496"/>
                  <a:pt x="56" y="496"/>
                  <a:pt x="56" y="496"/>
                </a:cubicBezTo>
                <a:cubicBezTo>
                  <a:pt x="34" y="496"/>
                  <a:pt x="16" y="478"/>
                  <a:pt x="16" y="456"/>
                </a:cubicBezTo>
                <a:cubicBezTo>
                  <a:pt x="16" y="160"/>
                  <a:pt x="16" y="160"/>
                  <a:pt x="16" y="160"/>
                </a:cubicBezTo>
                <a:cubicBezTo>
                  <a:pt x="16" y="128"/>
                  <a:pt x="16" y="128"/>
                  <a:pt x="16" y="128"/>
                </a:cubicBezTo>
                <a:cubicBezTo>
                  <a:pt x="496" y="128"/>
                  <a:pt x="496" y="128"/>
                  <a:pt x="496" y="128"/>
                </a:cubicBezTo>
                <a:lnTo>
                  <a:pt x="496" y="456"/>
                </a:lnTo>
                <a:close/>
                <a:moveTo>
                  <a:pt x="496" y="112"/>
                </a:moveTo>
                <a:cubicBezTo>
                  <a:pt x="16" y="112"/>
                  <a:pt x="16" y="112"/>
                  <a:pt x="16" y="112"/>
                </a:cubicBezTo>
                <a:cubicBezTo>
                  <a:pt x="16" y="64"/>
                  <a:pt x="16" y="64"/>
                  <a:pt x="16" y="64"/>
                </a:cubicBezTo>
                <a:cubicBezTo>
                  <a:pt x="17" y="48"/>
                  <a:pt x="17" y="48"/>
                  <a:pt x="17" y="48"/>
                </a:cubicBezTo>
                <a:cubicBezTo>
                  <a:pt x="20" y="30"/>
                  <a:pt x="36" y="16"/>
                  <a:pt x="48" y="16"/>
                </a:cubicBezTo>
                <a:cubicBezTo>
                  <a:pt x="137" y="16"/>
                  <a:pt x="137" y="16"/>
                  <a:pt x="137" y="16"/>
                </a:cubicBezTo>
                <a:cubicBezTo>
                  <a:pt x="156" y="16"/>
                  <a:pt x="172" y="30"/>
                  <a:pt x="176" y="48"/>
                </a:cubicBezTo>
                <a:cubicBezTo>
                  <a:pt x="176" y="64"/>
                  <a:pt x="176" y="64"/>
                  <a:pt x="176" y="64"/>
                </a:cubicBezTo>
                <a:cubicBezTo>
                  <a:pt x="192" y="64"/>
                  <a:pt x="192" y="64"/>
                  <a:pt x="192" y="64"/>
                </a:cubicBezTo>
                <a:cubicBezTo>
                  <a:pt x="448" y="64"/>
                  <a:pt x="448" y="64"/>
                  <a:pt x="448" y="64"/>
                </a:cubicBezTo>
                <a:cubicBezTo>
                  <a:pt x="478" y="64"/>
                  <a:pt x="496" y="82"/>
                  <a:pt x="496" y="104"/>
                </a:cubicBezTo>
                <a:lnTo>
                  <a:pt x="496" y="112"/>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41" name="组合 40"/>
          <p:cNvGrpSpPr/>
          <p:nvPr/>
        </p:nvGrpSpPr>
        <p:grpSpPr>
          <a:xfrm>
            <a:off x="7222711" y="2086323"/>
            <a:ext cx="371475" cy="457200"/>
            <a:chOff x="542991" y="3826752"/>
            <a:chExt cx="371475" cy="457200"/>
          </a:xfrm>
          <a:solidFill>
            <a:schemeClr val="tx1"/>
          </a:solidFill>
        </p:grpSpPr>
        <p:sp>
          <p:nvSpPr>
            <p:cNvPr id="42" name="Freeform 142"/>
            <p:cNvSpPr>
              <a:spLocks noEditPoints="1"/>
            </p:cNvSpPr>
            <p:nvPr/>
          </p:nvSpPr>
          <p:spPr bwMode="auto">
            <a:xfrm>
              <a:off x="693803" y="4077577"/>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143"/>
            <p:cNvSpPr>
              <a:spLocks noEditPoints="1"/>
            </p:cNvSpPr>
            <p:nvPr/>
          </p:nvSpPr>
          <p:spPr bwMode="auto">
            <a:xfrm>
              <a:off x="542991" y="3826752"/>
              <a:ext cx="371475" cy="457200"/>
            </a:xfrm>
            <a:custGeom>
              <a:avLst/>
              <a:gdLst>
                <a:gd name="T0" fmla="*/ 368 w 416"/>
                <a:gd name="T1" fmla="*/ 144 h 512"/>
                <a:gd name="T2" fmla="*/ 304 w 416"/>
                <a:gd name="T3" fmla="*/ 144 h 512"/>
                <a:gd name="T4" fmla="*/ 304 w 416"/>
                <a:gd name="T5" fmla="*/ 48 h 512"/>
                <a:gd name="T6" fmla="*/ 256 w 416"/>
                <a:gd name="T7" fmla="*/ 0 h 512"/>
                <a:gd name="T8" fmla="*/ 160 w 416"/>
                <a:gd name="T9" fmla="*/ 0 h 512"/>
                <a:gd name="T10" fmla="*/ 112 w 416"/>
                <a:gd name="T11" fmla="*/ 48 h 512"/>
                <a:gd name="T12" fmla="*/ 112 w 416"/>
                <a:gd name="T13" fmla="*/ 144 h 512"/>
                <a:gd name="T14" fmla="*/ 48 w 416"/>
                <a:gd name="T15" fmla="*/ 144 h 512"/>
                <a:gd name="T16" fmla="*/ 0 w 416"/>
                <a:gd name="T17" fmla="*/ 192 h 512"/>
                <a:gd name="T18" fmla="*/ 0 w 416"/>
                <a:gd name="T19" fmla="*/ 464 h 512"/>
                <a:gd name="T20" fmla="*/ 48 w 416"/>
                <a:gd name="T21" fmla="*/ 512 h 512"/>
                <a:gd name="T22" fmla="*/ 368 w 416"/>
                <a:gd name="T23" fmla="*/ 512 h 512"/>
                <a:gd name="T24" fmla="*/ 416 w 416"/>
                <a:gd name="T25" fmla="*/ 464 h 512"/>
                <a:gd name="T26" fmla="*/ 416 w 416"/>
                <a:gd name="T27" fmla="*/ 192 h 512"/>
                <a:gd name="T28" fmla="*/ 368 w 416"/>
                <a:gd name="T29" fmla="*/ 144 h 512"/>
                <a:gd name="T30" fmla="*/ 128 w 416"/>
                <a:gd name="T31" fmla="*/ 56 h 512"/>
                <a:gd name="T32" fmla="*/ 168 w 416"/>
                <a:gd name="T33" fmla="*/ 16 h 512"/>
                <a:gd name="T34" fmla="*/ 248 w 416"/>
                <a:gd name="T35" fmla="*/ 16 h 512"/>
                <a:gd name="T36" fmla="*/ 288 w 416"/>
                <a:gd name="T37" fmla="*/ 56 h 512"/>
                <a:gd name="T38" fmla="*/ 288 w 416"/>
                <a:gd name="T39" fmla="*/ 144 h 512"/>
                <a:gd name="T40" fmla="*/ 128 w 416"/>
                <a:gd name="T41" fmla="*/ 144 h 512"/>
                <a:gd name="T42" fmla="*/ 128 w 416"/>
                <a:gd name="T43" fmla="*/ 56 h 512"/>
                <a:gd name="T44" fmla="*/ 400 w 416"/>
                <a:gd name="T45" fmla="*/ 456 h 512"/>
                <a:gd name="T46" fmla="*/ 360 w 416"/>
                <a:gd name="T47" fmla="*/ 496 h 512"/>
                <a:gd name="T48" fmla="*/ 56 w 416"/>
                <a:gd name="T49" fmla="*/ 496 h 512"/>
                <a:gd name="T50" fmla="*/ 16 w 416"/>
                <a:gd name="T51" fmla="*/ 456 h 512"/>
                <a:gd name="T52" fmla="*/ 16 w 416"/>
                <a:gd name="T53" fmla="*/ 200 h 512"/>
                <a:gd name="T54" fmla="*/ 48 w 416"/>
                <a:gd name="T55" fmla="*/ 160 h 512"/>
                <a:gd name="T56" fmla="*/ 352 w 416"/>
                <a:gd name="T57" fmla="*/ 160 h 512"/>
                <a:gd name="T58" fmla="*/ 400 w 416"/>
                <a:gd name="T59" fmla="*/ 200 h 512"/>
                <a:gd name="T60" fmla="*/ 400 w 416"/>
                <a:gd name="T61" fmla="*/ 45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6" h="512">
                  <a:moveTo>
                    <a:pt x="368" y="144"/>
                  </a:moveTo>
                  <a:cubicBezTo>
                    <a:pt x="304" y="144"/>
                    <a:pt x="304" y="144"/>
                    <a:pt x="304" y="144"/>
                  </a:cubicBezTo>
                  <a:cubicBezTo>
                    <a:pt x="304" y="48"/>
                    <a:pt x="304" y="48"/>
                    <a:pt x="304" y="48"/>
                  </a:cubicBezTo>
                  <a:cubicBezTo>
                    <a:pt x="304" y="21"/>
                    <a:pt x="283" y="0"/>
                    <a:pt x="256" y="0"/>
                  </a:cubicBezTo>
                  <a:cubicBezTo>
                    <a:pt x="160" y="0"/>
                    <a:pt x="160" y="0"/>
                    <a:pt x="160" y="0"/>
                  </a:cubicBezTo>
                  <a:cubicBezTo>
                    <a:pt x="133" y="0"/>
                    <a:pt x="112" y="21"/>
                    <a:pt x="112" y="48"/>
                  </a:cubicBezTo>
                  <a:cubicBezTo>
                    <a:pt x="112" y="144"/>
                    <a:pt x="112" y="144"/>
                    <a:pt x="112" y="144"/>
                  </a:cubicBezTo>
                  <a:cubicBezTo>
                    <a:pt x="48" y="144"/>
                    <a:pt x="48" y="144"/>
                    <a:pt x="48" y="144"/>
                  </a:cubicBezTo>
                  <a:cubicBezTo>
                    <a:pt x="21" y="144"/>
                    <a:pt x="0" y="165"/>
                    <a:pt x="0" y="192"/>
                  </a:cubicBezTo>
                  <a:cubicBezTo>
                    <a:pt x="0" y="464"/>
                    <a:pt x="0" y="464"/>
                    <a:pt x="0" y="464"/>
                  </a:cubicBezTo>
                  <a:cubicBezTo>
                    <a:pt x="0" y="491"/>
                    <a:pt x="21" y="512"/>
                    <a:pt x="48" y="512"/>
                  </a:cubicBezTo>
                  <a:cubicBezTo>
                    <a:pt x="368" y="512"/>
                    <a:pt x="368" y="512"/>
                    <a:pt x="368" y="512"/>
                  </a:cubicBezTo>
                  <a:cubicBezTo>
                    <a:pt x="395" y="512"/>
                    <a:pt x="416" y="491"/>
                    <a:pt x="416" y="464"/>
                  </a:cubicBezTo>
                  <a:cubicBezTo>
                    <a:pt x="416" y="192"/>
                    <a:pt x="416" y="192"/>
                    <a:pt x="416" y="192"/>
                  </a:cubicBezTo>
                  <a:cubicBezTo>
                    <a:pt x="416" y="165"/>
                    <a:pt x="395" y="144"/>
                    <a:pt x="368" y="144"/>
                  </a:cubicBezTo>
                  <a:moveTo>
                    <a:pt x="128" y="56"/>
                  </a:moveTo>
                  <a:cubicBezTo>
                    <a:pt x="128" y="34"/>
                    <a:pt x="146" y="16"/>
                    <a:pt x="168" y="16"/>
                  </a:cubicBezTo>
                  <a:cubicBezTo>
                    <a:pt x="248" y="16"/>
                    <a:pt x="248" y="16"/>
                    <a:pt x="248" y="16"/>
                  </a:cubicBezTo>
                  <a:cubicBezTo>
                    <a:pt x="270" y="16"/>
                    <a:pt x="288" y="34"/>
                    <a:pt x="288" y="56"/>
                  </a:cubicBezTo>
                  <a:cubicBezTo>
                    <a:pt x="288" y="144"/>
                    <a:pt x="288" y="144"/>
                    <a:pt x="288" y="144"/>
                  </a:cubicBezTo>
                  <a:cubicBezTo>
                    <a:pt x="128" y="144"/>
                    <a:pt x="128" y="144"/>
                    <a:pt x="128" y="144"/>
                  </a:cubicBezTo>
                  <a:lnTo>
                    <a:pt x="128" y="56"/>
                  </a:lnTo>
                  <a:close/>
                  <a:moveTo>
                    <a:pt x="400" y="456"/>
                  </a:moveTo>
                  <a:cubicBezTo>
                    <a:pt x="400" y="478"/>
                    <a:pt x="382" y="496"/>
                    <a:pt x="360" y="496"/>
                  </a:cubicBezTo>
                  <a:cubicBezTo>
                    <a:pt x="56" y="496"/>
                    <a:pt x="56" y="496"/>
                    <a:pt x="56" y="496"/>
                  </a:cubicBezTo>
                  <a:cubicBezTo>
                    <a:pt x="34" y="496"/>
                    <a:pt x="16" y="478"/>
                    <a:pt x="16" y="456"/>
                  </a:cubicBezTo>
                  <a:cubicBezTo>
                    <a:pt x="16" y="200"/>
                    <a:pt x="16" y="200"/>
                    <a:pt x="16" y="200"/>
                  </a:cubicBezTo>
                  <a:cubicBezTo>
                    <a:pt x="16" y="178"/>
                    <a:pt x="34" y="160"/>
                    <a:pt x="48" y="160"/>
                  </a:cubicBezTo>
                  <a:cubicBezTo>
                    <a:pt x="352" y="160"/>
                    <a:pt x="352" y="160"/>
                    <a:pt x="352" y="160"/>
                  </a:cubicBezTo>
                  <a:cubicBezTo>
                    <a:pt x="382" y="160"/>
                    <a:pt x="400" y="178"/>
                    <a:pt x="400" y="200"/>
                  </a:cubicBezTo>
                  <a:lnTo>
                    <a:pt x="400"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44" name="Content Placeholder 2"/>
          <p:cNvSpPr txBox="1">
            <a:spLocks/>
          </p:cNvSpPr>
          <p:nvPr/>
        </p:nvSpPr>
        <p:spPr>
          <a:xfrm>
            <a:off x="782583" y="2926439"/>
            <a:ext cx="1138888" cy="5024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i="1" dirty="0" smtClean="0">
                <a:solidFill>
                  <a:schemeClr val="bg1"/>
                </a:solidFill>
                <a:cs typeface="+mn-ea"/>
                <a:sym typeface="+mn-lt"/>
              </a:rPr>
              <a:t>Lorem ipsum dolor sit </a:t>
            </a:r>
            <a:r>
              <a:rPr lang="en-US" sz="1200" i="1" dirty="0" err="1" smtClean="0">
                <a:solidFill>
                  <a:schemeClr val="bg1"/>
                </a:solidFill>
                <a:cs typeface="+mn-ea"/>
                <a:sym typeface="+mn-lt"/>
              </a:rPr>
              <a:t>amet</a:t>
            </a:r>
            <a:endParaRPr lang="en-US" sz="1200" i="1" dirty="0">
              <a:solidFill>
                <a:schemeClr val="bg1"/>
              </a:solidFill>
              <a:cs typeface="+mn-ea"/>
              <a:sym typeface="+mn-lt"/>
            </a:endParaRPr>
          </a:p>
        </p:txBody>
      </p:sp>
      <p:sp>
        <p:nvSpPr>
          <p:cNvPr id="45" name="Content Placeholder 2"/>
          <p:cNvSpPr txBox="1">
            <a:spLocks/>
          </p:cNvSpPr>
          <p:nvPr/>
        </p:nvSpPr>
        <p:spPr>
          <a:xfrm>
            <a:off x="2061592" y="3286358"/>
            <a:ext cx="1138888" cy="47321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i="1" dirty="0" smtClean="0">
                <a:solidFill>
                  <a:schemeClr val="bg1"/>
                </a:solidFill>
                <a:cs typeface="+mn-ea"/>
                <a:sym typeface="+mn-lt"/>
              </a:rPr>
              <a:t>Lorem ipsum dolor sit </a:t>
            </a:r>
            <a:r>
              <a:rPr lang="en-US" sz="1200" i="1" dirty="0" err="1" smtClean="0">
                <a:solidFill>
                  <a:schemeClr val="bg1"/>
                </a:solidFill>
                <a:cs typeface="+mn-ea"/>
                <a:sym typeface="+mn-lt"/>
              </a:rPr>
              <a:t>amet</a:t>
            </a:r>
            <a:endParaRPr lang="en-US" sz="1200" i="1" dirty="0">
              <a:solidFill>
                <a:schemeClr val="bg1"/>
              </a:solidFill>
              <a:cs typeface="+mn-ea"/>
              <a:sym typeface="+mn-lt"/>
            </a:endParaRPr>
          </a:p>
        </p:txBody>
      </p:sp>
      <p:sp>
        <p:nvSpPr>
          <p:cNvPr id="46" name="Content Placeholder 2"/>
          <p:cNvSpPr txBox="1">
            <a:spLocks/>
          </p:cNvSpPr>
          <p:nvPr/>
        </p:nvSpPr>
        <p:spPr>
          <a:xfrm>
            <a:off x="5618378" y="3315678"/>
            <a:ext cx="1138888" cy="50468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i="1" dirty="0" smtClean="0">
                <a:solidFill>
                  <a:schemeClr val="bg1"/>
                </a:solidFill>
                <a:cs typeface="+mn-ea"/>
                <a:sym typeface="+mn-lt"/>
              </a:rPr>
              <a:t>Lorem ipsum dolor sit </a:t>
            </a:r>
            <a:r>
              <a:rPr lang="en-US" sz="1200" i="1" dirty="0" err="1" smtClean="0">
                <a:solidFill>
                  <a:schemeClr val="bg1"/>
                </a:solidFill>
                <a:cs typeface="+mn-ea"/>
                <a:sym typeface="+mn-lt"/>
              </a:rPr>
              <a:t>amet</a:t>
            </a:r>
            <a:endParaRPr lang="en-US" sz="1200" i="1" dirty="0">
              <a:solidFill>
                <a:schemeClr val="bg1"/>
              </a:solidFill>
              <a:cs typeface="+mn-ea"/>
              <a:sym typeface="+mn-lt"/>
            </a:endParaRPr>
          </a:p>
        </p:txBody>
      </p:sp>
      <p:sp>
        <p:nvSpPr>
          <p:cNvPr id="47" name="Content Placeholder 2"/>
          <p:cNvSpPr txBox="1">
            <a:spLocks/>
          </p:cNvSpPr>
          <p:nvPr/>
        </p:nvSpPr>
        <p:spPr>
          <a:xfrm>
            <a:off x="6939302" y="2974269"/>
            <a:ext cx="1138888" cy="89298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i="1" dirty="0" smtClean="0">
                <a:solidFill>
                  <a:schemeClr val="bg1"/>
                </a:solidFill>
                <a:cs typeface="+mn-ea"/>
                <a:sym typeface="+mn-lt"/>
              </a:rPr>
              <a:t>Lorem ipsum dolor sit </a:t>
            </a:r>
            <a:r>
              <a:rPr lang="en-US" sz="1200" i="1" dirty="0" err="1" smtClean="0">
                <a:solidFill>
                  <a:schemeClr val="bg1"/>
                </a:solidFill>
                <a:cs typeface="+mn-ea"/>
                <a:sym typeface="+mn-lt"/>
              </a:rPr>
              <a:t>amet</a:t>
            </a:r>
            <a:endParaRPr lang="en-US" sz="1200" i="1" dirty="0">
              <a:solidFill>
                <a:schemeClr val="bg1"/>
              </a:solidFill>
              <a:cs typeface="+mn-ea"/>
              <a:sym typeface="+mn-lt"/>
            </a:endParaRPr>
          </a:p>
        </p:txBody>
      </p:sp>
      <p:sp>
        <p:nvSpPr>
          <p:cNvPr id="2" name="等腰三角形 1"/>
          <p:cNvSpPr/>
          <p:nvPr/>
        </p:nvSpPr>
        <p:spPr>
          <a:xfrm rot="5400000">
            <a:off x="8272919" y="2249849"/>
            <a:ext cx="323498" cy="27887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5400000">
            <a:off x="433785" y="2272477"/>
            <a:ext cx="323498" cy="27887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Content Placeholder 2"/>
          <p:cNvSpPr txBox="1">
            <a:spLocks/>
          </p:cNvSpPr>
          <p:nvPr/>
        </p:nvSpPr>
        <p:spPr>
          <a:xfrm>
            <a:off x="3268295" y="3687341"/>
            <a:ext cx="2255304" cy="6095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4400" b="1" dirty="0" smtClean="0">
                <a:solidFill>
                  <a:schemeClr val="tx1"/>
                </a:solidFill>
                <a:latin typeface="Calibri" panose="020F0502020204030204" pitchFamily="34" charset="0"/>
                <a:cs typeface="Calibri" panose="020F0502020204030204" pitchFamily="34" charset="0"/>
                <a:sym typeface="+mn-lt"/>
              </a:rPr>
              <a:t>LOREM</a:t>
            </a:r>
            <a:endParaRPr lang="en-US" sz="4400" b="1" dirty="0">
              <a:solidFill>
                <a:schemeClr val="tx1"/>
              </a:solidFill>
              <a:latin typeface="Calibri" panose="020F0502020204030204" pitchFamily="34" charset="0"/>
              <a:cs typeface="Calibri" panose="020F0502020204030204" pitchFamily="34" charset="0"/>
              <a:sym typeface="+mn-lt"/>
            </a:endParaRPr>
          </a:p>
        </p:txBody>
      </p:sp>
      <p:cxnSp>
        <p:nvCxnSpPr>
          <p:cNvPr id="54" name="直接连接符 53"/>
          <p:cNvCxnSpPr/>
          <p:nvPr/>
        </p:nvCxnSpPr>
        <p:spPr>
          <a:xfrm flipH="1">
            <a:off x="3563888" y="4442857"/>
            <a:ext cx="1728193"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970258" y="579049"/>
            <a:ext cx="100945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443346" y="267494"/>
            <a:ext cx="526912" cy="435237"/>
            <a:chOff x="3386710" y="3674523"/>
            <a:chExt cx="526912" cy="435237"/>
          </a:xfrm>
        </p:grpSpPr>
        <p:sp>
          <p:nvSpPr>
            <p:cNvPr id="48" name="圆角矩形 47"/>
            <p:cNvSpPr/>
            <p:nvPr/>
          </p:nvSpPr>
          <p:spPr>
            <a:xfrm>
              <a:off x="3502351" y="3690415"/>
              <a:ext cx="295630" cy="295663"/>
            </a:xfrm>
            <a:prstGeom prst="roundRect">
              <a:avLst>
                <a:gd name="adj" fmla="val 8492"/>
              </a:avLst>
            </a:prstGeom>
            <a:solidFill>
              <a:schemeClr val="tx2"/>
            </a:solidFill>
            <a:ln w="952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49" name="Content Placeholder 2"/>
            <p:cNvSpPr txBox="1">
              <a:spLocks/>
            </p:cNvSpPr>
            <p:nvPr/>
          </p:nvSpPr>
          <p:spPr>
            <a:xfrm>
              <a:off x="3386710" y="3674523"/>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a:solidFill>
                    <a:schemeClr val="tx1"/>
                  </a:solidFill>
                  <a:cs typeface="+mn-ea"/>
                  <a:sym typeface="+mn-lt"/>
                </a:rPr>
                <a:t>1</a:t>
              </a:r>
              <a:endParaRPr lang="en-US" sz="2800" b="1" dirty="0" smtClean="0">
                <a:solidFill>
                  <a:schemeClr val="tx1"/>
                </a:solidFill>
                <a:cs typeface="+mn-ea"/>
                <a:sym typeface="+mn-lt"/>
              </a:endParaRPr>
            </a:p>
          </p:txBody>
        </p:sp>
      </p:grpSp>
      <p:sp>
        <p:nvSpPr>
          <p:cNvPr id="50" name="Content Placeholder 2"/>
          <p:cNvSpPr txBox="1">
            <a:spLocks/>
          </p:cNvSpPr>
          <p:nvPr/>
        </p:nvSpPr>
        <p:spPr>
          <a:xfrm>
            <a:off x="827584" y="283386"/>
            <a:ext cx="1219751"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a:t>
            </a:r>
            <a:endParaRPr lang="en-US" sz="1200" dirty="0">
              <a:solidFill>
                <a:schemeClr val="tx1"/>
              </a:solidFill>
              <a:cs typeface="+mn-ea"/>
              <a:sym typeface="+mn-lt"/>
            </a:endParaRPr>
          </a:p>
        </p:txBody>
      </p:sp>
    </p:spTree>
    <p:extLst>
      <p:ext uri="{BB962C8B-B14F-4D97-AF65-F5344CB8AC3E}">
        <p14:creationId xmlns:p14="http://schemas.microsoft.com/office/powerpoint/2010/main" val="8508733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梯形 35"/>
          <p:cNvSpPr/>
          <p:nvPr/>
        </p:nvSpPr>
        <p:spPr>
          <a:xfrm rot="5400000">
            <a:off x="2641140" y="656062"/>
            <a:ext cx="1036394" cy="4353918"/>
          </a:xfrm>
          <a:prstGeom prst="trapezoi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7839466" y="3498689"/>
            <a:ext cx="492444" cy="4924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7094673" y="3507854"/>
            <a:ext cx="492444" cy="4924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2306"/>
          <p:cNvSpPr>
            <a:spLocks noEditPoints="1"/>
          </p:cNvSpPr>
          <p:nvPr/>
        </p:nvSpPr>
        <p:spPr bwMode="auto">
          <a:xfrm>
            <a:off x="2943718" y="2091606"/>
            <a:ext cx="780067" cy="1482830"/>
          </a:xfrm>
          <a:custGeom>
            <a:avLst/>
            <a:gdLst>
              <a:gd name="T0" fmla="*/ 352 w 410"/>
              <a:gd name="T1" fmla="*/ 7 h 783"/>
              <a:gd name="T2" fmla="*/ 342 w 410"/>
              <a:gd name="T3" fmla="*/ 6 h 783"/>
              <a:gd name="T4" fmla="*/ 342 w 410"/>
              <a:gd name="T5" fmla="*/ 6 h 783"/>
              <a:gd name="T6" fmla="*/ 205 w 410"/>
              <a:gd name="T7" fmla="*/ 1 h 783"/>
              <a:gd name="T8" fmla="*/ 106 w 410"/>
              <a:gd name="T9" fmla="*/ 3 h 783"/>
              <a:gd name="T10" fmla="*/ 106 w 410"/>
              <a:gd name="T11" fmla="*/ 4 h 783"/>
              <a:gd name="T12" fmla="*/ 57 w 410"/>
              <a:gd name="T13" fmla="*/ 7 h 783"/>
              <a:gd name="T14" fmla="*/ 1 w 410"/>
              <a:gd name="T15" fmla="*/ 92 h 783"/>
              <a:gd name="T16" fmla="*/ 1 w 410"/>
              <a:gd name="T17" fmla="*/ 681 h 783"/>
              <a:gd name="T18" fmla="*/ 58 w 410"/>
              <a:gd name="T19" fmla="*/ 775 h 783"/>
              <a:gd name="T20" fmla="*/ 106 w 410"/>
              <a:gd name="T21" fmla="*/ 779 h 783"/>
              <a:gd name="T22" fmla="*/ 106 w 410"/>
              <a:gd name="T23" fmla="*/ 780 h 783"/>
              <a:gd name="T24" fmla="*/ 204 w 410"/>
              <a:gd name="T25" fmla="*/ 782 h 783"/>
              <a:gd name="T26" fmla="*/ 342 w 410"/>
              <a:gd name="T27" fmla="*/ 776 h 783"/>
              <a:gd name="T28" fmla="*/ 342 w 410"/>
              <a:gd name="T29" fmla="*/ 776 h 783"/>
              <a:gd name="T30" fmla="*/ 352 w 410"/>
              <a:gd name="T31" fmla="*/ 775 h 783"/>
              <a:gd name="T32" fmla="*/ 409 w 410"/>
              <a:gd name="T33" fmla="*/ 681 h 783"/>
              <a:gd name="T34" fmla="*/ 409 w 410"/>
              <a:gd name="T35" fmla="*/ 92 h 783"/>
              <a:gd name="T36" fmla="*/ 352 w 410"/>
              <a:gd name="T37" fmla="*/ 7 h 783"/>
              <a:gd name="T38" fmla="*/ 165 w 410"/>
              <a:gd name="T39" fmla="*/ 34 h 783"/>
              <a:gd name="T40" fmla="*/ 170 w 410"/>
              <a:gd name="T41" fmla="*/ 30 h 783"/>
              <a:gd name="T42" fmla="*/ 240 w 410"/>
              <a:gd name="T43" fmla="*/ 30 h 783"/>
              <a:gd name="T44" fmla="*/ 245 w 410"/>
              <a:gd name="T45" fmla="*/ 34 h 783"/>
              <a:gd name="T46" fmla="*/ 240 w 410"/>
              <a:gd name="T47" fmla="*/ 38 h 783"/>
              <a:gd name="T48" fmla="*/ 170 w 410"/>
              <a:gd name="T49" fmla="*/ 38 h 783"/>
              <a:gd name="T50" fmla="*/ 165 w 410"/>
              <a:gd name="T51" fmla="*/ 34 h 783"/>
              <a:gd name="T52" fmla="*/ 167 w 410"/>
              <a:gd name="T53" fmla="*/ 738 h 783"/>
              <a:gd name="T54" fmla="*/ 168 w 410"/>
              <a:gd name="T55" fmla="*/ 738 h 783"/>
              <a:gd name="T56" fmla="*/ 169 w 410"/>
              <a:gd name="T57" fmla="*/ 738 h 783"/>
              <a:gd name="T58" fmla="*/ 174 w 410"/>
              <a:gd name="T59" fmla="*/ 738 h 783"/>
              <a:gd name="T60" fmla="*/ 236 w 410"/>
              <a:gd name="T61" fmla="*/ 738 h 783"/>
              <a:gd name="T62" fmla="*/ 241 w 410"/>
              <a:gd name="T63" fmla="*/ 738 h 783"/>
              <a:gd name="T64" fmla="*/ 242 w 410"/>
              <a:gd name="T65" fmla="*/ 738 h 783"/>
              <a:gd name="T66" fmla="*/ 243 w 410"/>
              <a:gd name="T67" fmla="*/ 738 h 783"/>
              <a:gd name="T68" fmla="*/ 243 w 410"/>
              <a:gd name="T69" fmla="*/ 739 h 783"/>
              <a:gd name="T70" fmla="*/ 246 w 410"/>
              <a:gd name="T71" fmla="*/ 744 h 783"/>
              <a:gd name="T72" fmla="*/ 246 w 410"/>
              <a:gd name="T73" fmla="*/ 754 h 783"/>
              <a:gd name="T74" fmla="*/ 233 w 410"/>
              <a:gd name="T75" fmla="*/ 766 h 783"/>
              <a:gd name="T76" fmla="*/ 234 w 410"/>
              <a:gd name="T77" fmla="*/ 766 h 783"/>
              <a:gd name="T78" fmla="*/ 233 w 410"/>
              <a:gd name="T79" fmla="*/ 766 h 783"/>
              <a:gd name="T80" fmla="*/ 232 w 410"/>
              <a:gd name="T81" fmla="*/ 766 h 783"/>
              <a:gd name="T82" fmla="*/ 178 w 410"/>
              <a:gd name="T83" fmla="*/ 766 h 783"/>
              <a:gd name="T84" fmla="*/ 177 w 410"/>
              <a:gd name="T85" fmla="*/ 766 h 783"/>
              <a:gd name="T86" fmla="*/ 176 w 410"/>
              <a:gd name="T87" fmla="*/ 766 h 783"/>
              <a:gd name="T88" fmla="*/ 176 w 410"/>
              <a:gd name="T89" fmla="*/ 766 h 783"/>
              <a:gd name="T90" fmla="*/ 162 w 410"/>
              <a:gd name="T91" fmla="*/ 754 h 783"/>
              <a:gd name="T92" fmla="*/ 162 w 410"/>
              <a:gd name="T93" fmla="*/ 744 h 783"/>
              <a:gd name="T94" fmla="*/ 166 w 410"/>
              <a:gd name="T95" fmla="*/ 739 h 783"/>
              <a:gd name="T96" fmla="*/ 167 w 410"/>
              <a:gd name="T97" fmla="*/ 738 h 783"/>
              <a:gd name="T98" fmla="*/ 382 w 410"/>
              <a:gd name="T99" fmla="*/ 694 h 783"/>
              <a:gd name="T100" fmla="*/ 342 w 410"/>
              <a:gd name="T101" fmla="*/ 694 h 783"/>
              <a:gd name="T102" fmla="*/ 106 w 410"/>
              <a:gd name="T103" fmla="*/ 694 h 783"/>
              <a:gd name="T104" fmla="*/ 28 w 410"/>
              <a:gd name="T105" fmla="*/ 694 h 783"/>
              <a:gd name="T106" fmla="*/ 28 w 410"/>
              <a:gd name="T107" fmla="*/ 78 h 783"/>
              <a:gd name="T108" fmla="*/ 106 w 410"/>
              <a:gd name="T109" fmla="*/ 78 h 783"/>
              <a:gd name="T110" fmla="*/ 342 w 410"/>
              <a:gd name="T111" fmla="*/ 78 h 783"/>
              <a:gd name="T112" fmla="*/ 382 w 410"/>
              <a:gd name="T113" fmla="*/ 78 h 783"/>
              <a:gd name="T114" fmla="*/ 382 w 410"/>
              <a:gd name="T115" fmla="*/ 694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0" h="783">
                <a:moveTo>
                  <a:pt x="352" y="7"/>
                </a:moveTo>
                <a:cubicBezTo>
                  <a:pt x="349" y="6"/>
                  <a:pt x="346" y="6"/>
                  <a:pt x="342" y="6"/>
                </a:cubicBezTo>
                <a:cubicBezTo>
                  <a:pt x="342" y="6"/>
                  <a:pt x="342" y="6"/>
                  <a:pt x="342" y="6"/>
                </a:cubicBezTo>
                <a:cubicBezTo>
                  <a:pt x="298" y="2"/>
                  <a:pt x="251" y="0"/>
                  <a:pt x="205" y="1"/>
                </a:cubicBezTo>
                <a:cubicBezTo>
                  <a:pt x="172" y="1"/>
                  <a:pt x="138" y="1"/>
                  <a:pt x="106" y="3"/>
                </a:cubicBezTo>
                <a:cubicBezTo>
                  <a:pt x="106" y="4"/>
                  <a:pt x="106" y="4"/>
                  <a:pt x="106" y="4"/>
                </a:cubicBezTo>
                <a:cubicBezTo>
                  <a:pt x="90" y="5"/>
                  <a:pt x="73" y="6"/>
                  <a:pt x="57" y="7"/>
                </a:cubicBezTo>
                <a:cubicBezTo>
                  <a:pt x="5" y="10"/>
                  <a:pt x="0" y="49"/>
                  <a:pt x="1" y="92"/>
                </a:cubicBezTo>
                <a:cubicBezTo>
                  <a:pt x="1" y="681"/>
                  <a:pt x="1" y="681"/>
                  <a:pt x="1" y="681"/>
                </a:cubicBezTo>
                <a:cubicBezTo>
                  <a:pt x="0" y="725"/>
                  <a:pt x="2" y="771"/>
                  <a:pt x="58" y="775"/>
                </a:cubicBezTo>
                <a:cubicBezTo>
                  <a:pt x="74" y="777"/>
                  <a:pt x="90" y="778"/>
                  <a:pt x="106" y="779"/>
                </a:cubicBezTo>
                <a:cubicBezTo>
                  <a:pt x="106" y="780"/>
                  <a:pt x="106" y="780"/>
                  <a:pt x="106" y="780"/>
                </a:cubicBezTo>
                <a:cubicBezTo>
                  <a:pt x="138" y="782"/>
                  <a:pt x="172" y="782"/>
                  <a:pt x="204" y="782"/>
                </a:cubicBezTo>
                <a:cubicBezTo>
                  <a:pt x="250" y="783"/>
                  <a:pt x="298" y="781"/>
                  <a:pt x="342" y="776"/>
                </a:cubicBezTo>
                <a:cubicBezTo>
                  <a:pt x="342" y="776"/>
                  <a:pt x="342" y="776"/>
                  <a:pt x="342" y="776"/>
                </a:cubicBezTo>
                <a:cubicBezTo>
                  <a:pt x="346" y="776"/>
                  <a:pt x="349" y="775"/>
                  <a:pt x="352" y="775"/>
                </a:cubicBezTo>
                <a:cubicBezTo>
                  <a:pt x="407" y="771"/>
                  <a:pt x="410" y="725"/>
                  <a:pt x="409" y="681"/>
                </a:cubicBezTo>
                <a:cubicBezTo>
                  <a:pt x="409" y="92"/>
                  <a:pt x="409" y="92"/>
                  <a:pt x="409" y="92"/>
                </a:cubicBezTo>
                <a:cubicBezTo>
                  <a:pt x="409" y="49"/>
                  <a:pt x="404" y="10"/>
                  <a:pt x="352" y="7"/>
                </a:cubicBezTo>
                <a:moveTo>
                  <a:pt x="165" y="34"/>
                </a:moveTo>
                <a:cubicBezTo>
                  <a:pt x="165" y="31"/>
                  <a:pt x="167" y="30"/>
                  <a:pt x="170" y="30"/>
                </a:cubicBezTo>
                <a:cubicBezTo>
                  <a:pt x="240" y="30"/>
                  <a:pt x="240" y="30"/>
                  <a:pt x="240" y="30"/>
                </a:cubicBezTo>
                <a:cubicBezTo>
                  <a:pt x="243" y="30"/>
                  <a:pt x="245" y="31"/>
                  <a:pt x="245" y="34"/>
                </a:cubicBezTo>
                <a:cubicBezTo>
                  <a:pt x="245" y="37"/>
                  <a:pt x="243" y="38"/>
                  <a:pt x="240" y="38"/>
                </a:cubicBezTo>
                <a:cubicBezTo>
                  <a:pt x="170" y="38"/>
                  <a:pt x="170" y="38"/>
                  <a:pt x="170" y="38"/>
                </a:cubicBezTo>
                <a:cubicBezTo>
                  <a:pt x="167" y="38"/>
                  <a:pt x="165" y="37"/>
                  <a:pt x="165" y="34"/>
                </a:cubicBezTo>
                <a:moveTo>
                  <a:pt x="167" y="738"/>
                </a:moveTo>
                <a:cubicBezTo>
                  <a:pt x="168" y="738"/>
                  <a:pt x="168" y="738"/>
                  <a:pt x="168" y="738"/>
                </a:cubicBezTo>
                <a:cubicBezTo>
                  <a:pt x="169" y="738"/>
                  <a:pt x="169" y="738"/>
                  <a:pt x="169" y="738"/>
                </a:cubicBezTo>
                <a:cubicBezTo>
                  <a:pt x="174" y="738"/>
                  <a:pt x="174" y="738"/>
                  <a:pt x="174" y="738"/>
                </a:cubicBezTo>
                <a:cubicBezTo>
                  <a:pt x="236" y="738"/>
                  <a:pt x="236" y="738"/>
                  <a:pt x="236" y="738"/>
                </a:cubicBezTo>
                <a:cubicBezTo>
                  <a:pt x="241" y="738"/>
                  <a:pt x="241" y="738"/>
                  <a:pt x="241" y="738"/>
                </a:cubicBezTo>
                <a:cubicBezTo>
                  <a:pt x="242" y="738"/>
                  <a:pt x="242" y="738"/>
                  <a:pt x="242" y="738"/>
                </a:cubicBezTo>
                <a:cubicBezTo>
                  <a:pt x="243" y="738"/>
                  <a:pt x="243" y="738"/>
                  <a:pt x="243" y="738"/>
                </a:cubicBezTo>
                <a:cubicBezTo>
                  <a:pt x="243" y="739"/>
                  <a:pt x="243" y="739"/>
                  <a:pt x="243" y="739"/>
                </a:cubicBezTo>
                <a:cubicBezTo>
                  <a:pt x="244" y="739"/>
                  <a:pt x="246" y="741"/>
                  <a:pt x="246" y="744"/>
                </a:cubicBezTo>
                <a:cubicBezTo>
                  <a:pt x="246" y="754"/>
                  <a:pt x="246" y="754"/>
                  <a:pt x="246" y="754"/>
                </a:cubicBezTo>
                <a:cubicBezTo>
                  <a:pt x="246" y="754"/>
                  <a:pt x="245" y="765"/>
                  <a:pt x="233" y="766"/>
                </a:cubicBezTo>
                <a:cubicBezTo>
                  <a:pt x="234" y="766"/>
                  <a:pt x="234" y="766"/>
                  <a:pt x="234" y="766"/>
                </a:cubicBezTo>
                <a:cubicBezTo>
                  <a:pt x="233" y="766"/>
                  <a:pt x="233" y="766"/>
                  <a:pt x="233" y="766"/>
                </a:cubicBezTo>
                <a:cubicBezTo>
                  <a:pt x="232" y="766"/>
                  <a:pt x="232" y="766"/>
                  <a:pt x="232" y="766"/>
                </a:cubicBezTo>
                <a:cubicBezTo>
                  <a:pt x="178" y="766"/>
                  <a:pt x="178" y="766"/>
                  <a:pt x="178" y="766"/>
                </a:cubicBezTo>
                <a:cubicBezTo>
                  <a:pt x="177" y="766"/>
                  <a:pt x="177" y="766"/>
                  <a:pt x="177" y="766"/>
                </a:cubicBezTo>
                <a:cubicBezTo>
                  <a:pt x="176" y="766"/>
                  <a:pt x="176" y="766"/>
                  <a:pt x="176" y="766"/>
                </a:cubicBezTo>
                <a:cubicBezTo>
                  <a:pt x="176" y="766"/>
                  <a:pt x="176" y="766"/>
                  <a:pt x="176" y="766"/>
                </a:cubicBezTo>
                <a:cubicBezTo>
                  <a:pt x="164" y="765"/>
                  <a:pt x="162" y="754"/>
                  <a:pt x="162" y="754"/>
                </a:cubicBezTo>
                <a:cubicBezTo>
                  <a:pt x="162" y="744"/>
                  <a:pt x="162" y="744"/>
                  <a:pt x="162" y="744"/>
                </a:cubicBezTo>
                <a:cubicBezTo>
                  <a:pt x="162" y="741"/>
                  <a:pt x="165" y="739"/>
                  <a:pt x="166" y="739"/>
                </a:cubicBezTo>
                <a:cubicBezTo>
                  <a:pt x="167" y="738"/>
                  <a:pt x="167" y="738"/>
                  <a:pt x="167" y="738"/>
                </a:cubicBezTo>
                <a:moveTo>
                  <a:pt x="382" y="694"/>
                </a:moveTo>
                <a:cubicBezTo>
                  <a:pt x="342" y="694"/>
                  <a:pt x="342" y="694"/>
                  <a:pt x="342" y="694"/>
                </a:cubicBezTo>
                <a:cubicBezTo>
                  <a:pt x="106" y="694"/>
                  <a:pt x="106" y="694"/>
                  <a:pt x="106" y="694"/>
                </a:cubicBezTo>
                <a:cubicBezTo>
                  <a:pt x="28" y="694"/>
                  <a:pt x="28" y="694"/>
                  <a:pt x="28" y="694"/>
                </a:cubicBezTo>
                <a:cubicBezTo>
                  <a:pt x="28" y="78"/>
                  <a:pt x="28" y="78"/>
                  <a:pt x="28" y="78"/>
                </a:cubicBezTo>
                <a:cubicBezTo>
                  <a:pt x="106" y="78"/>
                  <a:pt x="106" y="78"/>
                  <a:pt x="106" y="78"/>
                </a:cubicBezTo>
                <a:cubicBezTo>
                  <a:pt x="342" y="78"/>
                  <a:pt x="342" y="78"/>
                  <a:pt x="342" y="78"/>
                </a:cubicBezTo>
                <a:cubicBezTo>
                  <a:pt x="382" y="78"/>
                  <a:pt x="382" y="78"/>
                  <a:pt x="382" y="78"/>
                </a:cubicBezTo>
                <a:lnTo>
                  <a:pt x="382" y="694"/>
                </a:lnTo>
                <a:close/>
              </a:path>
            </a:pathLst>
          </a:custGeom>
          <a:solidFill>
            <a:schemeClr val="tx1"/>
          </a:solidFill>
          <a:ln>
            <a:noFill/>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 name="Freeform 2307"/>
          <p:cNvSpPr>
            <a:spLocks noEditPoints="1"/>
          </p:cNvSpPr>
          <p:nvPr/>
        </p:nvSpPr>
        <p:spPr bwMode="auto">
          <a:xfrm>
            <a:off x="4740715" y="2216491"/>
            <a:ext cx="609031" cy="1233061"/>
          </a:xfrm>
          <a:custGeom>
            <a:avLst/>
            <a:gdLst>
              <a:gd name="T0" fmla="*/ 376 w 376"/>
              <a:gd name="T1" fmla="*/ 40 h 760"/>
              <a:gd name="T2" fmla="*/ 336 w 376"/>
              <a:gd name="T3" fmla="*/ 0 h 760"/>
              <a:gd name="T4" fmla="*/ 40 w 376"/>
              <a:gd name="T5" fmla="*/ 0 h 760"/>
              <a:gd name="T6" fmla="*/ 0 w 376"/>
              <a:gd name="T7" fmla="*/ 40 h 760"/>
              <a:gd name="T8" fmla="*/ 0 w 376"/>
              <a:gd name="T9" fmla="*/ 720 h 760"/>
              <a:gd name="T10" fmla="*/ 40 w 376"/>
              <a:gd name="T11" fmla="*/ 760 h 760"/>
              <a:gd name="T12" fmla="*/ 336 w 376"/>
              <a:gd name="T13" fmla="*/ 760 h 760"/>
              <a:gd name="T14" fmla="*/ 376 w 376"/>
              <a:gd name="T15" fmla="*/ 720 h 760"/>
              <a:gd name="T16" fmla="*/ 376 w 376"/>
              <a:gd name="T17" fmla="*/ 40 h 760"/>
              <a:gd name="T18" fmla="*/ 368 w 376"/>
              <a:gd name="T19" fmla="*/ 720 h 760"/>
              <a:gd name="T20" fmla="*/ 335 w 376"/>
              <a:gd name="T21" fmla="*/ 752 h 760"/>
              <a:gd name="T22" fmla="*/ 39 w 376"/>
              <a:gd name="T23" fmla="*/ 752 h 760"/>
              <a:gd name="T24" fmla="*/ 8 w 376"/>
              <a:gd name="T25" fmla="*/ 720 h 760"/>
              <a:gd name="T26" fmla="*/ 8 w 376"/>
              <a:gd name="T27" fmla="*/ 700 h 760"/>
              <a:gd name="T28" fmla="*/ 368 w 376"/>
              <a:gd name="T29" fmla="*/ 700 h 760"/>
              <a:gd name="T30" fmla="*/ 368 w 376"/>
              <a:gd name="T31" fmla="*/ 720 h 760"/>
              <a:gd name="T32" fmla="*/ 24 w 376"/>
              <a:gd name="T33" fmla="*/ 72 h 760"/>
              <a:gd name="T34" fmla="*/ 352 w 376"/>
              <a:gd name="T35" fmla="*/ 72 h 760"/>
              <a:gd name="T36" fmla="*/ 352 w 376"/>
              <a:gd name="T37" fmla="*/ 656 h 760"/>
              <a:gd name="T38" fmla="*/ 24 w 376"/>
              <a:gd name="T39" fmla="*/ 656 h 760"/>
              <a:gd name="T40" fmla="*/ 24 w 376"/>
              <a:gd name="T41" fmla="*/ 72 h 760"/>
              <a:gd name="T42" fmla="*/ 368 w 376"/>
              <a:gd name="T43" fmla="*/ 56 h 760"/>
              <a:gd name="T44" fmla="*/ 8 w 376"/>
              <a:gd name="T45" fmla="*/ 56 h 760"/>
              <a:gd name="T46" fmla="*/ 8 w 376"/>
              <a:gd name="T47" fmla="*/ 40 h 760"/>
              <a:gd name="T48" fmla="*/ 39 w 376"/>
              <a:gd name="T49" fmla="*/ 8 h 760"/>
              <a:gd name="T50" fmla="*/ 335 w 376"/>
              <a:gd name="T51" fmla="*/ 8 h 760"/>
              <a:gd name="T52" fmla="*/ 368 w 376"/>
              <a:gd name="T53" fmla="*/ 40 h 760"/>
              <a:gd name="T54" fmla="*/ 368 w 376"/>
              <a:gd name="T55" fmla="*/ 56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6" h="760">
                <a:moveTo>
                  <a:pt x="376" y="40"/>
                </a:moveTo>
                <a:cubicBezTo>
                  <a:pt x="376" y="18"/>
                  <a:pt x="358" y="0"/>
                  <a:pt x="336" y="0"/>
                </a:cubicBezTo>
                <a:cubicBezTo>
                  <a:pt x="40" y="0"/>
                  <a:pt x="40" y="0"/>
                  <a:pt x="40" y="0"/>
                </a:cubicBezTo>
                <a:cubicBezTo>
                  <a:pt x="18" y="0"/>
                  <a:pt x="0" y="18"/>
                  <a:pt x="0" y="40"/>
                </a:cubicBezTo>
                <a:cubicBezTo>
                  <a:pt x="0" y="720"/>
                  <a:pt x="0" y="720"/>
                  <a:pt x="0" y="720"/>
                </a:cubicBezTo>
                <a:cubicBezTo>
                  <a:pt x="0" y="742"/>
                  <a:pt x="18" y="760"/>
                  <a:pt x="40" y="760"/>
                </a:cubicBezTo>
                <a:cubicBezTo>
                  <a:pt x="336" y="760"/>
                  <a:pt x="336" y="760"/>
                  <a:pt x="336" y="760"/>
                </a:cubicBezTo>
                <a:cubicBezTo>
                  <a:pt x="358" y="760"/>
                  <a:pt x="376" y="742"/>
                  <a:pt x="376" y="720"/>
                </a:cubicBezTo>
                <a:lnTo>
                  <a:pt x="376" y="40"/>
                </a:lnTo>
                <a:close/>
                <a:moveTo>
                  <a:pt x="368" y="720"/>
                </a:moveTo>
                <a:cubicBezTo>
                  <a:pt x="368" y="738"/>
                  <a:pt x="353" y="752"/>
                  <a:pt x="335" y="752"/>
                </a:cubicBezTo>
                <a:cubicBezTo>
                  <a:pt x="39" y="752"/>
                  <a:pt x="39" y="752"/>
                  <a:pt x="39" y="752"/>
                </a:cubicBezTo>
                <a:cubicBezTo>
                  <a:pt x="22" y="752"/>
                  <a:pt x="8" y="738"/>
                  <a:pt x="8" y="720"/>
                </a:cubicBezTo>
                <a:cubicBezTo>
                  <a:pt x="8" y="700"/>
                  <a:pt x="8" y="700"/>
                  <a:pt x="8" y="700"/>
                </a:cubicBezTo>
                <a:cubicBezTo>
                  <a:pt x="368" y="700"/>
                  <a:pt x="368" y="700"/>
                  <a:pt x="368" y="700"/>
                </a:cubicBezTo>
                <a:lnTo>
                  <a:pt x="368" y="720"/>
                </a:lnTo>
                <a:close/>
                <a:moveTo>
                  <a:pt x="24" y="72"/>
                </a:moveTo>
                <a:cubicBezTo>
                  <a:pt x="352" y="72"/>
                  <a:pt x="352" y="72"/>
                  <a:pt x="352" y="72"/>
                </a:cubicBezTo>
                <a:cubicBezTo>
                  <a:pt x="352" y="656"/>
                  <a:pt x="352" y="656"/>
                  <a:pt x="352" y="656"/>
                </a:cubicBezTo>
                <a:cubicBezTo>
                  <a:pt x="24" y="656"/>
                  <a:pt x="24" y="656"/>
                  <a:pt x="24" y="656"/>
                </a:cubicBezTo>
                <a:lnTo>
                  <a:pt x="24" y="72"/>
                </a:lnTo>
                <a:close/>
                <a:moveTo>
                  <a:pt x="368" y="56"/>
                </a:moveTo>
                <a:cubicBezTo>
                  <a:pt x="8" y="56"/>
                  <a:pt x="8" y="56"/>
                  <a:pt x="8" y="56"/>
                </a:cubicBezTo>
                <a:cubicBezTo>
                  <a:pt x="8" y="40"/>
                  <a:pt x="8" y="40"/>
                  <a:pt x="8" y="40"/>
                </a:cubicBezTo>
                <a:cubicBezTo>
                  <a:pt x="8" y="22"/>
                  <a:pt x="22" y="8"/>
                  <a:pt x="39" y="8"/>
                </a:cubicBezTo>
                <a:cubicBezTo>
                  <a:pt x="335" y="8"/>
                  <a:pt x="335" y="8"/>
                  <a:pt x="335" y="8"/>
                </a:cubicBezTo>
                <a:cubicBezTo>
                  <a:pt x="353" y="8"/>
                  <a:pt x="368" y="22"/>
                  <a:pt x="368" y="40"/>
                </a:cubicBezTo>
                <a:lnTo>
                  <a:pt x="368" y="56"/>
                </a:lnTo>
                <a:close/>
              </a:path>
            </a:pathLst>
          </a:custGeom>
          <a:solidFill>
            <a:schemeClr val="tx1"/>
          </a:solidFill>
          <a:ln>
            <a:noFill/>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 name="Freeform 2308"/>
          <p:cNvSpPr>
            <a:spLocks noEditPoints="1"/>
          </p:cNvSpPr>
          <p:nvPr/>
        </p:nvSpPr>
        <p:spPr bwMode="auto">
          <a:xfrm>
            <a:off x="918951" y="1879606"/>
            <a:ext cx="1007838" cy="1906830"/>
          </a:xfrm>
          <a:custGeom>
            <a:avLst/>
            <a:gdLst>
              <a:gd name="T0" fmla="*/ 464 w 464"/>
              <a:gd name="T1" fmla="*/ 74 h 876"/>
              <a:gd name="T2" fmla="*/ 390 w 464"/>
              <a:gd name="T3" fmla="*/ 0 h 876"/>
              <a:gd name="T4" fmla="*/ 74 w 464"/>
              <a:gd name="T5" fmla="*/ 0 h 876"/>
              <a:gd name="T6" fmla="*/ 0 w 464"/>
              <a:gd name="T7" fmla="*/ 74 h 876"/>
              <a:gd name="T8" fmla="*/ 0 w 464"/>
              <a:gd name="T9" fmla="*/ 802 h 876"/>
              <a:gd name="T10" fmla="*/ 74 w 464"/>
              <a:gd name="T11" fmla="*/ 876 h 876"/>
              <a:gd name="T12" fmla="*/ 390 w 464"/>
              <a:gd name="T13" fmla="*/ 876 h 876"/>
              <a:gd name="T14" fmla="*/ 464 w 464"/>
              <a:gd name="T15" fmla="*/ 802 h 876"/>
              <a:gd name="T16" fmla="*/ 464 w 464"/>
              <a:gd name="T17" fmla="*/ 74 h 876"/>
              <a:gd name="T18" fmla="*/ 193 w 464"/>
              <a:gd name="T19" fmla="*/ 20 h 876"/>
              <a:gd name="T20" fmla="*/ 276 w 464"/>
              <a:gd name="T21" fmla="*/ 20 h 876"/>
              <a:gd name="T22" fmla="*/ 282 w 464"/>
              <a:gd name="T23" fmla="*/ 26 h 876"/>
              <a:gd name="T24" fmla="*/ 276 w 464"/>
              <a:gd name="T25" fmla="*/ 32 h 876"/>
              <a:gd name="T26" fmla="*/ 193 w 464"/>
              <a:gd name="T27" fmla="*/ 32 h 876"/>
              <a:gd name="T28" fmla="*/ 188 w 464"/>
              <a:gd name="T29" fmla="*/ 26 h 876"/>
              <a:gd name="T30" fmla="*/ 193 w 464"/>
              <a:gd name="T31" fmla="*/ 20 h 876"/>
              <a:gd name="T32" fmla="*/ 267 w 464"/>
              <a:gd name="T33" fmla="*/ 848 h 876"/>
              <a:gd name="T34" fmla="*/ 201 w 464"/>
              <a:gd name="T35" fmla="*/ 848 h 876"/>
              <a:gd name="T36" fmla="*/ 184 w 464"/>
              <a:gd name="T37" fmla="*/ 832 h 876"/>
              <a:gd name="T38" fmla="*/ 201 w 464"/>
              <a:gd name="T39" fmla="*/ 816 h 876"/>
              <a:gd name="T40" fmla="*/ 267 w 464"/>
              <a:gd name="T41" fmla="*/ 816 h 876"/>
              <a:gd name="T42" fmla="*/ 285 w 464"/>
              <a:gd name="T43" fmla="*/ 832 h 876"/>
              <a:gd name="T44" fmla="*/ 267 w 464"/>
              <a:gd name="T45" fmla="*/ 848 h 876"/>
              <a:gd name="T46" fmla="*/ 440 w 464"/>
              <a:gd name="T47" fmla="*/ 800 h 876"/>
              <a:gd name="T48" fmla="*/ 28 w 464"/>
              <a:gd name="T49" fmla="*/ 800 h 876"/>
              <a:gd name="T50" fmla="*/ 28 w 464"/>
              <a:gd name="T51" fmla="*/ 76 h 876"/>
              <a:gd name="T52" fmla="*/ 440 w 464"/>
              <a:gd name="T53" fmla="*/ 76 h 876"/>
              <a:gd name="T54" fmla="*/ 440 w 464"/>
              <a:gd name="T55" fmla="*/ 800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4" h="876">
                <a:moveTo>
                  <a:pt x="464" y="74"/>
                </a:moveTo>
                <a:cubicBezTo>
                  <a:pt x="464" y="33"/>
                  <a:pt x="431" y="0"/>
                  <a:pt x="390" y="0"/>
                </a:cubicBezTo>
                <a:cubicBezTo>
                  <a:pt x="74" y="0"/>
                  <a:pt x="74" y="0"/>
                  <a:pt x="74" y="0"/>
                </a:cubicBezTo>
                <a:cubicBezTo>
                  <a:pt x="33" y="0"/>
                  <a:pt x="0" y="33"/>
                  <a:pt x="0" y="74"/>
                </a:cubicBezTo>
                <a:cubicBezTo>
                  <a:pt x="0" y="802"/>
                  <a:pt x="0" y="802"/>
                  <a:pt x="0" y="802"/>
                </a:cubicBezTo>
                <a:cubicBezTo>
                  <a:pt x="0" y="843"/>
                  <a:pt x="33" y="876"/>
                  <a:pt x="74" y="876"/>
                </a:cubicBezTo>
                <a:cubicBezTo>
                  <a:pt x="390" y="876"/>
                  <a:pt x="390" y="876"/>
                  <a:pt x="390" y="876"/>
                </a:cubicBezTo>
                <a:cubicBezTo>
                  <a:pt x="431" y="876"/>
                  <a:pt x="464" y="843"/>
                  <a:pt x="464" y="802"/>
                </a:cubicBezTo>
                <a:lnTo>
                  <a:pt x="464" y="74"/>
                </a:lnTo>
                <a:close/>
                <a:moveTo>
                  <a:pt x="193" y="20"/>
                </a:moveTo>
                <a:cubicBezTo>
                  <a:pt x="276" y="20"/>
                  <a:pt x="276" y="20"/>
                  <a:pt x="276" y="20"/>
                </a:cubicBezTo>
                <a:cubicBezTo>
                  <a:pt x="279" y="20"/>
                  <a:pt x="282" y="23"/>
                  <a:pt x="282" y="26"/>
                </a:cubicBezTo>
                <a:cubicBezTo>
                  <a:pt x="282" y="29"/>
                  <a:pt x="279" y="32"/>
                  <a:pt x="276" y="32"/>
                </a:cubicBezTo>
                <a:cubicBezTo>
                  <a:pt x="193" y="32"/>
                  <a:pt x="193" y="32"/>
                  <a:pt x="193" y="32"/>
                </a:cubicBezTo>
                <a:cubicBezTo>
                  <a:pt x="190" y="32"/>
                  <a:pt x="188" y="29"/>
                  <a:pt x="188" y="26"/>
                </a:cubicBezTo>
                <a:cubicBezTo>
                  <a:pt x="188" y="23"/>
                  <a:pt x="190" y="20"/>
                  <a:pt x="193" y="20"/>
                </a:cubicBezTo>
                <a:moveTo>
                  <a:pt x="267" y="848"/>
                </a:moveTo>
                <a:cubicBezTo>
                  <a:pt x="201" y="848"/>
                  <a:pt x="201" y="848"/>
                  <a:pt x="201" y="848"/>
                </a:cubicBezTo>
                <a:cubicBezTo>
                  <a:pt x="191" y="848"/>
                  <a:pt x="184" y="842"/>
                  <a:pt x="184" y="832"/>
                </a:cubicBezTo>
                <a:cubicBezTo>
                  <a:pt x="184" y="822"/>
                  <a:pt x="191" y="816"/>
                  <a:pt x="201" y="816"/>
                </a:cubicBezTo>
                <a:cubicBezTo>
                  <a:pt x="267" y="816"/>
                  <a:pt x="267" y="816"/>
                  <a:pt x="267" y="816"/>
                </a:cubicBezTo>
                <a:cubicBezTo>
                  <a:pt x="277" y="816"/>
                  <a:pt x="285" y="822"/>
                  <a:pt x="285" y="832"/>
                </a:cubicBezTo>
                <a:cubicBezTo>
                  <a:pt x="285" y="842"/>
                  <a:pt x="277" y="848"/>
                  <a:pt x="267" y="848"/>
                </a:cubicBezTo>
                <a:moveTo>
                  <a:pt x="440" y="800"/>
                </a:moveTo>
                <a:cubicBezTo>
                  <a:pt x="28" y="800"/>
                  <a:pt x="28" y="800"/>
                  <a:pt x="28" y="800"/>
                </a:cubicBezTo>
                <a:cubicBezTo>
                  <a:pt x="28" y="76"/>
                  <a:pt x="28" y="76"/>
                  <a:pt x="28" y="76"/>
                </a:cubicBezTo>
                <a:cubicBezTo>
                  <a:pt x="440" y="76"/>
                  <a:pt x="440" y="76"/>
                  <a:pt x="440" y="76"/>
                </a:cubicBezTo>
                <a:lnTo>
                  <a:pt x="440" y="800"/>
                </a:lnTo>
                <a:close/>
              </a:path>
            </a:pathLst>
          </a:custGeom>
          <a:solidFill>
            <a:schemeClr val="tx1"/>
          </a:solidFill>
          <a:ln>
            <a:noFill/>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 name="Content Placeholder 2"/>
          <p:cNvSpPr txBox="1">
            <a:spLocks/>
          </p:cNvSpPr>
          <p:nvPr/>
        </p:nvSpPr>
        <p:spPr>
          <a:xfrm>
            <a:off x="850807" y="3859913"/>
            <a:ext cx="1127343" cy="4455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accent1"/>
                </a:solidFill>
                <a:cs typeface="+mn-ea"/>
                <a:sym typeface="+mn-lt"/>
              </a:rPr>
              <a:t>LOREM IPSUM DOLOR</a:t>
            </a:r>
            <a:endParaRPr lang="en-US" sz="1200" b="1" dirty="0">
              <a:solidFill>
                <a:schemeClr val="accent1"/>
              </a:solidFill>
              <a:cs typeface="+mn-ea"/>
              <a:sym typeface="+mn-lt"/>
            </a:endParaRPr>
          </a:p>
        </p:txBody>
      </p:sp>
      <p:sp>
        <p:nvSpPr>
          <p:cNvPr id="8" name="Content Placeholder 2"/>
          <p:cNvSpPr txBox="1">
            <a:spLocks/>
          </p:cNvSpPr>
          <p:nvPr/>
        </p:nvSpPr>
        <p:spPr>
          <a:xfrm>
            <a:off x="2781375" y="3859913"/>
            <a:ext cx="1127343" cy="4455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accent1"/>
                </a:solidFill>
                <a:cs typeface="+mn-ea"/>
                <a:sym typeface="+mn-lt"/>
              </a:rPr>
              <a:t>LOREM IPSUM DOLOR</a:t>
            </a:r>
            <a:endParaRPr lang="en-US" sz="1200" b="1" dirty="0">
              <a:solidFill>
                <a:schemeClr val="accent1"/>
              </a:solidFill>
              <a:cs typeface="+mn-ea"/>
              <a:sym typeface="+mn-lt"/>
            </a:endParaRPr>
          </a:p>
        </p:txBody>
      </p:sp>
      <p:sp>
        <p:nvSpPr>
          <p:cNvPr id="9" name="Content Placeholder 2"/>
          <p:cNvSpPr txBox="1">
            <a:spLocks/>
          </p:cNvSpPr>
          <p:nvPr/>
        </p:nvSpPr>
        <p:spPr>
          <a:xfrm>
            <a:off x="4685036" y="3853000"/>
            <a:ext cx="816659" cy="4455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accent1"/>
                </a:solidFill>
                <a:cs typeface="+mn-ea"/>
                <a:sym typeface="+mn-lt"/>
              </a:rPr>
              <a:t>IPSUM DOLOR</a:t>
            </a:r>
            <a:endParaRPr lang="en-US" sz="1200" b="1" dirty="0">
              <a:solidFill>
                <a:schemeClr val="accent1"/>
              </a:solidFill>
              <a:cs typeface="+mn-ea"/>
              <a:sym typeface="+mn-lt"/>
            </a:endParaRPr>
          </a:p>
        </p:txBody>
      </p:sp>
      <p:sp>
        <p:nvSpPr>
          <p:cNvPr id="10" name="Content Placeholder 2"/>
          <p:cNvSpPr txBox="1">
            <a:spLocks/>
          </p:cNvSpPr>
          <p:nvPr/>
        </p:nvSpPr>
        <p:spPr>
          <a:xfrm>
            <a:off x="1084159" y="2525255"/>
            <a:ext cx="682107" cy="4336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bg1"/>
                </a:solidFill>
                <a:cs typeface="+mn-ea"/>
                <a:sym typeface="+mn-lt"/>
              </a:rPr>
              <a:t>15</a:t>
            </a:r>
          </a:p>
        </p:txBody>
      </p:sp>
      <p:sp>
        <p:nvSpPr>
          <p:cNvPr id="11" name="Content Placeholder 2"/>
          <p:cNvSpPr txBox="1">
            <a:spLocks/>
          </p:cNvSpPr>
          <p:nvPr/>
        </p:nvSpPr>
        <p:spPr>
          <a:xfrm>
            <a:off x="2992697" y="2525255"/>
            <a:ext cx="682107" cy="4336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bg1"/>
                </a:solidFill>
                <a:cs typeface="+mn-ea"/>
                <a:sym typeface="+mn-lt"/>
              </a:rPr>
              <a:t>12</a:t>
            </a:r>
          </a:p>
        </p:txBody>
      </p:sp>
      <p:sp>
        <p:nvSpPr>
          <p:cNvPr id="12" name="Content Placeholder 2"/>
          <p:cNvSpPr txBox="1">
            <a:spLocks/>
          </p:cNvSpPr>
          <p:nvPr/>
        </p:nvSpPr>
        <p:spPr>
          <a:xfrm>
            <a:off x="4658995" y="2616199"/>
            <a:ext cx="682107" cy="4336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bg1"/>
                </a:solidFill>
                <a:cs typeface="+mn-ea"/>
                <a:sym typeface="+mn-lt"/>
              </a:rPr>
              <a:t>8</a:t>
            </a:r>
          </a:p>
        </p:txBody>
      </p:sp>
      <p:cxnSp>
        <p:nvCxnSpPr>
          <p:cNvPr id="15" name="直接连接符 14"/>
          <p:cNvCxnSpPr/>
          <p:nvPr/>
        </p:nvCxnSpPr>
        <p:spPr>
          <a:xfrm flipH="1">
            <a:off x="7234097" y="2221173"/>
            <a:ext cx="112996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Content Placeholder 2"/>
          <p:cNvSpPr txBox="1">
            <a:spLocks/>
          </p:cNvSpPr>
          <p:nvPr/>
        </p:nvSpPr>
        <p:spPr>
          <a:xfrm>
            <a:off x="5710806" y="1144406"/>
            <a:ext cx="2653259" cy="10767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2800" b="1" dirty="0" smtClean="0">
                <a:solidFill>
                  <a:schemeClr val="tx1"/>
                </a:solidFill>
                <a:latin typeface="Franklin Gothic Demi" panose="020B0703020102020204" pitchFamily="34" charset="0"/>
                <a:cs typeface="+mn-ea"/>
                <a:sym typeface="+mn-lt"/>
              </a:rPr>
              <a:t>LOREM IPSUM DOLOR</a:t>
            </a:r>
            <a:endParaRPr lang="en-US" sz="2800" b="1" dirty="0">
              <a:solidFill>
                <a:schemeClr val="tx1"/>
              </a:solidFill>
              <a:latin typeface="Franklin Gothic Demi" panose="020B0703020102020204" pitchFamily="34" charset="0"/>
              <a:cs typeface="+mn-ea"/>
              <a:sym typeface="+mn-lt"/>
            </a:endParaRPr>
          </a:p>
        </p:txBody>
      </p:sp>
      <p:sp>
        <p:nvSpPr>
          <p:cNvPr id="17" name="Content Placeholder 2"/>
          <p:cNvSpPr txBox="1">
            <a:spLocks/>
          </p:cNvSpPr>
          <p:nvPr/>
        </p:nvSpPr>
        <p:spPr>
          <a:xfrm>
            <a:off x="6815850" y="2425909"/>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i="1" dirty="0" err="1" smtClean="0">
                <a:solidFill>
                  <a:schemeClr val="tx1"/>
                </a:solidFill>
                <a:cs typeface="+mn-ea"/>
                <a:sym typeface="+mn-lt"/>
              </a:rPr>
              <a:t>Lorem</a:t>
            </a:r>
            <a:r>
              <a:rPr lang="en-US" sz="1200" i="1" dirty="0" smtClean="0">
                <a:solidFill>
                  <a:schemeClr val="tx1"/>
                </a:solidFill>
                <a:cs typeface="+mn-ea"/>
                <a:sym typeface="+mn-lt"/>
              </a:rPr>
              <a:t> </a:t>
            </a:r>
            <a:r>
              <a:rPr lang="en-US" sz="1200" i="1" dirty="0" err="1" smtClean="0">
                <a:solidFill>
                  <a:schemeClr val="tx1"/>
                </a:solidFill>
                <a:cs typeface="+mn-ea"/>
                <a:sym typeface="+mn-lt"/>
              </a:rPr>
              <a:t>ipsum</a:t>
            </a:r>
            <a:r>
              <a:rPr lang="en-US" sz="1200" i="1" dirty="0" smtClean="0">
                <a:solidFill>
                  <a:schemeClr val="tx1"/>
                </a:solidFill>
                <a:cs typeface="+mn-ea"/>
                <a:sym typeface="+mn-lt"/>
              </a:rPr>
              <a:t> dolor sit </a:t>
            </a:r>
            <a:r>
              <a:rPr lang="en-US" sz="1200" i="1" dirty="0" err="1" smtClean="0">
                <a:solidFill>
                  <a:schemeClr val="tx1"/>
                </a:solidFill>
                <a:cs typeface="+mn-ea"/>
                <a:sym typeface="+mn-lt"/>
              </a:rPr>
              <a:t>amet</a:t>
            </a:r>
            <a:r>
              <a:rPr lang="en-US" sz="1200" i="1" dirty="0" smtClean="0">
                <a:solidFill>
                  <a:schemeClr val="tx1"/>
                </a:solidFill>
                <a:cs typeface="+mn-ea"/>
                <a:sym typeface="+mn-lt"/>
              </a:rPr>
              <a:t>, consectetur adipiscing elit. </a:t>
            </a:r>
            <a:endParaRPr lang="en-US" sz="1200" i="1" dirty="0">
              <a:solidFill>
                <a:schemeClr val="tx1"/>
              </a:solidFill>
              <a:cs typeface="+mn-ea"/>
              <a:sym typeface="+mn-lt"/>
            </a:endParaRPr>
          </a:p>
        </p:txBody>
      </p:sp>
      <p:grpSp>
        <p:nvGrpSpPr>
          <p:cNvPr id="19" name="组合 18"/>
          <p:cNvGrpSpPr/>
          <p:nvPr/>
        </p:nvGrpSpPr>
        <p:grpSpPr>
          <a:xfrm>
            <a:off x="7921472" y="3600160"/>
            <a:ext cx="323635" cy="323635"/>
            <a:chOff x="500128" y="2912352"/>
            <a:chExt cx="457200" cy="457200"/>
          </a:xfrm>
        </p:grpSpPr>
        <p:sp>
          <p:nvSpPr>
            <p:cNvPr id="20" name="Oval 116"/>
            <p:cNvSpPr>
              <a:spLocks noChangeArrowheads="1"/>
            </p:cNvSpPr>
            <p:nvPr/>
          </p:nvSpPr>
          <p:spPr bwMode="auto">
            <a:xfrm>
              <a:off x="714441" y="3240965"/>
              <a:ext cx="28575" cy="28575"/>
            </a:xfrm>
            <a:prstGeom prst="ellipse">
              <a:avLst/>
            </a:pr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117"/>
            <p:cNvSpPr>
              <a:spLocks noEditPoints="1"/>
            </p:cNvSpPr>
            <p:nvPr/>
          </p:nvSpPr>
          <p:spPr bwMode="auto">
            <a:xfrm>
              <a:off x="500128" y="2912352"/>
              <a:ext cx="457200" cy="457200"/>
            </a:xfrm>
            <a:custGeom>
              <a:avLst/>
              <a:gdLst>
                <a:gd name="T0" fmla="*/ 464 w 512"/>
                <a:gd name="T1" fmla="*/ 0 h 512"/>
                <a:gd name="T2" fmla="*/ 48 w 512"/>
                <a:gd name="T3" fmla="*/ 0 h 512"/>
                <a:gd name="T4" fmla="*/ 0 w 512"/>
                <a:gd name="T5" fmla="*/ 48 h 512"/>
                <a:gd name="T6" fmla="*/ 0 w 512"/>
                <a:gd name="T7" fmla="*/ 384 h 512"/>
                <a:gd name="T8" fmla="*/ 48 w 512"/>
                <a:gd name="T9" fmla="*/ 432 h 512"/>
                <a:gd name="T10" fmla="*/ 248 w 512"/>
                <a:gd name="T11" fmla="*/ 432 h 512"/>
                <a:gd name="T12" fmla="*/ 248 w 512"/>
                <a:gd name="T13" fmla="*/ 496 h 512"/>
                <a:gd name="T14" fmla="*/ 168 w 512"/>
                <a:gd name="T15" fmla="*/ 496 h 512"/>
                <a:gd name="T16" fmla="*/ 160 w 512"/>
                <a:gd name="T17" fmla="*/ 504 h 512"/>
                <a:gd name="T18" fmla="*/ 168 w 512"/>
                <a:gd name="T19" fmla="*/ 512 h 512"/>
                <a:gd name="T20" fmla="*/ 344 w 512"/>
                <a:gd name="T21" fmla="*/ 512 h 512"/>
                <a:gd name="T22" fmla="*/ 352 w 512"/>
                <a:gd name="T23" fmla="*/ 504 h 512"/>
                <a:gd name="T24" fmla="*/ 344 w 512"/>
                <a:gd name="T25" fmla="*/ 496 h 512"/>
                <a:gd name="T26" fmla="*/ 264 w 512"/>
                <a:gd name="T27" fmla="*/ 496 h 512"/>
                <a:gd name="T28" fmla="*/ 264 w 512"/>
                <a:gd name="T29" fmla="*/ 432 h 512"/>
                <a:gd name="T30" fmla="*/ 464 w 512"/>
                <a:gd name="T31" fmla="*/ 432 h 512"/>
                <a:gd name="T32" fmla="*/ 512 w 512"/>
                <a:gd name="T33" fmla="*/ 384 h 512"/>
                <a:gd name="T34" fmla="*/ 512 w 512"/>
                <a:gd name="T35" fmla="*/ 48 h 512"/>
                <a:gd name="T36" fmla="*/ 464 w 512"/>
                <a:gd name="T37" fmla="*/ 0 h 512"/>
                <a:gd name="T38" fmla="*/ 496 w 512"/>
                <a:gd name="T39" fmla="*/ 376 h 512"/>
                <a:gd name="T40" fmla="*/ 456 w 512"/>
                <a:gd name="T41" fmla="*/ 416 h 512"/>
                <a:gd name="T42" fmla="*/ 56 w 512"/>
                <a:gd name="T43" fmla="*/ 416 h 512"/>
                <a:gd name="T44" fmla="*/ 16 w 512"/>
                <a:gd name="T45" fmla="*/ 376 h 512"/>
                <a:gd name="T46" fmla="*/ 16 w 512"/>
                <a:gd name="T47" fmla="*/ 352 h 512"/>
                <a:gd name="T48" fmla="*/ 496 w 512"/>
                <a:gd name="T49" fmla="*/ 352 h 512"/>
                <a:gd name="T50" fmla="*/ 496 w 512"/>
                <a:gd name="T51" fmla="*/ 376 h 512"/>
                <a:gd name="T52" fmla="*/ 496 w 512"/>
                <a:gd name="T53" fmla="*/ 336 h 512"/>
                <a:gd name="T54" fmla="*/ 16 w 512"/>
                <a:gd name="T55" fmla="*/ 336 h 512"/>
                <a:gd name="T56" fmla="*/ 16 w 512"/>
                <a:gd name="T57" fmla="*/ 56 h 512"/>
                <a:gd name="T58" fmla="*/ 56 w 512"/>
                <a:gd name="T59" fmla="*/ 16 h 512"/>
                <a:gd name="T60" fmla="*/ 456 w 512"/>
                <a:gd name="T61" fmla="*/ 16 h 512"/>
                <a:gd name="T62" fmla="*/ 496 w 512"/>
                <a:gd name="T63" fmla="*/ 56 h 512"/>
                <a:gd name="T64" fmla="*/ 496 w 512"/>
                <a:gd name="T65" fmla="*/ 33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2" h="512">
                  <a:moveTo>
                    <a:pt x="464" y="0"/>
                  </a:moveTo>
                  <a:cubicBezTo>
                    <a:pt x="48" y="0"/>
                    <a:pt x="48" y="0"/>
                    <a:pt x="48" y="0"/>
                  </a:cubicBezTo>
                  <a:cubicBezTo>
                    <a:pt x="21" y="0"/>
                    <a:pt x="0" y="21"/>
                    <a:pt x="0" y="48"/>
                  </a:cubicBezTo>
                  <a:cubicBezTo>
                    <a:pt x="0" y="384"/>
                    <a:pt x="0" y="384"/>
                    <a:pt x="0" y="384"/>
                  </a:cubicBezTo>
                  <a:cubicBezTo>
                    <a:pt x="0" y="411"/>
                    <a:pt x="21" y="432"/>
                    <a:pt x="48" y="432"/>
                  </a:cubicBezTo>
                  <a:cubicBezTo>
                    <a:pt x="248" y="432"/>
                    <a:pt x="248" y="432"/>
                    <a:pt x="248" y="432"/>
                  </a:cubicBezTo>
                  <a:cubicBezTo>
                    <a:pt x="248" y="496"/>
                    <a:pt x="248" y="496"/>
                    <a:pt x="248" y="496"/>
                  </a:cubicBezTo>
                  <a:cubicBezTo>
                    <a:pt x="168" y="496"/>
                    <a:pt x="168" y="496"/>
                    <a:pt x="168" y="496"/>
                  </a:cubicBezTo>
                  <a:cubicBezTo>
                    <a:pt x="164" y="496"/>
                    <a:pt x="160" y="500"/>
                    <a:pt x="160" y="504"/>
                  </a:cubicBezTo>
                  <a:cubicBezTo>
                    <a:pt x="160" y="508"/>
                    <a:pt x="164" y="512"/>
                    <a:pt x="168" y="512"/>
                  </a:cubicBezTo>
                  <a:cubicBezTo>
                    <a:pt x="344" y="512"/>
                    <a:pt x="344" y="512"/>
                    <a:pt x="344" y="512"/>
                  </a:cubicBezTo>
                  <a:cubicBezTo>
                    <a:pt x="348" y="512"/>
                    <a:pt x="352" y="508"/>
                    <a:pt x="352" y="504"/>
                  </a:cubicBezTo>
                  <a:cubicBezTo>
                    <a:pt x="352" y="500"/>
                    <a:pt x="348" y="496"/>
                    <a:pt x="344" y="496"/>
                  </a:cubicBezTo>
                  <a:cubicBezTo>
                    <a:pt x="264" y="496"/>
                    <a:pt x="264" y="496"/>
                    <a:pt x="264" y="496"/>
                  </a:cubicBezTo>
                  <a:cubicBezTo>
                    <a:pt x="264" y="432"/>
                    <a:pt x="264" y="432"/>
                    <a:pt x="264" y="432"/>
                  </a:cubicBezTo>
                  <a:cubicBezTo>
                    <a:pt x="464" y="432"/>
                    <a:pt x="464" y="432"/>
                    <a:pt x="464" y="432"/>
                  </a:cubicBezTo>
                  <a:cubicBezTo>
                    <a:pt x="491" y="432"/>
                    <a:pt x="512" y="411"/>
                    <a:pt x="512" y="384"/>
                  </a:cubicBezTo>
                  <a:cubicBezTo>
                    <a:pt x="512" y="48"/>
                    <a:pt x="512" y="48"/>
                    <a:pt x="512" y="48"/>
                  </a:cubicBezTo>
                  <a:cubicBezTo>
                    <a:pt x="512" y="21"/>
                    <a:pt x="491" y="0"/>
                    <a:pt x="464" y="0"/>
                  </a:cubicBezTo>
                  <a:moveTo>
                    <a:pt x="496" y="376"/>
                  </a:moveTo>
                  <a:cubicBezTo>
                    <a:pt x="496" y="398"/>
                    <a:pt x="478" y="416"/>
                    <a:pt x="456" y="416"/>
                  </a:cubicBezTo>
                  <a:cubicBezTo>
                    <a:pt x="56" y="416"/>
                    <a:pt x="56" y="416"/>
                    <a:pt x="56" y="416"/>
                  </a:cubicBezTo>
                  <a:cubicBezTo>
                    <a:pt x="34" y="416"/>
                    <a:pt x="16" y="398"/>
                    <a:pt x="16" y="376"/>
                  </a:cubicBezTo>
                  <a:cubicBezTo>
                    <a:pt x="16" y="352"/>
                    <a:pt x="16" y="352"/>
                    <a:pt x="16" y="352"/>
                  </a:cubicBezTo>
                  <a:cubicBezTo>
                    <a:pt x="496" y="352"/>
                    <a:pt x="496" y="352"/>
                    <a:pt x="496" y="352"/>
                  </a:cubicBezTo>
                  <a:lnTo>
                    <a:pt x="496" y="376"/>
                  </a:lnTo>
                  <a:close/>
                  <a:moveTo>
                    <a:pt x="496" y="336"/>
                  </a:moveTo>
                  <a:cubicBezTo>
                    <a:pt x="16" y="336"/>
                    <a:pt x="16" y="336"/>
                    <a:pt x="16" y="336"/>
                  </a:cubicBezTo>
                  <a:cubicBezTo>
                    <a:pt x="16" y="56"/>
                    <a:pt x="16" y="56"/>
                    <a:pt x="16" y="56"/>
                  </a:cubicBezTo>
                  <a:cubicBezTo>
                    <a:pt x="16" y="34"/>
                    <a:pt x="34" y="16"/>
                    <a:pt x="56" y="16"/>
                  </a:cubicBezTo>
                  <a:cubicBezTo>
                    <a:pt x="456" y="16"/>
                    <a:pt x="456" y="16"/>
                    <a:pt x="456" y="16"/>
                  </a:cubicBezTo>
                  <a:cubicBezTo>
                    <a:pt x="478" y="16"/>
                    <a:pt x="496" y="34"/>
                    <a:pt x="496" y="56"/>
                  </a:cubicBezTo>
                  <a:lnTo>
                    <a:pt x="496" y="336"/>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2" name="组合 21"/>
          <p:cNvGrpSpPr/>
          <p:nvPr/>
        </p:nvGrpSpPr>
        <p:grpSpPr>
          <a:xfrm>
            <a:off x="7220427" y="3583227"/>
            <a:ext cx="202272" cy="323635"/>
            <a:chOff x="1500253" y="2912352"/>
            <a:chExt cx="285750" cy="457200"/>
          </a:xfrm>
          <a:solidFill>
            <a:schemeClr val="bg1"/>
          </a:solidFill>
        </p:grpSpPr>
        <p:sp>
          <p:nvSpPr>
            <p:cNvPr id="23" name="Freeform 118"/>
            <p:cNvSpPr>
              <a:spLocks noEditPoints="1"/>
            </p:cNvSpPr>
            <p:nvPr/>
          </p:nvSpPr>
          <p:spPr bwMode="auto">
            <a:xfrm>
              <a:off x="1500253" y="2912352"/>
              <a:ext cx="285750" cy="457200"/>
            </a:xfrm>
            <a:custGeom>
              <a:avLst/>
              <a:gdLst>
                <a:gd name="T0" fmla="*/ 272 w 320"/>
                <a:gd name="T1" fmla="*/ 0 h 512"/>
                <a:gd name="T2" fmla="*/ 48 w 320"/>
                <a:gd name="T3" fmla="*/ 0 h 512"/>
                <a:gd name="T4" fmla="*/ 0 w 320"/>
                <a:gd name="T5" fmla="*/ 48 h 512"/>
                <a:gd name="T6" fmla="*/ 0 w 320"/>
                <a:gd name="T7" fmla="*/ 464 h 512"/>
                <a:gd name="T8" fmla="*/ 48 w 320"/>
                <a:gd name="T9" fmla="*/ 512 h 512"/>
                <a:gd name="T10" fmla="*/ 272 w 320"/>
                <a:gd name="T11" fmla="*/ 512 h 512"/>
                <a:gd name="T12" fmla="*/ 320 w 320"/>
                <a:gd name="T13" fmla="*/ 464 h 512"/>
                <a:gd name="T14" fmla="*/ 320 w 320"/>
                <a:gd name="T15" fmla="*/ 48 h 512"/>
                <a:gd name="T16" fmla="*/ 272 w 320"/>
                <a:gd name="T17" fmla="*/ 0 h 512"/>
                <a:gd name="T18" fmla="*/ 304 w 320"/>
                <a:gd name="T19" fmla="*/ 456 h 512"/>
                <a:gd name="T20" fmla="*/ 264 w 320"/>
                <a:gd name="T21" fmla="*/ 496 h 512"/>
                <a:gd name="T22" fmla="*/ 56 w 320"/>
                <a:gd name="T23" fmla="*/ 496 h 512"/>
                <a:gd name="T24" fmla="*/ 16 w 320"/>
                <a:gd name="T25" fmla="*/ 456 h 512"/>
                <a:gd name="T26" fmla="*/ 16 w 320"/>
                <a:gd name="T27" fmla="*/ 56 h 512"/>
                <a:gd name="T28" fmla="*/ 56 w 320"/>
                <a:gd name="T29" fmla="*/ 16 h 512"/>
                <a:gd name="T30" fmla="*/ 264 w 320"/>
                <a:gd name="T31" fmla="*/ 16 h 512"/>
                <a:gd name="T32" fmla="*/ 304 w 320"/>
                <a:gd name="T33" fmla="*/ 56 h 512"/>
                <a:gd name="T34" fmla="*/ 304 w 320"/>
                <a:gd name="T35" fmla="*/ 45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0" h="512">
                  <a:moveTo>
                    <a:pt x="272" y="0"/>
                  </a:moveTo>
                  <a:cubicBezTo>
                    <a:pt x="48" y="0"/>
                    <a:pt x="48" y="0"/>
                    <a:pt x="48" y="0"/>
                  </a:cubicBezTo>
                  <a:cubicBezTo>
                    <a:pt x="21" y="0"/>
                    <a:pt x="0" y="21"/>
                    <a:pt x="0" y="48"/>
                  </a:cubicBezTo>
                  <a:cubicBezTo>
                    <a:pt x="0" y="464"/>
                    <a:pt x="0" y="464"/>
                    <a:pt x="0" y="464"/>
                  </a:cubicBezTo>
                  <a:cubicBezTo>
                    <a:pt x="0" y="491"/>
                    <a:pt x="21" y="512"/>
                    <a:pt x="48" y="512"/>
                  </a:cubicBezTo>
                  <a:cubicBezTo>
                    <a:pt x="272" y="512"/>
                    <a:pt x="272" y="512"/>
                    <a:pt x="272" y="512"/>
                  </a:cubicBezTo>
                  <a:cubicBezTo>
                    <a:pt x="299" y="512"/>
                    <a:pt x="320" y="491"/>
                    <a:pt x="320" y="464"/>
                  </a:cubicBezTo>
                  <a:cubicBezTo>
                    <a:pt x="320" y="48"/>
                    <a:pt x="320" y="48"/>
                    <a:pt x="320" y="48"/>
                  </a:cubicBezTo>
                  <a:cubicBezTo>
                    <a:pt x="320" y="21"/>
                    <a:pt x="299" y="0"/>
                    <a:pt x="272" y="0"/>
                  </a:cubicBezTo>
                  <a:moveTo>
                    <a:pt x="304" y="456"/>
                  </a:moveTo>
                  <a:cubicBezTo>
                    <a:pt x="304" y="478"/>
                    <a:pt x="286" y="496"/>
                    <a:pt x="264" y="496"/>
                  </a:cubicBezTo>
                  <a:cubicBezTo>
                    <a:pt x="56" y="496"/>
                    <a:pt x="56" y="496"/>
                    <a:pt x="56" y="496"/>
                  </a:cubicBezTo>
                  <a:cubicBezTo>
                    <a:pt x="34" y="496"/>
                    <a:pt x="16" y="478"/>
                    <a:pt x="16" y="456"/>
                  </a:cubicBezTo>
                  <a:cubicBezTo>
                    <a:pt x="16" y="56"/>
                    <a:pt x="16" y="56"/>
                    <a:pt x="16" y="56"/>
                  </a:cubicBezTo>
                  <a:cubicBezTo>
                    <a:pt x="16" y="34"/>
                    <a:pt x="34" y="16"/>
                    <a:pt x="56" y="16"/>
                  </a:cubicBezTo>
                  <a:cubicBezTo>
                    <a:pt x="264" y="16"/>
                    <a:pt x="264" y="16"/>
                    <a:pt x="264" y="16"/>
                  </a:cubicBezTo>
                  <a:cubicBezTo>
                    <a:pt x="286" y="16"/>
                    <a:pt x="304" y="34"/>
                    <a:pt x="304" y="56"/>
                  </a:cubicBezTo>
                  <a:lnTo>
                    <a:pt x="304"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Rectangle 119"/>
            <p:cNvSpPr>
              <a:spLocks noChangeArrowheads="1"/>
            </p:cNvSpPr>
            <p:nvPr/>
          </p:nvSpPr>
          <p:spPr bwMode="auto">
            <a:xfrm>
              <a:off x="1514541" y="3255252"/>
              <a:ext cx="25717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Oval 120"/>
            <p:cNvSpPr>
              <a:spLocks noChangeArrowheads="1"/>
            </p:cNvSpPr>
            <p:nvPr/>
          </p:nvSpPr>
          <p:spPr bwMode="auto">
            <a:xfrm>
              <a:off x="1628841" y="3298115"/>
              <a:ext cx="28575"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8" name="组合 27"/>
          <p:cNvGrpSpPr/>
          <p:nvPr/>
        </p:nvGrpSpPr>
        <p:grpSpPr>
          <a:xfrm>
            <a:off x="443346" y="267494"/>
            <a:ext cx="1603989" cy="435237"/>
            <a:chOff x="443346" y="267494"/>
            <a:chExt cx="1603989" cy="435237"/>
          </a:xfrm>
        </p:grpSpPr>
        <p:cxnSp>
          <p:nvCxnSpPr>
            <p:cNvPr id="29" name="直接连接符 28"/>
            <p:cNvCxnSpPr/>
            <p:nvPr/>
          </p:nvCxnSpPr>
          <p:spPr>
            <a:xfrm>
              <a:off x="970258" y="579049"/>
              <a:ext cx="1009454"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443346" y="267494"/>
              <a:ext cx="526912" cy="435237"/>
              <a:chOff x="3386710" y="3674523"/>
              <a:chExt cx="526912" cy="435237"/>
            </a:xfrm>
          </p:grpSpPr>
          <p:sp>
            <p:nvSpPr>
              <p:cNvPr id="32" name="圆角矩形 31"/>
              <p:cNvSpPr/>
              <p:nvPr/>
            </p:nvSpPr>
            <p:spPr>
              <a:xfrm>
                <a:off x="3502351" y="3690415"/>
                <a:ext cx="295630" cy="295663"/>
              </a:xfrm>
              <a:prstGeom prst="roundRect">
                <a:avLst>
                  <a:gd name="adj" fmla="val 8492"/>
                </a:avLst>
              </a:prstGeom>
              <a:solidFill>
                <a:schemeClr val="tx2"/>
              </a:solidFill>
              <a:ln w="952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33" name="Content Placeholder 2"/>
              <p:cNvSpPr txBox="1">
                <a:spLocks/>
              </p:cNvSpPr>
              <p:nvPr/>
            </p:nvSpPr>
            <p:spPr>
              <a:xfrm>
                <a:off x="3386710" y="3674523"/>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a:solidFill>
                      <a:schemeClr val="tx1"/>
                    </a:solidFill>
                    <a:cs typeface="+mn-ea"/>
                    <a:sym typeface="+mn-lt"/>
                  </a:rPr>
                  <a:t>1</a:t>
                </a:r>
                <a:endParaRPr lang="en-US" sz="2800" b="1" dirty="0" smtClean="0">
                  <a:solidFill>
                    <a:schemeClr val="tx1"/>
                  </a:solidFill>
                  <a:cs typeface="+mn-ea"/>
                  <a:sym typeface="+mn-lt"/>
                </a:endParaRPr>
              </a:p>
            </p:txBody>
          </p:sp>
        </p:grpSp>
        <p:sp>
          <p:nvSpPr>
            <p:cNvPr id="31" name="Content Placeholder 2"/>
            <p:cNvSpPr txBox="1">
              <a:spLocks/>
            </p:cNvSpPr>
            <p:nvPr/>
          </p:nvSpPr>
          <p:spPr>
            <a:xfrm>
              <a:off x="827584" y="283386"/>
              <a:ext cx="1219751"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a:t>
              </a:r>
              <a:endParaRPr lang="en-US" sz="1200" dirty="0">
                <a:solidFill>
                  <a:schemeClr val="tx1"/>
                </a:solidFill>
                <a:cs typeface="+mn-ea"/>
                <a:sym typeface="+mn-lt"/>
              </a:endParaRPr>
            </a:p>
          </p:txBody>
        </p:sp>
      </p:grpSp>
    </p:spTree>
    <p:extLst>
      <p:ext uri="{BB962C8B-B14F-4D97-AF65-F5344CB8AC3E}">
        <p14:creationId xmlns:p14="http://schemas.microsoft.com/office/powerpoint/2010/main" val="6695471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43346" y="267494"/>
            <a:ext cx="1603989" cy="435237"/>
            <a:chOff x="443346" y="267494"/>
            <a:chExt cx="1603989" cy="435237"/>
          </a:xfrm>
        </p:grpSpPr>
        <p:cxnSp>
          <p:nvCxnSpPr>
            <p:cNvPr id="11" name="直接连接符 10"/>
            <p:cNvCxnSpPr/>
            <p:nvPr/>
          </p:nvCxnSpPr>
          <p:spPr>
            <a:xfrm>
              <a:off x="970258" y="579049"/>
              <a:ext cx="1009454"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443346" y="267494"/>
              <a:ext cx="526912" cy="435237"/>
              <a:chOff x="3386710" y="3674523"/>
              <a:chExt cx="526912" cy="435237"/>
            </a:xfrm>
          </p:grpSpPr>
          <p:sp>
            <p:nvSpPr>
              <p:cNvPr id="14" name="圆角矩形 13"/>
              <p:cNvSpPr/>
              <p:nvPr/>
            </p:nvSpPr>
            <p:spPr>
              <a:xfrm>
                <a:off x="3502351" y="3690415"/>
                <a:ext cx="295630" cy="295663"/>
              </a:xfrm>
              <a:prstGeom prst="roundRect">
                <a:avLst>
                  <a:gd name="adj" fmla="val 8492"/>
                </a:avLst>
              </a:prstGeom>
              <a:solidFill>
                <a:schemeClr val="tx2"/>
              </a:solidFill>
              <a:ln w="952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15" name="Content Placeholder 2"/>
              <p:cNvSpPr txBox="1">
                <a:spLocks/>
              </p:cNvSpPr>
              <p:nvPr/>
            </p:nvSpPr>
            <p:spPr>
              <a:xfrm>
                <a:off x="3386710" y="3674523"/>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a:solidFill>
                      <a:schemeClr val="tx1"/>
                    </a:solidFill>
                    <a:cs typeface="+mn-ea"/>
                    <a:sym typeface="+mn-lt"/>
                  </a:rPr>
                  <a:t>1</a:t>
                </a:r>
                <a:endParaRPr lang="en-US" sz="2800" b="1" dirty="0" smtClean="0">
                  <a:solidFill>
                    <a:schemeClr val="tx1"/>
                  </a:solidFill>
                  <a:cs typeface="+mn-ea"/>
                  <a:sym typeface="+mn-lt"/>
                </a:endParaRPr>
              </a:p>
            </p:txBody>
          </p:sp>
        </p:grpSp>
        <p:sp>
          <p:nvSpPr>
            <p:cNvPr id="13" name="Content Placeholder 2"/>
            <p:cNvSpPr txBox="1">
              <a:spLocks/>
            </p:cNvSpPr>
            <p:nvPr/>
          </p:nvSpPr>
          <p:spPr>
            <a:xfrm>
              <a:off x="827584" y="283386"/>
              <a:ext cx="1219751"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a:t>
              </a:r>
              <a:endParaRPr lang="en-US" sz="1200" dirty="0">
                <a:solidFill>
                  <a:schemeClr val="tx1"/>
                </a:solidFill>
                <a:cs typeface="+mn-ea"/>
                <a:sym typeface="+mn-lt"/>
              </a:endParaRPr>
            </a:p>
          </p:txBody>
        </p:sp>
      </p:grpSp>
      <p:sp>
        <p:nvSpPr>
          <p:cNvPr id="17" name="Content Placeholder 2"/>
          <p:cNvSpPr txBox="1">
            <a:spLocks/>
          </p:cNvSpPr>
          <p:nvPr/>
        </p:nvSpPr>
        <p:spPr>
          <a:xfrm>
            <a:off x="1115616" y="1419622"/>
            <a:ext cx="7272808" cy="14940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500" b="1" dirty="0" smtClean="0">
                <a:solidFill>
                  <a:schemeClr val="tx1"/>
                </a:solidFill>
                <a:latin typeface="Eras Bold ITC" panose="020B0907030504020204" pitchFamily="34" charset="0"/>
                <a:cs typeface="+mn-ea"/>
                <a:sym typeface="+mn-lt"/>
              </a:rPr>
              <a:t>THANKS</a:t>
            </a:r>
          </a:p>
        </p:txBody>
      </p:sp>
      <p:grpSp>
        <p:nvGrpSpPr>
          <p:cNvPr id="9" name="组合 8"/>
          <p:cNvGrpSpPr/>
          <p:nvPr/>
        </p:nvGrpSpPr>
        <p:grpSpPr>
          <a:xfrm>
            <a:off x="7452320" y="3147814"/>
            <a:ext cx="360040" cy="360040"/>
            <a:chOff x="4346078" y="1492956"/>
            <a:chExt cx="540673" cy="540673"/>
          </a:xfrm>
        </p:grpSpPr>
        <p:sp>
          <p:nvSpPr>
            <p:cNvPr id="16" name="椭圆 15"/>
            <p:cNvSpPr/>
            <p:nvPr/>
          </p:nvSpPr>
          <p:spPr>
            <a:xfrm>
              <a:off x="4346078" y="1492956"/>
              <a:ext cx="540673" cy="54067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85"/>
            <p:cNvSpPr>
              <a:spLocks/>
            </p:cNvSpPr>
            <p:nvPr/>
          </p:nvSpPr>
          <p:spPr bwMode="auto">
            <a:xfrm>
              <a:off x="4408447" y="1555327"/>
              <a:ext cx="432559" cy="432559"/>
            </a:xfrm>
            <a:custGeom>
              <a:avLst/>
              <a:gdLst>
                <a:gd name="T0" fmla="*/ 41 w 42"/>
                <a:gd name="T1" fmla="*/ 25 h 42"/>
                <a:gd name="T2" fmla="*/ 41 w 42"/>
                <a:gd name="T3" fmla="*/ 27 h 42"/>
                <a:gd name="T4" fmla="*/ 40 w 42"/>
                <a:gd name="T5" fmla="*/ 28 h 42"/>
                <a:gd name="T6" fmla="*/ 35 w 42"/>
                <a:gd name="T7" fmla="*/ 29 h 42"/>
                <a:gd name="T8" fmla="*/ 36 w 42"/>
                <a:gd name="T9" fmla="*/ 34 h 42"/>
                <a:gd name="T10" fmla="*/ 36 w 42"/>
                <a:gd name="T11" fmla="*/ 36 h 42"/>
                <a:gd name="T12" fmla="*/ 34 w 42"/>
                <a:gd name="T13" fmla="*/ 37 h 42"/>
                <a:gd name="T14" fmla="*/ 29 w 42"/>
                <a:gd name="T15" fmla="*/ 35 h 42"/>
                <a:gd name="T16" fmla="*/ 28 w 42"/>
                <a:gd name="T17" fmla="*/ 40 h 42"/>
                <a:gd name="T18" fmla="*/ 26 w 42"/>
                <a:gd name="T19" fmla="*/ 42 h 42"/>
                <a:gd name="T20" fmla="*/ 26 w 42"/>
                <a:gd name="T21" fmla="*/ 42 h 42"/>
                <a:gd name="T22" fmla="*/ 25 w 42"/>
                <a:gd name="T23" fmla="*/ 41 h 42"/>
                <a:gd name="T24" fmla="*/ 21 w 42"/>
                <a:gd name="T25" fmla="*/ 37 h 42"/>
                <a:gd name="T26" fmla="*/ 17 w 42"/>
                <a:gd name="T27" fmla="*/ 41 h 42"/>
                <a:gd name="T28" fmla="*/ 15 w 42"/>
                <a:gd name="T29" fmla="*/ 42 h 42"/>
                <a:gd name="T30" fmla="*/ 14 w 42"/>
                <a:gd name="T31" fmla="*/ 40 h 42"/>
                <a:gd name="T32" fmla="*/ 13 w 42"/>
                <a:gd name="T33" fmla="*/ 35 h 42"/>
                <a:gd name="T34" fmla="*/ 8 w 42"/>
                <a:gd name="T35" fmla="*/ 37 h 42"/>
                <a:gd name="T36" fmla="*/ 6 w 42"/>
                <a:gd name="T37" fmla="*/ 36 h 42"/>
                <a:gd name="T38" fmla="*/ 5 w 42"/>
                <a:gd name="T39" fmla="*/ 34 h 42"/>
                <a:gd name="T40" fmla="*/ 7 w 42"/>
                <a:gd name="T41" fmla="*/ 29 h 42"/>
                <a:gd name="T42" fmla="*/ 2 w 42"/>
                <a:gd name="T43" fmla="*/ 28 h 42"/>
                <a:gd name="T44" fmla="*/ 0 w 42"/>
                <a:gd name="T45" fmla="*/ 27 h 42"/>
                <a:gd name="T46" fmla="*/ 1 w 42"/>
                <a:gd name="T47" fmla="*/ 25 h 42"/>
                <a:gd name="T48" fmla="*/ 5 w 42"/>
                <a:gd name="T49" fmla="*/ 21 h 42"/>
                <a:gd name="T50" fmla="*/ 1 w 42"/>
                <a:gd name="T51" fmla="*/ 17 h 42"/>
                <a:gd name="T52" fmla="*/ 0 w 42"/>
                <a:gd name="T53" fmla="*/ 16 h 42"/>
                <a:gd name="T54" fmla="*/ 2 w 42"/>
                <a:gd name="T55" fmla="*/ 14 h 42"/>
                <a:gd name="T56" fmla="*/ 7 w 42"/>
                <a:gd name="T57" fmla="*/ 13 h 42"/>
                <a:gd name="T58" fmla="*/ 5 w 42"/>
                <a:gd name="T59" fmla="*/ 8 h 42"/>
                <a:gd name="T60" fmla="*/ 6 w 42"/>
                <a:gd name="T61" fmla="*/ 6 h 42"/>
                <a:gd name="T62" fmla="*/ 8 w 42"/>
                <a:gd name="T63" fmla="*/ 6 h 42"/>
                <a:gd name="T64" fmla="*/ 13 w 42"/>
                <a:gd name="T65" fmla="*/ 7 h 42"/>
                <a:gd name="T66" fmla="*/ 14 w 42"/>
                <a:gd name="T67" fmla="*/ 2 h 42"/>
                <a:gd name="T68" fmla="*/ 15 w 42"/>
                <a:gd name="T69" fmla="*/ 1 h 42"/>
                <a:gd name="T70" fmla="*/ 17 w 42"/>
                <a:gd name="T71" fmla="*/ 1 h 42"/>
                <a:gd name="T72" fmla="*/ 21 w 42"/>
                <a:gd name="T73" fmla="*/ 5 h 42"/>
                <a:gd name="T74" fmla="*/ 25 w 42"/>
                <a:gd name="T75" fmla="*/ 1 h 42"/>
                <a:gd name="T76" fmla="*/ 26 w 42"/>
                <a:gd name="T77" fmla="*/ 1 h 42"/>
                <a:gd name="T78" fmla="*/ 28 w 42"/>
                <a:gd name="T79" fmla="*/ 2 h 42"/>
                <a:gd name="T80" fmla="*/ 29 w 42"/>
                <a:gd name="T81" fmla="*/ 7 h 42"/>
                <a:gd name="T82" fmla="*/ 34 w 42"/>
                <a:gd name="T83" fmla="*/ 6 h 42"/>
                <a:gd name="T84" fmla="*/ 36 w 42"/>
                <a:gd name="T85" fmla="*/ 6 h 42"/>
                <a:gd name="T86" fmla="*/ 36 w 42"/>
                <a:gd name="T87" fmla="*/ 8 h 42"/>
                <a:gd name="T88" fmla="*/ 35 w 42"/>
                <a:gd name="T89" fmla="*/ 13 h 42"/>
                <a:gd name="T90" fmla="*/ 40 w 42"/>
                <a:gd name="T91" fmla="*/ 14 h 42"/>
                <a:gd name="T92" fmla="*/ 41 w 42"/>
                <a:gd name="T93" fmla="*/ 16 h 42"/>
                <a:gd name="T94" fmla="*/ 41 w 42"/>
                <a:gd name="T95" fmla="*/ 17 h 42"/>
                <a:gd name="T96" fmla="*/ 37 w 42"/>
                <a:gd name="T97" fmla="*/ 21 h 42"/>
                <a:gd name="T98" fmla="*/ 41 w 42"/>
                <a:gd name="T99"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 h="42">
                  <a:moveTo>
                    <a:pt x="41" y="25"/>
                  </a:moveTo>
                  <a:cubicBezTo>
                    <a:pt x="41" y="25"/>
                    <a:pt x="42" y="26"/>
                    <a:pt x="41" y="27"/>
                  </a:cubicBezTo>
                  <a:cubicBezTo>
                    <a:pt x="41" y="27"/>
                    <a:pt x="41" y="28"/>
                    <a:pt x="40" y="28"/>
                  </a:cubicBezTo>
                  <a:cubicBezTo>
                    <a:pt x="35" y="29"/>
                    <a:pt x="35" y="29"/>
                    <a:pt x="35" y="29"/>
                  </a:cubicBezTo>
                  <a:cubicBezTo>
                    <a:pt x="36" y="34"/>
                    <a:pt x="36" y="34"/>
                    <a:pt x="36" y="34"/>
                  </a:cubicBezTo>
                  <a:cubicBezTo>
                    <a:pt x="37" y="35"/>
                    <a:pt x="36" y="36"/>
                    <a:pt x="36" y="36"/>
                  </a:cubicBezTo>
                  <a:cubicBezTo>
                    <a:pt x="35" y="37"/>
                    <a:pt x="35" y="37"/>
                    <a:pt x="34" y="37"/>
                  </a:cubicBezTo>
                  <a:cubicBezTo>
                    <a:pt x="29" y="35"/>
                    <a:pt x="29" y="35"/>
                    <a:pt x="29" y="35"/>
                  </a:cubicBezTo>
                  <a:cubicBezTo>
                    <a:pt x="28" y="40"/>
                    <a:pt x="28" y="40"/>
                    <a:pt x="28" y="40"/>
                  </a:cubicBezTo>
                  <a:cubicBezTo>
                    <a:pt x="28" y="41"/>
                    <a:pt x="27" y="41"/>
                    <a:pt x="26" y="42"/>
                  </a:cubicBezTo>
                  <a:cubicBezTo>
                    <a:pt x="26" y="42"/>
                    <a:pt x="26" y="42"/>
                    <a:pt x="26" y="42"/>
                  </a:cubicBezTo>
                  <a:cubicBezTo>
                    <a:pt x="25" y="42"/>
                    <a:pt x="25" y="41"/>
                    <a:pt x="25" y="41"/>
                  </a:cubicBezTo>
                  <a:cubicBezTo>
                    <a:pt x="21" y="37"/>
                    <a:pt x="21" y="37"/>
                    <a:pt x="21" y="37"/>
                  </a:cubicBezTo>
                  <a:cubicBezTo>
                    <a:pt x="17" y="41"/>
                    <a:pt x="17" y="41"/>
                    <a:pt x="17" y="41"/>
                  </a:cubicBezTo>
                  <a:cubicBezTo>
                    <a:pt x="17" y="42"/>
                    <a:pt x="16" y="42"/>
                    <a:pt x="15" y="42"/>
                  </a:cubicBezTo>
                  <a:cubicBezTo>
                    <a:pt x="15" y="41"/>
                    <a:pt x="14" y="41"/>
                    <a:pt x="14" y="40"/>
                  </a:cubicBezTo>
                  <a:cubicBezTo>
                    <a:pt x="13" y="35"/>
                    <a:pt x="13" y="35"/>
                    <a:pt x="13" y="35"/>
                  </a:cubicBezTo>
                  <a:cubicBezTo>
                    <a:pt x="8" y="37"/>
                    <a:pt x="8" y="37"/>
                    <a:pt x="8" y="37"/>
                  </a:cubicBezTo>
                  <a:cubicBezTo>
                    <a:pt x="7" y="37"/>
                    <a:pt x="6" y="37"/>
                    <a:pt x="6" y="36"/>
                  </a:cubicBezTo>
                  <a:cubicBezTo>
                    <a:pt x="5" y="36"/>
                    <a:pt x="5" y="35"/>
                    <a:pt x="5" y="34"/>
                  </a:cubicBezTo>
                  <a:cubicBezTo>
                    <a:pt x="7" y="29"/>
                    <a:pt x="7" y="29"/>
                    <a:pt x="7" y="29"/>
                  </a:cubicBezTo>
                  <a:cubicBezTo>
                    <a:pt x="2" y="28"/>
                    <a:pt x="2" y="28"/>
                    <a:pt x="2" y="28"/>
                  </a:cubicBezTo>
                  <a:cubicBezTo>
                    <a:pt x="1" y="28"/>
                    <a:pt x="1" y="27"/>
                    <a:pt x="0" y="27"/>
                  </a:cubicBezTo>
                  <a:cubicBezTo>
                    <a:pt x="0" y="26"/>
                    <a:pt x="0" y="25"/>
                    <a:pt x="1" y="25"/>
                  </a:cubicBezTo>
                  <a:cubicBezTo>
                    <a:pt x="5" y="21"/>
                    <a:pt x="5" y="21"/>
                    <a:pt x="5" y="21"/>
                  </a:cubicBezTo>
                  <a:cubicBezTo>
                    <a:pt x="1" y="17"/>
                    <a:pt x="1" y="17"/>
                    <a:pt x="1" y="17"/>
                  </a:cubicBezTo>
                  <a:cubicBezTo>
                    <a:pt x="0" y="17"/>
                    <a:pt x="0" y="16"/>
                    <a:pt x="0" y="16"/>
                  </a:cubicBezTo>
                  <a:cubicBezTo>
                    <a:pt x="1" y="15"/>
                    <a:pt x="1" y="14"/>
                    <a:pt x="2" y="14"/>
                  </a:cubicBezTo>
                  <a:cubicBezTo>
                    <a:pt x="7" y="13"/>
                    <a:pt x="7" y="13"/>
                    <a:pt x="7" y="13"/>
                  </a:cubicBezTo>
                  <a:cubicBezTo>
                    <a:pt x="5" y="8"/>
                    <a:pt x="5" y="8"/>
                    <a:pt x="5" y="8"/>
                  </a:cubicBezTo>
                  <a:cubicBezTo>
                    <a:pt x="5" y="7"/>
                    <a:pt x="5" y="7"/>
                    <a:pt x="6" y="6"/>
                  </a:cubicBezTo>
                  <a:cubicBezTo>
                    <a:pt x="6" y="6"/>
                    <a:pt x="7" y="5"/>
                    <a:pt x="8" y="6"/>
                  </a:cubicBezTo>
                  <a:cubicBezTo>
                    <a:pt x="13" y="7"/>
                    <a:pt x="13" y="7"/>
                    <a:pt x="13" y="7"/>
                  </a:cubicBezTo>
                  <a:cubicBezTo>
                    <a:pt x="14" y="2"/>
                    <a:pt x="14" y="2"/>
                    <a:pt x="14" y="2"/>
                  </a:cubicBezTo>
                  <a:cubicBezTo>
                    <a:pt x="14" y="1"/>
                    <a:pt x="15" y="1"/>
                    <a:pt x="15" y="1"/>
                  </a:cubicBezTo>
                  <a:cubicBezTo>
                    <a:pt x="16" y="0"/>
                    <a:pt x="17" y="1"/>
                    <a:pt x="17" y="1"/>
                  </a:cubicBezTo>
                  <a:cubicBezTo>
                    <a:pt x="21" y="5"/>
                    <a:pt x="21" y="5"/>
                    <a:pt x="21" y="5"/>
                  </a:cubicBezTo>
                  <a:cubicBezTo>
                    <a:pt x="25" y="1"/>
                    <a:pt x="25" y="1"/>
                    <a:pt x="25" y="1"/>
                  </a:cubicBezTo>
                  <a:cubicBezTo>
                    <a:pt x="25" y="1"/>
                    <a:pt x="26" y="0"/>
                    <a:pt x="26" y="1"/>
                  </a:cubicBezTo>
                  <a:cubicBezTo>
                    <a:pt x="27" y="1"/>
                    <a:pt x="28" y="1"/>
                    <a:pt x="28" y="2"/>
                  </a:cubicBezTo>
                  <a:cubicBezTo>
                    <a:pt x="29" y="7"/>
                    <a:pt x="29" y="7"/>
                    <a:pt x="29" y="7"/>
                  </a:cubicBezTo>
                  <a:cubicBezTo>
                    <a:pt x="34" y="6"/>
                    <a:pt x="34" y="6"/>
                    <a:pt x="34" y="6"/>
                  </a:cubicBezTo>
                  <a:cubicBezTo>
                    <a:pt x="35" y="5"/>
                    <a:pt x="35" y="6"/>
                    <a:pt x="36" y="6"/>
                  </a:cubicBezTo>
                  <a:cubicBezTo>
                    <a:pt x="36" y="7"/>
                    <a:pt x="37" y="7"/>
                    <a:pt x="36" y="8"/>
                  </a:cubicBezTo>
                  <a:cubicBezTo>
                    <a:pt x="35" y="13"/>
                    <a:pt x="35" y="13"/>
                    <a:pt x="35" y="13"/>
                  </a:cubicBezTo>
                  <a:cubicBezTo>
                    <a:pt x="40" y="14"/>
                    <a:pt x="40" y="14"/>
                    <a:pt x="40" y="14"/>
                  </a:cubicBezTo>
                  <a:cubicBezTo>
                    <a:pt x="41" y="14"/>
                    <a:pt x="41" y="15"/>
                    <a:pt x="41" y="16"/>
                  </a:cubicBezTo>
                  <a:cubicBezTo>
                    <a:pt x="42" y="16"/>
                    <a:pt x="41" y="17"/>
                    <a:pt x="41" y="17"/>
                  </a:cubicBezTo>
                  <a:cubicBezTo>
                    <a:pt x="37" y="21"/>
                    <a:pt x="37" y="21"/>
                    <a:pt x="37" y="21"/>
                  </a:cubicBezTo>
                  <a:lnTo>
                    <a:pt x="41" y="25"/>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p>
          </p:txBody>
        </p:sp>
      </p:grpSp>
    </p:spTree>
    <p:extLst>
      <p:ext uri="{BB962C8B-B14F-4D97-AF65-F5344CB8AC3E}">
        <p14:creationId xmlns:p14="http://schemas.microsoft.com/office/powerpoint/2010/main" val="3600473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63688" y="2931790"/>
            <a:ext cx="4879349" cy="1200329"/>
          </a:xfrm>
          <a:prstGeom prst="rect">
            <a:avLst/>
          </a:prstGeom>
          <a:noFill/>
        </p:spPr>
        <p:txBody>
          <a:bodyPr wrap="none" rtlCol="0">
            <a:spAutoFit/>
          </a:bodyPr>
          <a:lstStyle/>
          <a:p>
            <a:r>
              <a:rPr lang="zh-CN" altLang="en-US" dirty="0" smtClean="0"/>
              <a:t>大目演示  原创作品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677946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4932040" y="3450445"/>
            <a:ext cx="364624" cy="416713"/>
            <a:chOff x="2357503" y="3826752"/>
            <a:chExt cx="400050" cy="457200"/>
          </a:xfrm>
          <a:solidFill>
            <a:schemeClr val="accent1"/>
          </a:solidFill>
        </p:grpSpPr>
        <p:sp>
          <p:nvSpPr>
            <p:cNvPr id="43" name="Freeform 146"/>
            <p:cNvSpPr>
              <a:spLocks/>
            </p:cNvSpPr>
            <p:nvPr/>
          </p:nvSpPr>
          <p:spPr bwMode="auto">
            <a:xfrm>
              <a:off x="2486091" y="3941052"/>
              <a:ext cx="200025" cy="14288"/>
            </a:xfrm>
            <a:custGeom>
              <a:avLst/>
              <a:gdLst>
                <a:gd name="T0" fmla="*/ 0 w 224"/>
                <a:gd name="T1" fmla="*/ 8 h 16"/>
                <a:gd name="T2" fmla="*/ 8 w 224"/>
                <a:gd name="T3" fmla="*/ 0 h 16"/>
                <a:gd name="T4" fmla="*/ 216 w 224"/>
                <a:gd name="T5" fmla="*/ 0 h 16"/>
                <a:gd name="T6" fmla="*/ 224 w 224"/>
                <a:gd name="T7" fmla="*/ 8 h 16"/>
                <a:gd name="T8" fmla="*/ 216 w 224"/>
                <a:gd name="T9" fmla="*/ 16 h 16"/>
                <a:gd name="T10" fmla="*/ 8 w 224"/>
                <a:gd name="T11" fmla="*/ 16 h 16"/>
                <a:gd name="T12" fmla="*/ 0 w 224"/>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224" h="16">
                  <a:moveTo>
                    <a:pt x="0" y="8"/>
                  </a:moveTo>
                  <a:cubicBezTo>
                    <a:pt x="0" y="4"/>
                    <a:pt x="4" y="0"/>
                    <a:pt x="8" y="0"/>
                  </a:cubicBezTo>
                  <a:cubicBezTo>
                    <a:pt x="216" y="0"/>
                    <a:pt x="216" y="0"/>
                    <a:pt x="216" y="0"/>
                  </a:cubicBezTo>
                  <a:cubicBezTo>
                    <a:pt x="220" y="0"/>
                    <a:pt x="224" y="4"/>
                    <a:pt x="224" y="8"/>
                  </a:cubicBezTo>
                  <a:cubicBezTo>
                    <a:pt x="224" y="12"/>
                    <a:pt x="220" y="16"/>
                    <a:pt x="216" y="16"/>
                  </a:cubicBezTo>
                  <a:cubicBezTo>
                    <a:pt x="8" y="16"/>
                    <a:pt x="8" y="16"/>
                    <a:pt x="8" y="16"/>
                  </a:cubicBezTo>
                  <a:cubicBezTo>
                    <a:pt x="4" y="16"/>
                    <a:pt x="0" y="1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147"/>
            <p:cNvSpPr>
              <a:spLocks/>
            </p:cNvSpPr>
            <p:nvPr/>
          </p:nvSpPr>
          <p:spPr bwMode="auto">
            <a:xfrm>
              <a:off x="2486091" y="3983915"/>
              <a:ext cx="114300" cy="14288"/>
            </a:xfrm>
            <a:custGeom>
              <a:avLst/>
              <a:gdLst>
                <a:gd name="T0" fmla="*/ 0 w 128"/>
                <a:gd name="T1" fmla="*/ 8 h 16"/>
                <a:gd name="T2" fmla="*/ 8 w 128"/>
                <a:gd name="T3" fmla="*/ 0 h 16"/>
                <a:gd name="T4" fmla="*/ 120 w 128"/>
                <a:gd name="T5" fmla="*/ 0 h 16"/>
                <a:gd name="T6" fmla="*/ 128 w 128"/>
                <a:gd name="T7" fmla="*/ 8 h 16"/>
                <a:gd name="T8" fmla="*/ 120 w 128"/>
                <a:gd name="T9" fmla="*/ 16 h 16"/>
                <a:gd name="T10" fmla="*/ 8 w 128"/>
                <a:gd name="T11" fmla="*/ 16 h 16"/>
                <a:gd name="T12" fmla="*/ 0 w 128"/>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28" h="16">
                  <a:moveTo>
                    <a:pt x="0" y="8"/>
                  </a:moveTo>
                  <a:cubicBezTo>
                    <a:pt x="0" y="4"/>
                    <a:pt x="4" y="0"/>
                    <a:pt x="8" y="0"/>
                  </a:cubicBezTo>
                  <a:cubicBezTo>
                    <a:pt x="120" y="0"/>
                    <a:pt x="120" y="0"/>
                    <a:pt x="120" y="0"/>
                  </a:cubicBezTo>
                  <a:cubicBezTo>
                    <a:pt x="124" y="0"/>
                    <a:pt x="128" y="4"/>
                    <a:pt x="128" y="8"/>
                  </a:cubicBezTo>
                  <a:cubicBezTo>
                    <a:pt x="128" y="12"/>
                    <a:pt x="124" y="16"/>
                    <a:pt x="120" y="16"/>
                  </a:cubicBezTo>
                  <a:cubicBezTo>
                    <a:pt x="8" y="16"/>
                    <a:pt x="8" y="16"/>
                    <a:pt x="8" y="16"/>
                  </a:cubicBezTo>
                  <a:cubicBezTo>
                    <a:pt x="4" y="16"/>
                    <a:pt x="0" y="1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148"/>
            <p:cNvSpPr>
              <a:spLocks noEditPoints="1"/>
            </p:cNvSpPr>
            <p:nvPr/>
          </p:nvSpPr>
          <p:spPr bwMode="auto">
            <a:xfrm>
              <a:off x="2357503" y="3826752"/>
              <a:ext cx="400050" cy="457200"/>
            </a:xfrm>
            <a:custGeom>
              <a:avLst/>
              <a:gdLst>
                <a:gd name="T0" fmla="*/ 112 w 448"/>
                <a:gd name="T1" fmla="*/ 0 h 512"/>
                <a:gd name="T2" fmla="*/ 48 w 448"/>
                <a:gd name="T3" fmla="*/ 0 h 512"/>
                <a:gd name="T4" fmla="*/ 0 w 448"/>
                <a:gd name="T5" fmla="*/ 80 h 512"/>
                <a:gd name="T6" fmla="*/ 0 w 448"/>
                <a:gd name="T7" fmla="*/ 112 h 512"/>
                <a:gd name="T8" fmla="*/ 0 w 448"/>
                <a:gd name="T9" fmla="*/ 160 h 512"/>
                <a:gd name="T10" fmla="*/ 0 w 448"/>
                <a:gd name="T11" fmla="*/ 368 h 512"/>
                <a:gd name="T12" fmla="*/ 0 w 448"/>
                <a:gd name="T13" fmla="*/ 416 h 512"/>
                <a:gd name="T14" fmla="*/ 0 w 448"/>
                <a:gd name="T15" fmla="*/ 448 h 512"/>
                <a:gd name="T16" fmla="*/ 48 w 448"/>
                <a:gd name="T17" fmla="*/ 512 h 512"/>
                <a:gd name="T18" fmla="*/ 112 w 448"/>
                <a:gd name="T19" fmla="*/ 512 h 512"/>
                <a:gd name="T20" fmla="*/ 448 w 448"/>
                <a:gd name="T21" fmla="*/ 464 h 512"/>
                <a:gd name="T22" fmla="*/ 400 w 448"/>
                <a:gd name="T23" fmla="*/ 0 h 512"/>
                <a:gd name="T24" fmla="*/ 64 w 448"/>
                <a:gd name="T25" fmla="*/ 456 h 512"/>
                <a:gd name="T26" fmla="*/ 60 w 448"/>
                <a:gd name="T27" fmla="*/ 496 h 512"/>
                <a:gd name="T28" fmla="*/ 56 w 448"/>
                <a:gd name="T29" fmla="*/ 496 h 512"/>
                <a:gd name="T30" fmla="*/ 16 w 448"/>
                <a:gd name="T31" fmla="*/ 452 h 512"/>
                <a:gd name="T32" fmla="*/ 16 w 448"/>
                <a:gd name="T33" fmla="*/ 448 h 512"/>
                <a:gd name="T34" fmla="*/ 16 w 448"/>
                <a:gd name="T35" fmla="*/ 416 h 512"/>
                <a:gd name="T36" fmla="*/ 16 w 448"/>
                <a:gd name="T37" fmla="*/ 368 h 512"/>
                <a:gd name="T38" fmla="*/ 16 w 448"/>
                <a:gd name="T39" fmla="*/ 160 h 512"/>
                <a:gd name="T40" fmla="*/ 16 w 448"/>
                <a:gd name="T41" fmla="*/ 112 h 512"/>
                <a:gd name="T42" fmla="*/ 16 w 448"/>
                <a:gd name="T43" fmla="*/ 80 h 512"/>
                <a:gd name="T44" fmla="*/ 16 w 448"/>
                <a:gd name="T45" fmla="*/ 60 h 512"/>
                <a:gd name="T46" fmla="*/ 16 w 448"/>
                <a:gd name="T47" fmla="*/ 56 h 512"/>
                <a:gd name="T48" fmla="*/ 60 w 448"/>
                <a:gd name="T49" fmla="*/ 16 h 512"/>
                <a:gd name="T50" fmla="*/ 64 w 448"/>
                <a:gd name="T51" fmla="*/ 16 h 512"/>
                <a:gd name="T52" fmla="*/ 432 w 448"/>
                <a:gd name="T53" fmla="*/ 64 h 512"/>
                <a:gd name="T54" fmla="*/ 432 w 448"/>
                <a:gd name="T55" fmla="*/ 452 h 512"/>
                <a:gd name="T56" fmla="*/ 432 w 448"/>
                <a:gd name="T57" fmla="*/ 456 h 512"/>
                <a:gd name="T58" fmla="*/ 388 w 448"/>
                <a:gd name="T59" fmla="*/ 496 h 512"/>
                <a:gd name="T60" fmla="*/ 384 w 448"/>
                <a:gd name="T61" fmla="*/ 496 h 512"/>
                <a:gd name="T62" fmla="*/ 80 w 448"/>
                <a:gd name="T63" fmla="*/ 16 h 512"/>
                <a:gd name="T64" fmla="*/ 388 w 448"/>
                <a:gd name="T65" fmla="*/ 16 h 512"/>
                <a:gd name="T66" fmla="*/ 392 w 448"/>
                <a:gd name="T67" fmla="*/ 16 h 512"/>
                <a:gd name="T68" fmla="*/ 432 w 448"/>
                <a:gd name="T69" fmla="*/ 60 h 512"/>
                <a:gd name="T70" fmla="*/ 432 w 448"/>
                <a:gd name="T71" fmla="*/ 64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8" h="512">
                  <a:moveTo>
                    <a:pt x="400" y="0"/>
                  </a:moveTo>
                  <a:cubicBezTo>
                    <a:pt x="112" y="0"/>
                    <a:pt x="112" y="0"/>
                    <a:pt x="112" y="0"/>
                  </a:cubicBezTo>
                  <a:cubicBezTo>
                    <a:pt x="96" y="0"/>
                    <a:pt x="96" y="0"/>
                    <a:pt x="96" y="0"/>
                  </a:cubicBezTo>
                  <a:cubicBezTo>
                    <a:pt x="48" y="0"/>
                    <a:pt x="48" y="0"/>
                    <a:pt x="48" y="0"/>
                  </a:cubicBezTo>
                  <a:cubicBezTo>
                    <a:pt x="21" y="0"/>
                    <a:pt x="0" y="21"/>
                    <a:pt x="0" y="48"/>
                  </a:cubicBezTo>
                  <a:cubicBezTo>
                    <a:pt x="0" y="80"/>
                    <a:pt x="0" y="80"/>
                    <a:pt x="0" y="80"/>
                  </a:cubicBezTo>
                  <a:cubicBezTo>
                    <a:pt x="0" y="96"/>
                    <a:pt x="0" y="96"/>
                    <a:pt x="0" y="96"/>
                  </a:cubicBezTo>
                  <a:cubicBezTo>
                    <a:pt x="0" y="112"/>
                    <a:pt x="0" y="112"/>
                    <a:pt x="0" y="112"/>
                  </a:cubicBezTo>
                  <a:cubicBezTo>
                    <a:pt x="0" y="144"/>
                    <a:pt x="0" y="144"/>
                    <a:pt x="0" y="144"/>
                  </a:cubicBezTo>
                  <a:cubicBezTo>
                    <a:pt x="0" y="160"/>
                    <a:pt x="0" y="160"/>
                    <a:pt x="0" y="160"/>
                  </a:cubicBezTo>
                  <a:cubicBezTo>
                    <a:pt x="0" y="352"/>
                    <a:pt x="0" y="352"/>
                    <a:pt x="0" y="352"/>
                  </a:cubicBezTo>
                  <a:cubicBezTo>
                    <a:pt x="0" y="368"/>
                    <a:pt x="0" y="368"/>
                    <a:pt x="0" y="368"/>
                  </a:cubicBezTo>
                  <a:cubicBezTo>
                    <a:pt x="0" y="400"/>
                    <a:pt x="0" y="400"/>
                    <a:pt x="0" y="400"/>
                  </a:cubicBezTo>
                  <a:cubicBezTo>
                    <a:pt x="0" y="416"/>
                    <a:pt x="0" y="416"/>
                    <a:pt x="0" y="416"/>
                  </a:cubicBezTo>
                  <a:cubicBezTo>
                    <a:pt x="0" y="432"/>
                    <a:pt x="0" y="432"/>
                    <a:pt x="0" y="432"/>
                  </a:cubicBezTo>
                  <a:cubicBezTo>
                    <a:pt x="0" y="448"/>
                    <a:pt x="0" y="448"/>
                    <a:pt x="0" y="448"/>
                  </a:cubicBezTo>
                  <a:cubicBezTo>
                    <a:pt x="0" y="464"/>
                    <a:pt x="0" y="464"/>
                    <a:pt x="0" y="464"/>
                  </a:cubicBezTo>
                  <a:cubicBezTo>
                    <a:pt x="0" y="491"/>
                    <a:pt x="21" y="512"/>
                    <a:pt x="48" y="512"/>
                  </a:cubicBezTo>
                  <a:cubicBezTo>
                    <a:pt x="96" y="512"/>
                    <a:pt x="96" y="512"/>
                    <a:pt x="96" y="512"/>
                  </a:cubicBezTo>
                  <a:cubicBezTo>
                    <a:pt x="112" y="512"/>
                    <a:pt x="112" y="512"/>
                    <a:pt x="112" y="512"/>
                  </a:cubicBezTo>
                  <a:cubicBezTo>
                    <a:pt x="400" y="512"/>
                    <a:pt x="400" y="512"/>
                    <a:pt x="400" y="512"/>
                  </a:cubicBezTo>
                  <a:cubicBezTo>
                    <a:pt x="427" y="512"/>
                    <a:pt x="448" y="491"/>
                    <a:pt x="448" y="464"/>
                  </a:cubicBezTo>
                  <a:cubicBezTo>
                    <a:pt x="448" y="48"/>
                    <a:pt x="448" y="48"/>
                    <a:pt x="448" y="48"/>
                  </a:cubicBezTo>
                  <a:cubicBezTo>
                    <a:pt x="448" y="21"/>
                    <a:pt x="427" y="0"/>
                    <a:pt x="400" y="0"/>
                  </a:cubicBezTo>
                  <a:moveTo>
                    <a:pt x="64" y="56"/>
                  </a:moveTo>
                  <a:cubicBezTo>
                    <a:pt x="64" y="456"/>
                    <a:pt x="64" y="456"/>
                    <a:pt x="64" y="456"/>
                  </a:cubicBezTo>
                  <a:cubicBezTo>
                    <a:pt x="64" y="496"/>
                    <a:pt x="64" y="496"/>
                    <a:pt x="64" y="496"/>
                  </a:cubicBezTo>
                  <a:cubicBezTo>
                    <a:pt x="63" y="496"/>
                    <a:pt x="61" y="496"/>
                    <a:pt x="60" y="496"/>
                  </a:cubicBezTo>
                  <a:cubicBezTo>
                    <a:pt x="60" y="496"/>
                    <a:pt x="60" y="496"/>
                    <a:pt x="60" y="496"/>
                  </a:cubicBezTo>
                  <a:cubicBezTo>
                    <a:pt x="59" y="496"/>
                    <a:pt x="57" y="496"/>
                    <a:pt x="56" y="496"/>
                  </a:cubicBezTo>
                  <a:cubicBezTo>
                    <a:pt x="34" y="496"/>
                    <a:pt x="16" y="478"/>
                    <a:pt x="16" y="456"/>
                  </a:cubicBezTo>
                  <a:cubicBezTo>
                    <a:pt x="16" y="455"/>
                    <a:pt x="16" y="453"/>
                    <a:pt x="16" y="452"/>
                  </a:cubicBezTo>
                  <a:cubicBezTo>
                    <a:pt x="16" y="452"/>
                    <a:pt x="16" y="452"/>
                    <a:pt x="16" y="452"/>
                  </a:cubicBezTo>
                  <a:cubicBezTo>
                    <a:pt x="16" y="451"/>
                    <a:pt x="16" y="449"/>
                    <a:pt x="16" y="448"/>
                  </a:cubicBezTo>
                  <a:cubicBezTo>
                    <a:pt x="16" y="432"/>
                    <a:pt x="16" y="432"/>
                    <a:pt x="16" y="432"/>
                  </a:cubicBezTo>
                  <a:cubicBezTo>
                    <a:pt x="16" y="416"/>
                    <a:pt x="16" y="416"/>
                    <a:pt x="16" y="416"/>
                  </a:cubicBezTo>
                  <a:cubicBezTo>
                    <a:pt x="16" y="400"/>
                    <a:pt x="16" y="400"/>
                    <a:pt x="16" y="400"/>
                  </a:cubicBezTo>
                  <a:cubicBezTo>
                    <a:pt x="16" y="368"/>
                    <a:pt x="16" y="368"/>
                    <a:pt x="16" y="368"/>
                  </a:cubicBezTo>
                  <a:cubicBezTo>
                    <a:pt x="16" y="352"/>
                    <a:pt x="16" y="352"/>
                    <a:pt x="16" y="352"/>
                  </a:cubicBezTo>
                  <a:cubicBezTo>
                    <a:pt x="16" y="160"/>
                    <a:pt x="16" y="160"/>
                    <a:pt x="16" y="160"/>
                  </a:cubicBezTo>
                  <a:cubicBezTo>
                    <a:pt x="16" y="144"/>
                    <a:pt x="16" y="144"/>
                    <a:pt x="16" y="144"/>
                  </a:cubicBezTo>
                  <a:cubicBezTo>
                    <a:pt x="16" y="112"/>
                    <a:pt x="16" y="112"/>
                    <a:pt x="16" y="112"/>
                  </a:cubicBezTo>
                  <a:cubicBezTo>
                    <a:pt x="16" y="96"/>
                    <a:pt x="16" y="96"/>
                    <a:pt x="16" y="96"/>
                  </a:cubicBezTo>
                  <a:cubicBezTo>
                    <a:pt x="16" y="80"/>
                    <a:pt x="16" y="80"/>
                    <a:pt x="16" y="80"/>
                  </a:cubicBezTo>
                  <a:cubicBezTo>
                    <a:pt x="16" y="64"/>
                    <a:pt x="16" y="64"/>
                    <a:pt x="16" y="64"/>
                  </a:cubicBezTo>
                  <a:cubicBezTo>
                    <a:pt x="16" y="63"/>
                    <a:pt x="16" y="61"/>
                    <a:pt x="16" y="60"/>
                  </a:cubicBezTo>
                  <a:cubicBezTo>
                    <a:pt x="16" y="60"/>
                    <a:pt x="16" y="60"/>
                    <a:pt x="16" y="60"/>
                  </a:cubicBezTo>
                  <a:cubicBezTo>
                    <a:pt x="16" y="59"/>
                    <a:pt x="16" y="57"/>
                    <a:pt x="16" y="56"/>
                  </a:cubicBezTo>
                  <a:cubicBezTo>
                    <a:pt x="16" y="34"/>
                    <a:pt x="34" y="16"/>
                    <a:pt x="56" y="16"/>
                  </a:cubicBezTo>
                  <a:cubicBezTo>
                    <a:pt x="57" y="16"/>
                    <a:pt x="59" y="16"/>
                    <a:pt x="60" y="16"/>
                  </a:cubicBezTo>
                  <a:cubicBezTo>
                    <a:pt x="60" y="16"/>
                    <a:pt x="60" y="16"/>
                    <a:pt x="60" y="16"/>
                  </a:cubicBezTo>
                  <a:cubicBezTo>
                    <a:pt x="61" y="16"/>
                    <a:pt x="63" y="16"/>
                    <a:pt x="64" y="16"/>
                  </a:cubicBezTo>
                  <a:lnTo>
                    <a:pt x="64" y="56"/>
                  </a:lnTo>
                  <a:close/>
                  <a:moveTo>
                    <a:pt x="432" y="64"/>
                  </a:moveTo>
                  <a:cubicBezTo>
                    <a:pt x="432" y="448"/>
                    <a:pt x="432" y="448"/>
                    <a:pt x="432" y="448"/>
                  </a:cubicBezTo>
                  <a:cubicBezTo>
                    <a:pt x="432" y="449"/>
                    <a:pt x="432" y="451"/>
                    <a:pt x="432" y="452"/>
                  </a:cubicBezTo>
                  <a:cubicBezTo>
                    <a:pt x="432" y="452"/>
                    <a:pt x="432" y="452"/>
                    <a:pt x="432" y="452"/>
                  </a:cubicBezTo>
                  <a:cubicBezTo>
                    <a:pt x="432" y="453"/>
                    <a:pt x="432" y="455"/>
                    <a:pt x="432" y="456"/>
                  </a:cubicBezTo>
                  <a:cubicBezTo>
                    <a:pt x="432" y="478"/>
                    <a:pt x="414" y="496"/>
                    <a:pt x="392" y="496"/>
                  </a:cubicBezTo>
                  <a:cubicBezTo>
                    <a:pt x="391" y="496"/>
                    <a:pt x="389" y="496"/>
                    <a:pt x="388" y="496"/>
                  </a:cubicBezTo>
                  <a:cubicBezTo>
                    <a:pt x="388" y="496"/>
                    <a:pt x="388" y="496"/>
                    <a:pt x="388" y="496"/>
                  </a:cubicBezTo>
                  <a:cubicBezTo>
                    <a:pt x="387" y="496"/>
                    <a:pt x="385" y="496"/>
                    <a:pt x="384" y="496"/>
                  </a:cubicBezTo>
                  <a:cubicBezTo>
                    <a:pt x="80" y="496"/>
                    <a:pt x="80" y="496"/>
                    <a:pt x="80" y="496"/>
                  </a:cubicBezTo>
                  <a:cubicBezTo>
                    <a:pt x="80" y="16"/>
                    <a:pt x="80" y="16"/>
                    <a:pt x="80" y="16"/>
                  </a:cubicBezTo>
                  <a:cubicBezTo>
                    <a:pt x="384" y="16"/>
                    <a:pt x="384" y="16"/>
                    <a:pt x="384" y="16"/>
                  </a:cubicBezTo>
                  <a:cubicBezTo>
                    <a:pt x="385" y="16"/>
                    <a:pt x="387" y="16"/>
                    <a:pt x="388" y="16"/>
                  </a:cubicBezTo>
                  <a:cubicBezTo>
                    <a:pt x="388" y="16"/>
                    <a:pt x="388" y="16"/>
                    <a:pt x="388" y="16"/>
                  </a:cubicBezTo>
                  <a:cubicBezTo>
                    <a:pt x="389" y="16"/>
                    <a:pt x="391" y="16"/>
                    <a:pt x="392" y="16"/>
                  </a:cubicBezTo>
                  <a:cubicBezTo>
                    <a:pt x="414" y="16"/>
                    <a:pt x="432" y="34"/>
                    <a:pt x="432" y="56"/>
                  </a:cubicBezTo>
                  <a:cubicBezTo>
                    <a:pt x="432" y="57"/>
                    <a:pt x="432" y="59"/>
                    <a:pt x="432" y="60"/>
                  </a:cubicBezTo>
                  <a:cubicBezTo>
                    <a:pt x="432" y="60"/>
                    <a:pt x="432" y="60"/>
                    <a:pt x="432" y="60"/>
                  </a:cubicBezTo>
                  <a:cubicBezTo>
                    <a:pt x="432" y="61"/>
                    <a:pt x="432" y="63"/>
                    <a:pt x="432"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53" name="组合 52"/>
          <p:cNvGrpSpPr/>
          <p:nvPr/>
        </p:nvGrpSpPr>
        <p:grpSpPr>
          <a:xfrm>
            <a:off x="3746880" y="3474038"/>
            <a:ext cx="457200" cy="342900"/>
            <a:chOff x="1414528" y="1140702"/>
            <a:chExt cx="457200" cy="342900"/>
          </a:xfrm>
          <a:solidFill>
            <a:schemeClr val="accent1"/>
          </a:solidFill>
        </p:grpSpPr>
        <p:sp>
          <p:nvSpPr>
            <p:cNvPr id="54" name="Freeform 53"/>
            <p:cNvSpPr>
              <a:spLocks noEditPoints="1"/>
            </p:cNvSpPr>
            <p:nvPr/>
          </p:nvSpPr>
          <p:spPr bwMode="auto">
            <a:xfrm>
              <a:off x="1414528" y="1140702"/>
              <a:ext cx="457200" cy="342900"/>
            </a:xfrm>
            <a:custGeom>
              <a:avLst/>
              <a:gdLst>
                <a:gd name="T0" fmla="*/ 507 w 512"/>
                <a:gd name="T1" fmla="*/ 27 h 384"/>
                <a:gd name="T2" fmla="*/ 468 w 512"/>
                <a:gd name="T3" fmla="*/ 0 h 384"/>
                <a:gd name="T4" fmla="*/ 256 w 512"/>
                <a:gd name="T5" fmla="*/ 0 h 384"/>
                <a:gd name="T6" fmla="*/ 44 w 512"/>
                <a:gd name="T7" fmla="*/ 0 h 384"/>
                <a:gd name="T8" fmla="*/ 5 w 512"/>
                <a:gd name="T9" fmla="*/ 27 h 384"/>
                <a:gd name="T10" fmla="*/ 0 w 512"/>
                <a:gd name="T11" fmla="*/ 48 h 384"/>
                <a:gd name="T12" fmla="*/ 0 w 512"/>
                <a:gd name="T13" fmla="*/ 256 h 384"/>
                <a:gd name="T14" fmla="*/ 0 w 512"/>
                <a:gd name="T15" fmla="*/ 340 h 384"/>
                <a:gd name="T16" fmla="*/ 48 w 512"/>
                <a:gd name="T17" fmla="*/ 384 h 384"/>
                <a:gd name="T18" fmla="*/ 72 w 512"/>
                <a:gd name="T19" fmla="*/ 384 h 384"/>
                <a:gd name="T20" fmla="*/ 256 w 512"/>
                <a:gd name="T21" fmla="*/ 384 h 384"/>
                <a:gd name="T22" fmla="*/ 440 w 512"/>
                <a:gd name="T23" fmla="*/ 384 h 384"/>
                <a:gd name="T24" fmla="*/ 464 w 512"/>
                <a:gd name="T25" fmla="*/ 384 h 384"/>
                <a:gd name="T26" fmla="*/ 512 w 512"/>
                <a:gd name="T27" fmla="*/ 340 h 384"/>
                <a:gd name="T28" fmla="*/ 512 w 512"/>
                <a:gd name="T29" fmla="*/ 256 h 384"/>
                <a:gd name="T30" fmla="*/ 512 w 512"/>
                <a:gd name="T31" fmla="*/ 48 h 384"/>
                <a:gd name="T32" fmla="*/ 56 w 512"/>
                <a:gd name="T33" fmla="*/ 16 h 384"/>
                <a:gd name="T34" fmla="*/ 64 w 512"/>
                <a:gd name="T35" fmla="*/ 16 h 384"/>
                <a:gd name="T36" fmla="*/ 256 w 512"/>
                <a:gd name="T37" fmla="*/ 16 h 384"/>
                <a:gd name="T38" fmla="*/ 448 w 512"/>
                <a:gd name="T39" fmla="*/ 16 h 384"/>
                <a:gd name="T40" fmla="*/ 456 w 512"/>
                <a:gd name="T41" fmla="*/ 16 h 384"/>
                <a:gd name="T42" fmla="*/ 303 w 512"/>
                <a:gd name="T43" fmla="*/ 209 h 384"/>
                <a:gd name="T44" fmla="*/ 291 w 512"/>
                <a:gd name="T45" fmla="*/ 220 h 384"/>
                <a:gd name="T46" fmla="*/ 288 w 512"/>
                <a:gd name="T47" fmla="*/ 223 h 384"/>
                <a:gd name="T48" fmla="*/ 282 w 512"/>
                <a:gd name="T49" fmla="*/ 229 h 384"/>
                <a:gd name="T50" fmla="*/ 278 w 512"/>
                <a:gd name="T51" fmla="*/ 232 h 384"/>
                <a:gd name="T52" fmla="*/ 268 w 512"/>
                <a:gd name="T53" fmla="*/ 236 h 384"/>
                <a:gd name="T54" fmla="*/ 256 w 512"/>
                <a:gd name="T55" fmla="*/ 238 h 384"/>
                <a:gd name="T56" fmla="*/ 244 w 512"/>
                <a:gd name="T57" fmla="*/ 236 h 384"/>
                <a:gd name="T58" fmla="*/ 234 w 512"/>
                <a:gd name="T59" fmla="*/ 232 h 384"/>
                <a:gd name="T60" fmla="*/ 230 w 512"/>
                <a:gd name="T61" fmla="*/ 229 h 384"/>
                <a:gd name="T62" fmla="*/ 224 w 512"/>
                <a:gd name="T63" fmla="*/ 223 h 384"/>
                <a:gd name="T64" fmla="*/ 221 w 512"/>
                <a:gd name="T65" fmla="*/ 220 h 384"/>
                <a:gd name="T66" fmla="*/ 209 w 512"/>
                <a:gd name="T67" fmla="*/ 209 h 384"/>
                <a:gd name="T68" fmla="*/ 56 w 512"/>
                <a:gd name="T69" fmla="*/ 16 h 384"/>
                <a:gd name="T70" fmla="*/ 496 w 512"/>
                <a:gd name="T71" fmla="*/ 72 h 384"/>
                <a:gd name="T72" fmla="*/ 496 w 512"/>
                <a:gd name="T73" fmla="*/ 256 h 384"/>
                <a:gd name="T74" fmla="*/ 496 w 512"/>
                <a:gd name="T75" fmla="*/ 320 h 384"/>
                <a:gd name="T76" fmla="*/ 496 w 512"/>
                <a:gd name="T77" fmla="*/ 328 h 384"/>
                <a:gd name="T78" fmla="*/ 452 w 512"/>
                <a:gd name="T79" fmla="*/ 368 h 384"/>
                <a:gd name="T80" fmla="*/ 417 w 512"/>
                <a:gd name="T81" fmla="*/ 368 h 384"/>
                <a:gd name="T82" fmla="*/ 77 w 512"/>
                <a:gd name="T83" fmla="*/ 368 h 384"/>
                <a:gd name="T84" fmla="*/ 72 w 512"/>
                <a:gd name="T85" fmla="*/ 368 h 384"/>
                <a:gd name="T86" fmla="*/ 64 w 512"/>
                <a:gd name="T87" fmla="*/ 368 h 384"/>
                <a:gd name="T88" fmla="*/ 56 w 512"/>
                <a:gd name="T89" fmla="*/ 368 h 384"/>
                <a:gd name="T90" fmla="*/ 16 w 512"/>
                <a:gd name="T91" fmla="*/ 324 h 384"/>
                <a:gd name="T92" fmla="*/ 16 w 512"/>
                <a:gd name="T93" fmla="*/ 312 h 384"/>
                <a:gd name="T94" fmla="*/ 16 w 512"/>
                <a:gd name="T95" fmla="*/ 144 h 384"/>
                <a:gd name="T96" fmla="*/ 16 w 512"/>
                <a:gd name="T97" fmla="*/ 64 h 384"/>
                <a:gd name="T98" fmla="*/ 16 w 512"/>
                <a:gd name="T99" fmla="*/ 56 h 384"/>
                <a:gd name="T100" fmla="*/ 221 w 512"/>
                <a:gd name="T101" fmla="*/ 243 h 384"/>
                <a:gd name="T102" fmla="*/ 252 w 512"/>
                <a:gd name="T103" fmla="*/ 257 h 384"/>
                <a:gd name="T104" fmla="*/ 256 w 512"/>
                <a:gd name="T105" fmla="*/ 257 h 384"/>
                <a:gd name="T106" fmla="*/ 260 w 512"/>
                <a:gd name="T107" fmla="*/ 257 h 384"/>
                <a:gd name="T108" fmla="*/ 291 w 512"/>
                <a:gd name="T109" fmla="*/ 243 h 384"/>
                <a:gd name="T110" fmla="*/ 496 w 512"/>
                <a:gd name="T111" fmla="*/ 56 h 384"/>
                <a:gd name="T112" fmla="*/ 496 w 512"/>
                <a:gd name="T113" fmla="*/ 6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12" h="384">
                  <a:moveTo>
                    <a:pt x="512" y="44"/>
                  </a:moveTo>
                  <a:cubicBezTo>
                    <a:pt x="511" y="38"/>
                    <a:pt x="510" y="32"/>
                    <a:pt x="507" y="27"/>
                  </a:cubicBezTo>
                  <a:cubicBezTo>
                    <a:pt x="505" y="22"/>
                    <a:pt x="502" y="18"/>
                    <a:pt x="498" y="14"/>
                  </a:cubicBezTo>
                  <a:cubicBezTo>
                    <a:pt x="490" y="6"/>
                    <a:pt x="480" y="1"/>
                    <a:pt x="468" y="0"/>
                  </a:cubicBezTo>
                  <a:cubicBezTo>
                    <a:pt x="467" y="0"/>
                    <a:pt x="465" y="0"/>
                    <a:pt x="464" y="0"/>
                  </a:cubicBezTo>
                  <a:cubicBezTo>
                    <a:pt x="256" y="0"/>
                    <a:pt x="256" y="0"/>
                    <a:pt x="256" y="0"/>
                  </a:cubicBezTo>
                  <a:cubicBezTo>
                    <a:pt x="48" y="0"/>
                    <a:pt x="48" y="0"/>
                    <a:pt x="48" y="0"/>
                  </a:cubicBezTo>
                  <a:cubicBezTo>
                    <a:pt x="47" y="0"/>
                    <a:pt x="45" y="0"/>
                    <a:pt x="44" y="0"/>
                  </a:cubicBezTo>
                  <a:cubicBezTo>
                    <a:pt x="32" y="1"/>
                    <a:pt x="22" y="6"/>
                    <a:pt x="14" y="14"/>
                  </a:cubicBezTo>
                  <a:cubicBezTo>
                    <a:pt x="10" y="18"/>
                    <a:pt x="7" y="22"/>
                    <a:pt x="5" y="27"/>
                  </a:cubicBezTo>
                  <a:cubicBezTo>
                    <a:pt x="2" y="32"/>
                    <a:pt x="1" y="38"/>
                    <a:pt x="0" y="44"/>
                  </a:cubicBezTo>
                  <a:cubicBezTo>
                    <a:pt x="0" y="45"/>
                    <a:pt x="0" y="47"/>
                    <a:pt x="0" y="48"/>
                  </a:cubicBezTo>
                  <a:cubicBezTo>
                    <a:pt x="0" y="144"/>
                    <a:pt x="0" y="144"/>
                    <a:pt x="0" y="144"/>
                  </a:cubicBezTo>
                  <a:cubicBezTo>
                    <a:pt x="0" y="256"/>
                    <a:pt x="0" y="256"/>
                    <a:pt x="0" y="256"/>
                  </a:cubicBezTo>
                  <a:cubicBezTo>
                    <a:pt x="0" y="336"/>
                    <a:pt x="0" y="336"/>
                    <a:pt x="0" y="336"/>
                  </a:cubicBezTo>
                  <a:cubicBezTo>
                    <a:pt x="0" y="337"/>
                    <a:pt x="0" y="339"/>
                    <a:pt x="0" y="340"/>
                  </a:cubicBezTo>
                  <a:cubicBezTo>
                    <a:pt x="2" y="363"/>
                    <a:pt x="21" y="382"/>
                    <a:pt x="44" y="384"/>
                  </a:cubicBezTo>
                  <a:cubicBezTo>
                    <a:pt x="45" y="384"/>
                    <a:pt x="47" y="384"/>
                    <a:pt x="48" y="384"/>
                  </a:cubicBezTo>
                  <a:cubicBezTo>
                    <a:pt x="67" y="384"/>
                    <a:pt x="67" y="384"/>
                    <a:pt x="67" y="384"/>
                  </a:cubicBezTo>
                  <a:cubicBezTo>
                    <a:pt x="72" y="384"/>
                    <a:pt x="72" y="384"/>
                    <a:pt x="72" y="384"/>
                  </a:cubicBezTo>
                  <a:cubicBezTo>
                    <a:pt x="86" y="384"/>
                    <a:pt x="86" y="384"/>
                    <a:pt x="86" y="384"/>
                  </a:cubicBezTo>
                  <a:cubicBezTo>
                    <a:pt x="256" y="384"/>
                    <a:pt x="256" y="384"/>
                    <a:pt x="256" y="384"/>
                  </a:cubicBezTo>
                  <a:cubicBezTo>
                    <a:pt x="426" y="384"/>
                    <a:pt x="426" y="384"/>
                    <a:pt x="426" y="384"/>
                  </a:cubicBezTo>
                  <a:cubicBezTo>
                    <a:pt x="440" y="384"/>
                    <a:pt x="440" y="384"/>
                    <a:pt x="440" y="384"/>
                  </a:cubicBezTo>
                  <a:cubicBezTo>
                    <a:pt x="445" y="384"/>
                    <a:pt x="445" y="384"/>
                    <a:pt x="445" y="384"/>
                  </a:cubicBezTo>
                  <a:cubicBezTo>
                    <a:pt x="464" y="384"/>
                    <a:pt x="464" y="384"/>
                    <a:pt x="464" y="384"/>
                  </a:cubicBezTo>
                  <a:cubicBezTo>
                    <a:pt x="465" y="384"/>
                    <a:pt x="467" y="384"/>
                    <a:pt x="468" y="384"/>
                  </a:cubicBezTo>
                  <a:cubicBezTo>
                    <a:pt x="491" y="382"/>
                    <a:pt x="510" y="363"/>
                    <a:pt x="512" y="340"/>
                  </a:cubicBezTo>
                  <a:cubicBezTo>
                    <a:pt x="512" y="339"/>
                    <a:pt x="512" y="337"/>
                    <a:pt x="512" y="336"/>
                  </a:cubicBezTo>
                  <a:cubicBezTo>
                    <a:pt x="512" y="256"/>
                    <a:pt x="512" y="256"/>
                    <a:pt x="512" y="256"/>
                  </a:cubicBezTo>
                  <a:cubicBezTo>
                    <a:pt x="512" y="144"/>
                    <a:pt x="512" y="144"/>
                    <a:pt x="512" y="144"/>
                  </a:cubicBezTo>
                  <a:cubicBezTo>
                    <a:pt x="512" y="48"/>
                    <a:pt x="512" y="48"/>
                    <a:pt x="512" y="48"/>
                  </a:cubicBezTo>
                  <a:cubicBezTo>
                    <a:pt x="512" y="47"/>
                    <a:pt x="512" y="45"/>
                    <a:pt x="512" y="44"/>
                  </a:cubicBezTo>
                  <a:moveTo>
                    <a:pt x="56" y="16"/>
                  </a:moveTo>
                  <a:cubicBezTo>
                    <a:pt x="57" y="16"/>
                    <a:pt x="59" y="16"/>
                    <a:pt x="60" y="16"/>
                  </a:cubicBezTo>
                  <a:cubicBezTo>
                    <a:pt x="61" y="16"/>
                    <a:pt x="63" y="16"/>
                    <a:pt x="64" y="16"/>
                  </a:cubicBezTo>
                  <a:cubicBezTo>
                    <a:pt x="72" y="16"/>
                    <a:pt x="72" y="16"/>
                    <a:pt x="72" y="16"/>
                  </a:cubicBezTo>
                  <a:cubicBezTo>
                    <a:pt x="256" y="16"/>
                    <a:pt x="256" y="16"/>
                    <a:pt x="256" y="16"/>
                  </a:cubicBezTo>
                  <a:cubicBezTo>
                    <a:pt x="440" y="16"/>
                    <a:pt x="440" y="16"/>
                    <a:pt x="440" y="16"/>
                  </a:cubicBezTo>
                  <a:cubicBezTo>
                    <a:pt x="448" y="16"/>
                    <a:pt x="448" y="16"/>
                    <a:pt x="448" y="16"/>
                  </a:cubicBezTo>
                  <a:cubicBezTo>
                    <a:pt x="449" y="16"/>
                    <a:pt x="451" y="16"/>
                    <a:pt x="452" y="16"/>
                  </a:cubicBezTo>
                  <a:cubicBezTo>
                    <a:pt x="453" y="16"/>
                    <a:pt x="455" y="16"/>
                    <a:pt x="456" y="16"/>
                  </a:cubicBezTo>
                  <a:cubicBezTo>
                    <a:pt x="467" y="16"/>
                    <a:pt x="477" y="20"/>
                    <a:pt x="484" y="28"/>
                  </a:cubicBezTo>
                  <a:cubicBezTo>
                    <a:pt x="303" y="209"/>
                    <a:pt x="303" y="209"/>
                    <a:pt x="303" y="209"/>
                  </a:cubicBezTo>
                  <a:cubicBezTo>
                    <a:pt x="297" y="215"/>
                    <a:pt x="297" y="215"/>
                    <a:pt x="297" y="215"/>
                  </a:cubicBezTo>
                  <a:cubicBezTo>
                    <a:pt x="291" y="220"/>
                    <a:pt x="291" y="220"/>
                    <a:pt x="291" y="220"/>
                  </a:cubicBezTo>
                  <a:cubicBezTo>
                    <a:pt x="290" y="221"/>
                    <a:pt x="289" y="222"/>
                    <a:pt x="288" y="223"/>
                  </a:cubicBezTo>
                  <a:cubicBezTo>
                    <a:pt x="288" y="223"/>
                    <a:pt x="288" y="223"/>
                    <a:pt x="288" y="223"/>
                  </a:cubicBezTo>
                  <a:cubicBezTo>
                    <a:pt x="288" y="224"/>
                    <a:pt x="287" y="225"/>
                    <a:pt x="286" y="226"/>
                  </a:cubicBezTo>
                  <a:cubicBezTo>
                    <a:pt x="285" y="227"/>
                    <a:pt x="283" y="228"/>
                    <a:pt x="282" y="229"/>
                  </a:cubicBezTo>
                  <a:cubicBezTo>
                    <a:pt x="282" y="230"/>
                    <a:pt x="281" y="230"/>
                    <a:pt x="281" y="230"/>
                  </a:cubicBezTo>
                  <a:cubicBezTo>
                    <a:pt x="280" y="231"/>
                    <a:pt x="279" y="231"/>
                    <a:pt x="278" y="232"/>
                  </a:cubicBezTo>
                  <a:cubicBezTo>
                    <a:pt x="278" y="232"/>
                    <a:pt x="277" y="232"/>
                    <a:pt x="277" y="233"/>
                  </a:cubicBezTo>
                  <a:cubicBezTo>
                    <a:pt x="274" y="234"/>
                    <a:pt x="271" y="235"/>
                    <a:pt x="268" y="236"/>
                  </a:cubicBezTo>
                  <a:cubicBezTo>
                    <a:pt x="268" y="236"/>
                    <a:pt x="268" y="236"/>
                    <a:pt x="268" y="236"/>
                  </a:cubicBezTo>
                  <a:cubicBezTo>
                    <a:pt x="264" y="237"/>
                    <a:pt x="260" y="238"/>
                    <a:pt x="256" y="238"/>
                  </a:cubicBezTo>
                  <a:cubicBezTo>
                    <a:pt x="252" y="238"/>
                    <a:pt x="248" y="237"/>
                    <a:pt x="244" y="236"/>
                  </a:cubicBezTo>
                  <a:cubicBezTo>
                    <a:pt x="244" y="236"/>
                    <a:pt x="244" y="236"/>
                    <a:pt x="244" y="236"/>
                  </a:cubicBezTo>
                  <a:cubicBezTo>
                    <a:pt x="241" y="235"/>
                    <a:pt x="238" y="234"/>
                    <a:pt x="235" y="233"/>
                  </a:cubicBezTo>
                  <a:cubicBezTo>
                    <a:pt x="235" y="232"/>
                    <a:pt x="234" y="232"/>
                    <a:pt x="234" y="232"/>
                  </a:cubicBezTo>
                  <a:cubicBezTo>
                    <a:pt x="233" y="231"/>
                    <a:pt x="232" y="231"/>
                    <a:pt x="231" y="230"/>
                  </a:cubicBezTo>
                  <a:cubicBezTo>
                    <a:pt x="231" y="230"/>
                    <a:pt x="230" y="230"/>
                    <a:pt x="230" y="229"/>
                  </a:cubicBezTo>
                  <a:cubicBezTo>
                    <a:pt x="229" y="228"/>
                    <a:pt x="227" y="227"/>
                    <a:pt x="226" y="226"/>
                  </a:cubicBezTo>
                  <a:cubicBezTo>
                    <a:pt x="225" y="225"/>
                    <a:pt x="224" y="224"/>
                    <a:pt x="224" y="223"/>
                  </a:cubicBezTo>
                  <a:cubicBezTo>
                    <a:pt x="224" y="223"/>
                    <a:pt x="224" y="223"/>
                    <a:pt x="224" y="223"/>
                  </a:cubicBezTo>
                  <a:cubicBezTo>
                    <a:pt x="223" y="222"/>
                    <a:pt x="222" y="221"/>
                    <a:pt x="221" y="220"/>
                  </a:cubicBezTo>
                  <a:cubicBezTo>
                    <a:pt x="215" y="215"/>
                    <a:pt x="215" y="215"/>
                    <a:pt x="215" y="215"/>
                  </a:cubicBezTo>
                  <a:cubicBezTo>
                    <a:pt x="209" y="209"/>
                    <a:pt x="209" y="209"/>
                    <a:pt x="209" y="209"/>
                  </a:cubicBezTo>
                  <a:cubicBezTo>
                    <a:pt x="28" y="28"/>
                    <a:pt x="28" y="28"/>
                    <a:pt x="28" y="28"/>
                  </a:cubicBezTo>
                  <a:cubicBezTo>
                    <a:pt x="35" y="20"/>
                    <a:pt x="45" y="16"/>
                    <a:pt x="56" y="16"/>
                  </a:cubicBezTo>
                  <a:moveTo>
                    <a:pt x="496" y="64"/>
                  </a:moveTo>
                  <a:cubicBezTo>
                    <a:pt x="496" y="72"/>
                    <a:pt x="496" y="72"/>
                    <a:pt x="496" y="72"/>
                  </a:cubicBezTo>
                  <a:cubicBezTo>
                    <a:pt x="496" y="144"/>
                    <a:pt x="496" y="144"/>
                    <a:pt x="496" y="144"/>
                  </a:cubicBezTo>
                  <a:cubicBezTo>
                    <a:pt x="496" y="256"/>
                    <a:pt x="496" y="256"/>
                    <a:pt x="496" y="256"/>
                  </a:cubicBezTo>
                  <a:cubicBezTo>
                    <a:pt x="496" y="312"/>
                    <a:pt x="496" y="312"/>
                    <a:pt x="496" y="312"/>
                  </a:cubicBezTo>
                  <a:cubicBezTo>
                    <a:pt x="496" y="320"/>
                    <a:pt x="496" y="320"/>
                    <a:pt x="496" y="320"/>
                  </a:cubicBezTo>
                  <a:cubicBezTo>
                    <a:pt x="496" y="321"/>
                    <a:pt x="496" y="323"/>
                    <a:pt x="496" y="324"/>
                  </a:cubicBezTo>
                  <a:cubicBezTo>
                    <a:pt x="496" y="325"/>
                    <a:pt x="496" y="327"/>
                    <a:pt x="496" y="328"/>
                  </a:cubicBezTo>
                  <a:cubicBezTo>
                    <a:pt x="496" y="350"/>
                    <a:pt x="478" y="368"/>
                    <a:pt x="456" y="368"/>
                  </a:cubicBezTo>
                  <a:cubicBezTo>
                    <a:pt x="455" y="368"/>
                    <a:pt x="453" y="368"/>
                    <a:pt x="452" y="368"/>
                  </a:cubicBezTo>
                  <a:cubicBezTo>
                    <a:pt x="435" y="368"/>
                    <a:pt x="435" y="368"/>
                    <a:pt x="435" y="368"/>
                  </a:cubicBezTo>
                  <a:cubicBezTo>
                    <a:pt x="417" y="368"/>
                    <a:pt x="417" y="368"/>
                    <a:pt x="417" y="368"/>
                  </a:cubicBezTo>
                  <a:cubicBezTo>
                    <a:pt x="95" y="368"/>
                    <a:pt x="95" y="368"/>
                    <a:pt x="95" y="368"/>
                  </a:cubicBezTo>
                  <a:cubicBezTo>
                    <a:pt x="77" y="368"/>
                    <a:pt x="77" y="368"/>
                    <a:pt x="77" y="368"/>
                  </a:cubicBezTo>
                  <a:cubicBezTo>
                    <a:pt x="77" y="368"/>
                    <a:pt x="77" y="368"/>
                    <a:pt x="77" y="368"/>
                  </a:cubicBezTo>
                  <a:cubicBezTo>
                    <a:pt x="72" y="368"/>
                    <a:pt x="72" y="368"/>
                    <a:pt x="72" y="368"/>
                  </a:cubicBezTo>
                  <a:cubicBezTo>
                    <a:pt x="67" y="368"/>
                    <a:pt x="67" y="368"/>
                    <a:pt x="67" y="368"/>
                  </a:cubicBezTo>
                  <a:cubicBezTo>
                    <a:pt x="64" y="368"/>
                    <a:pt x="64" y="368"/>
                    <a:pt x="64" y="368"/>
                  </a:cubicBezTo>
                  <a:cubicBezTo>
                    <a:pt x="63" y="368"/>
                    <a:pt x="61" y="368"/>
                    <a:pt x="60" y="368"/>
                  </a:cubicBezTo>
                  <a:cubicBezTo>
                    <a:pt x="59" y="368"/>
                    <a:pt x="57" y="368"/>
                    <a:pt x="56" y="368"/>
                  </a:cubicBezTo>
                  <a:cubicBezTo>
                    <a:pt x="34" y="368"/>
                    <a:pt x="16" y="350"/>
                    <a:pt x="16" y="328"/>
                  </a:cubicBezTo>
                  <a:cubicBezTo>
                    <a:pt x="16" y="327"/>
                    <a:pt x="16" y="325"/>
                    <a:pt x="16" y="324"/>
                  </a:cubicBezTo>
                  <a:cubicBezTo>
                    <a:pt x="16" y="323"/>
                    <a:pt x="16" y="321"/>
                    <a:pt x="16" y="320"/>
                  </a:cubicBezTo>
                  <a:cubicBezTo>
                    <a:pt x="16" y="312"/>
                    <a:pt x="16" y="312"/>
                    <a:pt x="16" y="312"/>
                  </a:cubicBezTo>
                  <a:cubicBezTo>
                    <a:pt x="16" y="256"/>
                    <a:pt x="16" y="256"/>
                    <a:pt x="16" y="256"/>
                  </a:cubicBezTo>
                  <a:cubicBezTo>
                    <a:pt x="16" y="144"/>
                    <a:pt x="16" y="144"/>
                    <a:pt x="16" y="144"/>
                  </a:cubicBezTo>
                  <a:cubicBezTo>
                    <a:pt x="16" y="72"/>
                    <a:pt x="16" y="72"/>
                    <a:pt x="16" y="72"/>
                  </a:cubicBezTo>
                  <a:cubicBezTo>
                    <a:pt x="16" y="64"/>
                    <a:pt x="16" y="64"/>
                    <a:pt x="16" y="64"/>
                  </a:cubicBezTo>
                  <a:cubicBezTo>
                    <a:pt x="16" y="63"/>
                    <a:pt x="16" y="61"/>
                    <a:pt x="16" y="60"/>
                  </a:cubicBezTo>
                  <a:cubicBezTo>
                    <a:pt x="16" y="59"/>
                    <a:pt x="16" y="57"/>
                    <a:pt x="16" y="56"/>
                  </a:cubicBezTo>
                  <a:cubicBezTo>
                    <a:pt x="16" y="51"/>
                    <a:pt x="17" y="46"/>
                    <a:pt x="19" y="41"/>
                  </a:cubicBezTo>
                  <a:cubicBezTo>
                    <a:pt x="221" y="243"/>
                    <a:pt x="221" y="243"/>
                    <a:pt x="221" y="243"/>
                  </a:cubicBezTo>
                  <a:cubicBezTo>
                    <a:pt x="222" y="244"/>
                    <a:pt x="223" y="245"/>
                    <a:pt x="224" y="246"/>
                  </a:cubicBezTo>
                  <a:cubicBezTo>
                    <a:pt x="232" y="253"/>
                    <a:pt x="242" y="256"/>
                    <a:pt x="252" y="257"/>
                  </a:cubicBezTo>
                  <a:cubicBezTo>
                    <a:pt x="252" y="257"/>
                    <a:pt x="252" y="257"/>
                    <a:pt x="252" y="257"/>
                  </a:cubicBezTo>
                  <a:cubicBezTo>
                    <a:pt x="253" y="257"/>
                    <a:pt x="255" y="257"/>
                    <a:pt x="256" y="257"/>
                  </a:cubicBezTo>
                  <a:cubicBezTo>
                    <a:pt x="257" y="257"/>
                    <a:pt x="259" y="257"/>
                    <a:pt x="260" y="257"/>
                  </a:cubicBezTo>
                  <a:cubicBezTo>
                    <a:pt x="260" y="257"/>
                    <a:pt x="260" y="257"/>
                    <a:pt x="260" y="257"/>
                  </a:cubicBezTo>
                  <a:cubicBezTo>
                    <a:pt x="270" y="256"/>
                    <a:pt x="280" y="253"/>
                    <a:pt x="288" y="246"/>
                  </a:cubicBezTo>
                  <a:cubicBezTo>
                    <a:pt x="289" y="245"/>
                    <a:pt x="290" y="244"/>
                    <a:pt x="291" y="243"/>
                  </a:cubicBezTo>
                  <a:cubicBezTo>
                    <a:pt x="493" y="41"/>
                    <a:pt x="493" y="41"/>
                    <a:pt x="493" y="41"/>
                  </a:cubicBezTo>
                  <a:cubicBezTo>
                    <a:pt x="495" y="46"/>
                    <a:pt x="496" y="51"/>
                    <a:pt x="496" y="56"/>
                  </a:cubicBezTo>
                  <a:cubicBezTo>
                    <a:pt x="496" y="57"/>
                    <a:pt x="496" y="59"/>
                    <a:pt x="496" y="60"/>
                  </a:cubicBezTo>
                  <a:cubicBezTo>
                    <a:pt x="496" y="61"/>
                    <a:pt x="496" y="63"/>
                    <a:pt x="496"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Freeform 54"/>
            <p:cNvSpPr>
              <a:spLocks/>
            </p:cNvSpPr>
            <p:nvPr/>
          </p:nvSpPr>
          <p:spPr bwMode="auto">
            <a:xfrm>
              <a:off x="1457391" y="1426452"/>
              <a:ext cx="85725" cy="14288"/>
            </a:xfrm>
            <a:custGeom>
              <a:avLst/>
              <a:gdLst>
                <a:gd name="T0" fmla="*/ 8 w 96"/>
                <a:gd name="T1" fmla="*/ 16 h 16"/>
                <a:gd name="T2" fmla="*/ 88 w 96"/>
                <a:gd name="T3" fmla="*/ 16 h 16"/>
                <a:gd name="T4" fmla="*/ 96 w 96"/>
                <a:gd name="T5" fmla="*/ 8 h 16"/>
                <a:gd name="T6" fmla="*/ 88 w 96"/>
                <a:gd name="T7" fmla="*/ 0 h 16"/>
                <a:gd name="T8" fmla="*/ 8 w 96"/>
                <a:gd name="T9" fmla="*/ 0 h 16"/>
                <a:gd name="T10" fmla="*/ 0 w 96"/>
                <a:gd name="T11" fmla="*/ 8 h 16"/>
                <a:gd name="T12" fmla="*/ 8 w 96"/>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96" h="16">
                  <a:moveTo>
                    <a:pt x="8" y="16"/>
                  </a:moveTo>
                  <a:cubicBezTo>
                    <a:pt x="88" y="16"/>
                    <a:pt x="88" y="16"/>
                    <a:pt x="88" y="16"/>
                  </a:cubicBezTo>
                  <a:cubicBezTo>
                    <a:pt x="92" y="16"/>
                    <a:pt x="96" y="12"/>
                    <a:pt x="96" y="8"/>
                  </a:cubicBezTo>
                  <a:cubicBezTo>
                    <a:pt x="96" y="4"/>
                    <a:pt x="92" y="0"/>
                    <a:pt x="88" y="0"/>
                  </a:cubicBezTo>
                  <a:cubicBezTo>
                    <a:pt x="8" y="0"/>
                    <a:pt x="8" y="0"/>
                    <a:pt x="8" y="0"/>
                  </a:cubicBezTo>
                  <a:cubicBezTo>
                    <a:pt x="4" y="0"/>
                    <a:pt x="0" y="4"/>
                    <a:pt x="0" y="8"/>
                  </a:cubicBezTo>
                  <a:cubicBezTo>
                    <a:pt x="0" y="12"/>
                    <a:pt x="4" y="16"/>
                    <a:pt x="8"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56" name="Content Placeholder 2"/>
          <p:cNvSpPr txBox="1">
            <a:spLocks/>
          </p:cNvSpPr>
          <p:nvPr/>
        </p:nvSpPr>
        <p:spPr>
          <a:xfrm>
            <a:off x="2568843" y="3536998"/>
            <a:ext cx="1127343" cy="445579"/>
          </a:xfrm>
          <a:prstGeom prst="rect">
            <a:avLst/>
          </a:prstGeom>
        </p:spPr>
        <p:txBody>
          <a:bodyPr vert="horz" lIns="91440" tIns="45720" rIns="91440" bIns="45720" rtlCol="0" anchor="ctr" anchorCtr="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smtClean="0">
                <a:solidFill>
                  <a:schemeClr val="tx1"/>
                </a:solidFill>
                <a:cs typeface="+mn-ea"/>
                <a:sym typeface="+mn-lt"/>
              </a:rPr>
              <a:t>LOREM</a:t>
            </a:r>
            <a:endParaRPr lang="en-US" sz="1200" b="1" dirty="0">
              <a:solidFill>
                <a:schemeClr val="tx1"/>
              </a:solidFill>
              <a:cs typeface="+mn-ea"/>
              <a:sym typeface="+mn-lt"/>
            </a:endParaRPr>
          </a:p>
        </p:txBody>
      </p:sp>
      <p:sp>
        <p:nvSpPr>
          <p:cNvPr id="59" name="Content Placeholder 2"/>
          <p:cNvSpPr txBox="1">
            <a:spLocks/>
          </p:cNvSpPr>
          <p:nvPr/>
        </p:nvSpPr>
        <p:spPr>
          <a:xfrm>
            <a:off x="5326360" y="3621946"/>
            <a:ext cx="1127343" cy="330680"/>
          </a:xfrm>
          <a:prstGeom prst="rect">
            <a:avLst/>
          </a:prstGeom>
        </p:spPr>
        <p:txBody>
          <a:bodyPr vert="horz" lIns="91440" tIns="45720" rIns="91440" bIns="45720" rtlCol="0" anchor="ctr" anchorCtr="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smtClean="0">
                <a:solidFill>
                  <a:schemeClr val="tx1"/>
                </a:solidFill>
                <a:cs typeface="+mn-ea"/>
                <a:sym typeface="+mn-lt"/>
              </a:rPr>
              <a:t>IPSUM</a:t>
            </a:r>
            <a:endParaRPr lang="en-US" sz="1200" b="1" dirty="0">
              <a:solidFill>
                <a:schemeClr val="tx1"/>
              </a:solidFill>
              <a:cs typeface="+mn-ea"/>
              <a:sym typeface="+mn-lt"/>
            </a:endParaRPr>
          </a:p>
        </p:txBody>
      </p:sp>
      <p:sp>
        <p:nvSpPr>
          <p:cNvPr id="21" name="Content Placeholder 2"/>
          <p:cNvSpPr txBox="1">
            <a:spLocks/>
          </p:cNvSpPr>
          <p:nvPr/>
        </p:nvSpPr>
        <p:spPr>
          <a:xfrm>
            <a:off x="1763688" y="3953598"/>
            <a:ext cx="5596434" cy="5402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Curabitur elementum posuere pretium. </a:t>
            </a:r>
            <a:endParaRPr lang="en-US" sz="1200" dirty="0">
              <a:solidFill>
                <a:schemeClr val="tx1"/>
              </a:solidFill>
              <a:cs typeface="+mn-ea"/>
              <a:sym typeface="+mn-lt"/>
            </a:endParaRPr>
          </a:p>
        </p:txBody>
      </p:sp>
      <p:cxnSp>
        <p:nvCxnSpPr>
          <p:cNvPr id="3" name="直接连接符 2"/>
          <p:cNvCxnSpPr/>
          <p:nvPr/>
        </p:nvCxnSpPr>
        <p:spPr>
          <a:xfrm>
            <a:off x="3347646" y="1059582"/>
            <a:ext cx="2448099"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等腰三角形 3"/>
          <p:cNvSpPr/>
          <p:nvPr/>
        </p:nvSpPr>
        <p:spPr>
          <a:xfrm flipV="1">
            <a:off x="4367401" y="2353667"/>
            <a:ext cx="408590" cy="26574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a:off x="4371670" y="771550"/>
            <a:ext cx="40005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0" name="Content Placeholder 2"/>
          <p:cNvSpPr txBox="1">
            <a:spLocks/>
          </p:cNvSpPr>
          <p:nvPr/>
        </p:nvSpPr>
        <p:spPr>
          <a:xfrm>
            <a:off x="1872698" y="1059582"/>
            <a:ext cx="5397995" cy="5594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4400" b="1" dirty="0" smtClean="0">
                <a:solidFill>
                  <a:schemeClr val="tx1"/>
                </a:solidFill>
                <a:latin typeface="Calibri" panose="020F0502020204030204" pitchFamily="34" charset="0"/>
                <a:cs typeface="Calibri" panose="020F0502020204030204" pitchFamily="34" charset="0"/>
                <a:sym typeface="+mn-lt"/>
              </a:rPr>
              <a:t>LOREM IPSUM DOLOR</a:t>
            </a:r>
            <a:endParaRPr lang="en-US" sz="4400" b="1" dirty="0">
              <a:solidFill>
                <a:schemeClr val="tx1"/>
              </a:solidFill>
              <a:latin typeface="Calibri" panose="020F0502020204030204" pitchFamily="34" charset="0"/>
              <a:cs typeface="Calibri" panose="020F0502020204030204" pitchFamily="34" charset="0"/>
              <a:sym typeface="+mn-lt"/>
            </a:endParaRPr>
          </a:p>
        </p:txBody>
      </p:sp>
      <p:cxnSp>
        <p:nvCxnSpPr>
          <p:cNvPr id="32" name="直接连接符 31"/>
          <p:cNvCxnSpPr/>
          <p:nvPr/>
        </p:nvCxnSpPr>
        <p:spPr>
          <a:xfrm flipV="1">
            <a:off x="4571696" y="3389457"/>
            <a:ext cx="0" cy="492133"/>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6878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梯形 25"/>
          <p:cNvSpPr/>
          <p:nvPr/>
        </p:nvSpPr>
        <p:spPr>
          <a:xfrm rot="16200000" flipH="1">
            <a:off x="4597185" y="-405762"/>
            <a:ext cx="1948910" cy="6031729"/>
          </a:xfrm>
          <a:prstGeom prst="trapezoid">
            <a:avLst>
              <a:gd name="adj" fmla="val 198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3905947" y="2124981"/>
            <a:ext cx="491619" cy="485121"/>
            <a:chOff x="3386710" y="3674523"/>
            <a:chExt cx="526912" cy="519948"/>
          </a:xfrm>
        </p:grpSpPr>
        <p:sp>
          <p:nvSpPr>
            <p:cNvPr id="66" name="圆角矩形 65"/>
            <p:cNvSpPr/>
            <p:nvPr/>
          </p:nvSpPr>
          <p:spPr>
            <a:xfrm>
              <a:off x="3400999" y="3690415"/>
              <a:ext cx="504000" cy="504056"/>
            </a:xfrm>
            <a:prstGeom prst="roundRect">
              <a:avLst>
                <a:gd name="adj" fmla="val 8492"/>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81" name="Content Placeholder 2"/>
            <p:cNvSpPr txBox="1">
              <a:spLocks/>
            </p:cNvSpPr>
            <p:nvPr/>
          </p:nvSpPr>
          <p:spPr>
            <a:xfrm>
              <a:off x="3386710" y="3674523"/>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tx1"/>
                  </a:solidFill>
                  <a:cs typeface="+mn-ea"/>
                  <a:sym typeface="+mn-lt"/>
                </a:rPr>
                <a:t>9</a:t>
              </a:r>
            </a:p>
          </p:txBody>
        </p:sp>
      </p:grpSp>
      <p:sp>
        <p:nvSpPr>
          <p:cNvPr id="88" name="Content Placeholder 2"/>
          <p:cNvSpPr txBox="1">
            <a:spLocks/>
          </p:cNvSpPr>
          <p:nvPr/>
        </p:nvSpPr>
        <p:spPr>
          <a:xfrm>
            <a:off x="3564667" y="2764135"/>
            <a:ext cx="1138888" cy="4730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cs typeface="+mn-ea"/>
                <a:sym typeface="+mn-lt"/>
              </a:rPr>
              <a:t>9 </a:t>
            </a:r>
            <a:r>
              <a:rPr lang="en-US" sz="1200" b="1" dirty="0" err="1" smtClean="0">
                <a:solidFill>
                  <a:schemeClr val="tx1"/>
                </a:solidFill>
                <a:cs typeface="+mn-ea"/>
                <a:sym typeface="+mn-lt"/>
              </a:rPr>
              <a:t>Lorem</a:t>
            </a:r>
            <a:r>
              <a:rPr lang="en-US" sz="1200" b="1" dirty="0" smtClean="0">
                <a:solidFill>
                  <a:schemeClr val="tx1"/>
                </a:solidFill>
                <a:cs typeface="+mn-ea"/>
                <a:sym typeface="+mn-lt"/>
              </a:rPr>
              <a:t> ipsum dolor sit </a:t>
            </a:r>
            <a:r>
              <a:rPr lang="en-US" sz="1200" b="1" dirty="0" err="1" smtClean="0">
                <a:solidFill>
                  <a:schemeClr val="tx1"/>
                </a:solidFill>
                <a:cs typeface="+mn-ea"/>
                <a:sym typeface="+mn-lt"/>
              </a:rPr>
              <a:t>amet</a:t>
            </a:r>
            <a:endParaRPr lang="en-US" sz="1200" b="1" dirty="0">
              <a:solidFill>
                <a:schemeClr val="tx1"/>
              </a:solidFill>
              <a:cs typeface="+mn-ea"/>
              <a:sym typeface="+mn-lt"/>
            </a:endParaRPr>
          </a:p>
        </p:txBody>
      </p:sp>
      <p:grpSp>
        <p:nvGrpSpPr>
          <p:cNvPr id="89" name="组合 88"/>
          <p:cNvGrpSpPr/>
          <p:nvPr/>
        </p:nvGrpSpPr>
        <p:grpSpPr>
          <a:xfrm>
            <a:off x="5770637" y="2152903"/>
            <a:ext cx="400050" cy="457200"/>
            <a:chOff x="2357503" y="3826752"/>
            <a:chExt cx="400050" cy="457200"/>
          </a:xfrm>
          <a:solidFill>
            <a:schemeClr val="tx1"/>
          </a:solidFill>
        </p:grpSpPr>
        <p:sp>
          <p:nvSpPr>
            <p:cNvPr id="90" name="Freeform 146"/>
            <p:cNvSpPr>
              <a:spLocks/>
            </p:cNvSpPr>
            <p:nvPr/>
          </p:nvSpPr>
          <p:spPr bwMode="auto">
            <a:xfrm>
              <a:off x="2486091" y="3941052"/>
              <a:ext cx="200025" cy="14288"/>
            </a:xfrm>
            <a:custGeom>
              <a:avLst/>
              <a:gdLst>
                <a:gd name="T0" fmla="*/ 0 w 224"/>
                <a:gd name="T1" fmla="*/ 8 h 16"/>
                <a:gd name="T2" fmla="*/ 8 w 224"/>
                <a:gd name="T3" fmla="*/ 0 h 16"/>
                <a:gd name="T4" fmla="*/ 216 w 224"/>
                <a:gd name="T5" fmla="*/ 0 h 16"/>
                <a:gd name="T6" fmla="*/ 224 w 224"/>
                <a:gd name="T7" fmla="*/ 8 h 16"/>
                <a:gd name="T8" fmla="*/ 216 w 224"/>
                <a:gd name="T9" fmla="*/ 16 h 16"/>
                <a:gd name="T10" fmla="*/ 8 w 224"/>
                <a:gd name="T11" fmla="*/ 16 h 16"/>
                <a:gd name="T12" fmla="*/ 0 w 224"/>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224" h="16">
                  <a:moveTo>
                    <a:pt x="0" y="8"/>
                  </a:moveTo>
                  <a:cubicBezTo>
                    <a:pt x="0" y="4"/>
                    <a:pt x="4" y="0"/>
                    <a:pt x="8" y="0"/>
                  </a:cubicBezTo>
                  <a:cubicBezTo>
                    <a:pt x="216" y="0"/>
                    <a:pt x="216" y="0"/>
                    <a:pt x="216" y="0"/>
                  </a:cubicBezTo>
                  <a:cubicBezTo>
                    <a:pt x="220" y="0"/>
                    <a:pt x="224" y="4"/>
                    <a:pt x="224" y="8"/>
                  </a:cubicBezTo>
                  <a:cubicBezTo>
                    <a:pt x="224" y="12"/>
                    <a:pt x="220" y="16"/>
                    <a:pt x="216" y="16"/>
                  </a:cubicBezTo>
                  <a:cubicBezTo>
                    <a:pt x="8" y="16"/>
                    <a:pt x="8" y="16"/>
                    <a:pt x="8" y="16"/>
                  </a:cubicBezTo>
                  <a:cubicBezTo>
                    <a:pt x="4" y="16"/>
                    <a:pt x="0" y="1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Freeform 147"/>
            <p:cNvSpPr>
              <a:spLocks/>
            </p:cNvSpPr>
            <p:nvPr/>
          </p:nvSpPr>
          <p:spPr bwMode="auto">
            <a:xfrm>
              <a:off x="2486091" y="3983915"/>
              <a:ext cx="114300" cy="14288"/>
            </a:xfrm>
            <a:custGeom>
              <a:avLst/>
              <a:gdLst>
                <a:gd name="T0" fmla="*/ 0 w 128"/>
                <a:gd name="T1" fmla="*/ 8 h 16"/>
                <a:gd name="T2" fmla="*/ 8 w 128"/>
                <a:gd name="T3" fmla="*/ 0 h 16"/>
                <a:gd name="T4" fmla="*/ 120 w 128"/>
                <a:gd name="T5" fmla="*/ 0 h 16"/>
                <a:gd name="T6" fmla="*/ 128 w 128"/>
                <a:gd name="T7" fmla="*/ 8 h 16"/>
                <a:gd name="T8" fmla="*/ 120 w 128"/>
                <a:gd name="T9" fmla="*/ 16 h 16"/>
                <a:gd name="T10" fmla="*/ 8 w 128"/>
                <a:gd name="T11" fmla="*/ 16 h 16"/>
                <a:gd name="T12" fmla="*/ 0 w 128"/>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28" h="16">
                  <a:moveTo>
                    <a:pt x="0" y="8"/>
                  </a:moveTo>
                  <a:cubicBezTo>
                    <a:pt x="0" y="4"/>
                    <a:pt x="4" y="0"/>
                    <a:pt x="8" y="0"/>
                  </a:cubicBezTo>
                  <a:cubicBezTo>
                    <a:pt x="120" y="0"/>
                    <a:pt x="120" y="0"/>
                    <a:pt x="120" y="0"/>
                  </a:cubicBezTo>
                  <a:cubicBezTo>
                    <a:pt x="124" y="0"/>
                    <a:pt x="128" y="4"/>
                    <a:pt x="128" y="8"/>
                  </a:cubicBezTo>
                  <a:cubicBezTo>
                    <a:pt x="128" y="12"/>
                    <a:pt x="124" y="16"/>
                    <a:pt x="120" y="16"/>
                  </a:cubicBezTo>
                  <a:cubicBezTo>
                    <a:pt x="8" y="16"/>
                    <a:pt x="8" y="16"/>
                    <a:pt x="8" y="16"/>
                  </a:cubicBezTo>
                  <a:cubicBezTo>
                    <a:pt x="4" y="16"/>
                    <a:pt x="0" y="1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 name="Freeform 148"/>
            <p:cNvSpPr>
              <a:spLocks noEditPoints="1"/>
            </p:cNvSpPr>
            <p:nvPr/>
          </p:nvSpPr>
          <p:spPr bwMode="auto">
            <a:xfrm>
              <a:off x="2357503" y="3826752"/>
              <a:ext cx="400050" cy="457200"/>
            </a:xfrm>
            <a:custGeom>
              <a:avLst/>
              <a:gdLst>
                <a:gd name="T0" fmla="*/ 112 w 448"/>
                <a:gd name="T1" fmla="*/ 0 h 512"/>
                <a:gd name="T2" fmla="*/ 48 w 448"/>
                <a:gd name="T3" fmla="*/ 0 h 512"/>
                <a:gd name="T4" fmla="*/ 0 w 448"/>
                <a:gd name="T5" fmla="*/ 80 h 512"/>
                <a:gd name="T6" fmla="*/ 0 w 448"/>
                <a:gd name="T7" fmla="*/ 112 h 512"/>
                <a:gd name="T8" fmla="*/ 0 w 448"/>
                <a:gd name="T9" fmla="*/ 160 h 512"/>
                <a:gd name="T10" fmla="*/ 0 w 448"/>
                <a:gd name="T11" fmla="*/ 368 h 512"/>
                <a:gd name="T12" fmla="*/ 0 w 448"/>
                <a:gd name="T13" fmla="*/ 416 h 512"/>
                <a:gd name="T14" fmla="*/ 0 w 448"/>
                <a:gd name="T15" fmla="*/ 448 h 512"/>
                <a:gd name="T16" fmla="*/ 48 w 448"/>
                <a:gd name="T17" fmla="*/ 512 h 512"/>
                <a:gd name="T18" fmla="*/ 112 w 448"/>
                <a:gd name="T19" fmla="*/ 512 h 512"/>
                <a:gd name="T20" fmla="*/ 448 w 448"/>
                <a:gd name="T21" fmla="*/ 464 h 512"/>
                <a:gd name="T22" fmla="*/ 400 w 448"/>
                <a:gd name="T23" fmla="*/ 0 h 512"/>
                <a:gd name="T24" fmla="*/ 64 w 448"/>
                <a:gd name="T25" fmla="*/ 456 h 512"/>
                <a:gd name="T26" fmla="*/ 60 w 448"/>
                <a:gd name="T27" fmla="*/ 496 h 512"/>
                <a:gd name="T28" fmla="*/ 56 w 448"/>
                <a:gd name="T29" fmla="*/ 496 h 512"/>
                <a:gd name="T30" fmla="*/ 16 w 448"/>
                <a:gd name="T31" fmla="*/ 452 h 512"/>
                <a:gd name="T32" fmla="*/ 16 w 448"/>
                <a:gd name="T33" fmla="*/ 448 h 512"/>
                <a:gd name="T34" fmla="*/ 16 w 448"/>
                <a:gd name="T35" fmla="*/ 416 h 512"/>
                <a:gd name="T36" fmla="*/ 16 w 448"/>
                <a:gd name="T37" fmla="*/ 368 h 512"/>
                <a:gd name="T38" fmla="*/ 16 w 448"/>
                <a:gd name="T39" fmla="*/ 160 h 512"/>
                <a:gd name="T40" fmla="*/ 16 w 448"/>
                <a:gd name="T41" fmla="*/ 112 h 512"/>
                <a:gd name="T42" fmla="*/ 16 w 448"/>
                <a:gd name="T43" fmla="*/ 80 h 512"/>
                <a:gd name="T44" fmla="*/ 16 w 448"/>
                <a:gd name="T45" fmla="*/ 60 h 512"/>
                <a:gd name="T46" fmla="*/ 16 w 448"/>
                <a:gd name="T47" fmla="*/ 56 h 512"/>
                <a:gd name="T48" fmla="*/ 60 w 448"/>
                <a:gd name="T49" fmla="*/ 16 h 512"/>
                <a:gd name="T50" fmla="*/ 64 w 448"/>
                <a:gd name="T51" fmla="*/ 16 h 512"/>
                <a:gd name="T52" fmla="*/ 432 w 448"/>
                <a:gd name="T53" fmla="*/ 64 h 512"/>
                <a:gd name="T54" fmla="*/ 432 w 448"/>
                <a:gd name="T55" fmla="*/ 452 h 512"/>
                <a:gd name="T56" fmla="*/ 432 w 448"/>
                <a:gd name="T57" fmla="*/ 456 h 512"/>
                <a:gd name="T58" fmla="*/ 388 w 448"/>
                <a:gd name="T59" fmla="*/ 496 h 512"/>
                <a:gd name="T60" fmla="*/ 384 w 448"/>
                <a:gd name="T61" fmla="*/ 496 h 512"/>
                <a:gd name="T62" fmla="*/ 80 w 448"/>
                <a:gd name="T63" fmla="*/ 16 h 512"/>
                <a:gd name="T64" fmla="*/ 388 w 448"/>
                <a:gd name="T65" fmla="*/ 16 h 512"/>
                <a:gd name="T66" fmla="*/ 392 w 448"/>
                <a:gd name="T67" fmla="*/ 16 h 512"/>
                <a:gd name="T68" fmla="*/ 432 w 448"/>
                <a:gd name="T69" fmla="*/ 60 h 512"/>
                <a:gd name="T70" fmla="*/ 432 w 448"/>
                <a:gd name="T71" fmla="*/ 64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8" h="512">
                  <a:moveTo>
                    <a:pt x="400" y="0"/>
                  </a:moveTo>
                  <a:cubicBezTo>
                    <a:pt x="112" y="0"/>
                    <a:pt x="112" y="0"/>
                    <a:pt x="112" y="0"/>
                  </a:cubicBezTo>
                  <a:cubicBezTo>
                    <a:pt x="96" y="0"/>
                    <a:pt x="96" y="0"/>
                    <a:pt x="96" y="0"/>
                  </a:cubicBezTo>
                  <a:cubicBezTo>
                    <a:pt x="48" y="0"/>
                    <a:pt x="48" y="0"/>
                    <a:pt x="48" y="0"/>
                  </a:cubicBezTo>
                  <a:cubicBezTo>
                    <a:pt x="21" y="0"/>
                    <a:pt x="0" y="21"/>
                    <a:pt x="0" y="48"/>
                  </a:cubicBezTo>
                  <a:cubicBezTo>
                    <a:pt x="0" y="80"/>
                    <a:pt x="0" y="80"/>
                    <a:pt x="0" y="80"/>
                  </a:cubicBezTo>
                  <a:cubicBezTo>
                    <a:pt x="0" y="96"/>
                    <a:pt x="0" y="96"/>
                    <a:pt x="0" y="96"/>
                  </a:cubicBezTo>
                  <a:cubicBezTo>
                    <a:pt x="0" y="112"/>
                    <a:pt x="0" y="112"/>
                    <a:pt x="0" y="112"/>
                  </a:cubicBezTo>
                  <a:cubicBezTo>
                    <a:pt x="0" y="144"/>
                    <a:pt x="0" y="144"/>
                    <a:pt x="0" y="144"/>
                  </a:cubicBezTo>
                  <a:cubicBezTo>
                    <a:pt x="0" y="160"/>
                    <a:pt x="0" y="160"/>
                    <a:pt x="0" y="160"/>
                  </a:cubicBezTo>
                  <a:cubicBezTo>
                    <a:pt x="0" y="352"/>
                    <a:pt x="0" y="352"/>
                    <a:pt x="0" y="352"/>
                  </a:cubicBezTo>
                  <a:cubicBezTo>
                    <a:pt x="0" y="368"/>
                    <a:pt x="0" y="368"/>
                    <a:pt x="0" y="368"/>
                  </a:cubicBezTo>
                  <a:cubicBezTo>
                    <a:pt x="0" y="400"/>
                    <a:pt x="0" y="400"/>
                    <a:pt x="0" y="400"/>
                  </a:cubicBezTo>
                  <a:cubicBezTo>
                    <a:pt x="0" y="416"/>
                    <a:pt x="0" y="416"/>
                    <a:pt x="0" y="416"/>
                  </a:cubicBezTo>
                  <a:cubicBezTo>
                    <a:pt x="0" y="432"/>
                    <a:pt x="0" y="432"/>
                    <a:pt x="0" y="432"/>
                  </a:cubicBezTo>
                  <a:cubicBezTo>
                    <a:pt x="0" y="448"/>
                    <a:pt x="0" y="448"/>
                    <a:pt x="0" y="448"/>
                  </a:cubicBezTo>
                  <a:cubicBezTo>
                    <a:pt x="0" y="464"/>
                    <a:pt x="0" y="464"/>
                    <a:pt x="0" y="464"/>
                  </a:cubicBezTo>
                  <a:cubicBezTo>
                    <a:pt x="0" y="491"/>
                    <a:pt x="21" y="512"/>
                    <a:pt x="48" y="512"/>
                  </a:cubicBezTo>
                  <a:cubicBezTo>
                    <a:pt x="96" y="512"/>
                    <a:pt x="96" y="512"/>
                    <a:pt x="96" y="512"/>
                  </a:cubicBezTo>
                  <a:cubicBezTo>
                    <a:pt x="112" y="512"/>
                    <a:pt x="112" y="512"/>
                    <a:pt x="112" y="512"/>
                  </a:cubicBezTo>
                  <a:cubicBezTo>
                    <a:pt x="400" y="512"/>
                    <a:pt x="400" y="512"/>
                    <a:pt x="400" y="512"/>
                  </a:cubicBezTo>
                  <a:cubicBezTo>
                    <a:pt x="427" y="512"/>
                    <a:pt x="448" y="491"/>
                    <a:pt x="448" y="464"/>
                  </a:cubicBezTo>
                  <a:cubicBezTo>
                    <a:pt x="448" y="48"/>
                    <a:pt x="448" y="48"/>
                    <a:pt x="448" y="48"/>
                  </a:cubicBezTo>
                  <a:cubicBezTo>
                    <a:pt x="448" y="21"/>
                    <a:pt x="427" y="0"/>
                    <a:pt x="400" y="0"/>
                  </a:cubicBezTo>
                  <a:moveTo>
                    <a:pt x="64" y="56"/>
                  </a:moveTo>
                  <a:cubicBezTo>
                    <a:pt x="64" y="456"/>
                    <a:pt x="64" y="456"/>
                    <a:pt x="64" y="456"/>
                  </a:cubicBezTo>
                  <a:cubicBezTo>
                    <a:pt x="64" y="496"/>
                    <a:pt x="64" y="496"/>
                    <a:pt x="64" y="496"/>
                  </a:cubicBezTo>
                  <a:cubicBezTo>
                    <a:pt x="63" y="496"/>
                    <a:pt x="61" y="496"/>
                    <a:pt x="60" y="496"/>
                  </a:cubicBezTo>
                  <a:cubicBezTo>
                    <a:pt x="60" y="496"/>
                    <a:pt x="60" y="496"/>
                    <a:pt x="60" y="496"/>
                  </a:cubicBezTo>
                  <a:cubicBezTo>
                    <a:pt x="59" y="496"/>
                    <a:pt x="57" y="496"/>
                    <a:pt x="56" y="496"/>
                  </a:cubicBezTo>
                  <a:cubicBezTo>
                    <a:pt x="34" y="496"/>
                    <a:pt x="16" y="478"/>
                    <a:pt x="16" y="456"/>
                  </a:cubicBezTo>
                  <a:cubicBezTo>
                    <a:pt x="16" y="455"/>
                    <a:pt x="16" y="453"/>
                    <a:pt x="16" y="452"/>
                  </a:cubicBezTo>
                  <a:cubicBezTo>
                    <a:pt x="16" y="452"/>
                    <a:pt x="16" y="452"/>
                    <a:pt x="16" y="452"/>
                  </a:cubicBezTo>
                  <a:cubicBezTo>
                    <a:pt x="16" y="451"/>
                    <a:pt x="16" y="449"/>
                    <a:pt x="16" y="448"/>
                  </a:cubicBezTo>
                  <a:cubicBezTo>
                    <a:pt x="16" y="432"/>
                    <a:pt x="16" y="432"/>
                    <a:pt x="16" y="432"/>
                  </a:cubicBezTo>
                  <a:cubicBezTo>
                    <a:pt x="16" y="416"/>
                    <a:pt x="16" y="416"/>
                    <a:pt x="16" y="416"/>
                  </a:cubicBezTo>
                  <a:cubicBezTo>
                    <a:pt x="16" y="400"/>
                    <a:pt x="16" y="400"/>
                    <a:pt x="16" y="400"/>
                  </a:cubicBezTo>
                  <a:cubicBezTo>
                    <a:pt x="16" y="368"/>
                    <a:pt x="16" y="368"/>
                    <a:pt x="16" y="368"/>
                  </a:cubicBezTo>
                  <a:cubicBezTo>
                    <a:pt x="16" y="352"/>
                    <a:pt x="16" y="352"/>
                    <a:pt x="16" y="352"/>
                  </a:cubicBezTo>
                  <a:cubicBezTo>
                    <a:pt x="16" y="160"/>
                    <a:pt x="16" y="160"/>
                    <a:pt x="16" y="160"/>
                  </a:cubicBezTo>
                  <a:cubicBezTo>
                    <a:pt x="16" y="144"/>
                    <a:pt x="16" y="144"/>
                    <a:pt x="16" y="144"/>
                  </a:cubicBezTo>
                  <a:cubicBezTo>
                    <a:pt x="16" y="112"/>
                    <a:pt x="16" y="112"/>
                    <a:pt x="16" y="112"/>
                  </a:cubicBezTo>
                  <a:cubicBezTo>
                    <a:pt x="16" y="96"/>
                    <a:pt x="16" y="96"/>
                    <a:pt x="16" y="96"/>
                  </a:cubicBezTo>
                  <a:cubicBezTo>
                    <a:pt x="16" y="80"/>
                    <a:pt x="16" y="80"/>
                    <a:pt x="16" y="80"/>
                  </a:cubicBezTo>
                  <a:cubicBezTo>
                    <a:pt x="16" y="64"/>
                    <a:pt x="16" y="64"/>
                    <a:pt x="16" y="64"/>
                  </a:cubicBezTo>
                  <a:cubicBezTo>
                    <a:pt x="16" y="63"/>
                    <a:pt x="16" y="61"/>
                    <a:pt x="16" y="60"/>
                  </a:cubicBezTo>
                  <a:cubicBezTo>
                    <a:pt x="16" y="60"/>
                    <a:pt x="16" y="60"/>
                    <a:pt x="16" y="60"/>
                  </a:cubicBezTo>
                  <a:cubicBezTo>
                    <a:pt x="16" y="59"/>
                    <a:pt x="16" y="57"/>
                    <a:pt x="16" y="56"/>
                  </a:cubicBezTo>
                  <a:cubicBezTo>
                    <a:pt x="16" y="34"/>
                    <a:pt x="34" y="16"/>
                    <a:pt x="56" y="16"/>
                  </a:cubicBezTo>
                  <a:cubicBezTo>
                    <a:pt x="57" y="16"/>
                    <a:pt x="59" y="16"/>
                    <a:pt x="60" y="16"/>
                  </a:cubicBezTo>
                  <a:cubicBezTo>
                    <a:pt x="60" y="16"/>
                    <a:pt x="60" y="16"/>
                    <a:pt x="60" y="16"/>
                  </a:cubicBezTo>
                  <a:cubicBezTo>
                    <a:pt x="61" y="16"/>
                    <a:pt x="63" y="16"/>
                    <a:pt x="64" y="16"/>
                  </a:cubicBezTo>
                  <a:lnTo>
                    <a:pt x="64" y="56"/>
                  </a:lnTo>
                  <a:close/>
                  <a:moveTo>
                    <a:pt x="432" y="64"/>
                  </a:moveTo>
                  <a:cubicBezTo>
                    <a:pt x="432" y="448"/>
                    <a:pt x="432" y="448"/>
                    <a:pt x="432" y="448"/>
                  </a:cubicBezTo>
                  <a:cubicBezTo>
                    <a:pt x="432" y="449"/>
                    <a:pt x="432" y="451"/>
                    <a:pt x="432" y="452"/>
                  </a:cubicBezTo>
                  <a:cubicBezTo>
                    <a:pt x="432" y="452"/>
                    <a:pt x="432" y="452"/>
                    <a:pt x="432" y="452"/>
                  </a:cubicBezTo>
                  <a:cubicBezTo>
                    <a:pt x="432" y="453"/>
                    <a:pt x="432" y="455"/>
                    <a:pt x="432" y="456"/>
                  </a:cubicBezTo>
                  <a:cubicBezTo>
                    <a:pt x="432" y="478"/>
                    <a:pt x="414" y="496"/>
                    <a:pt x="392" y="496"/>
                  </a:cubicBezTo>
                  <a:cubicBezTo>
                    <a:pt x="391" y="496"/>
                    <a:pt x="389" y="496"/>
                    <a:pt x="388" y="496"/>
                  </a:cubicBezTo>
                  <a:cubicBezTo>
                    <a:pt x="388" y="496"/>
                    <a:pt x="388" y="496"/>
                    <a:pt x="388" y="496"/>
                  </a:cubicBezTo>
                  <a:cubicBezTo>
                    <a:pt x="387" y="496"/>
                    <a:pt x="385" y="496"/>
                    <a:pt x="384" y="496"/>
                  </a:cubicBezTo>
                  <a:cubicBezTo>
                    <a:pt x="80" y="496"/>
                    <a:pt x="80" y="496"/>
                    <a:pt x="80" y="496"/>
                  </a:cubicBezTo>
                  <a:cubicBezTo>
                    <a:pt x="80" y="16"/>
                    <a:pt x="80" y="16"/>
                    <a:pt x="80" y="16"/>
                  </a:cubicBezTo>
                  <a:cubicBezTo>
                    <a:pt x="384" y="16"/>
                    <a:pt x="384" y="16"/>
                    <a:pt x="384" y="16"/>
                  </a:cubicBezTo>
                  <a:cubicBezTo>
                    <a:pt x="385" y="16"/>
                    <a:pt x="387" y="16"/>
                    <a:pt x="388" y="16"/>
                  </a:cubicBezTo>
                  <a:cubicBezTo>
                    <a:pt x="388" y="16"/>
                    <a:pt x="388" y="16"/>
                    <a:pt x="388" y="16"/>
                  </a:cubicBezTo>
                  <a:cubicBezTo>
                    <a:pt x="389" y="16"/>
                    <a:pt x="391" y="16"/>
                    <a:pt x="392" y="16"/>
                  </a:cubicBezTo>
                  <a:cubicBezTo>
                    <a:pt x="414" y="16"/>
                    <a:pt x="432" y="34"/>
                    <a:pt x="432" y="56"/>
                  </a:cubicBezTo>
                  <a:cubicBezTo>
                    <a:pt x="432" y="57"/>
                    <a:pt x="432" y="59"/>
                    <a:pt x="432" y="60"/>
                  </a:cubicBezTo>
                  <a:cubicBezTo>
                    <a:pt x="432" y="60"/>
                    <a:pt x="432" y="60"/>
                    <a:pt x="432" y="60"/>
                  </a:cubicBezTo>
                  <a:cubicBezTo>
                    <a:pt x="432" y="61"/>
                    <a:pt x="432" y="63"/>
                    <a:pt x="432"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105" name="Content Placeholder 2"/>
          <p:cNvSpPr txBox="1">
            <a:spLocks/>
          </p:cNvSpPr>
          <p:nvPr/>
        </p:nvSpPr>
        <p:spPr>
          <a:xfrm>
            <a:off x="5364088" y="2760599"/>
            <a:ext cx="1138888" cy="4730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err="1" smtClean="0">
                <a:solidFill>
                  <a:schemeClr val="tx1"/>
                </a:solidFill>
                <a:cs typeface="+mn-ea"/>
                <a:sym typeface="+mn-lt"/>
              </a:rPr>
              <a:t>Lorem</a:t>
            </a:r>
            <a:r>
              <a:rPr lang="en-US" sz="1200" b="1" dirty="0" smtClean="0">
                <a:solidFill>
                  <a:schemeClr val="tx1"/>
                </a:solidFill>
                <a:cs typeface="+mn-ea"/>
                <a:sym typeface="+mn-lt"/>
              </a:rPr>
              <a:t> ipsum dolor sit </a:t>
            </a:r>
            <a:r>
              <a:rPr lang="en-US" sz="1200" b="1" dirty="0" err="1" smtClean="0">
                <a:solidFill>
                  <a:schemeClr val="tx1"/>
                </a:solidFill>
                <a:cs typeface="+mn-ea"/>
                <a:sym typeface="+mn-lt"/>
              </a:rPr>
              <a:t>amet</a:t>
            </a:r>
            <a:endParaRPr lang="en-US" sz="1200" b="1" dirty="0">
              <a:solidFill>
                <a:schemeClr val="tx1"/>
              </a:solidFill>
              <a:cs typeface="+mn-ea"/>
              <a:sym typeface="+mn-lt"/>
            </a:endParaRPr>
          </a:p>
        </p:txBody>
      </p:sp>
      <p:grpSp>
        <p:nvGrpSpPr>
          <p:cNvPr id="108" name="组合 107"/>
          <p:cNvGrpSpPr/>
          <p:nvPr/>
        </p:nvGrpSpPr>
        <p:grpSpPr>
          <a:xfrm>
            <a:off x="7475009" y="2171938"/>
            <a:ext cx="457200" cy="400050"/>
            <a:chOff x="4157728" y="197727"/>
            <a:chExt cx="457200" cy="400050"/>
          </a:xfrm>
          <a:solidFill>
            <a:schemeClr val="tx1"/>
          </a:solidFill>
        </p:grpSpPr>
        <p:sp>
          <p:nvSpPr>
            <p:cNvPr id="109" name="Freeform 43"/>
            <p:cNvSpPr>
              <a:spLocks noEditPoints="1"/>
            </p:cNvSpPr>
            <p:nvPr/>
          </p:nvSpPr>
          <p:spPr bwMode="auto">
            <a:xfrm>
              <a:off x="4157728" y="197727"/>
              <a:ext cx="457200" cy="400050"/>
            </a:xfrm>
            <a:custGeom>
              <a:avLst/>
              <a:gdLst>
                <a:gd name="T0" fmla="*/ 464 w 512"/>
                <a:gd name="T1" fmla="*/ 0 h 448"/>
                <a:gd name="T2" fmla="*/ 48 w 512"/>
                <a:gd name="T3" fmla="*/ 0 h 448"/>
                <a:gd name="T4" fmla="*/ 0 w 512"/>
                <a:gd name="T5" fmla="*/ 48 h 448"/>
                <a:gd name="T6" fmla="*/ 0 w 512"/>
                <a:gd name="T7" fmla="*/ 336 h 448"/>
                <a:gd name="T8" fmla="*/ 48 w 512"/>
                <a:gd name="T9" fmla="*/ 384 h 448"/>
                <a:gd name="T10" fmla="*/ 102 w 512"/>
                <a:gd name="T11" fmla="*/ 384 h 448"/>
                <a:gd name="T12" fmla="*/ 137 w 512"/>
                <a:gd name="T13" fmla="*/ 444 h 448"/>
                <a:gd name="T14" fmla="*/ 137 w 512"/>
                <a:gd name="T15" fmla="*/ 444 h 448"/>
                <a:gd name="T16" fmla="*/ 138 w 512"/>
                <a:gd name="T17" fmla="*/ 445 h 448"/>
                <a:gd name="T18" fmla="*/ 138 w 512"/>
                <a:gd name="T19" fmla="*/ 446 h 448"/>
                <a:gd name="T20" fmla="*/ 139 w 512"/>
                <a:gd name="T21" fmla="*/ 446 h 448"/>
                <a:gd name="T22" fmla="*/ 140 w 512"/>
                <a:gd name="T23" fmla="*/ 447 h 448"/>
                <a:gd name="T24" fmla="*/ 140 w 512"/>
                <a:gd name="T25" fmla="*/ 447 h 448"/>
                <a:gd name="T26" fmla="*/ 140 w 512"/>
                <a:gd name="T27" fmla="*/ 447 h 448"/>
                <a:gd name="T28" fmla="*/ 141 w 512"/>
                <a:gd name="T29" fmla="*/ 447 h 448"/>
                <a:gd name="T30" fmla="*/ 142 w 512"/>
                <a:gd name="T31" fmla="*/ 448 h 448"/>
                <a:gd name="T32" fmla="*/ 142 w 512"/>
                <a:gd name="T33" fmla="*/ 448 h 448"/>
                <a:gd name="T34" fmla="*/ 143 w 512"/>
                <a:gd name="T35" fmla="*/ 448 h 448"/>
                <a:gd name="T36" fmla="*/ 144 w 512"/>
                <a:gd name="T37" fmla="*/ 448 h 448"/>
                <a:gd name="T38" fmla="*/ 145 w 512"/>
                <a:gd name="T39" fmla="*/ 448 h 448"/>
                <a:gd name="T40" fmla="*/ 146 w 512"/>
                <a:gd name="T41" fmla="*/ 448 h 448"/>
                <a:gd name="T42" fmla="*/ 146 w 512"/>
                <a:gd name="T43" fmla="*/ 448 h 448"/>
                <a:gd name="T44" fmla="*/ 147 w 512"/>
                <a:gd name="T45" fmla="*/ 447 h 448"/>
                <a:gd name="T46" fmla="*/ 148 w 512"/>
                <a:gd name="T47" fmla="*/ 447 h 448"/>
                <a:gd name="T48" fmla="*/ 148 w 512"/>
                <a:gd name="T49" fmla="*/ 447 h 448"/>
                <a:gd name="T50" fmla="*/ 148 w 512"/>
                <a:gd name="T51" fmla="*/ 447 h 448"/>
                <a:gd name="T52" fmla="*/ 149 w 512"/>
                <a:gd name="T53" fmla="*/ 446 h 448"/>
                <a:gd name="T54" fmla="*/ 150 w 512"/>
                <a:gd name="T55" fmla="*/ 446 h 448"/>
                <a:gd name="T56" fmla="*/ 150 w 512"/>
                <a:gd name="T57" fmla="*/ 445 h 448"/>
                <a:gd name="T58" fmla="*/ 151 w 512"/>
                <a:gd name="T59" fmla="*/ 444 h 448"/>
                <a:gd name="T60" fmla="*/ 151 w 512"/>
                <a:gd name="T61" fmla="*/ 444 h 448"/>
                <a:gd name="T62" fmla="*/ 186 w 512"/>
                <a:gd name="T63" fmla="*/ 384 h 448"/>
                <a:gd name="T64" fmla="*/ 464 w 512"/>
                <a:gd name="T65" fmla="*/ 384 h 448"/>
                <a:gd name="T66" fmla="*/ 512 w 512"/>
                <a:gd name="T67" fmla="*/ 336 h 448"/>
                <a:gd name="T68" fmla="*/ 512 w 512"/>
                <a:gd name="T69" fmla="*/ 48 h 448"/>
                <a:gd name="T70" fmla="*/ 464 w 512"/>
                <a:gd name="T71" fmla="*/ 0 h 448"/>
                <a:gd name="T72" fmla="*/ 496 w 512"/>
                <a:gd name="T73" fmla="*/ 328 h 448"/>
                <a:gd name="T74" fmla="*/ 456 w 512"/>
                <a:gd name="T75" fmla="*/ 368 h 448"/>
                <a:gd name="T76" fmla="*/ 191 w 512"/>
                <a:gd name="T77" fmla="*/ 368 h 448"/>
                <a:gd name="T78" fmla="*/ 176 w 512"/>
                <a:gd name="T79" fmla="*/ 368 h 448"/>
                <a:gd name="T80" fmla="*/ 167 w 512"/>
                <a:gd name="T81" fmla="*/ 384 h 448"/>
                <a:gd name="T82" fmla="*/ 144 w 512"/>
                <a:gd name="T83" fmla="*/ 424 h 448"/>
                <a:gd name="T84" fmla="*/ 121 w 512"/>
                <a:gd name="T85" fmla="*/ 384 h 448"/>
                <a:gd name="T86" fmla="*/ 112 w 512"/>
                <a:gd name="T87" fmla="*/ 368 h 448"/>
                <a:gd name="T88" fmla="*/ 97 w 512"/>
                <a:gd name="T89" fmla="*/ 368 h 448"/>
                <a:gd name="T90" fmla="*/ 56 w 512"/>
                <a:gd name="T91" fmla="*/ 368 h 448"/>
                <a:gd name="T92" fmla="*/ 16 w 512"/>
                <a:gd name="T93" fmla="*/ 328 h 448"/>
                <a:gd name="T94" fmla="*/ 16 w 512"/>
                <a:gd name="T95" fmla="*/ 56 h 448"/>
                <a:gd name="T96" fmla="*/ 56 w 512"/>
                <a:gd name="T97" fmla="*/ 16 h 448"/>
                <a:gd name="T98" fmla="*/ 456 w 512"/>
                <a:gd name="T99" fmla="*/ 16 h 448"/>
                <a:gd name="T100" fmla="*/ 496 w 512"/>
                <a:gd name="T101" fmla="*/ 56 h 448"/>
                <a:gd name="T102" fmla="*/ 496 w 512"/>
                <a:gd name="T103" fmla="*/ 32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12" h="448">
                  <a:moveTo>
                    <a:pt x="464" y="0"/>
                  </a:moveTo>
                  <a:cubicBezTo>
                    <a:pt x="48" y="0"/>
                    <a:pt x="48" y="0"/>
                    <a:pt x="48" y="0"/>
                  </a:cubicBezTo>
                  <a:cubicBezTo>
                    <a:pt x="21" y="0"/>
                    <a:pt x="0" y="21"/>
                    <a:pt x="0" y="48"/>
                  </a:cubicBezTo>
                  <a:cubicBezTo>
                    <a:pt x="0" y="336"/>
                    <a:pt x="0" y="336"/>
                    <a:pt x="0" y="336"/>
                  </a:cubicBezTo>
                  <a:cubicBezTo>
                    <a:pt x="0" y="363"/>
                    <a:pt x="21" y="384"/>
                    <a:pt x="48" y="384"/>
                  </a:cubicBezTo>
                  <a:cubicBezTo>
                    <a:pt x="102" y="384"/>
                    <a:pt x="102" y="384"/>
                    <a:pt x="102" y="384"/>
                  </a:cubicBezTo>
                  <a:cubicBezTo>
                    <a:pt x="137" y="444"/>
                    <a:pt x="137" y="444"/>
                    <a:pt x="137" y="444"/>
                  </a:cubicBezTo>
                  <a:cubicBezTo>
                    <a:pt x="137" y="444"/>
                    <a:pt x="137" y="444"/>
                    <a:pt x="137" y="444"/>
                  </a:cubicBezTo>
                  <a:cubicBezTo>
                    <a:pt x="137" y="445"/>
                    <a:pt x="138" y="445"/>
                    <a:pt x="138" y="445"/>
                  </a:cubicBezTo>
                  <a:cubicBezTo>
                    <a:pt x="138" y="445"/>
                    <a:pt x="138" y="445"/>
                    <a:pt x="138" y="446"/>
                  </a:cubicBezTo>
                  <a:cubicBezTo>
                    <a:pt x="139" y="446"/>
                    <a:pt x="139" y="446"/>
                    <a:pt x="139" y="446"/>
                  </a:cubicBezTo>
                  <a:cubicBezTo>
                    <a:pt x="139" y="446"/>
                    <a:pt x="139" y="447"/>
                    <a:pt x="140" y="447"/>
                  </a:cubicBezTo>
                  <a:cubicBezTo>
                    <a:pt x="140" y="447"/>
                    <a:pt x="140" y="447"/>
                    <a:pt x="140" y="447"/>
                  </a:cubicBezTo>
                  <a:cubicBezTo>
                    <a:pt x="140" y="447"/>
                    <a:pt x="140" y="447"/>
                    <a:pt x="140" y="447"/>
                  </a:cubicBezTo>
                  <a:cubicBezTo>
                    <a:pt x="141" y="447"/>
                    <a:pt x="141" y="447"/>
                    <a:pt x="141" y="447"/>
                  </a:cubicBezTo>
                  <a:cubicBezTo>
                    <a:pt x="141" y="448"/>
                    <a:pt x="141" y="448"/>
                    <a:pt x="142" y="448"/>
                  </a:cubicBezTo>
                  <a:cubicBezTo>
                    <a:pt x="142" y="448"/>
                    <a:pt x="142" y="448"/>
                    <a:pt x="142" y="448"/>
                  </a:cubicBezTo>
                  <a:cubicBezTo>
                    <a:pt x="143" y="448"/>
                    <a:pt x="143" y="448"/>
                    <a:pt x="143" y="448"/>
                  </a:cubicBezTo>
                  <a:cubicBezTo>
                    <a:pt x="143" y="448"/>
                    <a:pt x="144" y="448"/>
                    <a:pt x="144" y="448"/>
                  </a:cubicBezTo>
                  <a:cubicBezTo>
                    <a:pt x="144" y="448"/>
                    <a:pt x="145" y="448"/>
                    <a:pt x="145" y="448"/>
                  </a:cubicBezTo>
                  <a:cubicBezTo>
                    <a:pt x="145" y="448"/>
                    <a:pt x="145" y="448"/>
                    <a:pt x="146" y="448"/>
                  </a:cubicBezTo>
                  <a:cubicBezTo>
                    <a:pt x="146" y="448"/>
                    <a:pt x="146" y="448"/>
                    <a:pt x="146" y="448"/>
                  </a:cubicBezTo>
                  <a:cubicBezTo>
                    <a:pt x="147" y="448"/>
                    <a:pt x="147" y="448"/>
                    <a:pt x="147" y="447"/>
                  </a:cubicBezTo>
                  <a:cubicBezTo>
                    <a:pt x="147" y="447"/>
                    <a:pt x="148" y="447"/>
                    <a:pt x="148" y="447"/>
                  </a:cubicBezTo>
                  <a:cubicBezTo>
                    <a:pt x="148" y="447"/>
                    <a:pt x="148" y="447"/>
                    <a:pt x="148" y="447"/>
                  </a:cubicBezTo>
                  <a:cubicBezTo>
                    <a:pt x="148" y="447"/>
                    <a:pt x="148" y="447"/>
                    <a:pt x="148" y="447"/>
                  </a:cubicBezTo>
                  <a:cubicBezTo>
                    <a:pt x="149" y="447"/>
                    <a:pt x="149" y="446"/>
                    <a:pt x="149" y="446"/>
                  </a:cubicBezTo>
                  <a:cubicBezTo>
                    <a:pt x="149" y="446"/>
                    <a:pt x="149" y="446"/>
                    <a:pt x="150" y="446"/>
                  </a:cubicBezTo>
                  <a:cubicBezTo>
                    <a:pt x="150" y="445"/>
                    <a:pt x="150" y="445"/>
                    <a:pt x="150" y="445"/>
                  </a:cubicBezTo>
                  <a:cubicBezTo>
                    <a:pt x="150" y="445"/>
                    <a:pt x="151" y="445"/>
                    <a:pt x="151" y="444"/>
                  </a:cubicBezTo>
                  <a:cubicBezTo>
                    <a:pt x="151" y="444"/>
                    <a:pt x="151" y="444"/>
                    <a:pt x="151" y="444"/>
                  </a:cubicBezTo>
                  <a:cubicBezTo>
                    <a:pt x="186" y="384"/>
                    <a:pt x="186" y="384"/>
                    <a:pt x="186" y="384"/>
                  </a:cubicBezTo>
                  <a:cubicBezTo>
                    <a:pt x="464" y="384"/>
                    <a:pt x="464" y="384"/>
                    <a:pt x="464" y="384"/>
                  </a:cubicBezTo>
                  <a:cubicBezTo>
                    <a:pt x="491" y="384"/>
                    <a:pt x="512" y="363"/>
                    <a:pt x="512" y="336"/>
                  </a:cubicBezTo>
                  <a:cubicBezTo>
                    <a:pt x="512" y="48"/>
                    <a:pt x="512" y="48"/>
                    <a:pt x="512" y="48"/>
                  </a:cubicBezTo>
                  <a:cubicBezTo>
                    <a:pt x="512" y="21"/>
                    <a:pt x="491" y="0"/>
                    <a:pt x="464" y="0"/>
                  </a:cubicBezTo>
                  <a:moveTo>
                    <a:pt x="496" y="328"/>
                  </a:moveTo>
                  <a:cubicBezTo>
                    <a:pt x="496" y="350"/>
                    <a:pt x="478" y="368"/>
                    <a:pt x="456" y="368"/>
                  </a:cubicBezTo>
                  <a:cubicBezTo>
                    <a:pt x="191" y="368"/>
                    <a:pt x="191" y="368"/>
                    <a:pt x="191" y="368"/>
                  </a:cubicBezTo>
                  <a:cubicBezTo>
                    <a:pt x="176" y="368"/>
                    <a:pt x="176" y="368"/>
                    <a:pt x="176" y="368"/>
                  </a:cubicBezTo>
                  <a:cubicBezTo>
                    <a:pt x="167" y="384"/>
                    <a:pt x="167" y="384"/>
                    <a:pt x="167" y="384"/>
                  </a:cubicBezTo>
                  <a:cubicBezTo>
                    <a:pt x="144" y="424"/>
                    <a:pt x="144" y="424"/>
                    <a:pt x="144" y="424"/>
                  </a:cubicBezTo>
                  <a:cubicBezTo>
                    <a:pt x="121" y="384"/>
                    <a:pt x="121" y="384"/>
                    <a:pt x="121" y="384"/>
                  </a:cubicBezTo>
                  <a:cubicBezTo>
                    <a:pt x="112" y="368"/>
                    <a:pt x="112" y="368"/>
                    <a:pt x="112" y="368"/>
                  </a:cubicBezTo>
                  <a:cubicBezTo>
                    <a:pt x="97" y="368"/>
                    <a:pt x="97" y="368"/>
                    <a:pt x="97" y="368"/>
                  </a:cubicBezTo>
                  <a:cubicBezTo>
                    <a:pt x="56" y="368"/>
                    <a:pt x="56" y="368"/>
                    <a:pt x="56" y="368"/>
                  </a:cubicBezTo>
                  <a:cubicBezTo>
                    <a:pt x="34" y="368"/>
                    <a:pt x="16" y="350"/>
                    <a:pt x="16" y="328"/>
                  </a:cubicBezTo>
                  <a:cubicBezTo>
                    <a:pt x="16" y="56"/>
                    <a:pt x="16" y="56"/>
                    <a:pt x="16" y="56"/>
                  </a:cubicBezTo>
                  <a:cubicBezTo>
                    <a:pt x="16" y="34"/>
                    <a:pt x="34" y="16"/>
                    <a:pt x="56" y="16"/>
                  </a:cubicBezTo>
                  <a:cubicBezTo>
                    <a:pt x="456" y="16"/>
                    <a:pt x="456" y="16"/>
                    <a:pt x="456" y="16"/>
                  </a:cubicBezTo>
                  <a:cubicBezTo>
                    <a:pt x="478" y="16"/>
                    <a:pt x="496" y="34"/>
                    <a:pt x="496" y="56"/>
                  </a:cubicBezTo>
                  <a:lnTo>
                    <a:pt x="496"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0" name="Freeform 44"/>
            <p:cNvSpPr>
              <a:spLocks noEditPoints="1"/>
            </p:cNvSpPr>
            <p:nvPr/>
          </p:nvSpPr>
          <p:spPr bwMode="auto">
            <a:xfrm>
              <a:off x="4351403" y="3342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1" name="Freeform 45"/>
            <p:cNvSpPr>
              <a:spLocks noEditPoints="1"/>
            </p:cNvSpPr>
            <p:nvPr/>
          </p:nvSpPr>
          <p:spPr bwMode="auto">
            <a:xfrm>
              <a:off x="4472053" y="3342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2" name="Freeform 46"/>
            <p:cNvSpPr>
              <a:spLocks noEditPoints="1"/>
            </p:cNvSpPr>
            <p:nvPr/>
          </p:nvSpPr>
          <p:spPr bwMode="auto">
            <a:xfrm>
              <a:off x="4229166" y="3342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113" name="Content Placeholder 2"/>
          <p:cNvSpPr txBox="1">
            <a:spLocks/>
          </p:cNvSpPr>
          <p:nvPr/>
        </p:nvSpPr>
        <p:spPr>
          <a:xfrm>
            <a:off x="7096897" y="2742713"/>
            <a:ext cx="1138888" cy="4730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err="1" smtClean="0">
                <a:solidFill>
                  <a:schemeClr val="tx1"/>
                </a:solidFill>
                <a:cs typeface="+mn-ea"/>
                <a:sym typeface="+mn-lt"/>
              </a:rPr>
              <a:t>Lorem</a:t>
            </a:r>
            <a:r>
              <a:rPr lang="en-US" sz="1200" b="1" dirty="0" smtClean="0">
                <a:solidFill>
                  <a:schemeClr val="tx1"/>
                </a:solidFill>
                <a:cs typeface="+mn-ea"/>
                <a:sym typeface="+mn-lt"/>
              </a:rPr>
              <a:t> ipsum dolor sit </a:t>
            </a:r>
            <a:r>
              <a:rPr lang="en-US" sz="1200" b="1" dirty="0" err="1" smtClean="0">
                <a:solidFill>
                  <a:schemeClr val="tx1"/>
                </a:solidFill>
                <a:cs typeface="+mn-ea"/>
                <a:sym typeface="+mn-lt"/>
              </a:rPr>
              <a:t>amet</a:t>
            </a:r>
            <a:endParaRPr lang="en-US" sz="1200" b="1" dirty="0">
              <a:solidFill>
                <a:schemeClr val="tx1"/>
              </a:solidFill>
              <a:cs typeface="+mn-ea"/>
              <a:sym typeface="+mn-lt"/>
            </a:endParaRPr>
          </a:p>
        </p:txBody>
      </p:sp>
      <p:cxnSp>
        <p:nvCxnSpPr>
          <p:cNvPr id="23" name="直接连接符 22"/>
          <p:cNvCxnSpPr/>
          <p:nvPr/>
        </p:nvCxnSpPr>
        <p:spPr>
          <a:xfrm flipV="1">
            <a:off x="5101771" y="1851671"/>
            <a:ext cx="0" cy="1512167"/>
          </a:xfrm>
          <a:prstGeom prst="line">
            <a:avLst/>
          </a:prstGeom>
          <a:ln w="12700">
            <a:solidFill>
              <a:srgbClr val="454545"/>
            </a:solidFill>
          </a:ln>
        </p:spPr>
        <p:style>
          <a:lnRef idx="1">
            <a:schemeClr val="accent1"/>
          </a:lnRef>
          <a:fillRef idx="0">
            <a:schemeClr val="accent1"/>
          </a:fillRef>
          <a:effectRef idx="0">
            <a:schemeClr val="accent1"/>
          </a:effectRef>
          <a:fontRef idx="minor">
            <a:schemeClr val="tx1"/>
          </a:fontRef>
        </p:style>
      </p:cxnSp>
      <p:sp>
        <p:nvSpPr>
          <p:cNvPr id="30" name="Freeform 101"/>
          <p:cNvSpPr>
            <a:spLocks noEditPoints="1"/>
          </p:cNvSpPr>
          <p:nvPr/>
        </p:nvSpPr>
        <p:spPr bwMode="auto">
          <a:xfrm>
            <a:off x="891020" y="1359586"/>
            <a:ext cx="1394408" cy="1896373"/>
          </a:xfrm>
          <a:custGeom>
            <a:avLst/>
            <a:gdLst>
              <a:gd name="T0" fmla="*/ 23 w 32"/>
              <a:gd name="T1" fmla="*/ 18 h 43"/>
              <a:gd name="T2" fmla="*/ 23 w 32"/>
              <a:gd name="T3" fmla="*/ 40 h 43"/>
              <a:gd name="T4" fmla="*/ 20 w 32"/>
              <a:gd name="T5" fmla="*/ 43 h 43"/>
              <a:gd name="T6" fmla="*/ 17 w 32"/>
              <a:gd name="T7" fmla="*/ 40 h 43"/>
              <a:gd name="T8" fmla="*/ 17 w 32"/>
              <a:gd name="T9" fmla="*/ 30 h 43"/>
              <a:gd name="T10" fmla="*/ 15 w 32"/>
              <a:gd name="T11" fmla="*/ 30 h 43"/>
              <a:gd name="T12" fmla="*/ 15 w 32"/>
              <a:gd name="T13" fmla="*/ 40 h 43"/>
              <a:gd name="T14" fmla="*/ 12 w 32"/>
              <a:gd name="T15" fmla="*/ 43 h 43"/>
              <a:gd name="T16" fmla="*/ 9 w 32"/>
              <a:gd name="T17" fmla="*/ 40 h 43"/>
              <a:gd name="T18" fmla="*/ 9 w 32"/>
              <a:gd name="T19" fmla="*/ 18 h 43"/>
              <a:gd name="T20" fmla="*/ 1 w 32"/>
              <a:gd name="T21" fmla="*/ 10 h 43"/>
              <a:gd name="T22" fmla="*/ 1 w 32"/>
              <a:gd name="T23" fmla="*/ 7 h 43"/>
              <a:gd name="T24" fmla="*/ 5 w 32"/>
              <a:gd name="T25" fmla="*/ 7 h 43"/>
              <a:gd name="T26" fmla="*/ 11 w 32"/>
              <a:gd name="T27" fmla="*/ 13 h 43"/>
              <a:gd name="T28" fmla="*/ 21 w 32"/>
              <a:gd name="T29" fmla="*/ 13 h 43"/>
              <a:gd name="T30" fmla="*/ 27 w 32"/>
              <a:gd name="T31" fmla="*/ 7 h 43"/>
              <a:gd name="T32" fmla="*/ 31 w 32"/>
              <a:gd name="T33" fmla="*/ 7 h 43"/>
              <a:gd name="T34" fmla="*/ 31 w 32"/>
              <a:gd name="T35" fmla="*/ 10 h 43"/>
              <a:gd name="T36" fmla="*/ 23 w 32"/>
              <a:gd name="T37" fmla="*/ 18 h 43"/>
              <a:gd name="T38" fmla="*/ 16 w 32"/>
              <a:gd name="T39" fmla="*/ 12 h 43"/>
              <a:gd name="T40" fmla="*/ 10 w 32"/>
              <a:gd name="T41" fmla="*/ 6 h 43"/>
              <a:gd name="T42" fmla="*/ 16 w 32"/>
              <a:gd name="T43" fmla="*/ 0 h 43"/>
              <a:gd name="T44" fmla="*/ 22 w 32"/>
              <a:gd name="T45" fmla="*/ 6 h 43"/>
              <a:gd name="T46" fmla="*/ 16 w 32"/>
              <a:gd name="T47"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43">
                <a:moveTo>
                  <a:pt x="23" y="18"/>
                </a:moveTo>
                <a:cubicBezTo>
                  <a:pt x="23" y="40"/>
                  <a:pt x="23" y="40"/>
                  <a:pt x="23" y="40"/>
                </a:cubicBezTo>
                <a:cubicBezTo>
                  <a:pt x="23" y="42"/>
                  <a:pt x="21" y="43"/>
                  <a:pt x="20" y="43"/>
                </a:cubicBezTo>
                <a:cubicBezTo>
                  <a:pt x="18" y="43"/>
                  <a:pt x="17" y="42"/>
                  <a:pt x="17" y="40"/>
                </a:cubicBezTo>
                <a:cubicBezTo>
                  <a:pt x="17" y="30"/>
                  <a:pt x="17" y="30"/>
                  <a:pt x="17" y="30"/>
                </a:cubicBezTo>
                <a:cubicBezTo>
                  <a:pt x="15" y="30"/>
                  <a:pt x="15" y="30"/>
                  <a:pt x="15" y="30"/>
                </a:cubicBezTo>
                <a:cubicBezTo>
                  <a:pt x="15" y="40"/>
                  <a:pt x="15" y="40"/>
                  <a:pt x="15" y="40"/>
                </a:cubicBezTo>
                <a:cubicBezTo>
                  <a:pt x="15" y="42"/>
                  <a:pt x="14" y="43"/>
                  <a:pt x="12" y="43"/>
                </a:cubicBezTo>
                <a:cubicBezTo>
                  <a:pt x="10" y="43"/>
                  <a:pt x="9" y="42"/>
                  <a:pt x="9" y="40"/>
                </a:cubicBezTo>
                <a:cubicBezTo>
                  <a:pt x="9" y="18"/>
                  <a:pt x="9" y="18"/>
                  <a:pt x="9" y="18"/>
                </a:cubicBezTo>
                <a:cubicBezTo>
                  <a:pt x="1" y="10"/>
                  <a:pt x="1" y="10"/>
                  <a:pt x="1" y="10"/>
                </a:cubicBezTo>
                <a:cubicBezTo>
                  <a:pt x="0" y="9"/>
                  <a:pt x="0" y="8"/>
                  <a:pt x="1" y="7"/>
                </a:cubicBezTo>
                <a:cubicBezTo>
                  <a:pt x="2" y="6"/>
                  <a:pt x="4" y="6"/>
                  <a:pt x="5" y="7"/>
                </a:cubicBezTo>
                <a:cubicBezTo>
                  <a:pt x="11" y="13"/>
                  <a:pt x="11" y="13"/>
                  <a:pt x="11" y="13"/>
                </a:cubicBezTo>
                <a:cubicBezTo>
                  <a:pt x="21" y="13"/>
                  <a:pt x="21" y="13"/>
                  <a:pt x="21" y="13"/>
                </a:cubicBezTo>
                <a:cubicBezTo>
                  <a:pt x="27" y="7"/>
                  <a:pt x="27" y="7"/>
                  <a:pt x="27" y="7"/>
                </a:cubicBezTo>
                <a:cubicBezTo>
                  <a:pt x="28" y="6"/>
                  <a:pt x="30" y="6"/>
                  <a:pt x="31" y="7"/>
                </a:cubicBezTo>
                <a:cubicBezTo>
                  <a:pt x="32" y="8"/>
                  <a:pt x="32" y="9"/>
                  <a:pt x="31" y="10"/>
                </a:cubicBezTo>
                <a:lnTo>
                  <a:pt x="23" y="18"/>
                </a:lnTo>
                <a:close/>
                <a:moveTo>
                  <a:pt x="16" y="12"/>
                </a:moveTo>
                <a:cubicBezTo>
                  <a:pt x="13" y="12"/>
                  <a:pt x="10" y="9"/>
                  <a:pt x="10" y="6"/>
                </a:cubicBezTo>
                <a:cubicBezTo>
                  <a:pt x="10" y="3"/>
                  <a:pt x="13" y="0"/>
                  <a:pt x="16" y="0"/>
                </a:cubicBezTo>
                <a:cubicBezTo>
                  <a:pt x="19" y="0"/>
                  <a:pt x="22" y="3"/>
                  <a:pt x="22" y="6"/>
                </a:cubicBezTo>
                <a:cubicBezTo>
                  <a:pt x="22" y="9"/>
                  <a:pt x="19" y="12"/>
                  <a:pt x="16" y="1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Content Placeholder 2"/>
          <p:cNvSpPr txBox="1">
            <a:spLocks/>
          </p:cNvSpPr>
          <p:nvPr/>
        </p:nvSpPr>
        <p:spPr>
          <a:xfrm>
            <a:off x="706802" y="3487382"/>
            <a:ext cx="1762845" cy="549113"/>
          </a:xfrm>
          <a:prstGeom prst="rect">
            <a:avLst/>
          </a:prstGeom>
          <a:noFill/>
          <a:ln>
            <a:solidFill>
              <a:schemeClr val="bg2">
                <a:lumMod val="90000"/>
              </a:schemeClr>
            </a:solidFill>
          </a:ln>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tx1"/>
                </a:solidFill>
                <a:cs typeface="+mn-ea"/>
                <a:sym typeface="+mn-lt"/>
              </a:rPr>
              <a:t>TEXT HERE</a:t>
            </a:r>
          </a:p>
        </p:txBody>
      </p:sp>
      <p:cxnSp>
        <p:nvCxnSpPr>
          <p:cNvPr id="33" name="直接连接符 32"/>
          <p:cNvCxnSpPr/>
          <p:nvPr/>
        </p:nvCxnSpPr>
        <p:spPr>
          <a:xfrm flipV="1">
            <a:off x="6958996" y="1745989"/>
            <a:ext cx="0" cy="1741393"/>
          </a:xfrm>
          <a:prstGeom prst="line">
            <a:avLst/>
          </a:prstGeom>
          <a:ln w="12700">
            <a:solidFill>
              <a:srgbClr val="454545"/>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970258" y="579049"/>
            <a:ext cx="1152128"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443346" y="267494"/>
            <a:ext cx="526912" cy="435237"/>
            <a:chOff x="3386710" y="3674523"/>
            <a:chExt cx="526912" cy="435237"/>
          </a:xfrm>
        </p:grpSpPr>
        <p:sp>
          <p:nvSpPr>
            <p:cNvPr id="36" name="圆角矩形 35"/>
            <p:cNvSpPr/>
            <p:nvPr/>
          </p:nvSpPr>
          <p:spPr>
            <a:xfrm>
              <a:off x="3502351" y="3690415"/>
              <a:ext cx="295630" cy="295663"/>
            </a:xfrm>
            <a:prstGeom prst="roundRect">
              <a:avLst>
                <a:gd name="adj" fmla="val 8492"/>
              </a:avLst>
            </a:prstGeom>
            <a:solidFill>
              <a:schemeClr val="tx2"/>
            </a:solidFill>
            <a:ln w="952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37" name="Content Placeholder 2"/>
            <p:cNvSpPr txBox="1">
              <a:spLocks/>
            </p:cNvSpPr>
            <p:nvPr/>
          </p:nvSpPr>
          <p:spPr>
            <a:xfrm>
              <a:off x="3386710" y="3674523"/>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a:solidFill>
                    <a:schemeClr val="tx1"/>
                  </a:solidFill>
                  <a:cs typeface="+mn-ea"/>
                  <a:sym typeface="+mn-lt"/>
                </a:rPr>
                <a:t>1</a:t>
              </a:r>
              <a:endParaRPr lang="en-US" sz="2800" b="1" dirty="0" smtClean="0">
                <a:solidFill>
                  <a:schemeClr val="tx1"/>
                </a:solidFill>
                <a:cs typeface="+mn-ea"/>
                <a:sym typeface="+mn-lt"/>
              </a:endParaRPr>
            </a:p>
          </p:txBody>
        </p:sp>
      </p:grpSp>
      <p:sp>
        <p:nvSpPr>
          <p:cNvPr id="38" name="Content Placeholder 2"/>
          <p:cNvSpPr txBox="1">
            <a:spLocks/>
          </p:cNvSpPr>
          <p:nvPr/>
        </p:nvSpPr>
        <p:spPr>
          <a:xfrm>
            <a:off x="827584" y="283386"/>
            <a:ext cx="1219751"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a:t>
            </a:r>
            <a:endParaRPr lang="en-US" sz="1200" dirty="0">
              <a:solidFill>
                <a:schemeClr val="tx1"/>
              </a:solidFill>
              <a:cs typeface="+mn-ea"/>
              <a:sym typeface="+mn-lt"/>
            </a:endParaRPr>
          </a:p>
        </p:txBody>
      </p:sp>
      <p:sp>
        <p:nvSpPr>
          <p:cNvPr id="28" name="Content Placeholder 2"/>
          <p:cNvSpPr txBox="1">
            <a:spLocks/>
          </p:cNvSpPr>
          <p:nvPr/>
        </p:nvSpPr>
        <p:spPr>
          <a:xfrm rot="221275">
            <a:off x="4366415" y="3587384"/>
            <a:ext cx="4187293" cy="29534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i="1" dirty="0" smtClean="0">
                <a:solidFill>
                  <a:schemeClr val="tx1"/>
                </a:solidFill>
                <a:cs typeface="+mn-ea"/>
                <a:sym typeface="+mn-lt"/>
              </a:rPr>
              <a:t>Lorem ipsum dolor sit amet, consectetur adipiscing elit. </a:t>
            </a:r>
            <a:endParaRPr lang="en-US" sz="1200" i="1" dirty="0">
              <a:solidFill>
                <a:schemeClr val="tx1"/>
              </a:solidFill>
              <a:cs typeface="+mn-ea"/>
              <a:sym typeface="+mn-lt"/>
            </a:endParaRPr>
          </a:p>
        </p:txBody>
      </p:sp>
    </p:spTree>
    <p:extLst>
      <p:ext uri="{BB962C8B-B14F-4D97-AF65-F5344CB8AC3E}">
        <p14:creationId xmlns:p14="http://schemas.microsoft.com/office/powerpoint/2010/main" val="1490448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梯形 39"/>
          <p:cNvSpPr/>
          <p:nvPr/>
        </p:nvSpPr>
        <p:spPr>
          <a:xfrm rot="16200000" flipH="1">
            <a:off x="3632823" y="-340995"/>
            <a:ext cx="1878352" cy="9144002"/>
          </a:xfrm>
          <a:prstGeom prst="trapezoid">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p:nvPr/>
        </p:nvCxnSpPr>
        <p:spPr>
          <a:xfrm>
            <a:off x="3380181" y="4482021"/>
            <a:ext cx="939543"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4807234" y="4482021"/>
            <a:ext cx="88622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72" name="椭圆 71"/>
          <p:cNvSpPr/>
          <p:nvPr/>
        </p:nvSpPr>
        <p:spPr>
          <a:xfrm>
            <a:off x="4485224" y="4394773"/>
            <a:ext cx="193220" cy="193201"/>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grpSp>
        <p:nvGrpSpPr>
          <p:cNvPr id="2" name="组合 1"/>
          <p:cNvGrpSpPr/>
          <p:nvPr/>
        </p:nvGrpSpPr>
        <p:grpSpPr>
          <a:xfrm>
            <a:off x="2051720" y="987574"/>
            <a:ext cx="5097539" cy="1733642"/>
            <a:chOff x="2526165" y="1558188"/>
            <a:chExt cx="4159219" cy="1414525"/>
          </a:xfrm>
          <a:solidFill>
            <a:schemeClr val="tx1"/>
          </a:solidFill>
        </p:grpSpPr>
        <p:grpSp>
          <p:nvGrpSpPr>
            <p:cNvPr id="26" name="组合 25"/>
            <p:cNvGrpSpPr/>
            <p:nvPr/>
          </p:nvGrpSpPr>
          <p:grpSpPr>
            <a:xfrm>
              <a:off x="3775517" y="1586763"/>
              <a:ext cx="457200" cy="400050"/>
              <a:chOff x="4157728" y="197727"/>
              <a:chExt cx="457200" cy="400050"/>
            </a:xfrm>
            <a:grpFill/>
          </p:grpSpPr>
          <p:sp>
            <p:nvSpPr>
              <p:cNvPr id="28" name="Freeform 43"/>
              <p:cNvSpPr>
                <a:spLocks noEditPoints="1"/>
              </p:cNvSpPr>
              <p:nvPr/>
            </p:nvSpPr>
            <p:spPr bwMode="auto">
              <a:xfrm>
                <a:off x="4157728" y="197727"/>
                <a:ext cx="457200" cy="400050"/>
              </a:xfrm>
              <a:custGeom>
                <a:avLst/>
                <a:gdLst>
                  <a:gd name="T0" fmla="*/ 464 w 512"/>
                  <a:gd name="T1" fmla="*/ 0 h 448"/>
                  <a:gd name="T2" fmla="*/ 48 w 512"/>
                  <a:gd name="T3" fmla="*/ 0 h 448"/>
                  <a:gd name="T4" fmla="*/ 0 w 512"/>
                  <a:gd name="T5" fmla="*/ 48 h 448"/>
                  <a:gd name="T6" fmla="*/ 0 w 512"/>
                  <a:gd name="T7" fmla="*/ 336 h 448"/>
                  <a:gd name="T8" fmla="*/ 48 w 512"/>
                  <a:gd name="T9" fmla="*/ 384 h 448"/>
                  <a:gd name="T10" fmla="*/ 102 w 512"/>
                  <a:gd name="T11" fmla="*/ 384 h 448"/>
                  <a:gd name="T12" fmla="*/ 137 w 512"/>
                  <a:gd name="T13" fmla="*/ 444 h 448"/>
                  <a:gd name="T14" fmla="*/ 137 w 512"/>
                  <a:gd name="T15" fmla="*/ 444 h 448"/>
                  <a:gd name="T16" fmla="*/ 138 w 512"/>
                  <a:gd name="T17" fmla="*/ 445 h 448"/>
                  <a:gd name="T18" fmla="*/ 138 w 512"/>
                  <a:gd name="T19" fmla="*/ 446 h 448"/>
                  <a:gd name="T20" fmla="*/ 139 w 512"/>
                  <a:gd name="T21" fmla="*/ 446 h 448"/>
                  <a:gd name="T22" fmla="*/ 140 w 512"/>
                  <a:gd name="T23" fmla="*/ 447 h 448"/>
                  <a:gd name="T24" fmla="*/ 140 w 512"/>
                  <a:gd name="T25" fmla="*/ 447 h 448"/>
                  <a:gd name="T26" fmla="*/ 140 w 512"/>
                  <a:gd name="T27" fmla="*/ 447 h 448"/>
                  <a:gd name="T28" fmla="*/ 141 w 512"/>
                  <a:gd name="T29" fmla="*/ 447 h 448"/>
                  <a:gd name="T30" fmla="*/ 142 w 512"/>
                  <a:gd name="T31" fmla="*/ 448 h 448"/>
                  <a:gd name="T32" fmla="*/ 142 w 512"/>
                  <a:gd name="T33" fmla="*/ 448 h 448"/>
                  <a:gd name="T34" fmla="*/ 143 w 512"/>
                  <a:gd name="T35" fmla="*/ 448 h 448"/>
                  <a:gd name="T36" fmla="*/ 144 w 512"/>
                  <a:gd name="T37" fmla="*/ 448 h 448"/>
                  <a:gd name="T38" fmla="*/ 145 w 512"/>
                  <a:gd name="T39" fmla="*/ 448 h 448"/>
                  <a:gd name="T40" fmla="*/ 146 w 512"/>
                  <a:gd name="T41" fmla="*/ 448 h 448"/>
                  <a:gd name="T42" fmla="*/ 146 w 512"/>
                  <a:gd name="T43" fmla="*/ 448 h 448"/>
                  <a:gd name="T44" fmla="*/ 147 w 512"/>
                  <a:gd name="T45" fmla="*/ 447 h 448"/>
                  <a:gd name="T46" fmla="*/ 148 w 512"/>
                  <a:gd name="T47" fmla="*/ 447 h 448"/>
                  <a:gd name="T48" fmla="*/ 148 w 512"/>
                  <a:gd name="T49" fmla="*/ 447 h 448"/>
                  <a:gd name="T50" fmla="*/ 148 w 512"/>
                  <a:gd name="T51" fmla="*/ 447 h 448"/>
                  <a:gd name="T52" fmla="*/ 149 w 512"/>
                  <a:gd name="T53" fmla="*/ 446 h 448"/>
                  <a:gd name="T54" fmla="*/ 150 w 512"/>
                  <a:gd name="T55" fmla="*/ 446 h 448"/>
                  <a:gd name="T56" fmla="*/ 150 w 512"/>
                  <a:gd name="T57" fmla="*/ 445 h 448"/>
                  <a:gd name="T58" fmla="*/ 151 w 512"/>
                  <a:gd name="T59" fmla="*/ 444 h 448"/>
                  <a:gd name="T60" fmla="*/ 151 w 512"/>
                  <a:gd name="T61" fmla="*/ 444 h 448"/>
                  <a:gd name="T62" fmla="*/ 186 w 512"/>
                  <a:gd name="T63" fmla="*/ 384 h 448"/>
                  <a:gd name="T64" fmla="*/ 464 w 512"/>
                  <a:gd name="T65" fmla="*/ 384 h 448"/>
                  <a:gd name="T66" fmla="*/ 512 w 512"/>
                  <a:gd name="T67" fmla="*/ 336 h 448"/>
                  <a:gd name="T68" fmla="*/ 512 w 512"/>
                  <a:gd name="T69" fmla="*/ 48 h 448"/>
                  <a:gd name="T70" fmla="*/ 464 w 512"/>
                  <a:gd name="T71" fmla="*/ 0 h 448"/>
                  <a:gd name="T72" fmla="*/ 496 w 512"/>
                  <a:gd name="T73" fmla="*/ 328 h 448"/>
                  <a:gd name="T74" fmla="*/ 456 w 512"/>
                  <a:gd name="T75" fmla="*/ 368 h 448"/>
                  <a:gd name="T76" fmla="*/ 191 w 512"/>
                  <a:gd name="T77" fmla="*/ 368 h 448"/>
                  <a:gd name="T78" fmla="*/ 176 w 512"/>
                  <a:gd name="T79" fmla="*/ 368 h 448"/>
                  <a:gd name="T80" fmla="*/ 167 w 512"/>
                  <a:gd name="T81" fmla="*/ 384 h 448"/>
                  <a:gd name="T82" fmla="*/ 144 w 512"/>
                  <a:gd name="T83" fmla="*/ 424 h 448"/>
                  <a:gd name="T84" fmla="*/ 121 w 512"/>
                  <a:gd name="T85" fmla="*/ 384 h 448"/>
                  <a:gd name="T86" fmla="*/ 112 w 512"/>
                  <a:gd name="T87" fmla="*/ 368 h 448"/>
                  <a:gd name="T88" fmla="*/ 97 w 512"/>
                  <a:gd name="T89" fmla="*/ 368 h 448"/>
                  <a:gd name="T90" fmla="*/ 56 w 512"/>
                  <a:gd name="T91" fmla="*/ 368 h 448"/>
                  <a:gd name="T92" fmla="*/ 16 w 512"/>
                  <a:gd name="T93" fmla="*/ 328 h 448"/>
                  <a:gd name="T94" fmla="*/ 16 w 512"/>
                  <a:gd name="T95" fmla="*/ 56 h 448"/>
                  <a:gd name="T96" fmla="*/ 56 w 512"/>
                  <a:gd name="T97" fmla="*/ 16 h 448"/>
                  <a:gd name="T98" fmla="*/ 456 w 512"/>
                  <a:gd name="T99" fmla="*/ 16 h 448"/>
                  <a:gd name="T100" fmla="*/ 496 w 512"/>
                  <a:gd name="T101" fmla="*/ 56 h 448"/>
                  <a:gd name="T102" fmla="*/ 496 w 512"/>
                  <a:gd name="T103" fmla="*/ 32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12" h="448">
                    <a:moveTo>
                      <a:pt x="464" y="0"/>
                    </a:moveTo>
                    <a:cubicBezTo>
                      <a:pt x="48" y="0"/>
                      <a:pt x="48" y="0"/>
                      <a:pt x="48" y="0"/>
                    </a:cubicBezTo>
                    <a:cubicBezTo>
                      <a:pt x="21" y="0"/>
                      <a:pt x="0" y="21"/>
                      <a:pt x="0" y="48"/>
                    </a:cubicBezTo>
                    <a:cubicBezTo>
                      <a:pt x="0" y="336"/>
                      <a:pt x="0" y="336"/>
                      <a:pt x="0" y="336"/>
                    </a:cubicBezTo>
                    <a:cubicBezTo>
                      <a:pt x="0" y="363"/>
                      <a:pt x="21" y="384"/>
                      <a:pt x="48" y="384"/>
                    </a:cubicBezTo>
                    <a:cubicBezTo>
                      <a:pt x="102" y="384"/>
                      <a:pt x="102" y="384"/>
                      <a:pt x="102" y="384"/>
                    </a:cubicBezTo>
                    <a:cubicBezTo>
                      <a:pt x="137" y="444"/>
                      <a:pt x="137" y="444"/>
                      <a:pt x="137" y="444"/>
                    </a:cubicBezTo>
                    <a:cubicBezTo>
                      <a:pt x="137" y="444"/>
                      <a:pt x="137" y="444"/>
                      <a:pt x="137" y="444"/>
                    </a:cubicBezTo>
                    <a:cubicBezTo>
                      <a:pt x="137" y="445"/>
                      <a:pt x="138" y="445"/>
                      <a:pt x="138" y="445"/>
                    </a:cubicBezTo>
                    <a:cubicBezTo>
                      <a:pt x="138" y="445"/>
                      <a:pt x="138" y="445"/>
                      <a:pt x="138" y="446"/>
                    </a:cubicBezTo>
                    <a:cubicBezTo>
                      <a:pt x="139" y="446"/>
                      <a:pt x="139" y="446"/>
                      <a:pt x="139" y="446"/>
                    </a:cubicBezTo>
                    <a:cubicBezTo>
                      <a:pt x="139" y="446"/>
                      <a:pt x="139" y="447"/>
                      <a:pt x="140" y="447"/>
                    </a:cubicBezTo>
                    <a:cubicBezTo>
                      <a:pt x="140" y="447"/>
                      <a:pt x="140" y="447"/>
                      <a:pt x="140" y="447"/>
                    </a:cubicBezTo>
                    <a:cubicBezTo>
                      <a:pt x="140" y="447"/>
                      <a:pt x="140" y="447"/>
                      <a:pt x="140" y="447"/>
                    </a:cubicBezTo>
                    <a:cubicBezTo>
                      <a:pt x="141" y="447"/>
                      <a:pt x="141" y="447"/>
                      <a:pt x="141" y="447"/>
                    </a:cubicBezTo>
                    <a:cubicBezTo>
                      <a:pt x="141" y="448"/>
                      <a:pt x="141" y="448"/>
                      <a:pt x="142" y="448"/>
                    </a:cubicBezTo>
                    <a:cubicBezTo>
                      <a:pt x="142" y="448"/>
                      <a:pt x="142" y="448"/>
                      <a:pt x="142" y="448"/>
                    </a:cubicBezTo>
                    <a:cubicBezTo>
                      <a:pt x="143" y="448"/>
                      <a:pt x="143" y="448"/>
                      <a:pt x="143" y="448"/>
                    </a:cubicBezTo>
                    <a:cubicBezTo>
                      <a:pt x="143" y="448"/>
                      <a:pt x="144" y="448"/>
                      <a:pt x="144" y="448"/>
                    </a:cubicBezTo>
                    <a:cubicBezTo>
                      <a:pt x="144" y="448"/>
                      <a:pt x="145" y="448"/>
                      <a:pt x="145" y="448"/>
                    </a:cubicBezTo>
                    <a:cubicBezTo>
                      <a:pt x="145" y="448"/>
                      <a:pt x="145" y="448"/>
                      <a:pt x="146" y="448"/>
                    </a:cubicBezTo>
                    <a:cubicBezTo>
                      <a:pt x="146" y="448"/>
                      <a:pt x="146" y="448"/>
                      <a:pt x="146" y="448"/>
                    </a:cubicBezTo>
                    <a:cubicBezTo>
                      <a:pt x="147" y="448"/>
                      <a:pt x="147" y="448"/>
                      <a:pt x="147" y="447"/>
                    </a:cubicBezTo>
                    <a:cubicBezTo>
                      <a:pt x="147" y="447"/>
                      <a:pt x="148" y="447"/>
                      <a:pt x="148" y="447"/>
                    </a:cubicBezTo>
                    <a:cubicBezTo>
                      <a:pt x="148" y="447"/>
                      <a:pt x="148" y="447"/>
                      <a:pt x="148" y="447"/>
                    </a:cubicBezTo>
                    <a:cubicBezTo>
                      <a:pt x="148" y="447"/>
                      <a:pt x="148" y="447"/>
                      <a:pt x="148" y="447"/>
                    </a:cubicBezTo>
                    <a:cubicBezTo>
                      <a:pt x="149" y="447"/>
                      <a:pt x="149" y="446"/>
                      <a:pt x="149" y="446"/>
                    </a:cubicBezTo>
                    <a:cubicBezTo>
                      <a:pt x="149" y="446"/>
                      <a:pt x="149" y="446"/>
                      <a:pt x="150" y="446"/>
                    </a:cubicBezTo>
                    <a:cubicBezTo>
                      <a:pt x="150" y="445"/>
                      <a:pt x="150" y="445"/>
                      <a:pt x="150" y="445"/>
                    </a:cubicBezTo>
                    <a:cubicBezTo>
                      <a:pt x="150" y="445"/>
                      <a:pt x="151" y="445"/>
                      <a:pt x="151" y="444"/>
                    </a:cubicBezTo>
                    <a:cubicBezTo>
                      <a:pt x="151" y="444"/>
                      <a:pt x="151" y="444"/>
                      <a:pt x="151" y="444"/>
                    </a:cubicBezTo>
                    <a:cubicBezTo>
                      <a:pt x="186" y="384"/>
                      <a:pt x="186" y="384"/>
                      <a:pt x="186" y="384"/>
                    </a:cubicBezTo>
                    <a:cubicBezTo>
                      <a:pt x="464" y="384"/>
                      <a:pt x="464" y="384"/>
                      <a:pt x="464" y="384"/>
                    </a:cubicBezTo>
                    <a:cubicBezTo>
                      <a:pt x="491" y="384"/>
                      <a:pt x="512" y="363"/>
                      <a:pt x="512" y="336"/>
                    </a:cubicBezTo>
                    <a:cubicBezTo>
                      <a:pt x="512" y="48"/>
                      <a:pt x="512" y="48"/>
                      <a:pt x="512" y="48"/>
                    </a:cubicBezTo>
                    <a:cubicBezTo>
                      <a:pt x="512" y="21"/>
                      <a:pt x="491" y="0"/>
                      <a:pt x="464" y="0"/>
                    </a:cubicBezTo>
                    <a:moveTo>
                      <a:pt x="496" y="328"/>
                    </a:moveTo>
                    <a:cubicBezTo>
                      <a:pt x="496" y="350"/>
                      <a:pt x="478" y="368"/>
                      <a:pt x="456" y="368"/>
                    </a:cubicBezTo>
                    <a:cubicBezTo>
                      <a:pt x="191" y="368"/>
                      <a:pt x="191" y="368"/>
                      <a:pt x="191" y="368"/>
                    </a:cubicBezTo>
                    <a:cubicBezTo>
                      <a:pt x="176" y="368"/>
                      <a:pt x="176" y="368"/>
                      <a:pt x="176" y="368"/>
                    </a:cubicBezTo>
                    <a:cubicBezTo>
                      <a:pt x="167" y="384"/>
                      <a:pt x="167" y="384"/>
                      <a:pt x="167" y="384"/>
                    </a:cubicBezTo>
                    <a:cubicBezTo>
                      <a:pt x="144" y="424"/>
                      <a:pt x="144" y="424"/>
                      <a:pt x="144" y="424"/>
                    </a:cubicBezTo>
                    <a:cubicBezTo>
                      <a:pt x="121" y="384"/>
                      <a:pt x="121" y="384"/>
                      <a:pt x="121" y="384"/>
                    </a:cubicBezTo>
                    <a:cubicBezTo>
                      <a:pt x="112" y="368"/>
                      <a:pt x="112" y="368"/>
                      <a:pt x="112" y="368"/>
                    </a:cubicBezTo>
                    <a:cubicBezTo>
                      <a:pt x="97" y="368"/>
                      <a:pt x="97" y="368"/>
                      <a:pt x="97" y="368"/>
                    </a:cubicBezTo>
                    <a:cubicBezTo>
                      <a:pt x="56" y="368"/>
                      <a:pt x="56" y="368"/>
                      <a:pt x="56" y="368"/>
                    </a:cubicBezTo>
                    <a:cubicBezTo>
                      <a:pt x="34" y="368"/>
                      <a:pt x="16" y="350"/>
                      <a:pt x="16" y="328"/>
                    </a:cubicBezTo>
                    <a:cubicBezTo>
                      <a:pt x="16" y="56"/>
                      <a:pt x="16" y="56"/>
                      <a:pt x="16" y="56"/>
                    </a:cubicBezTo>
                    <a:cubicBezTo>
                      <a:pt x="16" y="34"/>
                      <a:pt x="34" y="16"/>
                      <a:pt x="56" y="16"/>
                    </a:cubicBezTo>
                    <a:cubicBezTo>
                      <a:pt x="456" y="16"/>
                      <a:pt x="456" y="16"/>
                      <a:pt x="456" y="16"/>
                    </a:cubicBezTo>
                    <a:cubicBezTo>
                      <a:pt x="478" y="16"/>
                      <a:pt x="496" y="34"/>
                      <a:pt x="496" y="56"/>
                    </a:cubicBezTo>
                    <a:lnTo>
                      <a:pt x="496"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Freeform 44"/>
              <p:cNvSpPr>
                <a:spLocks noEditPoints="1"/>
              </p:cNvSpPr>
              <p:nvPr/>
            </p:nvSpPr>
            <p:spPr bwMode="auto">
              <a:xfrm>
                <a:off x="4351403" y="3342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45"/>
              <p:cNvSpPr>
                <a:spLocks noEditPoints="1"/>
              </p:cNvSpPr>
              <p:nvPr/>
            </p:nvSpPr>
            <p:spPr bwMode="auto">
              <a:xfrm>
                <a:off x="4472053" y="3342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46"/>
              <p:cNvSpPr>
                <a:spLocks noEditPoints="1"/>
              </p:cNvSpPr>
              <p:nvPr/>
            </p:nvSpPr>
            <p:spPr bwMode="auto">
              <a:xfrm>
                <a:off x="4229166" y="3342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5" name="组合 34"/>
            <p:cNvGrpSpPr/>
            <p:nvPr/>
          </p:nvGrpSpPr>
          <p:grpSpPr>
            <a:xfrm>
              <a:off x="5023281" y="1615338"/>
              <a:ext cx="457200" cy="342900"/>
              <a:chOff x="1414528" y="1140702"/>
              <a:chExt cx="457200" cy="342900"/>
            </a:xfrm>
            <a:grpFill/>
          </p:grpSpPr>
          <p:sp>
            <p:nvSpPr>
              <p:cNvPr id="37" name="Freeform 53"/>
              <p:cNvSpPr>
                <a:spLocks noEditPoints="1"/>
              </p:cNvSpPr>
              <p:nvPr/>
            </p:nvSpPr>
            <p:spPr bwMode="auto">
              <a:xfrm>
                <a:off x="1414528" y="1140702"/>
                <a:ext cx="457200" cy="342900"/>
              </a:xfrm>
              <a:custGeom>
                <a:avLst/>
                <a:gdLst>
                  <a:gd name="T0" fmla="*/ 507 w 512"/>
                  <a:gd name="T1" fmla="*/ 27 h 384"/>
                  <a:gd name="T2" fmla="*/ 468 w 512"/>
                  <a:gd name="T3" fmla="*/ 0 h 384"/>
                  <a:gd name="T4" fmla="*/ 256 w 512"/>
                  <a:gd name="T5" fmla="*/ 0 h 384"/>
                  <a:gd name="T6" fmla="*/ 44 w 512"/>
                  <a:gd name="T7" fmla="*/ 0 h 384"/>
                  <a:gd name="T8" fmla="*/ 5 w 512"/>
                  <a:gd name="T9" fmla="*/ 27 h 384"/>
                  <a:gd name="T10" fmla="*/ 0 w 512"/>
                  <a:gd name="T11" fmla="*/ 48 h 384"/>
                  <a:gd name="T12" fmla="*/ 0 w 512"/>
                  <a:gd name="T13" fmla="*/ 256 h 384"/>
                  <a:gd name="T14" fmla="*/ 0 w 512"/>
                  <a:gd name="T15" fmla="*/ 340 h 384"/>
                  <a:gd name="T16" fmla="*/ 48 w 512"/>
                  <a:gd name="T17" fmla="*/ 384 h 384"/>
                  <a:gd name="T18" fmla="*/ 72 w 512"/>
                  <a:gd name="T19" fmla="*/ 384 h 384"/>
                  <a:gd name="T20" fmla="*/ 256 w 512"/>
                  <a:gd name="T21" fmla="*/ 384 h 384"/>
                  <a:gd name="T22" fmla="*/ 440 w 512"/>
                  <a:gd name="T23" fmla="*/ 384 h 384"/>
                  <a:gd name="T24" fmla="*/ 464 w 512"/>
                  <a:gd name="T25" fmla="*/ 384 h 384"/>
                  <a:gd name="T26" fmla="*/ 512 w 512"/>
                  <a:gd name="T27" fmla="*/ 340 h 384"/>
                  <a:gd name="T28" fmla="*/ 512 w 512"/>
                  <a:gd name="T29" fmla="*/ 256 h 384"/>
                  <a:gd name="T30" fmla="*/ 512 w 512"/>
                  <a:gd name="T31" fmla="*/ 48 h 384"/>
                  <a:gd name="T32" fmla="*/ 56 w 512"/>
                  <a:gd name="T33" fmla="*/ 16 h 384"/>
                  <a:gd name="T34" fmla="*/ 64 w 512"/>
                  <a:gd name="T35" fmla="*/ 16 h 384"/>
                  <a:gd name="T36" fmla="*/ 256 w 512"/>
                  <a:gd name="T37" fmla="*/ 16 h 384"/>
                  <a:gd name="T38" fmla="*/ 448 w 512"/>
                  <a:gd name="T39" fmla="*/ 16 h 384"/>
                  <a:gd name="T40" fmla="*/ 456 w 512"/>
                  <a:gd name="T41" fmla="*/ 16 h 384"/>
                  <a:gd name="T42" fmla="*/ 303 w 512"/>
                  <a:gd name="T43" fmla="*/ 209 h 384"/>
                  <a:gd name="T44" fmla="*/ 291 w 512"/>
                  <a:gd name="T45" fmla="*/ 220 h 384"/>
                  <a:gd name="T46" fmla="*/ 288 w 512"/>
                  <a:gd name="T47" fmla="*/ 223 h 384"/>
                  <a:gd name="T48" fmla="*/ 282 w 512"/>
                  <a:gd name="T49" fmla="*/ 229 h 384"/>
                  <a:gd name="T50" fmla="*/ 278 w 512"/>
                  <a:gd name="T51" fmla="*/ 232 h 384"/>
                  <a:gd name="T52" fmla="*/ 268 w 512"/>
                  <a:gd name="T53" fmla="*/ 236 h 384"/>
                  <a:gd name="T54" fmla="*/ 256 w 512"/>
                  <a:gd name="T55" fmla="*/ 238 h 384"/>
                  <a:gd name="T56" fmla="*/ 244 w 512"/>
                  <a:gd name="T57" fmla="*/ 236 h 384"/>
                  <a:gd name="T58" fmla="*/ 234 w 512"/>
                  <a:gd name="T59" fmla="*/ 232 h 384"/>
                  <a:gd name="T60" fmla="*/ 230 w 512"/>
                  <a:gd name="T61" fmla="*/ 229 h 384"/>
                  <a:gd name="T62" fmla="*/ 224 w 512"/>
                  <a:gd name="T63" fmla="*/ 223 h 384"/>
                  <a:gd name="T64" fmla="*/ 221 w 512"/>
                  <a:gd name="T65" fmla="*/ 220 h 384"/>
                  <a:gd name="T66" fmla="*/ 209 w 512"/>
                  <a:gd name="T67" fmla="*/ 209 h 384"/>
                  <a:gd name="T68" fmla="*/ 56 w 512"/>
                  <a:gd name="T69" fmla="*/ 16 h 384"/>
                  <a:gd name="T70" fmla="*/ 496 w 512"/>
                  <a:gd name="T71" fmla="*/ 72 h 384"/>
                  <a:gd name="T72" fmla="*/ 496 w 512"/>
                  <a:gd name="T73" fmla="*/ 256 h 384"/>
                  <a:gd name="T74" fmla="*/ 496 w 512"/>
                  <a:gd name="T75" fmla="*/ 320 h 384"/>
                  <a:gd name="T76" fmla="*/ 496 w 512"/>
                  <a:gd name="T77" fmla="*/ 328 h 384"/>
                  <a:gd name="T78" fmla="*/ 452 w 512"/>
                  <a:gd name="T79" fmla="*/ 368 h 384"/>
                  <a:gd name="T80" fmla="*/ 417 w 512"/>
                  <a:gd name="T81" fmla="*/ 368 h 384"/>
                  <a:gd name="T82" fmla="*/ 77 w 512"/>
                  <a:gd name="T83" fmla="*/ 368 h 384"/>
                  <a:gd name="T84" fmla="*/ 72 w 512"/>
                  <a:gd name="T85" fmla="*/ 368 h 384"/>
                  <a:gd name="T86" fmla="*/ 64 w 512"/>
                  <a:gd name="T87" fmla="*/ 368 h 384"/>
                  <a:gd name="T88" fmla="*/ 56 w 512"/>
                  <a:gd name="T89" fmla="*/ 368 h 384"/>
                  <a:gd name="T90" fmla="*/ 16 w 512"/>
                  <a:gd name="T91" fmla="*/ 324 h 384"/>
                  <a:gd name="T92" fmla="*/ 16 w 512"/>
                  <a:gd name="T93" fmla="*/ 312 h 384"/>
                  <a:gd name="T94" fmla="*/ 16 w 512"/>
                  <a:gd name="T95" fmla="*/ 144 h 384"/>
                  <a:gd name="T96" fmla="*/ 16 w 512"/>
                  <a:gd name="T97" fmla="*/ 64 h 384"/>
                  <a:gd name="T98" fmla="*/ 16 w 512"/>
                  <a:gd name="T99" fmla="*/ 56 h 384"/>
                  <a:gd name="T100" fmla="*/ 221 w 512"/>
                  <a:gd name="T101" fmla="*/ 243 h 384"/>
                  <a:gd name="T102" fmla="*/ 252 w 512"/>
                  <a:gd name="T103" fmla="*/ 257 h 384"/>
                  <a:gd name="T104" fmla="*/ 256 w 512"/>
                  <a:gd name="T105" fmla="*/ 257 h 384"/>
                  <a:gd name="T106" fmla="*/ 260 w 512"/>
                  <a:gd name="T107" fmla="*/ 257 h 384"/>
                  <a:gd name="T108" fmla="*/ 291 w 512"/>
                  <a:gd name="T109" fmla="*/ 243 h 384"/>
                  <a:gd name="T110" fmla="*/ 496 w 512"/>
                  <a:gd name="T111" fmla="*/ 56 h 384"/>
                  <a:gd name="T112" fmla="*/ 496 w 512"/>
                  <a:gd name="T113" fmla="*/ 6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12" h="384">
                    <a:moveTo>
                      <a:pt x="512" y="44"/>
                    </a:moveTo>
                    <a:cubicBezTo>
                      <a:pt x="511" y="38"/>
                      <a:pt x="510" y="32"/>
                      <a:pt x="507" y="27"/>
                    </a:cubicBezTo>
                    <a:cubicBezTo>
                      <a:pt x="505" y="22"/>
                      <a:pt x="502" y="18"/>
                      <a:pt x="498" y="14"/>
                    </a:cubicBezTo>
                    <a:cubicBezTo>
                      <a:pt x="490" y="6"/>
                      <a:pt x="480" y="1"/>
                      <a:pt x="468" y="0"/>
                    </a:cubicBezTo>
                    <a:cubicBezTo>
                      <a:pt x="467" y="0"/>
                      <a:pt x="465" y="0"/>
                      <a:pt x="464" y="0"/>
                    </a:cubicBezTo>
                    <a:cubicBezTo>
                      <a:pt x="256" y="0"/>
                      <a:pt x="256" y="0"/>
                      <a:pt x="256" y="0"/>
                    </a:cubicBezTo>
                    <a:cubicBezTo>
                      <a:pt x="48" y="0"/>
                      <a:pt x="48" y="0"/>
                      <a:pt x="48" y="0"/>
                    </a:cubicBezTo>
                    <a:cubicBezTo>
                      <a:pt x="47" y="0"/>
                      <a:pt x="45" y="0"/>
                      <a:pt x="44" y="0"/>
                    </a:cubicBezTo>
                    <a:cubicBezTo>
                      <a:pt x="32" y="1"/>
                      <a:pt x="22" y="6"/>
                      <a:pt x="14" y="14"/>
                    </a:cubicBezTo>
                    <a:cubicBezTo>
                      <a:pt x="10" y="18"/>
                      <a:pt x="7" y="22"/>
                      <a:pt x="5" y="27"/>
                    </a:cubicBezTo>
                    <a:cubicBezTo>
                      <a:pt x="2" y="32"/>
                      <a:pt x="1" y="38"/>
                      <a:pt x="0" y="44"/>
                    </a:cubicBezTo>
                    <a:cubicBezTo>
                      <a:pt x="0" y="45"/>
                      <a:pt x="0" y="47"/>
                      <a:pt x="0" y="48"/>
                    </a:cubicBezTo>
                    <a:cubicBezTo>
                      <a:pt x="0" y="144"/>
                      <a:pt x="0" y="144"/>
                      <a:pt x="0" y="144"/>
                    </a:cubicBezTo>
                    <a:cubicBezTo>
                      <a:pt x="0" y="256"/>
                      <a:pt x="0" y="256"/>
                      <a:pt x="0" y="256"/>
                    </a:cubicBezTo>
                    <a:cubicBezTo>
                      <a:pt x="0" y="336"/>
                      <a:pt x="0" y="336"/>
                      <a:pt x="0" y="336"/>
                    </a:cubicBezTo>
                    <a:cubicBezTo>
                      <a:pt x="0" y="337"/>
                      <a:pt x="0" y="339"/>
                      <a:pt x="0" y="340"/>
                    </a:cubicBezTo>
                    <a:cubicBezTo>
                      <a:pt x="2" y="363"/>
                      <a:pt x="21" y="382"/>
                      <a:pt x="44" y="384"/>
                    </a:cubicBezTo>
                    <a:cubicBezTo>
                      <a:pt x="45" y="384"/>
                      <a:pt x="47" y="384"/>
                      <a:pt x="48" y="384"/>
                    </a:cubicBezTo>
                    <a:cubicBezTo>
                      <a:pt x="67" y="384"/>
                      <a:pt x="67" y="384"/>
                      <a:pt x="67" y="384"/>
                    </a:cubicBezTo>
                    <a:cubicBezTo>
                      <a:pt x="72" y="384"/>
                      <a:pt x="72" y="384"/>
                      <a:pt x="72" y="384"/>
                    </a:cubicBezTo>
                    <a:cubicBezTo>
                      <a:pt x="86" y="384"/>
                      <a:pt x="86" y="384"/>
                      <a:pt x="86" y="384"/>
                    </a:cubicBezTo>
                    <a:cubicBezTo>
                      <a:pt x="256" y="384"/>
                      <a:pt x="256" y="384"/>
                      <a:pt x="256" y="384"/>
                    </a:cubicBezTo>
                    <a:cubicBezTo>
                      <a:pt x="426" y="384"/>
                      <a:pt x="426" y="384"/>
                      <a:pt x="426" y="384"/>
                    </a:cubicBezTo>
                    <a:cubicBezTo>
                      <a:pt x="440" y="384"/>
                      <a:pt x="440" y="384"/>
                      <a:pt x="440" y="384"/>
                    </a:cubicBezTo>
                    <a:cubicBezTo>
                      <a:pt x="445" y="384"/>
                      <a:pt x="445" y="384"/>
                      <a:pt x="445" y="384"/>
                    </a:cubicBezTo>
                    <a:cubicBezTo>
                      <a:pt x="464" y="384"/>
                      <a:pt x="464" y="384"/>
                      <a:pt x="464" y="384"/>
                    </a:cubicBezTo>
                    <a:cubicBezTo>
                      <a:pt x="465" y="384"/>
                      <a:pt x="467" y="384"/>
                      <a:pt x="468" y="384"/>
                    </a:cubicBezTo>
                    <a:cubicBezTo>
                      <a:pt x="491" y="382"/>
                      <a:pt x="510" y="363"/>
                      <a:pt x="512" y="340"/>
                    </a:cubicBezTo>
                    <a:cubicBezTo>
                      <a:pt x="512" y="339"/>
                      <a:pt x="512" y="337"/>
                      <a:pt x="512" y="336"/>
                    </a:cubicBezTo>
                    <a:cubicBezTo>
                      <a:pt x="512" y="256"/>
                      <a:pt x="512" y="256"/>
                      <a:pt x="512" y="256"/>
                    </a:cubicBezTo>
                    <a:cubicBezTo>
                      <a:pt x="512" y="144"/>
                      <a:pt x="512" y="144"/>
                      <a:pt x="512" y="144"/>
                    </a:cubicBezTo>
                    <a:cubicBezTo>
                      <a:pt x="512" y="48"/>
                      <a:pt x="512" y="48"/>
                      <a:pt x="512" y="48"/>
                    </a:cubicBezTo>
                    <a:cubicBezTo>
                      <a:pt x="512" y="47"/>
                      <a:pt x="512" y="45"/>
                      <a:pt x="512" y="44"/>
                    </a:cubicBezTo>
                    <a:moveTo>
                      <a:pt x="56" y="16"/>
                    </a:moveTo>
                    <a:cubicBezTo>
                      <a:pt x="57" y="16"/>
                      <a:pt x="59" y="16"/>
                      <a:pt x="60" y="16"/>
                    </a:cubicBezTo>
                    <a:cubicBezTo>
                      <a:pt x="61" y="16"/>
                      <a:pt x="63" y="16"/>
                      <a:pt x="64" y="16"/>
                    </a:cubicBezTo>
                    <a:cubicBezTo>
                      <a:pt x="72" y="16"/>
                      <a:pt x="72" y="16"/>
                      <a:pt x="72" y="16"/>
                    </a:cubicBezTo>
                    <a:cubicBezTo>
                      <a:pt x="256" y="16"/>
                      <a:pt x="256" y="16"/>
                      <a:pt x="256" y="16"/>
                    </a:cubicBezTo>
                    <a:cubicBezTo>
                      <a:pt x="440" y="16"/>
                      <a:pt x="440" y="16"/>
                      <a:pt x="440" y="16"/>
                    </a:cubicBezTo>
                    <a:cubicBezTo>
                      <a:pt x="448" y="16"/>
                      <a:pt x="448" y="16"/>
                      <a:pt x="448" y="16"/>
                    </a:cubicBezTo>
                    <a:cubicBezTo>
                      <a:pt x="449" y="16"/>
                      <a:pt x="451" y="16"/>
                      <a:pt x="452" y="16"/>
                    </a:cubicBezTo>
                    <a:cubicBezTo>
                      <a:pt x="453" y="16"/>
                      <a:pt x="455" y="16"/>
                      <a:pt x="456" y="16"/>
                    </a:cubicBezTo>
                    <a:cubicBezTo>
                      <a:pt x="467" y="16"/>
                      <a:pt x="477" y="20"/>
                      <a:pt x="484" y="28"/>
                    </a:cubicBezTo>
                    <a:cubicBezTo>
                      <a:pt x="303" y="209"/>
                      <a:pt x="303" y="209"/>
                      <a:pt x="303" y="209"/>
                    </a:cubicBezTo>
                    <a:cubicBezTo>
                      <a:pt x="297" y="215"/>
                      <a:pt x="297" y="215"/>
                      <a:pt x="297" y="215"/>
                    </a:cubicBezTo>
                    <a:cubicBezTo>
                      <a:pt x="291" y="220"/>
                      <a:pt x="291" y="220"/>
                      <a:pt x="291" y="220"/>
                    </a:cubicBezTo>
                    <a:cubicBezTo>
                      <a:pt x="290" y="221"/>
                      <a:pt x="289" y="222"/>
                      <a:pt x="288" y="223"/>
                    </a:cubicBezTo>
                    <a:cubicBezTo>
                      <a:pt x="288" y="223"/>
                      <a:pt x="288" y="223"/>
                      <a:pt x="288" y="223"/>
                    </a:cubicBezTo>
                    <a:cubicBezTo>
                      <a:pt x="288" y="224"/>
                      <a:pt x="287" y="225"/>
                      <a:pt x="286" y="226"/>
                    </a:cubicBezTo>
                    <a:cubicBezTo>
                      <a:pt x="285" y="227"/>
                      <a:pt x="283" y="228"/>
                      <a:pt x="282" y="229"/>
                    </a:cubicBezTo>
                    <a:cubicBezTo>
                      <a:pt x="282" y="230"/>
                      <a:pt x="281" y="230"/>
                      <a:pt x="281" y="230"/>
                    </a:cubicBezTo>
                    <a:cubicBezTo>
                      <a:pt x="280" y="231"/>
                      <a:pt x="279" y="231"/>
                      <a:pt x="278" y="232"/>
                    </a:cubicBezTo>
                    <a:cubicBezTo>
                      <a:pt x="278" y="232"/>
                      <a:pt x="277" y="232"/>
                      <a:pt x="277" y="233"/>
                    </a:cubicBezTo>
                    <a:cubicBezTo>
                      <a:pt x="274" y="234"/>
                      <a:pt x="271" y="235"/>
                      <a:pt x="268" y="236"/>
                    </a:cubicBezTo>
                    <a:cubicBezTo>
                      <a:pt x="268" y="236"/>
                      <a:pt x="268" y="236"/>
                      <a:pt x="268" y="236"/>
                    </a:cubicBezTo>
                    <a:cubicBezTo>
                      <a:pt x="264" y="237"/>
                      <a:pt x="260" y="238"/>
                      <a:pt x="256" y="238"/>
                    </a:cubicBezTo>
                    <a:cubicBezTo>
                      <a:pt x="252" y="238"/>
                      <a:pt x="248" y="237"/>
                      <a:pt x="244" y="236"/>
                    </a:cubicBezTo>
                    <a:cubicBezTo>
                      <a:pt x="244" y="236"/>
                      <a:pt x="244" y="236"/>
                      <a:pt x="244" y="236"/>
                    </a:cubicBezTo>
                    <a:cubicBezTo>
                      <a:pt x="241" y="235"/>
                      <a:pt x="238" y="234"/>
                      <a:pt x="235" y="233"/>
                    </a:cubicBezTo>
                    <a:cubicBezTo>
                      <a:pt x="235" y="232"/>
                      <a:pt x="234" y="232"/>
                      <a:pt x="234" y="232"/>
                    </a:cubicBezTo>
                    <a:cubicBezTo>
                      <a:pt x="233" y="231"/>
                      <a:pt x="232" y="231"/>
                      <a:pt x="231" y="230"/>
                    </a:cubicBezTo>
                    <a:cubicBezTo>
                      <a:pt x="231" y="230"/>
                      <a:pt x="230" y="230"/>
                      <a:pt x="230" y="229"/>
                    </a:cubicBezTo>
                    <a:cubicBezTo>
                      <a:pt x="229" y="228"/>
                      <a:pt x="227" y="227"/>
                      <a:pt x="226" y="226"/>
                    </a:cubicBezTo>
                    <a:cubicBezTo>
                      <a:pt x="225" y="225"/>
                      <a:pt x="224" y="224"/>
                      <a:pt x="224" y="223"/>
                    </a:cubicBezTo>
                    <a:cubicBezTo>
                      <a:pt x="224" y="223"/>
                      <a:pt x="224" y="223"/>
                      <a:pt x="224" y="223"/>
                    </a:cubicBezTo>
                    <a:cubicBezTo>
                      <a:pt x="223" y="222"/>
                      <a:pt x="222" y="221"/>
                      <a:pt x="221" y="220"/>
                    </a:cubicBezTo>
                    <a:cubicBezTo>
                      <a:pt x="215" y="215"/>
                      <a:pt x="215" y="215"/>
                      <a:pt x="215" y="215"/>
                    </a:cubicBezTo>
                    <a:cubicBezTo>
                      <a:pt x="209" y="209"/>
                      <a:pt x="209" y="209"/>
                      <a:pt x="209" y="209"/>
                    </a:cubicBezTo>
                    <a:cubicBezTo>
                      <a:pt x="28" y="28"/>
                      <a:pt x="28" y="28"/>
                      <a:pt x="28" y="28"/>
                    </a:cubicBezTo>
                    <a:cubicBezTo>
                      <a:pt x="35" y="20"/>
                      <a:pt x="45" y="16"/>
                      <a:pt x="56" y="16"/>
                    </a:cubicBezTo>
                    <a:moveTo>
                      <a:pt x="496" y="64"/>
                    </a:moveTo>
                    <a:cubicBezTo>
                      <a:pt x="496" y="72"/>
                      <a:pt x="496" y="72"/>
                      <a:pt x="496" y="72"/>
                    </a:cubicBezTo>
                    <a:cubicBezTo>
                      <a:pt x="496" y="144"/>
                      <a:pt x="496" y="144"/>
                      <a:pt x="496" y="144"/>
                    </a:cubicBezTo>
                    <a:cubicBezTo>
                      <a:pt x="496" y="256"/>
                      <a:pt x="496" y="256"/>
                      <a:pt x="496" y="256"/>
                    </a:cubicBezTo>
                    <a:cubicBezTo>
                      <a:pt x="496" y="312"/>
                      <a:pt x="496" y="312"/>
                      <a:pt x="496" y="312"/>
                    </a:cubicBezTo>
                    <a:cubicBezTo>
                      <a:pt x="496" y="320"/>
                      <a:pt x="496" y="320"/>
                      <a:pt x="496" y="320"/>
                    </a:cubicBezTo>
                    <a:cubicBezTo>
                      <a:pt x="496" y="321"/>
                      <a:pt x="496" y="323"/>
                      <a:pt x="496" y="324"/>
                    </a:cubicBezTo>
                    <a:cubicBezTo>
                      <a:pt x="496" y="325"/>
                      <a:pt x="496" y="327"/>
                      <a:pt x="496" y="328"/>
                    </a:cubicBezTo>
                    <a:cubicBezTo>
                      <a:pt x="496" y="350"/>
                      <a:pt x="478" y="368"/>
                      <a:pt x="456" y="368"/>
                    </a:cubicBezTo>
                    <a:cubicBezTo>
                      <a:pt x="455" y="368"/>
                      <a:pt x="453" y="368"/>
                      <a:pt x="452" y="368"/>
                    </a:cubicBezTo>
                    <a:cubicBezTo>
                      <a:pt x="435" y="368"/>
                      <a:pt x="435" y="368"/>
                      <a:pt x="435" y="368"/>
                    </a:cubicBezTo>
                    <a:cubicBezTo>
                      <a:pt x="417" y="368"/>
                      <a:pt x="417" y="368"/>
                      <a:pt x="417" y="368"/>
                    </a:cubicBezTo>
                    <a:cubicBezTo>
                      <a:pt x="95" y="368"/>
                      <a:pt x="95" y="368"/>
                      <a:pt x="95" y="368"/>
                    </a:cubicBezTo>
                    <a:cubicBezTo>
                      <a:pt x="77" y="368"/>
                      <a:pt x="77" y="368"/>
                      <a:pt x="77" y="368"/>
                    </a:cubicBezTo>
                    <a:cubicBezTo>
                      <a:pt x="77" y="368"/>
                      <a:pt x="77" y="368"/>
                      <a:pt x="77" y="368"/>
                    </a:cubicBezTo>
                    <a:cubicBezTo>
                      <a:pt x="72" y="368"/>
                      <a:pt x="72" y="368"/>
                      <a:pt x="72" y="368"/>
                    </a:cubicBezTo>
                    <a:cubicBezTo>
                      <a:pt x="67" y="368"/>
                      <a:pt x="67" y="368"/>
                      <a:pt x="67" y="368"/>
                    </a:cubicBezTo>
                    <a:cubicBezTo>
                      <a:pt x="64" y="368"/>
                      <a:pt x="64" y="368"/>
                      <a:pt x="64" y="368"/>
                    </a:cubicBezTo>
                    <a:cubicBezTo>
                      <a:pt x="63" y="368"/>
                      <a:pt x="61" y="368"/>
                      <a:pt x="60" y="368"/>
                    </a:cubicBezTo>
                    <a:cubicBezTo>
                      <a:pt x="59" y="368"/>
                      <a:pt x="57" y="368"/>
                      <a:pt x="56" y="368"/>
                    </a:cubicBezTo>
                    <a:cubicBezTo>
                      <a:pt x="34" y="368"/>
                      <a:pt x="16" y="350"/>
                      <a:pt x="16" y="328"/>
                    </a:cubicBezTo>
                    <a:cubicBezTo>
                      <a:pt x="16" y="327"/>
                      <a:pt x="16" y="325"/>
                      <a:pt x="16" y="324"/>
                    </a:cubicBezTo>
                    <a:cubicBezTo>
                      <a:pt x="16" y="323"/>
                      <a:pt x="16" y="321"/>
                      <a:pt x="16" y="320"/>
                    </a:cubicBezTo>
                    <a:cubicBezTo>
                      <a:pt x="16" y="312"/>
                      <a:pt x="16" y="312"/>
                      <a:pt x="16" y="312"/>
                    </a:cubicBezTo>
                    <a:cubicBezTo>
                      <a:pt x="16" y="256"/>
                      <a:pt x="16" y="256"/>
                      <a:pt x="16" y="256"/>
                    </a:cubicBezTo>
                    <a:cubicBezTo>
                      <a:pt x="16" y="144"/>
                      <a:pt x="16" y="144"/>
                      <a:pt x="16" y="144"/>
                    </a:cubicBezTo>
                    <a:cubicBezTo>
                      <a:pt x="16" y="72"/>
                      <a:pt x="16" y="72"/>
                      <a:pt x="16" y="72"/>
                    </a:cubicBezTo>
                    <a:cubicBezTo>
                      <a:pt x="16" y="64"/>
                      <a:pt x="16" y="64"/>
                      <a:pt x="16" y="64"/>
                    </a:cubicBezTo>
                    <a:cubicBezTo>
                      <a:pt x="16" y="63"/>
                      <a:pt x="16" y="61"/>
                      <a:pt x="16" y="60"/>
                    </a:cubicBezTo>
                    <a:cubicBezTo>
                      <a:pt x="16" y="59"/>
                      <a:pt x="16" y="57"/>
                      <a:pt x="16" y="56"/>
                    </a:cubicBezTo>
                    <a:cubicBezTo>
                      <a:pt x="16" y="51"/>
                      <a:pt x="17" y="46"/>
                      <a:pt x="19" y="41"/>
                    </a:cubicBezTo>
                    <a:cubicBezTo>
                      <a:pt x="221" y="243"/>
                      <a:pt x="221" y="243"/>
                      <a:pt x="221" y="243"/>
                    </a:cubicBezTo>
                    <a:cubicBezTo>
                      <a:pt x="222" y="244"/>
                      <a:pt x="223" y="245"/>
                      <a:pt x="224" y="246"/>
                    </a:cubicBezTo>
                    <a:cubicBezTo>
                      <a:pt x="232" y="253"/>
                      <a:pt x="242" y="256"/>
                      <a:pt x="252" y="257"/>
                    </a:cubicBezTo>
                    <a:cubicBezTo>
                      <a:pt x="252" y="257"/>
                      <a:pt x="252" y="257"/>
                      <a:pt x="252" y="257"/>
                    </a:cubicBezTo>
                    <a:cubicBezTo>
                      <a:pt x="253" y="257"/>
                      <a:pt x="255" y="257"/>
                      <a:pt x="256" y="257"/>
                    </a:cubicBezTo>
                    <a:cubicBezTo>
                      <a:pt x="257" y="257"/>
                      <a:pt x="259" y="257"/>
                      <a:pt x="260" y="257"/>
                    </a:cubicBezTo>
                    <a:cubicBezTo>
                      <a:pt x="260" y="257"/>
                      <a:pt x="260" y="257"/>
                      <a:pt x="260" y="257"/>
                    </a:cubicBezTo>
                    <a:cubicBezTo>
                      <a:pt x="270" y="256"/>
                      <a:pt x="280" y="253"/>
                      <a:pt x="288" y="246"/>
                    </a:cubicBezTo>
                    <a:cubicBezTo>
                      <a:pt x="289" y="245"/>
                      <a:pt x="290" y="244"/>
                      <a:pt x="291" y="243"/>
                    </a:cubicBezTo>
                    <a:cubicBezTo>
                      <a:pt x="493" y="41"/>
                      <a:pt x="493" y="41"/>
                      <a:pt x="493" y="41"/>
                    </a:cubicBezTo>
                    <a:cubicBezTo>
                      <a:pt x="495" y="46"/>
                      <a:pt x="496" y="51"/>
                      <a:pt x="496" y="56"/>
                    </a:cubicBezTo>
                    <a:cubicBezTo>
                      <a:pt x="496" y="57"/>
                      <a:pt x="496" y="59"/>
                      <a:pt x="496" y="60"/>
                    </a:cubicBezTo>
                    <a:cubicBezTo>
                      <a:pt x="496" y="61"/>
                      <a:pt x="496" y="63"/>
                      <a:pt x="496"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54"/>
              <p:cNvSpPr>
                <a:spLocks/>
              </p:cNvSpPr>
              <p:nvPr/>
            </p:nvSpPr>
            <p:spPr bwMode="auto">
              <a:xfrm>
                <a:off x="1457391" y="1426452"/>
                <a:ext cx="85725" cy="14288"/>
              </a:xfrm>
              <a:custGeom>
                <a:avLst/>
                <a:gdLst>
                  <a:gd name="T0" fmla="*/ 8 w 96"/>
                  <a:gd name="T1" fmla="*/ 16 h 16"/>
                  <a:gd name="T2" fmla="*/ 88 w 96"/>
                  <a:gd name="T3" fmla="*/ 16 h 16"/>
                  <a:gd name="T4" fmla="*/ 96 w 96"/>
                  <a:gd name="T5" fmla="*/ 8 h 16"/>
                  <a:gd name="T6" fmla="*/ 88 w 96"/>
                  <a:gd name="T7" fmla="*/ 0 h 16"/>
                  <a:gd name="T8" fmla="*/ 8 w 96"/>
                  <a:gd name="T9" fmla="*/ 0 h 16"/>
                  <a:gd name="T10" fmla="*/ 0 w 96"/>
                  <a:gd name="T11" fmla="*/ 8 h 16"/>
                  <a:gd name="T12" fmla="*/ 8 w 96"/>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96" h="16">
                    <a:moveTo>
                      <a:pt x="8" y="16"/>
                    </a:moveTo>
                    <a:cubicBezTo>
                      <a:pt x="88" y="16"/>
                      <a:pt x="88" y="16"/>
                      <a:pt x="88" y="16"/>
                    </a:cubicBezTo>
                    <a:cubicBezTo>
                      <a:pt x="92" y="16"/>
                      <a:pt x="96" y="12"/>
                      <a:pt x="96" y="8"/>
                    </a:cubicBezTo>
                    <a:cubicBezTo>
                      <a:pt x="96" y="4"/>
                      <a:pt x="92" y="0"/>
                      <a:pt x="88" y="0"/>
                    </a:cubicBezTo>
                    <a:cubicBezTo>
                      <a:pt x="8" y="0"/>
                      <a:pt x="8" y="0"/>
                      <a:pt x="8" y="0"/>
                    </a:cubicBezTo>
                    <a:cubicBezTo>
                      <a:pt x="4" y="0"/>
                      <a:pt x="0" y="4"/>
                      <a:pt x="0" y="8"/>
                    </a:cubicBezTo>
                    <a:cubicBezTo>
                      <a:pt x="0" y="12"/>
                      <a:pt x="4" y="16"/>
                      <a:pt x="8"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5" name="组合 44"/>
            <p:cNvGrpSpPr/>
            <p:nvPr/>
          </p:nvGrpSpPr>
          <p:grpSpPr>
            <a:xfrm>
              <a:off x="2526165" y="1558188"/>
              <a:ext cx="458788" cy="457200"/>
              <a:chOff x="5072128" y="1083552"/>
              <a:chExt cx="458788" cy="457200"/>
            </a:xfrm>
            <a:grpFill/>
          </p:grpSpPr>
          <p:sp>
            <p:nvSpPr>
              <p:cNvPr id="48" name="Freeform 73"/>
              <p:cNvSpPr>
                <a:spLocks noEditPoints="1"/>
              </p:cNvSpPr>
              <p:nvPr/>
            </p:nvSpPr>
            <p:spPr bwMode="auto">
              <a:xfrm>
                <a:off x="5072128" y="1083552"/>
                <a:ext cx="458788" cy="457200"/>
              </a:xfrm>
              <a:custGeom>
                <a:avLst/>
                <a:gdLst>
                  <a:gd name="T0" fmla="*/ 464 w 512"/>
                  <a:gd name="T1" fmla="*/ 0 h 512"/>
                  <a:gd name="T2" fmla="*/ 48 w 512"/>
                  <a:gd name="T3" fmla="*/ 0 h 512"/>
                  <a:gd name="T4" fmla="*/ 0 w 512"/>
                  <a:gd name="T5" fmla="*/ 48 h 512"/>
                  <a:gd name="T6" fmla="*/ 0 w 512"/>
                  <a:gd name="T7" fmla="*/ 464 h 512"/>
                  <a:gd name="T8" fmla="*/ 48 w 512"/>
                  <a:gd name="T9" fmla="*/ 512 h 512"/>
                  <a:gd name="T10" fmla="*/ 464 w 512"/>
                  <a:gd name="T11" fmla="*/ 512 h 512"/>
                  <a:gd name="T12" fmla="*/ 512 w 512"/>
                  <a:gd name="T13" fmla="*/ 464 h 512"/>
                  <a:gd name="T14" fmla="*/ 512 w 512"/>
                  <a:gd name="T15" fmla="*/ 48 h 512"/>
                  <a:gd name="T16" fmla="*/ 464 w 512"/>
                  <a:gd name="T17" fmla="*/ 0 h 512"/>
                  <a:gd name="T18" fmla="*/ 496 w 512"/>
                  <a:gd name="T19" fmla="*/ 456 h 512"/>
                  <a:gd name="T20" fmla="*/ 456 w 512"/>
                  <a:gd name="T21" fmla="*/ 496 h 512"/>
                  <a:gd name="T22" fmla="*/ 56 w 512"/>
                  <a:gd name="T23" fmla="*/ 496 h 512"/>
                  <a:gd name="T24" fmla="*/ 16 w 512"/>
                  <a:gd name="T25" fmla="*/ 456 h 512"/>
                  <a:gd name="T26" fmla="*/ 16 w 512"/>
                  <a:gd name="T27" fmla="*/ 56 h 512"/>
                  <a:gd name="T28" fmla="*/ 56 w 512"/>
                  <a:gd name="T29" fmla="*/ 16 h 512"/>
                  <a:gd name="T30" fmla="*/ 456 w 512"/>
                  <a:gd name="T31" fmla="*/ 16 h 512"/>
                  <a:gd name="T32" fmla="*/ 496 w 512"/>
                  <a:gd name="T33" fmla="*/ 56 h 512"/>
                  <a:gd name="T34" fmla="*/ 496 w 512"/>
                  <a:gd name="T35" fmla="*/ 45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2" h="512">
                    <a:moveTo>
                      <a:pt x="464" y="0"/>
                    </a:moveTo>
                    <a:cubicBezTo>
                      <a:pt x="48" y="0"/>
                      <a:pt x="48" y="0"/>
                      <a:pt x="48" y="0"/>
                    </a:cubicBezTo>
                    <a:cubicBezTo>
                      <a:pt x="21" y="0"/>
                      <a:pt x="0" y="21"/>
                      <a:pt x="0" y="48"/>
                    </a:cubicBezTo>
                    <a:cubicBezTo>
                      <a:pt x="0" y="464"/>
                      <a:pt x="0" y="464"/>
                      <a:pt x="0" y="464"/>
                    </a:cubicBezTo>
                    <a:cubicBezTo>
                      <a:pt x="0" y="491"/>
                      <a:pt x="21" y="512"/>
                      <a:pt x="48" y="512"/>
                    </a:cubicBezTo>
                    <a:cubicBezTo>
                      <a:pt x="464" y="512"/>
                      <a:pt x="464" y="512"/>
                      <a:pt x="464" y="512"/>
                    </a:cubicBezTo>
                    <a:cubicBezTo>
                      <a:pt x="491" y="512"/>
                      <a:pt x="512" y="491"/>
                      <a:pt x="512" y="464"/>
                    </a:cubicBezTo>
                    <a:cubicBezTo>
                      <a:pt x="512" y="48"/>
                      <a:pt x="512" y="48"/>
                      <a:pt x="512" y="48"/>
                    </a:cubicBezTo>
                    <a:cubicBezTo>
                      <a:pt x="512" y="21"/>
                      <a:pt x="491" y="0"/>
                      <a:pt x="464" y="0"/>
                    </a:cubicBezTo>
                    <a:moveTo>
                      <a:pt x="496" y="456"/>
                    </a:moveTo>
                    <a:cubicBezTo>
                      <a:pt x="496" y="478"/>
                      <a:pt x="478" y="496"/>
                      <a:pt x="456" y="496"/>
                    </a:cubicBezTo>
                    <a:cubicBezTo>
                      <a:pt x="56" y="496"/>
                      <a:pt x="56" y="496"/>
                      <a:pt x="56" y="496"/>
                    </a:cubicBezTo>
                    <a:cubicBezTo>
                      <a:pt x="34" y="496"/>
                      <a:pt x="16" y="478"/>
                      <a:pt x="16" y="456"/>
                    </a:cubicBezTo>
                    <a:cubicBezTo>
                      <a:pt x="16" y="56"/>
                      <a:pt x="16" y="56"/>
                      <a:pt x="16" y="56"/>
                    </a:cubicBezTo>
                    <a:cubicBezTo>
                      <a:pt x="16" y="34"/>
                      <a:pt x="34" y="16"/>
                      <a:pt x="56" y="16"/>
                    </a:cubicBezTo>
                    <a:cubicBezTo>
                      <a:pt x="456" y="16"/>
                      <a:pt x="456" y="16"/>
                      <a:pt x="456" y="16"/>
                    </a:cubicBezTo>
                    <a:cubicBezTo>
                      <a:pt x="478" y="16"/>
                      <a:pt x="496" y="34"/>
                      <a:pt x="496" y="56"/>
                    </a:cubicBezTo>
                    <a:lnTo>
                      <a:pt x="496"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74"/>
              <p:cNvSpPr>
                <a:spLocks noEditPoints="1"/>
              </p:cNvSpPr>
              <p:nvPr/>
            </p:nvSpPr>
            <p:spPr bwMode="auto">
              <a:xfrm>
                <a:off x="5200716" y="1212140"/>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75"/>
              <p:cNvSpPr>
                <a:spLocks noEditPoints="1"/>
              </p:cNvSpPr>
              <p:nvPr/>
            </p:nvSpPr>
            <p:spPr bwMode="auto">
              <a:xfrm>
                <a:off x="5329303" y="1326440"/>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76"/>
              <p:cNvSpPr>
                <a:spLocks/>
              </p:cNvSpPr>
              <p:nvPr/>
            </p:nvSpPr>
            <p:spPr bwMode="auto">
              <a:xfrm>
                <a:off x="5218178" y="1223252"/>
                <a:ext cx="179388" cy="177800"/>
              </a:xfrm>
              <a:custGeom>
                <a:avLst/>
                <a:gdLst>
                  <a:gd name="T0" fmla="*/ 14 w 200"/>
                  <a:gd name="T1" fmla="*/ 197 h 200"/>
                  <a:gd name="T2" fmla="*/ 3 w 200"/>
                  <a:gd name="T3" fmla="*/ 197 h 200"/>
                  <a:gd name="T4" fmla="*/ 1 w 200"/>
                  <a:gd name="T5" fmla="*/ 185 h 200"/>
                  <a:gd name="T6" fmla="*/ 183 w 200"/>
                  <a:gd name="T7" fmla="*/ 3 h 200"/>
                  <a:gd name="T8" fmla="*/ 197 w 200"/>
                  <a:gd name="T9" fmla="*/ 3 h 200"/>
                  <a:gd name="T10" fmla="*/ 197 w 200"/>
                  <a:gd name="T11" fmla="*/ 14 h 200"/>
                  <a:gd name="T12" fmla="*/ 14 w 200"/>
                  <a:gd name="T13" fmla="*/ 197 h 200"/>
                </a:gdLst>
                <a:ahLst/>
                <a:cxnLst>
                  <a:cxn ang="0">
                    <a:pos x="T0" y="T1"/>
                  </a:cxn>
                  <a:cxn ang="0">
                    <a:pos x="T2" y="T3"/>
                  </a:cxn>
                  <a:cxn ang="0">
                    <a:pos x="T4" y="T5"/>
                  </a:cxn>
                  <a:cxn ang="0">
                    <a:pos x="T6" y="T7"/>
                  </a:cxn>
                  <a:cxn ang="0">
                    <a:pos x="T8" y="T9"/>
                  </a:cxn>
                  <a:cxn ang="0">
                    <a:pos x="T10" y="T11"/>
                  </a:cxn>
                  <a:cxn ang="0">
                    <a:pos x="T12" y="T13"/>
                  </a:cxn>
                </a:cxnLst>
                <a:rect l="0" t="0" r="r" b="b"/>
                <a:pathLst>
                  <a:path w="200" h="200">
                    <a:moveTo>
                      <a:pt x="14" y="197"/>
                    </a:moveTo>
                    <a:cubicBezTo>
                      <a:pt x="11" y="200"/>
                      <a:pt x="6" y="200"/>
                      <a:pt x="3" y="197"/>
                    </a:cubicBezTo>
                    <a:cubicBezTo>
                      <a:pt x="0" y="193"/>
                      <a:pt x="0" y="188"/>
                      <a:pt x="1" y="185"/>
                    </a:cubicBezTo>
                    <a:cubicBezTo>
                      <a:pt x="183" y="3"/>
                      <a:pt x="183" y="3"/>
                      <a:pt x="183" y="3"/>
                    </a:cubicBezTo>
                    <a:cubicBezTo>
                      <a:pt x="188" y="0"/>
                      <a:pt x="194" y="0"/>
                      <a:pt x="197" y="3"/>
                    </a:cubicBezTo>
                    <a:cubicBezTo>
                      <a:pt x="200" y="6"/>
                      <a:pt x="200" y="11"/>
                      <a:pt x="197" y="14"/>
                    </a:cubicBezTo>
                    <a:lnTo>
                      <a:pt x="14" y="1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52" name="组合 51"/>
            <p:cNvGrpSpPr/>
            <p:nvPr/>
          </p:nvGrpSpPr>
          <p:grpSpPr>
            <a:xfrm>
              <a:off x="6271046" y="1558188"/>
              <a:ext cx="371475" cy="457200"/>
              <a:chOff x="542991" y="3826752"/>
              <a:chExt cx="371475" cy="457200"/>
            </a:xfrm>
            <a:grpFill/>
          </p:grpSpPr>
          <p:sp>
            <p:nvSpPr>
              <p:cNvPr id="53" name="Freeform 142"/>
              <p:cNvSpPr>
                <a:spLocks noEditPoints="1"/>
              </p:cNvSpPr>
              <p:nvPr/>
            </p:nvSpPr>
            <p:spPr bwMode="auto">
              <a:xfrm>
                <a:off x="693803" y="4077577"/>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143"/>
              <p:cNvSpPr>
                <a:spLocks noEditPoints="1"/>
              </p:cNvSpPr>
              <p:nvPr/>
            </p:nvSpPr>
            <p:spPr bwMode="auto">
              <a:xfrm>
                <a:off x="542991" y="3826752"/>
                <a:ext cx="371475" cy="457200"/>
              </a:xfrm>
              <a:custGeom>
                <a:avLst/>
                <a:gdLst>
                  <a:gd name="T0" fmla="*/ 368 w 416"/>
                  <a:gd name="T1" fmla="*/ 144 h 512"/>
                  <a:gd name="T2" fmla="*/ 304 w 416"/>
                  <a:gd name="T3" fmla="*/ 144 h 512"/>
                  <a:gd name="T4" fmla="*/ 304 w 416"/>
                  <a:gd name="T5" fmla="*/ 48 h 512"/>
                  <a:gd name="T6" fmla="*/ 256 w 416"/>
                  <a:gd name="T7" fmla="*/ 0 h 512"/>
                  <a:gd name="T8" fmla="*/ 160 w 416"/>
                  <a:gd name="T9" fmla="*/ 0 h 512"/>
                  <a:gd name="T10" fmla="*/ 112 w 416"/>
                  <a:gd name="T11" fmla="*/ 48 h 512"/>
                  <a:gd name="T12" fmla="*/ 112 w 416"/>
                  <a:gd name="T13" fmla="*/ 144 h 512"/>
                  <a:gd name="T14" fmla="*/ 48 w 416"/>
                  <a:gd name="T15" fmla="*/ 144 h 512"/>
                  <a:gd name="T16" fmla="*/ 0 w 416"/>
                  <a:gd name="T17" fmla="*/ 192 h 512"/>
                  <a:gd name="T18" fmla="*/ 0 w 416"/>
                  <a:gd name="T19" fmla="*/ 464 h 512"/>
                  <a:gd name="T20" fmla="*/ 48 w 416"/>
                  <a:gd name="T21" fmla="*/ 512 h 512"/>
                  <a:gd name="T22" fmla="*/ 368 w 416"/>
                  <a:gd name="T23" fmla="*/ 512 h 512"/>
                  <a:gd name="T24" fmla="*/ 416 w 416"/>
                  <a:gd name="T25" fmla="*/ 464 h 512"/>
                  <a:gd name="T26" fmla="*/ 416 w 416"/>
                  <a:gd name="T27" fmla="*/ 192 h 512"/>
                  <a:gd name="T28" fmla="*/ 368 w 416"/>
                  <a:gd name="T29" fmla="*/ 144 h 512"/>
                  <a:gd name="T30" fmla="*/ 128 w 416"/>
                  <a:gd name="T31" fmla="*/ 56 h 512"/>
                  <a:gd name="T32" fmla="*/ 168 w 416"/>
                  <a:gd name="T33" fmla="*/ 16 h 512"/>
                  <a:gd name="T34" fmla="*/ 248 w 416"/>
                  <a:gd name="T35" fmla="*/ 16 h 512"/>
                  <a:gd name="T36" fmla="*/ 288 w 416"/>
                  <a:gd name="T37" fmla="*/ 56 h 512"/>
                  <a:gd name="T38" fmla="*/ 288 w 416"/>
                  <a:gd name="T39" fmla="*/ 144 h 512"/>
                  <a:gd name="T40" fmla="*/ 128 w 416"/>
                  <a:gd name="T41" fmla="*/ 144 h 512"/>
                  <a:gd name="T42" fmla="*/ 128 w 416"/>
                  <a:gd name="T43" fmla="*/ 56 h 512"/>
                  <a:gd name="T44" fmla="*/ 400 w 416"/>
                  <a:gd name="T45" fmla="*/ 456 h 512"/>
                  <a:gd name="T46" fmla="*/ 360 w 416"/>
                  <a:gd name="T47" fmla="*/ 496 h 512"/>
                  <a:gd name="T48" fmla="*/ 56 w 416"/>
                  <a:gd name="T49" fmla="*/ 496 h 512"/>
                  <a:gd name="T50" fmla="*/ 16 w 416"/>
                  <a:gd name="T51" fmla="*/ 456 h 512"/>
                  <a:gd name="T52" fmla="*/ 16 w 416"/>
                  <a:gd name="T53" fmla="*/ 200 h 512"/>
                  <a:gd name="T54" fmla="*/ 48 w 416"/>
                  <a:gd name="T55" fmla="*/ 160 h 512"/>
                  <a:gd name="T56" fmla="*/ 352 w 416"/>
                  <a:gd name="T57" fmla="*/ 160 h 512"/>
                  <a:gd name="T58" fmla="*/ 400 w 416"/>
                  <a:gd name="T59" fmla="*/ 200 h 512"/>
                  <a:gd name="T60" fmla="*/ 400 w 416"/>
                  <a:gd name="T61" fmla="*/ 45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6" h="512">
                    <a:moveTo>
                      <a:pt x="368" y="144"/>
                    </a:moveTo>
                    <a:cubicBezTo>
                      <a:pt x="304" y="144"/>
                      <a:pt x="304" y="144"/>
                      <a:pt x="304" y="144"/>
                    </a:cubicBezTo>
                    <a:cubicBezTo>
                      <a:pt x="304" y="48"/>
                      <a:pt x="304" y="48"/>
                      <a:pt x="304" y="48"/>
                    </a:cubicBezTo>
                    <a:cubicBezTo>
                      <a:pt x="304" y="21"/>
                      <a:pt x="283" y="0"/>
                      <a:pt x="256" y="0"/>
                    </a:cubicBezTo>
                    <a:cubicBezTo>
                      <a:pt x="160" y="0"/>
                      <a:pt x="160" y="0"/>
                      <a:pt x="160" y="0"/>
                    </a:cubicBezTo>
                    <a:cubicBezTo>
                      <a:pt x="133" y="0"/>
                      <a:pt x="112" y="21"/>
                      <a:pt x="112" y="48"/>
                    </a:cubicBezTo>
                    <a:cubicBezTo>
                      <a:pt x="112" y="144"/>
                      <a:pt x="112" y="144"/>
                      <a:pt x="112" y="144"/>
                    </a:cubicBezTo>
                    <a:cubicBezTo>
                      <a:pt x="48" y="144"/>
                      <a:pt x="48" y="144"/>
                      <a:pt x="48" y="144"/>
                    </a:cubicBezTo>
                    <a:cubicBezTo>
                      <a:pt x="21" y="144"/>
                      <a:pt x="0" y="165"/>
                      <a:pt x="0" y="192"/>
                    </a:cubicBezTo>
                    <a:cubicBezTo>
                      <a:pt x="0" y="464"/>
                      <a:pt x="0" y="464"/>
                      <a:pt x="0" y="464"/>
                    </a:cubicBezTo>
                    <a:cubicBezTo>
                      <a:pt x="0" y="491"/>
                      <a:pt x="21" y="512"/>
                      <a:pt x="48" y="512"/>
                    </a:cubicBezTo>
                    <a:cubicBezTo>
                      <a:pt x="368" y="512"/>
                      <a:pt x="368" y="512"/>
                      <a:pt x="368" y="512"/>
                    </a:cubicBezTo>
                    <a:cubicBezTo>
                      <a:pt x="395" y="512"/>
                      <a:pt x="416" y="491"/>
                      <a:pt x="416" y="464"/>
                    </a:cubicBezTo>
                    <a:cubicBezTo>
                      <a:pt x="416" y="192"/>
                      <a:pt x="416" y="192"/>
                      <a:pt x="416" y="192"/>
                    </a:cubicBezTo>
                    <a:cubicBezTo>
                      <a:pt x="416" y="165"/>
                      <a:pt x="395" y="144"/>
                      <a:pt x="368" y="144"/>
                    </a:cubicBezTo>
                    <a:moveTo>
                      <a:pt x="128" y="56"/>
                    </a:moveTo>
                    <a:cubicBezTo>
                      <a:pt x="128" y="34"/>
                      <a:pt x="146" y="16"/>
                      <a:pt x="168" y="16"/>
                    </a:cubicBezTo>
                    <a:cubicBezTo>
                      <a:pt x="248" y="16"/>
                      <a:pt x="248" y="16"/>
                      <a:pt x="248" y="16"/>
                    </a:cubicBezTo>
                    <a:cubicBezTo>
                      <a:pt x="270" y="16"/>
                      <a:pt x="288" y="34"/>
                      <a:pt x="288" y="56"/>
                    </a:cubicBezTo>
                    <a:cubicBezTo>
                      <a:pt x="288" y="144"/>
                      <a:pt x="288" y="144"/>
                      <a:pt x="288" y="144"/>
                    </a:cubicBezTo>
                    <a:cubicBezTo>
                      <a:pt x="128" y="144"/>
                      <a:pt x="128" y="144"/>
                      <a:pt x="128" y="144"/>
                    </a:cubicBezTo>
                    <a:lnTo>
                      <a:pt x="128" y="56"/>
                    </a:lnTo>
                    <a:close/>
                    <a:moveTo>
                      <a:pt x="400" y="456"/>
                    </a:moveTo>
                    <a:cubicBezTo>
                      <a:pt x="400" y="478"/>
                      <a:pt x="382" y="496"/>
                      <a:pt x="360" y="496"/>
                    </a:cubicBezTo>
                    <a:cubicBezTo>
                      <a:pt x="56" y="496"/>
                      <a:pt x="56" y="496"/>
                      <a:pt x="56" y="496"/>
                    </a:cubicBezTo>
                    <a:cubicBezTo>
                      <a:pt x="34" y="496"/>
                      <a:pt x="16" y="478"/>
                      <a:pt x="16" y="456"/>
                    </a:cubicBezTo>
                    <a:cubicBezTo>
                      <a:pt x="16" y="200"/>
                      <a:pt x="16" y="200"/>
                      <a:pt x="16" y="200"/>
                    </a:cubicBezTo>
                    <a:cubicBezTo>
                      <a:pt x="16" y="178"/>
                      <a:pt x="34" y="160"/>
                      <a:pt x="48" y="160"/>
                    </a:cubicBezTo>
                    <a:cubicBezTo>
                      <a:pt x="352" y="160"/>
                      <a:pt x="352" y="160"/>
                      <a:pt x="352" y="160"/>
                    </a:cubicBezTo>
                    <a:cubicBezTo>
                      <a:pt x="382" y="160"/>
                      <a:pt x="400" y="178"/>
                      <a:pt x="400" y="200"/>
                    </a:cubicBezTo>
                    <a:lnTo>
                      <a:pt x="400"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55" name="组合 54"/>
            <p:cNvGrpSpPr/>
            <p:nvPr/>
          </p:nvGrpSpPr>
          <p:grpSpPr>
            <a:xfrm>
              <a:off x="2526165" y="2513926"/>
              <a:ext cx="457200" cy="458787"/>
              <a:chOff x="1414528" y="3825165"/>
              <a:chExt cx="457200" cy="458787"/>
            </a:xfrm>
            <a:grpFill/>
          </p:grpSpPr>
          <p:sp>
            <p:nvSpPr>
              <p:cNvPr id="56" name="Freeform 144"/>
              <p:cNvSpPr>
                <a:spLocks noEditPoints="1"/>
              </p:cNvSpPr>
              <p:nvPr/>
            </p:nvSpPr>
            <p:spPr bwMode="auto">
              <a:xfrm>
                <a:off x="1414528" y="3883902"/>
                <a:ext cx="457200" cy="400050"/>
              </a:xfrm>
              <a:custGeom>
                <a:avLst/>
                <a:gdLst>
                  <a:gd name="T0" fmla="*/ 464 w 512"/>
                  <a:gd name="T1" fmla="*/ 0 h 448"/>
                  <a:gd name="T2" fmla="*/ 48 w 512"/>
                  <a:gd name="T3" fmla="*/ 0 h 448"/>
                  <a:gd name="T4" fmla="*/ 0 w 512"/>
                  <a:gd name="T5" fmla="*/ 48 h 448"/>
                  <a:gd name="T6" fmla="*/ 0 w 512"/>
                  <a:gd name="T7" fmla="*/ 400 h 448"/>
                  <a:gd name="T8" fmla="*/ 48 w 512"/>
                  <a:gd name="T9" fmla="*/ 448 h 448"/>
                  <a:gd name="T10" fmla="*/ 464 w 512"/>
                  <a:gd name="T11" fmla="*/ 448 h 448"/>
                  <a:gd name="T12" fmla="*/ 512 w 512"/>
                  <a:gd name="T13" fmla="*/ 400 h 448"/>
                  <a:gd name="T14" fmla="*/ 512 w 512"/>
                  <a:gd name="T15" fmla="*/ 48 h 448"/>
                  <a:gd name="T16" fmla="*/ 464 w 512"/>
                  <a:gd name="T17" fmla="*/ 0 h 448"/>
                  <a:gd name="T18" fmla="*/ 16 w 512"/>
                  <a:gd name="T19" fmla="*/ 56 h 448"/>
                  <a:gd name="T20" fmla="*/ 56 w 512"/>
                  <a:gd name="T21" fmla="*/ 16 h 448"/>
                  <a:gd name="T22" fmla="*/ 248 w 512"/>
                  <a:gd name="T23" fmla="*/ 16 h 448"/>
                  <a:gd name="T24" fmla="*/ 248 w 512"/>
                  <a:gd name="T25" fmla="*/ 185 h 448"/>
                  <a:gd name="T26" fmla="*/ 217 w 512"/>
                  <a:gd name="T27" fmla="*/ 216 h 448"/>
                  <a:gd name="T28" fmla="*/ 16 w 512"/>
                  <a:gd name="T29" fmla="*/ 216 h 448"/>
                  <a:gd name="T30" fmla="*/ 16 w 512"/>
                  <a:gd name="T31" fmla="*/ 56 h 448"/>
                  <a:gd name="T32" fmla="*/ 248 w 512"/>
                  <a:gd name="T33" fmla="*/ 247 h 448"/>
                  <a:gd name="T34" fmla="*/ 233 w 512"/>
                  <a:gd name="T35" fmla="*/ 232 h 448"/>
                  <a:gd name="T36" fmla="*/ 232 w 512"/>
                  <a:gd name="T37" fmla="*/ 224 h 448"/>
                  <a:gd name="T38" fmla="*/ 233 w 512"/>
                  <a:gd name="T39" fmla="*/ 216 h 448"/>
                  <a:gd name="T40" fmla="*/ 248 w 512"/>
                  <a:gd name="T41" fmla="*/ 201 h 448"/>
                  <a:gd name="T42" fmla="*/ 256 w 512"/>
                  <a:gd name="T43" fmla="*/ 200 h 448"/>
                  <a:gd name="T44" fmla="*/ 264 w 512"/>
                  <a:gd name="T45" fmla="*/ 201 h 448"/>
                  <a:gd name="T46" fmla="*/ 279 w 512"/>
                  <a:gd name="T47" fmla="*/ 216 h 448"/>
                  <a:gd name="T48" fmla="*/ 280 w 512"/>
                  <a:gd name="T49" fmla="*/ 224 h 448"/>
                  <a:gd name="T50" fmla="*/ 279 w 512"/>
                  <a:gd name="T51" fmla="*/ 232 h 448"/>
                  <a:gd name="T52" fmla="*/ 264 w 512"/>
                  <a:gd name="T53" fmla="*/ 247 h 448"/>
                  <a:gd name="T54" fmla="*/ 256 w 512"/>
                  <a:gd name="T55" fmla="*/ 248 h 448"/>
                  <a:gd name="T56" fmla="*/ 248 w 512"/>
                  <a:gd name="T57" fmla="*/ 247 h 448"/>
                  <a:gd name="T58" fmla="*/ 56 w 512"/>
                  <a:gd name="T59" fmla="*/ 432 h 448"/>
                  <a:gd name="T60" fmla="*/ 16 w 512"/>
                  <a:gd name="T61" fmla="*/ 392 h 448"/>
                  <a:gd name="T62" fmla="*/ 16 w 512"/>
                  <a:gd name="T63" fmla="*/ 232 h 448"/>
                  <a:gd name="T64" fmla="*/ 217 w 512"/>
                  <a:gd name="T65" fmla="*/ 232 h 448"/>
                  <a:gd name="T66" fmla="*/ 248 w 512"/>
                  <a:gd name="T67" fmla="*/ 263 h 448"/>
                  <a:gd name="T68" fmla="*/ 248 w 512"/>
                  <a:gd name="T69" fmla="*/ 432 h 448"/>
                  <a:gd name="T70" fmla="*/ 56 w 512"/>
                  <a:gd name="T71" fmla="*/ 432 h 448"/>
                  <a:gd name="T72" fmla="*/ 496 w 512"/>
                  <a:gd name="T73" fmla="*/ 392 h 448"/>
                  <a:gd name="T74" fmla="*/ 456 w 512"/>
                  <a:gd name="T75" fmla="*/ 432 h 448"/>
                  <a:gd name="T76" fmla="*/ 264 w 512"/>
                  <a:gd name="T77" fmla="*/ 432 h 448"/>
                  <a:gd name="T78" fmla="*/ 264 w 512"/>
                  <a:gd name="T79" fmla="*/ 263 h 448"/>
                  <a:gd name="T80" fmla="*/ 295 w 512"/>
                  <a:gd name="T81" fmla="*/ 232 h 448"/>
                  <a:gd name="T82" fmla="*/ 496 w 512"/>
                  <a:gd name="T83" fmla="*/ 232 h 448"/>
                  <a:gd name="T84" fmla="*/ 496 w 512"/>
                  <a:gd name="T85" fmla="*/ 392 h 448"/>
                  <a:gd name="T86" fmla="*/ 496 w 512"/>
                  <a:gd name="T87" fmla="*/ 216 h 448"/>
                  <a:gd name="T88" fmla="*/ 295 w 512"/>
                  <a:gd name="T89" fmla="*/ 216 h 448"/>
                  <a:gd name="T90" fmla="*/ 264 w 512"/>
                  <a:gd name="T91" fmla="*/ 185 h 448"/>
                  <a:gd name="T92" fmla="*/ 264 w 512"/>
                  <a:gd name="T93" fmla="*/ 16 h 448"/>
                  <a:gd name="T94" fmla="*/ 456 w 512"/>
                  <a:gd name="T95" fmla="*/ 16 h 448"/>
                  <a:gd name="T96" fmla="*/ 496 w 512"/>
                  <a:gd name="T97" fmla="*/ 56 h 448"/>
                  <a:gd name="T98" fmla="*/ 496 w 512"/>
                  <a:gd name="T99" fmla="*/ 21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2" h="448">
                    <a:moveTo>
                      <a:pt x="464" y="0"/>
                    </a:moveTo>
                    <a:cubicBezTo>
                      <a:pt x="48" y="0"/>
                      <a:pt x="48" y="0"/>
                      <a:pt x="48" y="0"/>
                    </a:cubicBezTo>
                    <a:cubicBezTo>
                      <a:pt x="21" y="0"/>
                      <a:pt x="0" y="21"/>
                      <a:pt x="0" y="48"/>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48"/>
                      <a:pt x="512" y="48"/>
                      <a:pt x="512" y="48"/>
                    </a:cubicBezTo>
                    <a:cubicBezTo>
                      <a:pt x="512" y="21"/>
                      <a:pt x="491" y="0"/>
                      <a:pt x="464" y="0"/>
                    </a:cubicBezTo>
                    <a:moveTo>
                      <a:pt x="16" y="56"/>
                    </a:moveTo>
                    <a:cubicBezTo>
                      <a:pt x="16" y="34"/>
                      <a:pt x="34" y="16"/>
                      <a:pt x="56" y="16"/>
                    </a:cubicBezTo>
                    <a:cubicBezTo>
                      <a:pt x="248" y="16"/>
                      <a:pt x="248" y="16"/>
                      <a:pt x="248" y="16"/>
                    </a:cubicBezTo>
                    <a:cubicBezTo>
                      <a:pt x="248" y="185"/>
                      <a:pt x="248" y="185"/>
                      <a:pt x="248" y="185"/>
                    </a:cubicBezTo>
                    <a:cubicBezTo>
                      <a:pt x="232" y="188"/>
                      <a:pt x="220" y="200"/>
                      <a:pt x="217" y="216"/>
                    </a:cubicBezTo>
                    <a:cubicBezTo>
                      <a:pt x="16" y="216"/>
                      <a:pt x="16" y="216"/>
                      <a:pt x="16" y="216"/>
                    </a:cubicBezTo>
                    <a:lnTo>
                      <a:pt x="16" y="56"/>
                    </a:lnTo>
                    <a:close/>
                    <a:moveTo>
                      <a:pt x="248" y="247"/>
                    </a:moveTo>
                    <a:cubicBezTo>
                      <a:pt x="241" y="244"/>
                      <a:pt x="236" y="239"/>
                      <a:pt x="233" y="232"/>
                    </a:cubicBezTo>
                    <a:cubicBezTo>
                      <a:pt x="233" y="229"/>
                      <a:pt x="232" y="227"/>
                      <a:pt x="232" y="224"/>
                    </a:cubicBezTo>
                    <a:cubicBezTo>
                      <a:pt x="232" y="221"/>
                      <a:pt x="233" y="219"/>
                      <a:pt x="233" y="216"/>
                    </a:cubicBezTo>
                    <a:cubicBezTo>
                      <a:pt x="236" y="209"/>
                      <a:pt x="241" y="204"/>
                      <a:pt x="248" y="201"/>
                    </a:cubicBezTo>
                    <a:cubicBezTo>
                      <a:pt x="251" y="201"/>
                      <a:pt x="253" y="200"/>
                      <a:pt x="256" y="200"/>
                    </a:cubicBezTo>
                    <a:cubicBezTo>
                      <a:pt x="259" y="200"/>
                      <a:pt x="261" y="201"/>
                      <a:pt x="264" y="201"/>
                    </a:cubicBezTo>
                    <a:cubicBezTo>
                      <a:pt x="271" y="204"/>
                      <a:pt x="276" y="209"/>
                      <a:pt x="279" y="216"/>
                    </a:cubicBezTo>
                    <a:cubicBezTo>
                      <a:pt x="279" y="219"/>
                      <a:pt x="280" y="221"/>
                      <a:pt x="280" y="224"/>
                    </a:cubicBezTo>
                    <a:cubicBezTo>
                      <a:pt x="280" y="227"/>
                      <a:pt x="279" y="229"/>
                      <a:pt x="279" y="232"/>
                    </a:cubicBezTo>
                    <a:cubicBezTo>
                      <a:pt x="276" y="239"/>
                      <a:pt x="271" y="244"/>
                      <a:pt x="264" y="247"/>
                    </a:cubicBezTo>
                    <a:cubicBezTo>
                      <a:pt x="261" y="247"/>
                      <a:pt x="259" y="248"/>
                      <a:pt x="256" y="248"/>
                    </a:cubicBezTo>
                    <a:cubicBezTo>
                      <a:pt x="253" y="248"/>
                      <a:pt x="251" y="247"/>
                      <a:pt x="248" y="247"/>
                    </a:cubicBezTo>
                    <a:moveTo>
                      <a:pt x="56" y="432"/>
                    </a:moveTo>
                    <a:cubicBezTo>
                      <a:pt x="34" y="432"/>
                      <a:pt x="16" y="414"/>
                      <a:pt x="16" y="392"/>
                    </a:cubicBezTo>
                    <a:cubicBezTo>
                      <a:pt x="16" y="232"/>
                      <a:pt x="16" y="232"/>
                      <a:pt x="16" y="232"/>
                    </a:cubicBezTo>
                    <a:cubicBezTo>
                      <a:pt x="217" y="232"/>
                      <a:pt x="217" y="232"/>
                      <a:pt x="217" y="232"/>
                    </a:cubicBezTo>
                    <a:cubicBezTo>
                      <a:pt x="220" y="248"/>
                      <a:pt x="232" y="260"/>
                      <a:pt x="248" y="263"/>
                    </a:cubicBezTo>
                    <a:cubicBezTo>
                      <a:pt x="248" y="432"/>
                      <a:pt x="248" y="432"/>
                      <a:pt x="248" y="432"/>
                    </a:cubicBezTo>
                    <a:lnTo>
                      <a:pt x="56" y="432"/>
                    </a:lnTo>
                    <a:close/>
                    <a:moveTo>
                      <a:pt x="496" y="392"/>
                    </a:moveTo>
                    <a:cubicBezTo>
                      <a:pt x="496" y="414"/>
                      <a:pt x="478" y="432"/>
                      <a:pt x="456" y="432"/>
                    </a:cubicBezTo>
                    <a:cubicBezTo>
                      <a:pt x="264" y="432"/>
                      <a:pt x="264" y="432"/>
                      <a:pt x="264" y="432"/>
                    </a:cubicBezTo>
                    <a:cubicBezTo>
                      <a:pt x="264" y="263"/>
                      <a:pt x="264" y="263"/>
                      <a:pt x="264" y="263"/>
                    </a:cubicBezTo>
                    <a:cubicBezTo>
                      <a:pt x="280" y="260"/>
                      <a:pt x="292" y="248"/>
                      <a:pt x="295" y="232"/>
                    </a:cubicBezTo>
                    <a:cubicBezTo>
                      <a:pt x="496" y="232"/>
                      <a:pt x="496" y="232"/>
                      <a:pt x="496" y="232"/>
                    </a:cubicBezTo>
                    <a:lnTo>
                      <a:pt x="496" y="392"/>
                    </a:lnTo>
                    <a:close/>
                    <a:moveTo>
                      <a:pt x="496" y="216"/>
                    </a:moveTo>
                    <a:cubicBezTo>
                      <a:pt x="295" y="216"/>
                      <a:pt x="295" y="216"/>
                      <a:pt x="295" y="216"/>
                    </a:cubicBezTo>
                    <a:cubicBezTo>
                      <a:pt x="292" y="200"/>
                      <a:pt x="280" y="188"/>
                      <a:pt x="264" y="185"/>
                    </a:cubicBezTo>
                    <a:cubicBezTo>
                      <a:pt x="264" y="16"/>
                      <a:pt x="264" y="16"/>
                      <a:pt x="264" y="16"/>
                    </a:cubicBezTo>
                    <a:cubicBezTo>
                      <a:pt x="456" y="16"/>
                      <a:pt x="456" y="16"/>
                      <a:pt x="456" y="16"/>
                    </a:cubicBezTo>
                    <a:cubicBezTo>
                      <a:pt x="478" y="16"/>
                      <a:pt x="496" y="34"/>
                      <a:pt x="496" y="56"/>
                    </a:cubicBezTo>
                    <a:lnTo>
                      <a:pt x="496" y="2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Freeform 145"/>
              <p:cNvSpPr>
                <a:spLocks/>
              </p:cNvSpPr>
              <p:nvPr/>
            </p:nvSpPr>
            <p:spPr bwMode="auto">
              <a:xfrm>
                <a:off x="1584391" y="3825165"/>
                <a:ext cx="119063" cy="66675"/>
              </a:xfrm>
              <a:custGeom>
                <a:avLst/>
                <a:gdLst>
                  <a:gd name="T0" fmla="*/ 131 w 134"/>
                  <a:gd name="T1" fmla="*/ 3 h 74"/>
                  <a:gd name="T2" fmla="*/ 120 w 134"/>
                  <a:gd name="T3" fmla="*/ 3 h 74"/>
                  <a:gd name="T4" fmla="*/ 67 w 134"/>
                  <a:gd name="T5" fmla="*/ 56 h 74"/>
                  <a:gd name="T6" fmla="*/ 14 w 134"/>
                  <a:gd name="T7" fmla="*/ 3 h 74"/>
                  <a:gd name="T8" fmla="*/ 3 w 134"/>
                  <a:gd name="T9" fmla="*/ 3 h 74"/>
                  <a:gd name="T10" fmla="*/ 3 w 134"/>
                  <a:gd name="T11" fmla="*/ 15 h 74"/>
                  <a:gd name="T12" fmla="*/ 59 w 134"/>
                  <a:gd name="T13" fmla="*/ 71 h 74"/>
                  <a:gd name="T14" fmla="*/ 67 w 134"/>
                  <a:gd name="T15" fmla="*/ 73 h 74"/>
                  <a:gd name="T16" fmla="*/ 75 w 134"/>
                  <a:gd name="T17" fmla="*/ 71 h 74"/>
                  <a:gd name="T18" fmla="*/ 131 w 134"/>
                  <a:gd name="T19" fmla="*/ 15 h 74"/>
                  <a:gd name="T20" fmla="*/ 131 w 134"/>
                  <a:gd name="T21" fmla="*/ 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74">
                    <a:moveTo>
                      <a:pt x="131" y="3"/>
                    </a:moveTo>
                    <a:cubicBezTo>
                      <a:pt x="128" y="0"/>
                      <a:pt x="123" y="0"/>
                      <a:pt x="120" y="3"/>
                    </a:cubicBezTo>
                    <a:cubicBezTo>
                      <a:pt x="67" y="56"/>
                      <a:pt x="67" y="56"/>
                      <a:pt x="67" y="56"/>
                    </a:cubicBezTo>
                    <a:cubicBezTo>
                      <a:pt x="14" y="3"/>
                      <a:pt x="14" y="3"/>
                      <a:pt x="14" y="3"/>
                    </a:cubicBezTo>
                    <a:cubicBezTo>
                      <a:pt x="11" y="0"/>
                      <a:pt x="6" y="0"/>
                      <a:pt x="3" y="3"/>
                    </a:cubicBezTo>
                    <a:cubicBezTo>
                      <a:pt x="0" y="6"/>
                      <a:pt x="0" y="12"/>
                      <a:pt x="3" y="15"/>
                    </a:cubicBezTo>
                    <a:cubicBezTo>
                      <a:pt x="59" y="71"/>
                      <a:pt x="59" y="71"/>
                      <a:pt x="59" y="71"/>
                    </a:cubicBezTo>
                    <a:cubicBezTo>
                      <a:pt x="62" y="73"/>
                      <a:pt x="64" y="74"/>
                      <a:pt x="67" y="73"/>
                    </a:cubicBezTo>
                    <a:cubicBezTo>
                      <a:pt x="70" y="74"/>
                      <a:pt x="72" y="73"/>
                      <a:pt x="75" y="71"/>
                    </a:cubicBezTo>
                    <a:cubicBezTo>
                      <a:pt x="131" y="15"/>
                      <a:pt x="131" y="15"/>
                      <a:pt x="131" y="15"/>
                    </a:cubicBezTo>
                    <a:cubicBezTo>
                      <a:pt x="134" y="12"/>
                      <a:pt x="134" y="6"/>
                      <a:pt x="131"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58" name="组合 57"/>
            <p:cNvGrpSpPr/>
            <p:nvPr/>
          </p:nvGrpSpPr>
          <p:grpSpPr>
            <a:xfrm>
              <a:off x="3779221" y="2514719"/>
              <a:ext cx="400050" cy="457200"/>
              <a:chOff x="2357503" y="3826752"/>
              <a:chExt cx="400050" cy="457200"/>
            </a:xfrm>
            <a:grpFill/>
          </p:grpSpPr>
          <p:sp>
            <p:nvSpPr>
              <p:cNvPr id="59" name="Freeform 146"/>
              <p:cNvSpPr>
                <a:spLocks/>
              </p:cNvSpPr>
              <p:nvPr/>
            </p:nvSpPr>
            <p:spPr bwMode="auto">
              <a:xfrm>
                <a:off x="2486091" y="3941052"/>
                <a:ext cx="200025" cy="14288"/>
              </a:xfrm>
              <a:custGeom>
                <a:avLst/>
                <a:gdLst>
                  <a:gd name="T0" fmla="*/ 0 w 224"/>
                  <a:gd name="T1" fmla="*/ 8 h 16"/>
                  <a:gd name="T2" fmla="*/ 8 w 224"/>
                  <a:gd name="T3" fmla="*/ 0 h 16"/>
                  <a:gd name="T4" fmla="*/ 216 w 224"/>
                  <a:gd name="T5" fmla="*/ 0 h 16"/>
                  <a:gd name="T6" fmla="*/ 224 w 224"/>
                  <a:gd name="T7" fmla="*/ 8 h 16"/>
                  <a:gd name="T8" fmla="*/ 216 w 224"/>
                  <a:gd name="T9" fmla="*/ 16 h 16"/>
                  <a:gd name="T10" fmla="*/ 8 w 224"/>
                  <a:gd name="T11" fmla="*/ 16 h 16"/>
                  <a:gd name="T12" fmla="*/ 0 w 224"/>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224" h="16">
                    <a:moveTo>
                      <a:pt x="0" y="8"/>
                    </a:moveTo>
                    <a:cubicBezTo>
                      <a:pt x="0" y="4"/>
                      <a:pt x="4" y="0"/>
                      <a:pt x="8" y="0"/>
                    </a:cubicBezTo>
                    <a:cubicBezTo>
                      <a:pt x="216" y="0"/>
                      <a:pt x="216" y="0"/>
                      <a:pt x="216" y="0"/>
                    </a:cubicBezTo>
                    <a:cubicBezTo>
                      <a:pt x="220" y="0"/>
                      <a:pt x="224" y="4"/>
                      <a:pt x="224" y="8"/>
                    </a:cubicBezTo>
                    <a:cubicBezTo>
                      <a:pt x="224" y="12"/>
                      <a:pt x="220" y="16"/>
                      <a:pt x="216" y="16"/>
                    </a:cubicBezTo>
                    <a:cubicBezTo>
                      <a:pt x="8" y="16"/>
                      <a:pt x="8" y="16"/>
                      <a:pt x="8" y="16"/>
                    </a:cubicBezTo>
                    <a:cubicBezTo>
                      <a:pt x="4" y="16"/>
                      <a:pt x="0" y="1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147"/>
              <p:cNvSpPr>
                <a:spLocks/>
              </p:cNvSpPr>
              <p:nvPr/>
            </p:nvSpPr>
            <p:spPr bwMode="auto">
              <a:xfrm>
                <a:off x="2486091" y="3983915"/>
                <a:ext cx="114300" cy="14288"/>
              </a:xfrm>
              <a:custGeom>
                <a:avLst/>
                <a:gdLst>
                  <a:gd name="T0" fmla="*/ 0 w 128"/>
                  <a:gd name="T1" fmla="*/ 8 h 16"/>
                  <a:gd name="T2" fmla="*/ 8 w 128"/>
                  <a:gd name="T3" fmla="*/ 0 h 16"/>
                  <a:gd name="T4" fmla="*/ 120 w 128"/>
                  <a:gd name="T5" fmla="*/ 0 h 16"/>
                  <a:gd name="T6" fmla="*/ 128 w 128"/>
                  <a:gd name="T7" fmla="*/ 8 h 16"/>
                  <a:gd name="T8" fmla="*/ 120 w 128"/>
                  <a:gd name="T9" fmla="*/ 16 h 16"/>
                  <a:gd name="T10" fmla="*/ 8 w 128"/>
                  <a:gd name="T11" fmla="*/ 16 h 16"/>
                  <a:gd name="T12" fmla="*/ 0 w 128"/>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28" h="16">
                    <a:moveTo>
                      <a:pt x="0" y="8"/>
                    </a:moveTo>
                    <a:cubicBezTo>
                      <a:pt x="0" y="4"/>
                      <a:pt x="4" y="0"/>
                      <a:pt x="8" y="0"/>
                    </a:cubicBezTo>
                    <a:cubicBezTo>
                      <a:pt x="120" y="0"/>
                      <a:pt x="120" y="0"/>
                      <a:pt x="120" y="0"/>
                    </a:cubicBezTo>
                    <a:cubicBezTo>
                      <a:pt x="124" y="0"/>
                      <a:pt x="128" y="4"/>
                      <a:pt x="128" y="8"/>
                    </a:cubicBezTo>
                    <a:cubicBezTo>
                      <a:pt x="128" y="12"/>
                      <a:pt x="124" y="16"/>
                      <a:pt x="120" y="16"/>
                    </a:cubicBezTo>
                    <a:cubicBezTo>
                      <a:pt x="8" y="16"/>
                      <a:pt x="8" y="16"/>
                      <a:pt x="8" y="16"/>
                    </a:cubicBezTo>
                    <a:cubicBezTo>
                      <a:pt x="4" y="16"/>
                      <a:pt x="0" y="1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148"/>
              <p:cNvSpPr>
                <a:spLocks noEditPoints="1"/>
              </p:cNvSpPr>
              <p:nvPr/>
            </p:nvSpPr>
            <p:spPr bwMode="auto">
              <a:xfrm>
                <a:off x="2357503" y="3826752"/>
                <a:ext cx="400050" cy="457200"/>
              </a:xfrm>
              <a:custGeom>
                <a:avLst/>
                <a:gdLst>
                  <a:gd name="T0" fmla="*/ 112 w 448"/>
                  <a:gd name="T1" fmla="*/ 0 h 512"/>
                  <a:gd name="T2" fmla="*/ 48 w 448"/>
                  <a:gd name="T3" fmla="*/ 0 h 512"/>
                  <a:gd name="T4" fmla="*/ 0 w 448"/>
                  <a:gd name="T5" fmla="*/ 80 h 512"/>
                  <a:gd name="T6" fmla="*/ 0 w 448"/>
                  <a:gd name="T7" fmla="*/ 112 h 512"/>
                  <a:gd name="T8" fmla="*/ 0 w 448"/>
                  <a:gd name="T9" fmla="*/ 160 h 512"/>
                  <a:gd name="T10" fmla="*/ 0 w 448"/>
                  <a:gd name="T11" fmla="*/ 368 h 512"/>
                  <a:gd name="T12" fmla="*/ 0 w 448"/>
                  <a:gd name="T13" fmla="*/ 416 h 512"/>
                  <a:gd name="T14" fmla="*/ 0 w 448"/>
                  <a:gd name="T15" fmla="*/ 448 h 512"/>
                  <a:gd name="T16" fmla="*/ 48 w 448"/>
                  <a:gd name="T17" fmla="*/ 512 h 512"/>
                  <a:gd name="T18" fmla="*/ 112 w 448"/>
                  <a:gd name="T19" fmla="*/ 512 h 512"/>
                  <a:gd name="T20" fmla="*/ 448 w 448"/>
                  <a:gd name="T21" fmla="*/ 464 h 512"/>
                  <a:gd name="T22" fmla="*/ 400 w 448"/>
                  <a:gd name="T23" fmla="*/ 0 h 512"/>
                  <a:gd name="T24" fmla="*/ 64 w 448"/>
                  <a:gd name="T25" fmla="*/ 456 h 512"/>
                  <a:gd name="T26" fmla="*/ 60 w 448"/>
                  <a:gd name="T27" fmla="*/ 496 h 512"/>
                  <a:gd name="T28" fmla="*/ 56 w 448"/>
                  <a:gd name="T29" fmla="*/ 496 h 512"/>
                  <a:gd name="T30" fmla="*/ 16 w 448"/>
                  <a:gd name="T31" fmla="*/ 452 h 512"/>
                  <a:gd name="T32" fmla="*/ 16 w 448"/>
                  <a:gd name="T33" fmla="*/ 448 h 512"/>
                  <a:gd name="T34" fmla="*/ 16 w 448"/>
                  <a:gd name="T35" fmla="*/ 416 h 512"/>
                  <a:gd name="T36" fmla="*/ 16 w 448"/>
                  <a:gd name="T37" fmla="*/ 368 h 512"/>
                  <a:gd name="T38" fmla="*/ 16 w 448"/>
                  <a:gd name="T39" fmla="*/ 160 h 512"/>
                  <a:gd name="T40" fmla="*/ 16 w 448"/>
                  <a:gd name="T41" fmla="*/ 112 h 512"/>
                  <a:gd name="T42" fmla="*/ 16 w 448"/>
                  <a:gd name="T43" fmla="*/ 80 h 512"/>
                  <a:gd name="T44" fmla="*/ 16 w 448"/>
                  <a:gd name="T45" fmla="*/ 60 h 512"/>
                  <a:gd name="T46" fmla="*/ 16 w 448"/>
                  <a:gd name="T47" fmla="*/ 56 h 512"/>
                  <a:gd name="T48" fmla="*/ 60 w 448"/>
                  <a:gd name="T49" fmla="*/ 16 h 512"/>
                  <a:gd name="T50" fmla="*/ 64 w 448"/>
                  <a:gd name="T51" fmla="*/ 16 h 512"/>
                  <a:gd name="T52" fmla="*/ 432 w 448"/>
                  <a:gd name="T53" fmla="*/ 64 h 512"/>
                  <a:gd name="T54" fmla="*/ 432 w 448"/>
                  <a:gd name="T55" fmla="*/ 452 h 512"/>
                  <a:gd name="T56" fmla="*/ 432 w 448"/>
                  <a:gd name="T57" fmla="*/ 456 h 512"/>
                  <a:gd name="T58" fmla="*/ 388 w 448"/>
                  <a:gd name="T59" fmla="*/ 496 h 512"/>
                  <a:gd name="T60" fmla="*/ 384 w 448"/>
                  <a:gd name="T61" fmla="*/ 496 h 512"/>
                  <a:gd name="T62" fmla="*/ 80 w 448"/>
                  <a:gd name="T63" fmla="*/ 16 h 512"/>
                  <a:gd name="T64" fmla="*/ 388 w 448"/>
                  <a:gd name="T65" fmla="*/ 16 h 512"/>
                  <a:gd name="T66" fmla="*/ 392 w 448"/>
                  <a:gd name="T67" fmla="*/ 16 h 512"/>
                  <a:gd name="T68" fmla="*/ 432 w 448"/>
                  <a:gd name="T69" fmla="*/ 60 h 512"/>
                  <a:gd name="T70" fmla="*/ 432 w 448"/>
                  <a:gd name="T71" fmla="*/ 64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8" h="512">
                    <a:moveTo>
                      <a:pt x="400" y="0"/>
                    </a:moveTo>
                    <a:cubicBezTo>
                      <a:pt x="112" y="0"/>
                      <a:pt x="112" y="0"/>
                      <a:pt x="112" y="0"/>
                    </a:cubicBezTo>
                    <a:cubicBezTo>
                      <a:pt x="96" y="0"/>
                      <a:pt x="96" y="0"/>
                      <a:pt x="96" y="0"/>
                    </a:cubicBezTo>
                    <a:cubicBezTo>
                      <a:pt x="48" y="0"/>
                      <a:pt x="48" y="0"/>
                      <a:pt x="48" y="0"/>
                    </a:cubicBezTo>
                    <a:cubicBezTo>
                      <a:pt x="21" y="0"/>
                      <a:pt x="0" y="21"/>
                      <a:pt x="0" y="48"/>
                    </a:cubicBezTo>
                    <a:cubicBezTo>
                      <a:pt x="0" y="80"/>
                      <a:pt x="0" y="80"/>
                      <a:pt x="0" y="80"/>
                    </a:cubicBezTo>
                    <a:cubicBezTo>
                      <a:pt x="0" y="96"/>
                      <a:pt x="0" y="96"/>
                      <a:pt x="0" y="96"/>
                    </a:cubicBezTo>
                    <a:cubicBezTo>
                      <a:pt x="0" y="112"/>
                      <a:pt x="0" y="112"/>
                      <a:pt x="0" y="112"/>
                    </a:cubicBezTo>
                    <a:cubicBezTo>
                      <a:pt x="0" y="144"/>
                      <a:pt x="0" y="144"/>
                      <a:pt x="0" y="144"/>
                    </a:cubicBezTo>
                    <a:cubicBezTo>
                      <a:pt x="0" y="160"/>
                      <a:pt x="0" y="160"/>
                      <a:pt x="0" y="160"/>
                    </a:cubicBezTo>
                    <a:cubicBezTo>
                      <a:pt x="0" y="352"/>
                      <a:pt x="0" y="352"/>
                      <a:pt x="0" y="352"/>
                    </a:cubicBezTo>
                    <a:cubicBezTo>
                      <a:pt x="0" y="368"/>
                      <a:pt x="0" y="368"/>
                      <a:pt x="0" y="368"/>
                    </a:cubicBezTo>
                    <a:cubicBezTo>
                      <a:pt x="0" y="400"/>
                      <a:pt x="0" y="400"/>
                      <a:pt x="0" y="400"/>
                    </a:cubicBezTo>
                    <a:cubicBezTo>
                      <a:pt x="0" y="416"/>
                      <a:pt x="0" y="416"/>
                      <a:pt x="0" y="416"/>
                    </a:cubicBezTo>
                    <a:cubicBezTo>
                      <a:pt x="0" y="432"/>
                      <a:pt x="0" y="432"/>
                      <a:pt x="0" y="432"/>
                    </a:cubicBezTo>
                    <a:cubicBezTo>
                      <a:pt x="0" y="448"/>
                      <a:pt x="0" y="448"/>
                      <a:pt x="0" y="448"/>
                    </a:cubicBezTo>
                    <a:cubicBezTo>
                      <a:pt x="0" y="464"/>
                      <a:pt x="0" y="464"/>
                      <a:pt x="0" y="464"/>
                    </a:cubicBezTo>
                    <a:cubicBezTo>
                      <a:pt x="0" y="491"/>
                      <a:pt x="21" y="512"/>
                      <a:pt x="48" y="512"/>
                    </a:cubicBezTo>
                    <a:cubicBezTo>
                      <a:pt x="96" y="512"/>
                      <a:pt x="96" y="512"/>
                      <a:pt x="96" y="512"/>
                    </a:cubicBezTo>
                    <a:cubicBezTo>
                      <a:pt x="112" y="512"/>
                      <a:pt x="112" y="512"/>
                      <a:pt x="112" y="512"/>
                    </a:cubicBezTo>
                    <a:cubicBezTo>
                      <a:pt x="400" y="512"/>
                      <a:pt x="400" y="512"/>
                      <a:pt x="400" y="512"/>
                    </a:cubicBezTo>
                    <a:cubicBezTo>
                      <a:pt x="427" y="512"/>
                      <a:pt x="448" y="491"/>
                      <a:pt x="448" y="464"/>
                    </a:cubicBezTo>
                    <a:cubicBezTo>
                      <a:pt x="448" y="48"/>
                      <a:pt x="448" y="48"/>
                      <a:pt x="448" y="48"/>
                    </a:cubicBezTo>
                    <a:cubicBezTo>
                      <a:pt x="448" y="21"/>
                      <a:pt x="427" y="0"/>
                      <a:pt x="400" y="0"/>
                    </a:cubicBezTo>
                    <a:moveTo>
                      <a:pt x="64" y="56"/>
                    </a:moveTo>
                    <a:cubicBezTo>
                      <a:pt x="64" y="456"/>
                      <a:pt x="64" y="456"/>
                      <a:pt x="64" y="456"/>
                    </a:cubicBezTo>
                    <a:cubicBezTo>
                      <a:pt x="64" y="496"/>
                      <a:pt x="64" y="496"/>
                      <a:pt x="64" y="496"/>
                    </a:cubicBezTo>
                    <a:cubicBezTo>
                      <a:pt x="63" y="496"/>
                      <a:pt x="61" y="496"/>
                      <a:pt x="60" y="496"/>
                    </a:cubicBezTo>
                    <a:cubicBezTo>
                      <a:pt x="60" y="496"/>
                      <a:pt x="60" y="496"/>
                      <a:pt x="60" y="496"/>
                    </a:cubicBezTo>
                    <a:cubicBezTo>
                      <a:pt x="59" y="496"/>
                      <a:pt x="57" y="496"/>
                      <a:pt x="56" y="496"/>
                    </a:cubicBezTo>
                    <a:cubicBezTo>
                      <a:pt x="34" y="496"/>
                      <a:pt x="16" y="478"/>
                      <a:pt x="16" y="456"/>
                    </a:cubicBezTo>
                    <a:cubicBezTo>
                      <a:pt x="16" y="455"/>
                      <a:pt x="16" y="453"/>
                      <a:pt x="16" y="452"/>
                    </a:cubicBezTo>
                    <a:cubicBezTo>
                      <a:pt x="16" y="452"/>
                      <a:pt x="16" y="452"/>
                      <a:pt x="16" y="452"/>
                    </a:cubicBezTo>
                    <a:cubicBezTo>
                      <a:pt x="16" y="451"/>
                      <a:pt x="16" y="449"/>
                      <a:pt x="16" y="448"/>
                    </a:cubicBezTo>
                    <a:cubicBezTo>
                      <a:pt x="16" y="432"/>
                      <a:pt x="16" y="432"/>
                      <a:pt x="16" y="432"/>
                    </a:cubicBezTo>
                    <a:cubicBezTo>
                      <a:pt x="16" y="416"/>
                      <a:pt x="16" y="416"/>
                      <a:pt x="16" y="416"/>
                    </a:cubicBezTo>
                    <a:cubicBezTo>
                      <a:pt x="16" y="400"/>
                      <a:pt x="16" y="400"/>
                      <a:pt x="16" y="400"/>
                    </a:cubicBezTo>
                    <a:cubicBezTo>
                      <a:pt x="16" y="368"/>
                      <a:pt x="16" y="368"/>
                      <a:pt x="16" y="368"/>
                    </a:cubicBezTo>
                    <a:cubicBezTo>
                      <a:pt x="16" y="352"/>
                      <a:pt x="16" y="352"/>
                      <a:pt x="16" y="352"/>
                    </a:cubicBezTo>
                    <a:cubicBezTo>
                      <a:pt x="16" y="160"/>
                      <a:pt x="16" y="160"/>
                      <a:pt x="16" y="160"/>
                    </a:cubicBezTo>
                    <a:cubicBezTo>
                      <a:pt x="16" y="144"/>
                      <a:pt x="16" y="144"/>
                      <a:pt x="16" y="144"/>
                    </a:cubicBezTo>
                    <a:cubicBezTo>
                      <a:pt x="16" y="112"/>
                      <a:pt x="16" y="112"/>
                      <a:pt x="16" y="112"/>
                    </a:cubicBezTo>
                    <a:cubicBezTo>
                      <a:pt x="16" y="96"/>
                      <a:pt x="16" y="96"/>
                      <a:pt x="16" y="96"/>
                    </a:cubicBezTo>
                    <a:cubicBezTo>
                      <a:pt x="16" y="80"/>
                      <a:pt x="16" y="80"/>
                      <a:pt x="16" y="80"/>
                    </a:cubicBezTo>
                    <a:cubicBezTo>
                      <a:pt x="16" y="64"/>
                      <a:pt x="16" y="64"/>
                      <a:pt x="16" y="64"/>
                    </a:cubicBezTo>
                    <a:cubicBezTo>
                      <a:pt x="16" y="63"/>
                      <a:pt x="16" y="61"/>
                      <a:pt x="16" y="60"/>
                    </a:cubicBezTo>
                    <a:cubicBezTo>
                      <a:pt x="16" y="60"/>
                      <a:pt x="16" y="60"/>
                      <a:pt x="16" y="60"/>
                    </a:cubicBezTo>
                    <a:cubicBezTo>
                      <a:pt x="16" y="59"/>
                      <a:pt x="16" y="57"/>
                      <a:pt x="16" y="56"/>
                    </a:cubicBezTo>
                    <a:cubicBezTo>
                      <a:pt x="16" y="34"/>
                      <a:pt x="34" y="16"/>
                      <a:pt x="56" y="16"/>
                    </a:cubicBezTo>
                    <a:cubicBezTo>
                      <a:pt x="57" y="16"/>
                      <a:pt x="59" y="16"/>
                      <a:pt x="60" y="16"/>
                    </a:cubicBezTo>
                    <a:cubicBezTo>
                      <a:pt x="60" y="16"/>
                      <a:pt x="60" y="16"/>
                      <a:pt x="60" y="16"/>
                    </a:cubicBezTo>
                    <a:cubicBezTo>
                      <a:pt x="61" y="16"/>
                      <a:pt x="63" y="16"/>
                      <a:pt x="64" y="16"/>
                    </a:cubicBezTo>
                    <a:lnTo>
                      <a:pt x="64" y="56"/>
                    </a:lnTo>
                    <a:close/>
                    <a:moveTo>
                      <a:pt x="432" y="64"/>
                    </a:moveTo>
                    <a:cubicBezTo>
                      <a:pt x="432" y="448"/>
                      <a:pt x="432" y="448"/>
                      <a:pt x="432" y="448"/>
                    </a:cubicBezTo>
                    <a:cubicBezTo>
                      <a:pt x="432" y="449"/>
                      <a:pt x="432" y="451"/>
                      <a:pt x="432" y="452"/>
                    </a:cubicBezTo>
                    <a:cubicBezTo>
                      <a:pt x="432" y="452"/>
                      <a:pt x="432" y="452"/>
                      <a:pt x="432" y="452"/>
                    </a:cubicBezTo>
                    <a:cubicBezTo>
                      <a:pt x="432" y="453"/>
                      <a:pt x="432" y="455"/>
                      <a:pt x="432" y="456"/>
                    </a:cubicBezTo>
                    <a:cubicBezTo>
                      <a:pt x="432" y="478"/>
                      <a:pt x="414" y="496"/>
                      <a:pt x="392" y="496"/>
                    </a:cubicBezTo>
                    <a:cubicBezTo>
                      <a:pt x="391" y="496"/>
                      <a:pt x="389" y="496"/>
                      <a:pt x="388" y="496"/>
                    </a:cubicBezTo>
                    <a:cubicBezTo>
                      <a:pt x="388" y="496"/>
                      <a:pt x="388" y="496"/>
                      <a:pt x="388" y="496"/>
                    </a:cubicBezTo>
                    <a:cubicBezTo>
                      <a:pt x="387" y="496"/>
                      <a:pt x="385" y="496"/>
                      <a:pt x="384" y="496"/>
                    </a:cubicBezTo>
                    <a:cubicBezTo>
                      <a:pt x="80" y="496"/>
                      <a:pt x="80" y="496"/>
                      <a:pt x="80" y="496"/>
                    </a:cubicBezTo>
                    <a:cubicBezTo>
                      <a:pt x="80" y="16"/>
                      <a:pt x="80" y="16"/>
                      <a:pt x="80" y="16"/>
                    </a:cubicBezTo>
                    <a:cubicBezTo>
                      <a:pt x="384" y="16"/>
                      <a:pt x="384" y="16"/>
                      <a:pt x="384" y="16"/>
                    </a:cubicBezTo>
                    <a:cubicBezTo>
                      <a:pt x="385" y="16"/>
                      <a:pt x="387" y="16"/>
                      <a:pt x="388" y="16"/>
                    </a:cubicBezTo>
                    <a:cubicBezTo>
                      <a:pt x="388" y="16"/>
                      <a:pt x="388" y="16"/>
                      <a:pt x="388" y="16"/>
                    </a:cubicBezTo>
                    <a:cubicBezTo>
                      <a:pt x="389" y="16"/>
                      <a:pt x="391" y="16"/>
                      <a:pt x="392" y="16"/>
                    </a:cubicBezTo>
                    <a:cubicBezTo>
                      <a:pt x="414" y="16"/>
                      <a:pt x="432" y="34"/>
                      <a:pt x="432" y="56"/>
                    </a:cubicBezTo>
                    <a:cubicBezTo>
                      <a:pt x="432" y="57"/>
                      <a:pt x="432" y="59"/>
                      <a:pt x="432" y="60"/>
                    </a:cubicBezTo>
                    <a:cubicBezTo>
                      <a:pt x="432" y="60"/>
                      <a:pt x="432" y="60"/>
                      <a:pt x="432" y="60"/>
                    </a:cubicBezTo>
                    <a:cubicBezTo>
                      <a:pt x="432" y="61"/>
                      <a:pt x="432" y="63"/>
                      <a:pt x="432"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67" name="Freeform 154"/>
            <p:cNvSpPr>
              <a:spLocks noEditPoints="1"/>
            </p:cNvSpPr>
            <p:nvPr/>
          </p:nvSpPr>
          <p:spPr bwMode="auto">
            <a:xfrm>
              <a:off x="4975127" y="2514719"/>
              <a:ext cx="457200" cy="457200"/>
            </a:xfrm>
            <a:custGeom>
              <a:avLst/>
              <a:gdLst>
                <a:gd name="T0" fmla="*/ 464 w 512"/>
                <a:gd name="T1" fmla="*/ 0 h 512"/>
                <a:gd name="T2" fmla="*/ 48 w 512"/>
                <a:gd name="T3" fmla="*/ 0 h 512"/>
                <a:gd name="T4" fmla="*/ 0 w 512"/>
                <a:gd name="T5" fmla="*/ 48 h 512"/>
                <a:gd name="T6" fmla="*/ 0 w 512"/>
                <a:gd name="T7" fmla="*/ 168 h 512"/>
                <a:gd name="T8" fmla="*/ 0 w 512"/>
                <a:gd name="T9" fmla="*/ 464 h 512"/>
                <a:gd name="T10" fmla="*/ 48 w 512"/>
                <a:gd name="T11" fmla="*/ 512 h 512"/>
                <a:gd name="T12" fmla="*/ 168 w 512"/>
                <a:gd name="T13" fmla="*/ 512 h 512"/>
                <a:gd name="T14" fmla="*/ 184 w 512"/>
                <a:gd name="T15" fmla="*/ 512 h 512"/>
                <a:gd name="T16" fmla="*/ 328 w 512"/>
                <a:gd name="T17" fmla="*/ 512 h 512"/>
                <a:gd name="T18" fmla="*/ 344 w 512"/>
                <a:gd name="T19" fmla="*/ 512 h 512"/>
                <a:gd name="T20" fmla="*/ 464 w 512"/>
                <a:gd name="T21" fmla="*/ 512 h 512"/>
                <a:gd name="T22" fmla="*/ 512 w 512"/>
                <a:gd name="T23" fmla="*/ 464 h 512"/>
                <a:gd name="T24" fmla="*/ 512 w 512"/>
                <a:gd name="T25" fmla="*/ 168 h 512"/>
                <a:gd name="T26" fmla="*/ 512 w 512"/>
                <a:gd name="T27" fmla="*/ 48 h 512"/>
                <a:gd name="T28" fmla="*/ 464 w 512"/>
                <a:gd name="T29" fmla="*/ 0 h 512"/>
                <a:gd name="T30" fmla="*/ 56 w 512"/>
                <a:gd name="T31" fmla="*/ 496 h 512"/>
                <a:gd name="T32" fmla="*/ 16 w 512"/>
                <a:gd name="T33" fmla="*/ 456 h 512"/>
                <a:gd name="T34" fmla="*/ 16 w 512"/>
                <a:gd name="T35" fmla="*/ 184 h 512"/>
                <a:gd name="T36" fmla="*/ 168 w 512"/>
                <a:gd name="T37" fmla="*/ 184 h 512"/>
                <a:gd name="T38" fmla="*/ 168 w 512"/>
                <a:gd name="T39" fmla="*/ 496 h 512"/>
                <a:gd name="T40" fmla="*/ 56 w 512"/>
                <a:gd name="T41" fmla="*/ 496 h 512"/>
                <a:gd name="T42" fmla="*/ 184 w 512"/>
                <a:gd name="T43" fmla="*/ 184 h 512"/>
                <a:gd name="T44" fmla="*/ 328 w 512"/>
                <a:gd name="T45" fmla="*/ 184 h 512"/>
                <a:gd name="T46" fmla="*/ 328 w 512"/>
                <a:gd name="T47" fmla="*/ 496 h 512"/>
                <a:gd name="T48" fmla="*/ 184 w 512"/>
                <a:gd name="T49" fmla="*/ 496 h 512"/>
                <a:gd name="T50" fmla="*/ 184 w 512"/>
                <a:gd name="T51" fmla="*/ 184 h 512"/>
                <a:gd name="T52" fmla="*/ 496 w 512"/>
                <a:gd name="T53" fmla="*/ 456 h 512"/>
                <a:gd name="T54" fmla="*/ 456 w 512"/>
                <a:gd name="T55" fmla="*/ 496 h 512"/>
                <a:gd name="T56" fmla="*/ 344 w 512"/>
                <a:gd name="T57" fmla="*/ 496 h 512"/>
                <a:gd name="T58" fmla="*/ 344 w 512"/>
                <a:gd name="T59" fmla="*/ 184 h 512"/>
                <a:gd name="T60" fmla="*/ 496 w 512"/>
                <a:gd name="T61" fmla="*/ 184 h 512"/>
                <a:gd name="T62" fmla="*/ 496 w 512"/>
                <a:gd name="T63" fmla="*/ 456 h 512"/>
                <a:gd name="T64" fmla="*/ 496 w 512"/>
                <a:gd name="T65" fmla="*/ 168 h 512"/>
                <a:gd name="T66" fmla="*/ 16 w 512"/>
                <a:gd name="T67" fmla="*/ 168 h 512"/>
                <a:gd name="T68" fmla="*/ 16 w 512"/>
                <a:gd name="T69" fmla="*/ 56 h 512"/>
                <a:gd name="T70" fmla="*/ 56 w 512"/>
                <a:gd name="T71" fmla="*/ 16 h 512"/>
                <a:gd name="T72" fmla="*/ 456 w 512"/>
                <a:gd name="T73" fmla="*/ 16 h 512"/>
                <a:gd name="T74" fmla="*/ 496 w 512"/>
                <a:gd name="T75" fmla="*/ 56 h 512"/>
                <a:gd name="T76" fmla="*/ 496 w 512"/>
                <a:gd name="T77" fmla="*/ 168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2" h="512">
                  <a:moveTo>
                    <a:pt x="464" y="0"/>
                  </a:moveTo>
                  <a:cubicBezTo>
                    <a:pt x="48" y="0"/>
                    <a:pt x="48" y="0"/>
                    <a:pt x="48" y="0"/>
                  </a:cubicBezTo>
                  <a:cubicBezTo>
                    <a:pt x="21" y="0"/>
                    <a:pt x="0" y="21"/>
                    <a:pt x="0" y="48"/>
                  </a:cubicBezTo>
                  <a:cubicBezTo>
                    <a:pt x="0" y="168"/>
                    <a:pt x="0" y="168"/>
                    <a:pt x="0" y="168"/>
                  </a:cubicBezTo>
                  <a:cubicBezTo>
                    <a:pt x="0" y="464"/>
                    <a:pt x="0" y="464"/>
                    <a:pt x="0" y="464"/>
                  </a:cubicBezTo>
                  <a:cubicBezTo>
                    <a:pt x="0" y="491"/>
                    <a:pt x="21" y="512"/>
                    <a:pt x="48" y="512"/>
                  </a:cubicBezTo>
                  <a:cubicBezTo>
                    <a:pt x="168" y="512"/>
                    <a:pt x="168" y="512"/>
                    <a:pt x="168" y="512"/>
                  </a:cubicBezTo>
                  <a:cubicBezTo>
                    <a:pt x="184" y="512"/>
                    <a:pt x="184" y="512"/>
                    <a:pt x="184" y="512"/>
                  </a:cubicBezTo>
                  <a:cubicBezTo>
                    <a:pt x="328" y="512"/>
                    <a:pt x="328" y="512"/>
                    <a:pt x="328" y="512"/>
                  </a:cubicBezTo>
                  <a:cubicBezTo>
                    <a:pt x="344" y="512"/>
                    <a:pt x="344" y="512"/>
                    <a:pt x="344" y="512"/>
                  </a:cubicBezTo>
                  <a:cubicBezTo>
                    <a:pt x="464" y="512"/>
                    <a:pt x="464" y="512"/>
                    <a:pt x="464" y="512"/>
                  </a:cubicBezTo>
                  <a:cubicBezTo>
                    <a:pt x="491" y="512"/>
                    <a:pt x="512" y="491"/>
                    <a:pt x="512" y="464"/>
                  </a:cubicBezTo>
                  <a:cubicBezTo>
                    <a:pt x="512" y="168"/>
                    <a:pt x="512" y="168"/>
                    <a:pt x="512" y="168"/>
                  </a:cubicBezTo>
                  <a:cubicBezTo>
                    <a:pt x="512" y="48"/>
                    <a:pt x="512" y="48"/>
                    <a:pt x="512" y="48"/>
                  </a:cubicBezTo>
                  <a:cubicBezTo>
                    <a:pt x="512" y="21"/>
                    <a:pt x="491" y="0"/>
                    <a:pt x="464" y="0"/>
                  </a:cubicBezTo>
                  <a:moveTo>
                    <a:pt x="56" y="496"/>
                  </a:moveTo>
                  <a:cubicBezTo>
                    <a:pt x="34" y="496"/>
                    <a:pt x="16" y="478"/>
                    <a:pt x="16" y="456"/>
                  </a:cubicBezTo>
                  <a:cubicBezTo>
                    <a:pt x="16" y="184"/>
                    <a:pt x="16" y="184"/>
                    <a:pt x="16" y="184"/>
                  </a:cubicBezTo>
                  <a:cubicBezTo>
                    <a:pt x="168" y="184"/>
                    <a:pt x="168" y="184"/>
                    <a:pt x="168" y="184"/>
                  </a:cubicBezTo>
                  <a:cubicBezTo>
                    <a:pt x="168" y="496"/>
                    <a:pt x="168" y="496"/>
                    <a:pt x="168" y="496"/>
                  </a:cubicBezTo>
                  <a:lnTo>
                    <a:pt x="56" y="496"/>
                  </a:lnTo>
                  <a:close/>
                  <a:moveTo>
                    <a:pt x="184" y="184"/>
                  </a:moveTo>
                  <a:cubicBezTo>
                    <a:pt x="328" y="184"/>
                    <a:pt x="328" y="184"/>
                    <a:pt x="328" y="184"/>
                  </a:cubicBezTo>
                  <a:cubicBezTo>
                    <a:pt x="328" y="496"/>
                    <a:pt x="328" y="496"/>
                    <a:pt x="328" y="496"/>
                  </a:cubicBezTo>
                  <a:cubicBezTo>
                    <a:pt x="184" y="496"/>
                    <a:pt x="184" y="496"/>
                    <a:pt x="184" y="496"/>
                  </a:cubicBezTo>
                  <a:lnTo>
                    <a:pt x="184" y="184"/>
                  </a:lnTo>
                  <a:close/>
                  <a:moveTo>
                    <a:pt x="496" y="456"/>
                  </a:moveTo>
                  <a:cubicBezTo>
                    <a:pt x="496" y="478"/>
                    <a:pt x="478" y="496"/>
                    <a:pt x="456" y="496"/>
                  </a:cubicBezTo>
                  <a:cubicBezTo>
                    <a:pt x="344" y="496"/>
                    <a:pt x="344" y="496"/>
                    <a:pt x="344" y="496"/>
                  </a:cubicBezTo>
                  <a:cubicBezTo>
                    <a:pt x="344" y="184"/>
                    <a:pt x="344" y="184"/>
                    <a:pt x="344" y="184"/>
                  </a:cubicBezTo>
                  <a:cubicBezTo>
                    <a:pt x="496" y="184"/>
                    <a:pt x="496" y="184"/>
                    <a:pt x="496" y="184"/>
                  </a:cubicBezTo>
                  <a:lnTo>
                    <a:pt x="496" y="456"/>
                  </a:lnTo>
                  <a:close/>
                  <a:moveTo>
                    <a:pt x="496" y="168"/>
                  </a:moveTo>
                  <a:cubicBezTo>
                    <a:pt x="16" y="168"/>
                    <a:pt x="16" y="168"/>
                    <a:pt x="16" y="168"/>
                  </a:cubicBezTo>
                  <a:cubicBezTo>
                    <a:pt x="16" y="56"/>
                    <a:pt x="16" y="56"/>
                    <a:pt x="16" y="56"/>
                  </a:cubicBezTo>
                  <a:cubicBezTo>
                    <a:pt x="16" y="34"/>
                    <a:pt x="34" y="16"/>
                    <a:pt x="56" y="16"/>
                  </a:cubicBezTo>
                  <a:cubicBezTo>
                    <a:pt x="456" y="16"/>
                    <a:pt x="456" y="16"/>
                    <a:pt x="456" y="16"/>
                  </a:cubicBezTo>
                  <a:cubicBezTo>
                    <a:pt x="478" y="16"/>
                    <a:pt x="496" y="34"/>
                    <a:pt x="496" y="56"/>
                  </a:cubicBezTo>
                  <a:lnTo>
                    <a:pt x="496"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75" name="组合 74"/>
            <p:cNvGrpSpPr/>
            <p:nvPr/>
          </p:nvGrpSpPr>
          <p:grpSpPr>
            <a:xfrm>
              <a:off x="6228184" y="2514719"/>
              <a:ext cx="457200" cy="457200"/>
              <a:chOff x="1414528" y="1997952"/>
              <a:chExt cx="457200" cy="457200"/>
            </a:xfrm>
            <a:grpFill/>
          </p:grpSpPr>
          <p:sp>
            <p:nvSpPr>
              <p:cNvPr id="76" name="Freeform 77"/>
              <p:cNvSpPr>
                <a:spLocks noEditPoints="1"/>
              </p:cNvSpPr>
              <p:nvPr/>
            </p:nvSpPr>
            <p:spPr bwMode="auto">
              <a:xfrm>
                <a:off x="1500253" y="2083677"/>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7" name="Oval 78"/>
              <p:cNvSpPr>
                <a:spLocks noChangeArrowheads="1"/>
              </p:cNvSpPr>
              <p:nvPr/>
            </p:nvSpPr>
            <p:spPr bwMode="auto">
              <a:xfrm>
                <a:off x="1736791" y="2320215"/>
                <a:ext cx="28575"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8" name="Freeform 79"/>
              <p:cNvSpPr>
                <a:spLocks noEditPoints="1"/>
              </p:cNvSpPr>
              <p:nvPr/>
            </p:nvSpPr>
            <p:spPr bwMode="auto">
              <a:xfrm>
                <a:off x="1414528" y="1997952"/>
                <a:ext cx="457200" cy="457200"/>
              </a:xfrm>
              <a:custGeom>
                <a:avLst/>
                <a:gdLst>
                  <a:gd name="T0" fmla="*/ 464 w 512"/>
                  <a:gd name="T1" fmla="*/ 0 h 512"/>
                  <a:gd name="T2" fmla="*/ 48 w 512"/>
                  <a:gd name="T3" fmla="*/ 0 h 512"/>
                  <a:gd name="T4" fmla="*/ 0 w 512"/>
                  <a:gd name="T5" fmla="*/ 48 h 512"/>
                  <a:gd name="T6" fmla="*/ 0 w 512"/>
                  <a:gd name="T7" fmla="*/ 464 h 512"/>
                  <a:gd name="T8" fmla="*/ 48 w 512"/>
                  <a:gd name="T9" fmla="*/ 512 h 512"/>
                  <a:gd name="T10" fmla="*/ 464 w 512"/>
                  <a:gd name="T11" fmla="*/ 512 h 512"/>
                  <a:gd name="T12" fmla="*/ 512 w 512"/>
                  <a:gd name="T13" fmla="*/ 464 h 512"/>
                  <a:gd name="T14" fmla="*/ 512 w 512"/>
                  <a:gd name="T15" fmla="*/ 48 h 512"/>
                  <a:gd name="T16" fmla="*/ 464 w 512"/>
                  <a:gd name="T17" fmla="*/ 0 h 512"/>
                  <a:gd name="T18" fmla="*/ 16 w 512"/>
                  <a:gd name="T19" fmla="*/ 56 h 512"/>
                  <a:gd name="T20" fmla="*/ 56 w 512"/>
                  <a:gd name="T21" fmla="*/ 16 h 512"/>
                  <a:gd name="T22" fmla="*/ 248 w 512"/>
                  <a:gd name="T23" fmla="*/ 16 h 512"/>
                  <a:gd name="T24" fmla="*/ 248 w 512"/>
                  <a:gd name="T25" fmla="*/ 248 h 512"/>
                  <a:gd name="T26" fmla="*/ 16 w 512"/>
                  <a:gd name="T27" fmla="*/ 248 h 512"/>
                  <a:gd name="T28" fmla="*/ 16 w 512"/>
                  <a:gd name="T29" fmla="*/ 56 h 512"/>
                  <a:gd name="T30" fmla="*/ 56 w 512"/>
                  <a:gd name="T31" fmla="*/ 496 h 512"/>
                  <a:gd name="T32" fmla="*/ 16 w 512"/>
                  <a:gd name="T33" fmla="*/ 456 h 512"/>
                  <a:gd name="T34" fmla="*/ 16 w 512"/>
                  <a:gd name="T35" fmla="*/ 264 h 512"/>
                  <a:gd name="T36" fmla="*/ 248 w 512"/>
                  <a:gd name="T37" fmla="*/ 264 h 512"/>
                  <a:gd name="T38" fmla="*/ 248 w 512"/>
                  <a:gd name="T39" fmla="*/ 496 h 512"/>
                  <a:gd name="T40" fmla="*/ 56 w 512"/>
                  <a:gd name="T41" fmla="*/ 496 h 512"/>
                  <a:gd name="T42" fmla="*/ 496 w 512"/>
                  <a:gd name="T43" fmla="*/ 456 h 512"/>
                  <a:gd name="T44" fmla="*/ 456 w 512"/>
                  <a:gd name="T45" fmla="*/ 496 h 512"/>
                  <a:gd name="T46" fmla="*/ 264 w 512"/>
                  <a:gd name="T47" fmla="*/ 496 h 512"/>
                  <a:gd name="T48" fmla="*/ 264 w 512"/>
                  <a:gd name="T49" fmla="*/ 264 h 512"/>
                  <a:gd name="T50" fmla="*/ 496 w 512"/>
                  <a:gd name="T51" fmla="*/ 264 h 512"/>
                  <a:gd name="T52" fmla="*/ 496 w 512"/>
                  <a:gd name="T53" fmla="*/ 456 h 512"/>
                  <a:gd name="T54" fmla="*/ 496 w 512"/>
                  <a:gd name="T55" fmla="*/ 248 h 512"/>
                  <a:gd name="T56" fmla="*/ 264 w 512"/>
                  <a:gd name="T57" fmla="*/ 248 h 512"/>
                  <a:gd name="T58" fmla="*/ 264 w 512"/>
                  <a:gd name="T59" fmla="*/ 16 h 512"/>
                  <a:gd name="T60" fmla="*/ 456 w 512"/>
                  <a:gd name="T61" fmla="*/ 16 h 512"/>
                  <a:gd name="T62" fmla="*/ 496 w 512"/>
                  <a:gd name="T63" fmla="*/ 56 h 512"/>
                  <a:gd name="T64" fmla="*/ 496 w 512"/>
                  <a:gd name="T65" fmla="*/ 248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2" h="512">
                    <a:moveTo>
                      <a:pt x="464" y="0"/>
                    </a:moveTo>
                    <a:cubicBezTo>
                      <a:pt x="48" y="0"/>
                      <a:pt x="48" y="0"/>
                      <a:pt x="48" y="0"/>
                    </a:cubicBezTo>
                    <a:cubicBezTo>
                      <a:pt x="21" y="0"/>
                      <a:pt x="0" y="21"/>
                      <a:pt x="0" y="48"/>
                    </a:cubicBezTo>
                    <a:cubicBezTo>
                      <a:pt x="0" y="464"/>
                      <a:pt x="0" y="464"/>
                      <a:pt x="0" y="464"/>
                    </a:cubicBezTo>
                    <a:cubicBezTo>
                      <a:pt x="0" y="491"/>
                      <a:pt x="21" y="512"/>
                      <a:pt x="48" y="512"/>
                    </a:cubicBezTo>
                    <a:cubicBezTo>
                      <a:pt x="464" y="512"/>
                      <a:pt x="464" y="512"/>
                      <a:pt x="464" y="512"/>
                    </a:cubicBezTo>
                    <a:cubicBezTo>
                      <a:pt x="491" y="512"/>
                      <a:pt x="512" y="491"/>
                      <a:pt x="512" y="464"/>
                    </a:cubicBezTo>
                    <a:cubicBezTo>
                      <a:pt x="512" y="48"/>
                      <a:pt x="512" y="48"/>
                      <a:pt x="512" y="48"/>
                    </a:cubicBezTo>
                    <a:cubicBezTo>
                      <a:pt x="512" y="21"/>
                      <a:pt x="491" y="0"/>
                      <a:pt x="464" y="0"/>
                    </a:cubicBezTo>
                    <a:moveTo>
                      <a:pt x="16" y="56"/>
                    </a:moveTo>
                    <a:cubicBezTo>
                      <a:pt x="16" y="34"/>
                      <a:pt x="34" y="16"/>
                      <a:pt x="56" y="16"/>
                    </a:cubicBezTo>
                    <a:cubicBezTo>
                      <a:pt x="248" y="16"/>
                      <a:pt x="248" y="16"/>
                      <a:pt x="248" y="16"/>
                    </a:cubicBezTo>
                    <a:cubicBezTo>
                      <a:pt x="248" y="248"/>
                      <a:pt x="248" y="248"/>
                      <a:pt x="248" y="248"/>
                    </a:cubicBezTo>
                    <a:cubicBezTo>
                      <a:pt x="16" y="248"/>
                      <a:pt x="16" y="248"/>
                      <a:pt x="16" y="248"/>
                    </a:cubicBezTo>
                    <a:lnTo>
                      <a:pt x="16" y="56"/>
                    </a:lnTo>
                    <a:close/>
                    <a:moveTo>
                      <a:pt x="56" y="496"/>
                    </a:moveTo>
                    <a:cubicBezTo>
                      <a:pt x="34" y="496"/>
                      <a:pt x="16" y="478"/>
                      <a:pt x="16" y="456"/>
                    </a:cubicBezTo>
                    <a:cubicBezTo>
                      <a:pt x="16" y="264"/>
                      <a:pt x="16" y="264"/>
                      <a:pt x="16" y="264"/>
                    </a:cubicBezTo>
                    <a:cubicBezTo>
                      <a:pt x="248" y="264"/>
                      <a:pt x="248" y="264"/>
                      <a:pt x="248" y="264"/>
                    </a:cubicBezTo>
                    <a:cubicBezTo>
                      <a:pt x="248" y="496"/>
                      <a:pt x="248" y="496"/>
                      <a:pt x="248" y="496"/>
                    </a:cubicBezTo>
                    <a:lnTo>
                      <a:pt x="56" y="496"/>
                    </a:lnTo>
                    <a:close/>
                    <a:moveTo>
                      <a:pt x="496" y="456"/>
                    </a:moveTo>
                    <a:cubicBezTo>
                      <a:pt x="496" y="478"/>
                      <a:pt x="478" y="496"/>
                      <a:pt x="456" y="496"/>
                    </a:cubicBezTo>
                    <a:cubicBezTo>
                      <a:pt x="264" y="496"/>
                      <a:pt x="264" y="496"/>
                      <a:pt x="264" y="496"/>
                    </a:cubicBezTo>
                    <a:cubicBezTo>
                      <a:pt x="264" y="264"/>
                      <a:pt x="264" y="264"/>
                      <a:pt x="264" y="264"/>
                    </a:cubicBezTo>
                    <a:cubicBezTo>
                      <a:pt x="496" y="264"/>
                      <a:pt x="496" y="264"/>
                      <a:pt x="496" y="264"/>
                    </a:cubicBezTo>
                    <a:lnTo>
                      <a:pt x="496" y="456"/>
                    </a:lnTo>
                    <a:close/>
                    <a:moveTo>
                      <a:pt x="496" y="248"/>
                    </a:moveTo>
                    <a:cubicBezTo>
                      <a:pt x="264" y="248"/>
                      <a:pt x="264" y="248"/>
                      <a:pt x="264" y="248"/>
                    </a:cubicBezTo>
                    <a:cubicBezTo>
                      <a:pt x="264" y="16"/>
                      <a:pt x="264" y="16"/>
                      <a:pt x="264" y="16"/>
                    </a:cubicBezTo>
                    <a:cubicBezTo>
                      <a:pt x="456" y="16"/>
                      <a:pt x="456" y="16"/>
                      <a:pt x="456" y="16"/>
                    </a:cubicBezTo>
                    <a:cubicBezTo>
                      <a:pt x="478" y="16"/>
                      <a:pt x="496" y="34"/>
                      <a:pt x="496" y="56"/>
                    </a:cubicBezTo>
                    <a:lnTo>
                      <a:pt x="496"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9" name="Oval 80"/>
              <p:cNvSpPr>
                <a:spLocks noChangeArrowheads="1"/>
              </p:cNvSpPr>
              <p:nvPr/>
            </p:nvSpPr>
            <p:spPr bwMode="auto">
              <a:xfrm>
                <a:off x="1522478" y="2320215"/>
                <a:ext cx="28575"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3" name="Oval 81"/>
              <p:cNvSpPr>
                <a:spLocks noChangeArrowheads="1"/>
              </p:cNvSpPr>
              <p:nvPr/>
            </p:nvSpPr>
            <p:spPr bwMode="auto">
              <a:xfrm>
                <a:off x="1736791" y="2105902"/>
                <a:ext cx="28575"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38" name="Content Placeholder 2"/>
          <p:cNvSpPr txBox="1">
            <a:spLocks/>
          </p:cNvSpPr>
          <p:nvPr/>
        </p:nvSpPr>
        <p:spPr>
          <a:xfrm>
            <a:off x="2541008" y="3560221"/>
            <a:ext cx="3888432" cy="636638"/>
          </a:xfrm>
          <a:prstGeom prst="rect">
            <a:avLst/>
          </a:prstGeom>
          <a:noFill/>
          <a:ln>
            <a:solidFill>
              <a:schemeClr val="tx1"/>
            </a:solidFill>
          </a:ln>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4800" b="1" dirty="0" smtClean="0">
                <a:solidFill>
                  <a:schemeClr val="tx1"/>
                </a:solidFill>
                <a:cs typeface="+mn-ea"/>
                <a:sym typeface="+mn-lt"/>
              </a:rPr>
              <a:t>TEXT HERE</a:t>
            </a:r>
          </a:p>
        </p:txBody>
      </p:sp>
    </p:spTree>
    <p:extLst>
      <p:ext uri="{BB962C8B-B14F-4D97-AF65-F5344CB8AC3E}">
        <p14:creationId xmlns:p14="http://schemas.microsoft.com/office/powerpoint/2010/main" val="718427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64" name="椭圆 63"/>
          <p:cNvSpPr/>
          <p:nvPr/>
        </p:nvSpPr>
        <p:spPr>
          <a:xfrm>
            <a:off x="3705560" y="1390798"/>
            <a:ext cx="1717296" cy="1717296"/>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65" name="椭圆 64"/>
          <p:cNvSpPr/>
          <p:nvPr/>
        </p:nvSpPr>
        <p:spPr>
          <a:xfrm>
            <a:off x="6531887" y="1390798"/>
            <a:ext cx="1717296" cy="1717296"/>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36" name="椭圆 35"/>
          <p:cNvSpPr/>
          <p:nvPr/>
        </p:nvSpPr>
        <p:spPr>
          <a:xfrm>
            <a:off x="954047" y="1390798"/>
            <a:ext cx="1717296" cy="1717296"/>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cxnSp>
        <p:nvCxnSpPr>
          <p:cNvPr id="26" name="Straight Connector 54"/>
          <p:cNvCxnSpPr/>
          <p:nvPr/>
        </p:nvCxnSpPr>
        <p:spPr>
          <a:xfrm>
            <a:off x="375628" y="5294236"/>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54" name="Rectangle 3"/>
          <p:cNvSpPr/>
          <p:nvPr/>
        </p:nvSpPr>
        <p:spPr>
          <a:xfrm>
            <a:off x="1141741" y="3366822"/>
            <a:ext cx="1418230" cy="1107996"/>
          </a:xfrm>
          <a:prstGeom prst="rect">
            <a:avLst/>
          </a:prstGeom>
        </p:spPr>
        <p:txBody>
          <a:bodyPr wrap="square" lIns="0" tIns="0" rIns="0" bIns="0">
            <a:spAutoFit/>
          </a:bodyPr>
          <a:lstStyle/>
          <a:p>
            <a:pPr algn="ctr">
              <a:lnSpc>
                <a:spcPct val="200000"/>
              </a:lnSpc>
            </a:pPr>
            <a:r>
              <a:rPr lang="en-US" sz="1200" dirty="0">
                <a:cs typeface="+mn-ea"/>
                <a:sym typeface="+mn-lt"/>
              </a:rPr>
              <a:t>Disk Space 150 GB</a:t>
            </a:r>
          </a:p>
          <a:p>
            <a:pPr algn="ctr">
              <a:lnSpc>
                <a:spcPct val="200000"/>
              </a:lnSpc>
            </a:pPr>
            <a:r>
              <a:rPr lang="en-US" sz="1200" dirty="0">
                <a:cs typeface="+mn-ea"/>
                <a:sym typeface="+mn-lt"/>
              </a:rPr>
              <a:t>Bandwidth 500  GB</a:t>
            </a:r>
          </a:p>
          <a:p>
            <a:pPr algn="ctr">
              <a:lnSpc>
                <a:spcPct val="200000"/>
              </a:lnSpc>
            </a:pPr>
            <a:r>
              <a:rPr lang="en-US" sz="1200" dirty="0">
                <a:cs typeface="+mn-ea"/>
                <a:sym typeface="+mn-lt"/>
              </a:rPr>
              <a:t>Unlimited </a:t>
            </a:r>
            <a:r>
              <a:rPr lang="en-US" sz="1200" dirty="0" smtClean="0">
                <a:cs typeface="+mn-ea"/>
                <a:sym typeface="+mn-lt"/>
              </a:rPr>
              <a:t>emails</a:t>
            </a:r>
            <a:endParaRPr lang="en-US" sz="1200" dirty="0">
              <a:cs typeface="+mn-ea"/>
              <a:sym typeface="+mn-lt"/>
            </a:endParaRPr>
          </a:p>
        </p:txBody>
      </p:sp>
      <p:grpSp>
        <p:nvGrpSpPr>
          <p:cNvPr id="31" name="组合 30"/>
          <p:cNvGrpSpPr/>
          <p:nvPr/>
        </p:nvGrpSpPr>
        <p:grpSpPr>
          <a:xfrm>
            <a:off x="6832268" y="1738100"/>
            <a:ext cx="1140399" cy="994396"/>
            <a:chOff x="5072128" y="197727"/>
            <a:chExt cx="458788" cy="400050"/>
          </a:xfrm>
          <a:solidFill>
            <a:schemeClr val="tx1"/>
          </a:solidFill>
        </p:grpSpPr>
        <p:sp>
          <p:nvSpPr>
            <p:cNvPr id="32" name="Freeform 47"/>
            <p:cNvSpPr>
              <a:spLocks noEditPoints="1"/>
            </p:cNvSpPr>
            <p:nvPr/>
          </p:nvSpPr>
          <p:spPr bwMode="auto">
            <a:xfrm>
              <a:off x="5072128" y="197727"/>
              <a:ext cx="458788" cy="400050"/>
            </a:xfrm>
            <a:custGeom>
              <a:avLst/>
              <a:gdLst>
                <a:gd name="T0" fmla="*/ 464 w 512"/>
                <a:gd name="T1" fmla="*/ 80 h 448"/>
                <a:gd name="T2" fmla="*/ 352 w 512"/>
                <a:gd name="T3" fmla="*/ 80 h 448"/>
                <a:gd name="T4" fmla="*/ 352 w 512"/>
                <a:gd name="T5" fmla="*/ 48 h 448"/>
                <a:gd name="T6" fmla="*/ 304 w 512"/>
                <a:gd name="T7" fmla="*/ 0 h 448"/>
                <a:gd name="T8" fmla="*/ 208 w 512"/>
                <a:gd name="T9" fmla="*/ 0 h 448"/>
                <a:gd name="T10" fmla="*/ 160 w 512"/>
                <a:gd name="T11" fmla="*/ 48 h 448"/>
                <a:gd name="T12" fmla="*/ 160 w 512"/>
                <a:gd name="T13" fmla="*/ 80 h 448"/>
                <a:gd name="T14" fmla="*/ 48 w 512"/>
                <a:gd name="T15" fmla="*/ 80 h 448"/>
                <a:gd name="T16" fmla="*/ 0 w 512"/>
                <a:gd name="T17" fmla="*/ 128 h 448"/>
                <a:gd name="T18" fmla="*/ 0 w 512"/>
                <a:gd name="T19" fmla="*/ 400 h 448"/>
                <a:gd name="T20" fmla="*/ 48 w 512"/>
                <a:gd name="T21" fmla="*/ 448 h 448"/>
                <a:gd name="T22" fmla="*/ 464 w 512"/>
                <a:gd name="T23" fmla="*/ 448 h 448"/>
                <a:gd name="T24" fmla="*/ 512 w 512"/>
                <a:gd name="T25" fmla="*/ 400 h 448"/>
                <a:gd name="T26" fmla="*/ 512 w 512"/>
                <a:gd name="T27" fmla="*/ 128 h 448"/>
                <a:gd name="T28" fmla="*/ 464 w 512"/>
                <a:gd name="T29" fmla="*/ 80 h 448"/>
                <a:gd name="T30" fmla="*/ 176 w 512"/>
                <a:gd name="T31" fmla="*/ 56 h 448"/>
                <a:gd name="T32" fmla="*/ 216 w 512"/>
                <a:gd name="T33" fmla="*/ 16 h 448"/>
                <a:gd name="T34" fmla="*/ 296 w 512"/>
                <a:gd name="T35" fmla="*/ 16 h 448"/>
                <a:gd name="T36" fmla="*/ 336 w 512"/>
                <a:gd name="T37" fmla="*/ 56 h 448"/>
                <a:gd name="T38" fmla="*/ 336 w 512"/>
                <a:gd name="T39" fmla="*/ 80 h 448"/>
                <a:gd name="T40" fmla="*/ 176 w 512"/>
                <a:gd name="T41" fmla="*/ 80 h 448"/>
                <a:gd name="T42" fmla="*/ 176 w 512"/>
                <a:gd name="T43" fmla="*/ 56 h 448"/>
                <a:gd name="T44" fmla="*/ 416 w 512"/>
                <a:gd name="T45" fmla="*/ 432 h 448"/>
                <a:gd name="T46" fmla="*/ 96 w 512"/>
                <a:gd name="T47" fmla="*/ 432 h 448"/>
                <a:gd name="T48" fmla="*/ 96 w 512"/>
                <a:gd name="T49" fmla="*/ 96 h 448"/>
                <a:gd name="T50" fmla="*/ 416 w 512"/>
                <a:gd name="T51" fmla="*/ 96 h 448"/>
                <a:gd name="T52" fmla="*/ 416 w 512"/>
                <a:gd name="T53" fmla="*/ 432 h 448"/>
                <a:gd name="T54" fmla="*/ 16 w 512"/>
                <a:gd name="T55" fmla="*/ 392 h 448"/>
                <a:gd name="T56" fmla="*/ 16 w 512"/>
                <a:gd name="T57" fmla="*/ 136 h 448"/>
                <a:gd name="T58" fmla="*/ 48 w 512"/>
                <a:gd name="T59" fmla="*/ 96 h 448"/>
                <a:gd name="T60" fmla="*/ 80 w 512"/>
                <a:gd name="T61" fmla="*/ 96 h 448"/>
                <a:gd name="T62" fmla="*/ 80 w 512"/>
                <a:gd name="T63" fmla="*/ 432 h 448"/>
                <a:gd name="T64" fmla="*/ 56 w 512"/>
                <a:gd name="T65" fmla="*/ 432 h 448"/>
                <a:gd name="T66" fmla="*/ 16 w 512"/>
                <a:gd name="T67" fmla="*/ 392 h 448"/>
                <a:gd name="T68" fmla="*/ 496 w 512"/>
                <a:gd name="T69" fmla="*/ 392 h 448"/>
                <a:gd name="T70" fmla="*/ 456 w 512"/>
                <a:gd name="T71" fmla="*/ 432 h 448"/>
                <a:gd name="T72" fmla="*/ 432 w 512"/>
                <a:gd name="T73" fmla="*/ 432 h 448"/>
                <a:gd name="T74" fmla="*/ 432 w 512"/>
                <a:gd name="T75" fmla="*/ 96 h 448"/>
                <a:gd name="T76" fmla="*/ 448 w 512"/>
                <a:gd name="T77" fmla="*/ 96 h 448"/>
                <a:gd name="T78" fmla="*/ 496 w 512"/>
                <a:gd name="T79" fmla="*/ 136 h 448"/>
                <a:gd name="T80" fmla="*/ 496 w 512"/>
                <a:gd name="T81" fmla="*/ 39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2" h="448">
                  <a:moveTo>
                    <a:pt x="464" y="80"/>
                  </a:moveTo>
                  <a:cubicBezTo>
                    <a:pt x="352" y="80"/>
                    <a:pt x="352" y="80"/>
                    <a:pt x="352" y="80"/>
                  </a:cubicBezTo>
                  <a:cubicBezTo>
                    <a:pt x="352" y="48"/>
                    <a:pt x="352" y="48"/>
                    <a:pt x="352" y="48"/>
                  </a:cubicBezTo>
                  <a:cubicBezTo>
                    <a:pt x="352" y="21"/>
                    <a:pt x="331" y="0"/>
                    <a:pt x="304" y="0"/>
                  </a:cubicBezTo>
                  <a:cubicBezTo>
                    <a:pt x="208" y="0"/>
                    <a:pt x="208" y="0"/>
                    <a:pt x="208" y="0"/>
                  </a:cubicBezTo>
                  <a:cubicBezTo>
                    <a:pt x="181" y="0"/>
                    <a:pt x="160" y="21"/>
                    <a:pt x="160" y="48"/>
                  </a:cubicBezTo>
                  <a:cubicBezTo>
                    <a:pt x="160" y="80"/>
                    <a:pt x="160" y="80"/>
                    <a:pt x="160" y="80"/>
                  </a:cubicBezTo>
                  <a:cubicBezTo>
                    <a:pt x="48" y="80"/>
                    <a:pt x="48" y="80"/>
                    <a:pt x="48" y="80"/>
                  </a:cubicBezTo>
                  <a:cubicBezTo>
                    <a:pt x="21" y="80"/>
                    <a:pt x="0" y="101"/>
                    <a:pt x="0" y="128"/>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128"/>
                    <a:pt x="512" y="128"/>
                    <a:pt x="512" y="128"/>
                  </a:cubicBezTo>
                  <a:cubicBezTo>
                    <a:pt x="512" y="101"/>
                    <a:pt x="491" y="80"/>
                    <a:pt x="464" y="80"/>
                  </a:cubicBezTo>
                  <a:moveTo>
                    <a:pt x="176" y="56"/>
                  </a:moveTo>
                  <a:cubicBezTo>
                    <a:pt x="176" y="34"/>
                    <a:pt x="194" y="16"/>
                    <a:pt x="216" y="16"/>
                  </a:cubicBezTo>
                  <a:cubicBezTo>
                    <a:pt x="296" y="16"/>
                    <a:pt x="296" y="16"/>
                    <a:pt x="296" y="16"/>
                  </a:cubicBezTo>
                  <a:cubicBezTo>
                    <a:pt x="318" y="16"/>
                    <a:pt x="336" y="34"/>
                    <a:pt x="336" y="56"/>
                  </a:cubicBezTo>
                  <a:cubicBezTo>
                    <a:pt x="336" y="80"/>
                    <a:pt x="336" y="80"/>
                    <a:pt x="336" y="80"/>
                  </a:cubicBezTo>
                  <a:cubicBezTo>
                    <a:pt x="176" y="80"/>
                    <a:pt x="176" y="80"/>
                    <a:pt x="176" y="80"/>
                  </a:cubicBezTo>
                  <a:lnTo>
                    <a:pt x="176" y="56"/>
                  </a:lnTo>
                  <a:close/>
                  <a:moveTo>
                    <a:pt x="416" y="432"/>
                  </a:moveTo>
                  <a:cubicBezTo>
                    <a:pt x="96" y="432"/>
                    <a:pt x="96" y="432"/>
                    <a:pt x="96" y="432"/>
                  </a:cubicBezTo>
                  <a:cubicBezTo>
                    <a:pt x="96" y="96"/>
                    <a:pt x="96" y="96"/>
                    <a:pt x="96" y="96"/>
                  </a:cubicBezTo>
                  <a:cubicBezTo>
                    <a:pt x="416" y="96"/>
                    <a:pt x="416" y="96"/>
                    <a:pt x="416" y="96"/>
                  </a:cubicBezTo>
                  <a:lnTo>
                    <a:pt x="416" y="432"/>
                  </a:lnTo>
                  <a:close/>
                  <a:moveTo>
                    <a:pt x="16" y="392"/>
                  </a:moveTo>
                  <a:cubicBezTo>
                    <a:pt x="16" y="136"/>
                    <a:pt x="16" y="136"/>
                    <a:pt x="16" y="136"/>
                  </a:cubicBezTo>
                  <a:cubicBezTo>
                    <a:pt x="16" y="114"/>
                    <a:pt x="34" y="96"/>
                    <a:pt x="48" y="96"/>
                  </a:cubicBezTo>
                  <a:cubicBezTo>
                    <a:pt x="80" y="96"/>
                    <a:pt x="80" y="96"/>
                    <a:pt x="80" y="96"/>
                  </a:cubicBezTo>
                  <a:cubicBezTo>
                    <a:pt x="80" y="432"/>
                    <a:pt x="80" y="432"/>
                    <a:pt x="80" y="432"/>
                  </a:cubicBezTo>
                  <a:cubicBezTo>
                    <a:pt x="56" y="432"/>
                    <a:pt x="56" y="432"/>
                    <a:pt x="56" y="432"/>
                  </a:cubicBezTo>
                  <a:cubicBezTo>
                    <a:pt x="34" y="432"/>
                    <a:pt x="16" y="414"/>
                    <a:pt x="16" y="392"/>
                  </a:cubicBezTo>
                  <a:moveTo>
                    <a:pt x="496" y="392"/>
                  </a:moveTo>
                  <a:cubicBezTo>
                    <a:pt x="496" y="414"/>
                    <a:pt x="478" y="432"/>
                    <a:pt x="456" y="432"/>
                  </a:cubicBezTo>
                  <a:cubicBezTo>
                    <a:pt x="432" y="432"/>
                    <a:pt x="432" y="432"/>
                    <a:pt x="432" y="432"/>
                  </a:cubicBezTo>
                  <a:cubicBezTo>
                    <a:pt x="432" y="96"/>
                    <a:pt x="432" y="96"/>
                    <a:pt x="432" y="96"/>
                  </a:cubicBezTo>
                  <a:cubicBezTo>
                    <a:pt x="448" y="96"/>
                    <a:pt x="448" y="96"/>
                    <a:pt x="448" y="96"/>
                  </a:cubicBezTo>
                  <a:cubicBezTo>
                    <a:pt x="478" y="96"/>
                    <a:pt x="496" y="114"/>
                    <a:pt x="496" y="136"/>
                  </a:cubicBezTo>
                  <a:lnTo>
                    <a:pt x="496" y="3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48"/>
            <p:cNvSpPr>
              <a:spLocks noEditPoints="1"/>
            </p:cNvSpPr>
            <p:nvPr/>
          </p:nvSpPr>
          <p:spPr bwMode="auto">
            <a:xfrm>
              <a:off x="5265803" y="3977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8" name="组合 37"/>
          <p:cNvGrpSpPr/>
          <p:nvPr/>
        </p:nvGrpSpPr>
        <p:grpSpPr>
          <a:xfrm>
            <a:off x="4009432" y="1738100"/>
            <a:ext cx="1136452" cy="994396"/>
            <a:chOff x="2328928" y="1112127"/>
            <a:chExt cx="457200" cy="400050"/>
          </a:xfrm>
          <a:solidFill>
            <a:schemeClr val="tx1"/>
          </a:solidFill>
        </p:grpSpPr>
        <p:sp>
          <p:nvSpPr>
            <p:cNvPr id="39" name="Freeform 55"/>
            <p:cNvSpPr>
              <a:spLocks/>
            </p:cNvSpPr>
            <p:nvPr/>
          </p:nvSpPr>
          <p:spPr bwMode="auto">
            <a:xfrm>
              <a:off x="2628966" y="1154990"/>
              <a:ext cx="0" cy="7938"/>
            </a:xfrm>
            <a:custGeom>
              <a:avLst/>
              <a:gdLst>
                <a:gd name="T0" fmla="*/ 1 w 1"/>
                <a:gd name="T1" fmla="*/ 0 h 8"/>
                <a:gd name="T2" fmla="*/ 0 w 1"/>
                <a:gd name="T3" fmla="*/ 0 h 8"/>
                <a:gd name="T4" fmla="*/ 1 w 1"/>
                <a:gd name="T5" fmla="*/ 8 h 8"/>
                <a:gd name="T6" fmla="*/ 1 w 1"/>
                <a:gd name="T7" fmla="*/ 0 h 8"/>
              </a:gdLst>
              <a:ahLst/>
              <a:cxnLst>
                <a:cxn ang="0">
                  <a:pos x="T0" y="T1"/>
                </a:cxn>
                <a:cxn ang="0">
                  <a:pos x="T2" y="T3"/>
                </a:cxn>
                <a:cxn ang="0">
                  <a:pos x="T4" y="T5"/>
                </a:cxn>
                <a:cxn ang="0">
                  <a:pos x="T6" y="T7"/>
                </a:cxn>
              </a:cxnLst>
              <a:rect l="0" t="0" r="r" b="b"/>
              <a:pathLst>
                <a:path w="1" h="8">
                  <a:moveTo>
                    <a:pt x="1" y="0"/>
                  </a:moveTo>
                  <a:cubicBezTo>
                    <a:pt x="0" y="0"/>
                    <a:pt x="0" y="0"/>
                    <a:pt x="0" y="0"/>
                  </a:cubicBezTo>
                  <a:cubicBezTo>
                    <a:pt x="1" y="3"/>
                    <a:pt x="1" y="5"/>
                    <a:pt x="1" y="8"/>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56"/>
            <p:cNvSpPr>
              <a:spLocks/>
            </p:cNvSpPr>
            <p:nvPr/>
          </p:nvSpPr>
          <p:spPr bwMode="auto">
            <a:xfrm>
              <a:off x="2486091" y="1154990"/>
              <a:ext cx="1588" cy="7938"/>
            </a:xfrm>
            <a:custGeom>
              <a:avLst/>
              <a:gdLst>
                <a:gd name="T0" fmla="*/ 0 w 1"/>
                <a:gd name="T1" fmla="*/ 0 h 8"/>
                <a:gd name="T2" fmla="*/ 0 w 1"/>
                <a:gd name="T3" fmla="*/ 8 h 8"/>
                <a:gd name="T4" fmla="*/ 1 w 1"/>
                <a:gd name="T5" fmla="*/ 0 h 8"/>
                <a:gd name="T6" fmla="*/ 0 w 1"/>
                <a:gd name="T7" fmla="*/ 0 h 8"/>
              </a:gdLst>
              <a:ahLst/>
              <a:cxnLst>
                <a:cxn ang="0">
                  <a:pos x="T0" y="T1"/>
                </a:cxn>
                <a:cxn ang="0">
                  <a:pos x="T2" y="T3"/>
                </a:cxn>
                <a:cxn ang="0">
                  <a:pos x="T4" y="T5"/>
                </a:cxn>
                <a:cxn ang="0">
                  <a:pos x="T6" y="T7"/>
                </a:cxn>
              </a:cxnLst>
              <a:rect l="0" t="0" r="r" b="b"/>
              <a:pathLst>
                <a:path w="1" h="8">
                  <a:moveTo>
                    <a:pt x="0" y="0"/>
                  </a:moveTo>
                  <a:cubicBezTo>
                    <a:pt x="0" y="8"/>
                    <a:pt x="0" y="8"/>
                    <a:pt x="0" y="8"/>
                  </a:cubicBezTo>
                  <a:cubicBezTo>
                    <a:pt x="0" y="5"/>
                    <a:pt x="0" y="3"/>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57"/>
            <p:cNvSpPr>
              <a:spLocks noEditPoints="1"/>
            </p:cNvSpPr>
            <p:nvPr/>
          </p:nvSpPr>
          <p:spPr bwMode="auto">
            <a:xfrm>
              <a:off x="2451166" y="1226427"/>
              <a:ext cx="214313" cy="214313"/>
            </a:xfrm>
            <a:custGeom>
              <a:avLst/>
              <a:gdLst>
                <a:gd name="T0" fmla="*/ 120 w 240"/>
                <a:gd name="T1" fmla="*/ 0 h 240"/>
                <a:gd name="T2" fmla="*/ 0 w 240"/>
                <a:gd name="T3" fmla="*/ 120 h 240"/>
                <a:gd name="T4" fmla="*/ 120 w 240"/>
                <a:gd name="T5" fmla="*/ 240 h 240"/>
                <a:gd name="T6" fmla="*/ 240 w 240"/>
                <a:gd name="T7" fmla="*/ 120 h 240"/>
                <a:gd name="T8" fmla="*/ 120 w 240"/>
                <a:gd name="T9" fmla="*/ 0 h 240"/>
                <a:gd name="T10" fmla="*/ 120 w 240"/>
                <a:gd name="T11" fmla="*/ 224 h 240"/>
                <a:gd name="T12" fmla="*/ 16 w 240"/>
                <a:gd name="T13" fmla="*/ 120 h 240"/>
                <a:gd name="T14" fmla="*/ 120 w 240"/>
                <a:gd name="T15" fmla="*/ 16 h 240"/>
                <a:gd name="T16" fmla="*/ 224 w 240"/>
                <a:gd name="T17" fmla="*/ 120 h 240"/>
                <a:gd name="T18" fmla="*/ 120 w 240"/>
                <a:gd name="T19" fmla="*/ 22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240">
                  <a:moveTo>
                    <a:pt x="120" y="0"/>
                  </a:moveTo>
                  <a:cubicBezTo>
                    <a:pt x="54" y="0"/>
                    <a:pt x="0" y="54"/>
                    <a:pt x="0" y="120"/>
                  </a:cubicBezTo>
                  <a:cubicBezTo>
                    <a:pt x="0" y="186"/>
                    <a:pt x="54" y="240"/>
                    <a:pt x="120" y="240"/>
                  </a:cubicBezTo>
                  <a:cubicBezTo>
                    <a:pt x="186" y="240"/>
                    <a:pt x="240" y="186"/>
                    <a:pt x="240" y="120"/>
                  </a:cubicBezTo>
                  <a:cubicBezTo>
                    <a:pt x="240" y="54"/>
                    <a:pt x="186" y="0"/>
                    <a:pt x="120" y="0"/>
                  </a:cubicBezTo>
                  <a:moveTo>
                    <a:pt x="120" y="224"/>
                  </a:moveTo>
                  <a:cubicBezTo>
                    <a:pt x="63" y="224"/>
                    <a:pt x="16" y="177"/>
                    <a:pt x="16" y="120"/>
                  </a:cubicBezTo>
                  <a:cubicBezTo>
                    <a:pt x="16" y="63"/>
                    <a:pt x="63" y="16"/>
                    <a:pt x="120" y="16"/>
                  </a:cubicBezTo>
                  <a:cubicBezTo>
                    <a:pt x="177" y="16"/>
                    <a:pt x="224" y="63"/>
                    <a:pt x="224" y="120"/>
                  </a:cubicBezTo>
                  <a:cubicBezTo>
                    <a:pt x="224" y="177"/>
                    <a:pt x="177" y="224"/>
                    <a:pt x="120" y="2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Oval 58"/>
            <p:cNvSpPr>
              <a:spLocks noChangeArrowheads="1"/>
            </p:cNvSpPr>
            <p:nvPr/>
          </p:nvSpPr>
          <p:spPr bwMode="auto">
            <a:xfrm>
              <a:off x="2714691" y="1197852"/>
              <a:ext cx="28575"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59"/>
            <p:cNvSpPr>
              <a:spLocks/>
            </p:cNvSpPr>
            <p:nvPr/>
          </p:nvSpPr>
          <p:spPr bwMode="auto">
            <a:xfrm>
              <a:off x="2371791" y="1126415"/>
              <a:ext cx="57150" cy="14288"/>
            </a:xfrm>
            <a:custGeom>
              <a:avLst/>
              <a:gdLst>
                <a:gd name="T0" fmla="*/ 8 w 64"/>
                <a:gd name="T1" fmla="*/ 16 h 16"/>
                <a:gd name="T2" fmla="*/ 56 w 64"/>
                <a:gd name="T3" fmla="*/ 16 h 16"/>
                <a:gd name="T4" fmla="*/ 64 w 64"/>
                <a:gd name="T5" fmla="*/ 8 h 16"/>
                <a:gd name="T6" fmla="*/ 56 w 64"/>
                <a:gd name="T7" fmla="*/ 0 h 16"/>
                <a:gd name="T8" fmla="*/ 8 w 64"/>
                <a:gd name="T9" fmla="*/ 0 h 16"/>
                <a:gd name="T10" fmla="*/ 0 w 64"/>
                <a:gd name="T11" fmla="*/ 8 h 16"/>
                <a:gd name="T12" fmla="*/ 8 w 6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64" h="16">
                  <a:moveTo>
                    <a:pt x="8" y="16"/>
                  </a:moveTo>
                  <a:cubicBezTo>
                    <a:pt x="56" y="16"/>
                    <a:pt x="56" y="16"/>
                    <a:pt x="56" y="16"/>
                  </a:cubicBezTo>
                  <a:cubicBezTo>
                    <a:pt x="60" y="16"/>
                    <a:pt x="64" y="12"/>
                    <a:pt x="64" y="8"/>
                  </a:cubicBezTo>
                  <a:cubicBezTo>
                    <a:pt x="64" y="4"/>
                    <a:pt x="60" y="0"/>
                    <a:pt x="56" y="0"/>
                  </a:cubicBezTo>
                  <a:cubicBezTo>
                    <a:pt x="8" y="0"/>
                    <a:pt x="8" y="0"/>
                    <a:pt x="8" y="0"/>
                  </a:cubicBezTo>
                  <a:cubicBezTo>
                    <a:pt x="4" y="0"/>
                    <a:pt x="0" y="4"/>
                    <a:pt x="0" y="8"/>
                  </a:cubicBezTo>
                  <a:cubicBezTo>
                    <a:pt x="0" y="12"/>
                    <a:pt x="4" y="16"/>
                    <a:pt x="8"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60"/>
            <p:cNvSpPr>
              <a:spLocks noEditPoints="1"/>
            </p:cNvSpPr>
            <p:nvPr/>
          </p:nvSpPr>
          <p:spPr bwMode="auto">
            <a:xfrm>
              <a:off x="2328928" y="1112127"/>
              <a:ext cx="457200" cy="400050"/>
            </a:xfrm>
            <a:custGeom>
              <a:avLst/>
              <a:gdLst>
                <a:gd name="T0" fmla="*/ 464 w 512"/>
                <a:gd name="T1" fmla="*/ 48 h 448"/>
                <a:gd name="T2" fmla="*/ 368 w 512"/>
                <a:gd name="T3" fmla="*/ 48 h 448"/>
                <a:gd name="T4" fmla="*/ 352 w 512"/>
                <a:gd name="T5" fmla="*/ 48 h 448"/>
                <a:gd name="T6" fmla="*/ 304 w 512"/>
                <a:gd name="T7" fmla="*/ 0 h 448"/>
                <a:gd name="T8" fmla="*/ 208 w 512"/>
                <a:gd name="T9" fmla="*/ 0 h 448"/>
                <a:gd name="T10" fmla="*/ 160 w 512"/>
                <a:gd name="T11" fmla="*/ 48 h 448"/>
                <a:gd name="T12" fmla="*/ 144 w 512"/>
                <a:gd name="T13" fmla="*/ 48 h 448"/>
                <a:gd name="T14" fmla="*/ 48 w 512"/>
                <a:gd name="T15" fmla="*/ 48 h 448"/>
                <a:gd name="T16" fmla="*/ 0 w 512"/>
                <a:gd name="T17" fmla="*/ 96 h 448"/>
                <a:gd name="T18" fmla="*/ 0 w 512"/>
                <a:gd name="T19" fmla="*/ 400 h 448"/>
                <a:gd name="T20" fmla="*/ 48 w 512"/>
                <a:gd name="T21" fmla="*/ 448 h 448"/>
                <a:gd name="T22" fmla="*/ 464 w 512"/>
                <a:gd name="T23" fmla="*/ 448 h 448"/>
                <a:gd name="T24" fmla="*/ 512 w 512"/>
                <a:gd name="T25" fmla="*/ 400 h 448"/>
                <a:gd name="T26" fmla="*/ 512 w 512"/>
                <a:gd name="T27" fmla="*/ 96 h 448"/>
                <a:gd name="T28" fmla="*/ 464 w 512"/>
                <a:gd name="T29" fmla="*/ 48 h 448"/>
                <a:gd name="T30" fmla="*/ 216 w 512"/>
                <a:gd name="T31" fmla="*/ 16 h 448"/>
                <a:gd name="T32" fmla="*/ 296 w 512"/>
                <a:gd name="T33" fmla="*/ 16 h 448"/>
                <a:gd name="T34" fmla="*/ 335 w 512"/>
                <a:gd name="T35" fmla="*/ 48 h 448"/>
                <a:gd name="T36" fmla="*/ 177 w 512"/>
                <a:gd name="T37" fmla="*/ 48 h 448"/>
                <a:gd name="T38" fmla="*/ 216 w 512"/>
                <a:gd name="T39" fmla="*/ 16 h 448"/>
                <a:gd name="T40" fmla="*/ 496 w 512"/>
                <a:gd name="T41" fmla="*/ 392 h 448"/>
                <a:gd name="T42" fmla="*/ 456 w 512"/>
                <a:gd name="T43" fmla="*/ 432 h 448"/>
                <a:gd name="T44" fmla="*/ 448 w 512"/>
                <a:gd name="T45" fmla="*/ 432 h 448"/>
                <a:gd name="T46" fmla="*/ 432 w 512"/>
                <a:gd name="T47" fmla="*/ 432 h 448"/>
                <a:gd name="T48" fmla="*/ 416 w 512"/>
                <a:gd name="T49" fmla="*/ 432 h 448"/>
                <a:gd name="T50" fmla="*/ 400 w 512"/>
                <a:gd name="T51" fmla="*/ 432 h 448"/>
                <a:gd name="T52" fmla="*/ 112 w 512"/>
                <a:gd name="T53" fmla="*/ 432 h 448"/>
                <a:gd name="T54" fmla="*/ 96 w 512"/>
                <a:gd name="T55" fmla="*/ 432 h 448"/>
                <a:gd name="T56" fmla="*/ 80 w 512"/>
                <a:gd name="T57" fmla="*/ 432 h 448"/>
                <a:gd name="T58" fmla="*/ 64 w 512"/>
                <a:gd name="T59" fmla="*/ 432 h 448"/>
                <a:gd name="T60" fmla="*/ 56 w 512"/>
                <a:gd name="T61" fmla="*/ 432 h 448"/>
                <a:gd name="T62" fmla="*/ 16 w 512"/>
                <a:gd name="T63" fmla="*/ 392 h 448"/>
                <a:gd name="T64" fmla="*/ 16 w 512"/>
                <a:gd name="T65" fmla="*/ 104 h 448"/>
                <a:gd name="T66" fmla="*/ 48 w 512"/>
                <a:gd name="T67" fmla="*/ 64 h 448"/>
                <a:gd name="T68" fmla="*/ 64 w 512"/>
                <a:gd name="T69" fmla="*/ 64 h 448"/>
                <a:gd name="T70" fmla="*/ 80 w 512"/>
                <a:gd name="T71" fmla="*/ 64 h 448"/>
                <a:gd name="T72" fmla="*/ 96 w 512"/>
                <a:gd name="T73" fmla="*/ 64 h 448"/>
                <a:gd name="T74" fmla="*/ 112 w 512"/>
                <a:gd name="T75" fmla="*/ 64 h 448"/>
                <a:gd name="T76" fmla="*/ 144 w 512"/>
                <a:gd name="T77" fmla="*/ 64 h 448"/>
                <a:gd name="T78" fmla="*/ 368 w 512"/>
                <a:gd name="T79" fmla="*/ 64 h 448"/>
                <a:gd name="T80" fmla="*/ 400 w 512"/>
                <a:gd name="T81" fmla="*/ 64 h 448"/>
                <a:gd name="T82" fmla="*/ 416 w 512"/>
                <a:gd name="T83" fmla="*/ 64 h 448"/>
                <a:gd name="T84" fmla="*/ 432 w 512"/>
                <a:gd name="T85" fmla="*/ 64 h 448"/>
                <a:gd name="T86" fmla="*/ 448 w 512"/>
                <a:gd name="T87" fmla="*/ 64 h 448"/>
                <a:gd name="T88" fmla="*/ 496 w 512"/>
                <a:gd name="T89" fmla="*/ 104 h 448"/>
                <a:gd name="T90" fmla="*/ 496 w 512"/>
                <a:gd name="T91" fmla="*/ 39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12" h="448">
                  <a:moveTo>
                    <a:pt x="464" y="48"/>
                  </a:moveTo>
                  <a:cubicBezTo>
                    <a:pt x="368" y="48"/>
                    <a:pt x="368" y="48"/>
                    <a:pt x="368" y="48"/>
                  </a:cubicBezTo>
                  <a:cubicBezTo>
                    <a:pt x="352" y="48"/>
                    <a:pt x="352" y="48"/>
                    <a:pt x="352" y="48"/>
                  </a:cubicBezTo>
                  <a:cubicBezTo>
                    <a:pt x="352" y="21"/>
                    <a:pt x="331" y="0"/>
                    <a:pt x="304" y="0"/>
                  </a:cubicBezTo>
                  <a:cubicBezTo>
                    <a:pt x="208" y="0"/>
                    <a:pt x="208" y="0"/>
                    <a:pt x="208" y="0"/>
                  </a:cubicBezTo>
                  <a:cubicBezTo>
                    <a:pt x="181" y="0"/>
                    <a:pt x="160" y="21"/>
                    <a:pt x="160" y="48"/>
                  </a:cubicBezTo>
                  <a:cubicBezTo>
                    <a:pt x="144" y="48"/>
                    <a:pt x="144" y="48"/>
                    <a:pt x="144" y="48"/>
                  </a:cubicBezTo>
                  <a:cubicBezTo>
                    <a:pt x="48" y="48"/>
                    <a:pt x="48" y="48"/>
                    <a:pt x="48" y="48"/>
                  </a:cubicBezTo>
                  <a:cubicBezTo>
                    <a:pt x="21" y="48"/>
                    <a:pt x="0" y="69"/>
                    <a:pt x="0" y="96"/>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96"/>
                    <a:pt x="512" y="96"/>
                    <a:pt x="512" y="96"/>
                  </a:cubicBezTo>
                  <a:cubicBezTo>
                    <a:pt x="512" y="69"/>
                    <a:pt x="491" y="48"/>
                    <a:pt x="464" y="48"/>
                  </a:cubicBezTo>
                  <a:moveTo>
                    <a:pt x="216" y="16"/>
                  </a:moveTo>
                  <a:cubicBezTo>
                    <a:pt x="296" y="16"/>
                    <a:pt x="296" y="16"/>
                    <a:pt x="296" y="16"/>
                  </a:cubicBezTo>
                  <a:cubicBezTo>
                    <a:pt x="315" y="16"/>
                    <a:pt x="331" y="30"/>
                    <a:pt x="335" y="48"/>
                  </a:cubicBezTo>
                  <a:cubicBezTo>
                    <a:pt x="177" y="48"/>
                    <a:pt x="177" y="48"/>
                    <a:pt x="177" y="48"/>
                  </a:cubicBezTo>
                  <a:cubicBezTo>
                    <a:pt x="181" y="30"/>
                    <a:pt x="197" y="16"/>
                    <a:pt x="216" y="16"/>
                  </a:cubicBezTo>
                  <a:moveTo>
                    <a:pt x="496" y="392"/>
                  </a:moveTo>
                  <a:cubicBezTo>
                    <a:pt x="496" y="414"/>
                    <a:pt x="478" y="432"/>
                    <a:pt x="456" y="432"/>
                  </a:cubicBezTo>
                  <a:cubicBezTo>
                    <a:pt x="448" y="432"/>
                    <a:pt x="448" y="432"/>
                    <a:pt x="448" y="432"/>
                  </a:cubicBezTo>
                  <a:cubicBezTo>
                    <a:pt x="432" y="432"/>
                    <a:pt x="432" y="432"/>
                    <a:pt x="432" y="432"/>
                  </a:cubicBezTo>
                  <a:cubicBezTo>
                    <a:pt x="416" y="432"/>
                    <a:pt x="416" y="432"/>
                    <a:pt x="416" y="432"/>
                  </a:cubicBezTo>
                  <a:cubicBezTo>
                    <a:pt x="400" y="432"/>
                    <a:pt x="400" y="432"/>
                    <a:pt x="400" y="432"/>
                  </a:cubicBezTo>
                  <a:cubicBezTo>
                    <a:pt x="112" y="432"/>
                    <a:pt x="112" y="432"/>
                    <a:pt x="112" y="432"/>
                  </a:cubicBezTo>
                  <a:cubicBezTo>
                    <a:pt x="96" y="432"/>
                    <a:pt x="96" y="432"/>
                    <a:pt x="96" y="432"/>
                  </a:cubicBezTo>
                  <a:cubicBezTo>
                    <a:pt x="80" y="432"/>
                    <a:pt x="80" y="432"/>
                    <a:pt x="80" y="432"/>
                  </a:cubicBezTo>
                  <a:cubicBezTo>
                    <a:pt x="64" y="432"/>
                    <a:pt x="64" y="432"/>
                    <a:pt x="64" y="432"/>
                  </a:cubicBezTo>
                  <a:cubicBezTo>
                    <a:pt x="56" y="432"/>
                    <a:pt x="56" y="432"/>
                    <a:pt x="56" y="432"/>
                  </a:cubicBezTo>
                  <a:cubicBezTo>
                    <a:pt x="34" y="432"/>
                    <a:pt x="16" y="414"/>
                    <a:pt x="16" y="392"/>
                  </a:cubicBezTo>
                  <a:cubicBezTo>
                    <a:pt x="16" y="104"/>
                    <a:pt x="16" y="104"/>
                    <a:pt x="16" y="104"/>
                  </a:cubicBezTo>
                  <a:cubicBezTo>
                    <a:pt x="16" y="82"/>
                    <a:pt x="34" y="64"/>
                    <a:pt x="48" y="64"/>
                  </a:cubicBezTo>
                  <a:cubicBezTo>
                    <a:pt x="64" y="64"/>
                    <a:pt x="64" y="64"/>
                    <a:pt x="64" y="64"/>
                  </a:cubicBezTo>
                  <a:cubicBezTo>
                    <a:pt x="80" y="64"/>
                    <a:pt x="80" y="64"/>
                    <a:pt x="80" y="64"/>
                  </a:cubicBezTo>
                  <a:cubicBezTo>
                    <a:pt x="96" y="64"/>
                    <a:pt x="96" y="64"/>
                    <a:pt x="96" y="64"/>
                  </a:cubicBezTo>
                  <a:cubicBezTo>
                    <a:pt x="112" y="64"/>
                    <a:pt x="112" y="64"/>
                    <a:pt x="112" y="64"/>
                  </a:cubicBezTo>
                  <a:cubicBezTo>
                    <a:pt x="144" y="64"/>
                    <a:pt x="144" y="64"/>
                    <a:pt x="144" y="64"/>
                  </a:cubicBezTo>
                  <a:cubicBezTo>
                    <a:pt x="368" y="64"/>
                    <a:pt x="368" y="64"/>
                    <a:pt x="368" y="64"/>
                  </a:cubicBezTo>
                  <a:cubicBezTo>
                    <a:pt x="400" y="64"/>
                    <a:pt x="400" y="64"/>
                    <a:pt x="400" y="64"/>
                  </a:cubicBezTo>
                  <a:cubicBezTo>
                    <a:pt x="416" y="64"/>
                    <a:pt x="416" y="64"/>
                    <a:pt x="416" y="64"/>
                  </a:cubicBezTo>
                  <a:cubicBezTo>
                    <a:pt x="432" y="64"/>
                    <a:pt x="432" y="64"/>
                    <a:pt x="432" y="64"/>
                  </a:cubicBezTo>
                  <a:cubicBezTo>
                    <a:pt x="448" y="64"/>
                    <a:pt x="448" y="64"/>
                    <a:pt x="448" y="64"/>
                  </a:cubicBezTo>
                  <a:cubicBezTo>
                    <a:pt x="478" y="64"/>
                    <a:pt x="496" y="82"/>
                    <a:pt x="496" y="104"/>
                  </a:cubicBezTo>
                  <a:lnTo>
                    <a:pt x="496" y="3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55" name="组合 54"/>
          <p:cNvGrpSpPr/>
          <p:nvPr/>
        </p:nvGrpSpPr>
        <p:grpSpPr>
          <a:xfrm>
            <a:off x="1284848" y="1738100"/>
            <a:ext cx="1065424" cy="1065424"/>
            <a:chOff x="500128" y="2912352"/>
            <a:chExt cx="457200" cy="457200"/>
          </a:xfrm>
          <a:solidFill>
            <a:schemeClr val="tx1"/>
          </a:solidFill>
        </p:grpSpPr>
        <p:sp>
          <p:nvSpPr>
            <p:cNvPr id="60" name="Oval 116"/>
            <p:cNvSpPr>
              <a:spLocks noChangeArrowheads="1"/>
            </p:cNvSpPr>
            <p:nvPr/>
          </p:nvSpPr>
          <p:spPr bwMode="auto">
            <a:xfrm>
              <a:off x="714441" y="3240965"/>
              <a:ext cx="28575"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117"/>
            <p:cNvSpPr>
              <a:spLocks noEditPoints="1"/>
            </p:cNvSpPr>
            <p:nvPr/>
          </p:nvSpPr>
          <p:spPr bwMode="auto">
            <a:xfrm>
              <a:off x="500128" y="2912352"/>
              <a:ext cx="457200" cy="457200"/>
            </a:xfrm>
            <a:custGeom>
              <a:avLst/>
              <a:gdLst>
                <a:gd name="T0" fmla="*/ 464 w 512"/>
                <a:gd name="T1" fmla="*/ 0 h 512"/>
                <a:gd name="T2" fmla="*/ 48 w 512"/>
                <a:gd name="T3" fmla="*/ 0 h 512"/>
                <a:gd name="T4" fmla="*/ 0 w 512"/>
                <a:gd name="T5" fmla="*/ 48 h 512"/>
                <a:gd name="T6" fmla="*/ 0 w 512"/>
                <a:gd name="T7" fmla="*/ 384 h 512"/>
                <a:gd name="T8" fmla="*/ 48 w 512"/>
                <a:gd name="T9" fmla="*/ 432 h 512"/>
                <a:gd name="T10" fmla="*/ 248 w 512"/>
                <a:gd name="T11" fmla="*/ 432 h 512"/>
                <a:gd name="T12" fmla="*/ 248 w 512"/>
                <a:gd name="T13" fmla="*/ 496 h 512"/>
                <a:gd name="T14" fmla="*/ 168 w 512"/>
                <a:gd name="T15" fmla="*/ 496 h 512"/>
                <a:gd name="T16" fmla="*/ 160 w 512"/>
                <a:gd name="T17" fmla="*/ 504 h 512"/>
                <a:gd name="T18" fmla="*/ 168 w 512"/>
                <a:gd name="T19" fmla="*/ 512 h 512"/>
                <a:gd name="T20" fmla="*/ 344 w 512"/>
                <a:gd name="T21" fmla="*/ 512 h 512"/>
                <a:gd name="T22" fmla="*/ 352 w 512"/>
                <a:gd name="T23" fmla="*/ 504 h 512"/>
                <a:gd name="T24" fmla="*/ 344 w 512"/>
                <a:gd name="T25" fmla="*/ 496 h 512"/>
                <a:gd name="T26" fmla="*/ 264 w 512"/>
                <a:gd name="T27" fmla="*/ 496 h 512"/>
                <a:gd name="T28" fmla="*/ 264 w 512"/>
                <a:gd name="T29" fmla="*/ 432 h 512"/>
                <a:gd name="T30" fmla="*/ 464 w 512"/>
                <a:gd name="T31" fmla="*/ 432 h 512"/>
                <a:gd name="T32" fmla="*/ 512 w 512"/>
                <a:gd name="T33" fmla="*/ 384 h 512"/>
                <a:gd name="T34" fmla="*/ 512 w 512"/>
                <a:gd name="T35" fmla="*/ 48 h 512"/>
                <a:gd name="T36" fmla="*/ 464 w 512"/>
                <a:gd name="T37" fmla="*/ 0 h 512"/>
                <a:gd name="T38" fmla="*/ 496 w 512"/>
                <a:gd name="T39" fmla="*/ 376 h 512"/>
                <a:gd name="T40" fmla="*/ 456 w 512"/>
                <a:gd name="T41" fmla="*/ 416 h 512"/>
                <a:gd name="T42" fmla="*/ 56 w 512"/>
                <a:gd name="T43" fmla="*/ 416 h 512"/>
                <a:gd name="T44" fmla="*/ 16 w 512"/>
                <a:gd name="T45" fmla="*/ 376 h 512"/>
                <a:gd name="T46" fmla="*/ 16 w 512"/>
                <a:gd name="T47" fmla="*/ 352 h 512"/>
                <a:gd name="T48" fmla="*/ 496 w 512"/>
                <a:gd name="T49" fmla="*/ 352 h 512"/>
                <a:gd name="T50" fmla="*/ 496 w 512"/>
                <a:gd name="T51" fmla="*/ 376 h 512"/>
                <a:gd name="T52" fmla="*/ 496 w 512"/>
                <a:gd name="T53" fmla="*/ 336 h 512"/>
                <a:gd name="T54" fmla="*/ 16 w 512"/>
                <a:gd name="T55" fmla="*/ 336 h 512"/>
                <a:gd name="T56" fmla="*/ 16 w 512"/>
                <a:gd name="T57" fmla="*/ 56 h 512"/>
                <a:gd name="T58" fmla="*/ 56 w 512"/>
                <a:gd name="T59" fmla="*/ 16 h 512"/>
                <a:gd name="T60" fmla="*/ 456 w 512"/>
                <a:gd name="T61" fmla="*/ 16 h 512"/>
                <a:gd name="T62" fmla="*/ 496 w 512"/>
                <a:gd name="T63" fmla="*/ 56 h 512"/>
                <a:gd name="T64" fmla="*/ 496 w 512"/>
                <a:gd name="T65" fmla="*/ 33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2" h="512">
                  <a:moveTo>
                    <a:pt x="464" y="0"/>
                  </a:moveTo>
                  <a:cubicBezTo>
                    <a:pt x="48" y="0"/>
                    <a:pt x="48" y="0"/>
                    <a:pt x="48" y="0"/>
                  </a:cubicBezTo>
                  <a:cubicBezTo>
                    <a:pt x="21" y="0"/>
                    <a:pt x="0" y="21"/>
                    <a:pt x="0" y="48"/>
                  </a:cubicBezTo>
                  <a:cubicBezTo>
                    <a:pt x="0" y="384"/>
                    <a:pt x="0" y="384"/>
                    <a:pt x="0" y="384"/>
                  </a:cubicBezTo>
                  <a:cubicBezTo>
                    <a:pt x="0" y="411"/>
                    <a:pt x="21" y="432"/>
                    <a:pt x="48" y="432"/>
                  </a:cubicBezTo>
                  <a:cubicBezTo>
                    <a:pt x="248" y="432"/>
                    <a:pt x="248" y="432"/>
                    <a:pt x="248" y="432"/>
                  </a:cubicBezTo>
                  <a:cubicBezTo>
                    <a:pt x="248" y="496"/>
                    <a:pt x="248" y="496"/>
                    <a:pt x="248" y="496"/>
                  </a:cubicBezTo>
                  <a:cubicBezTo>
                    <a:pt x="168" y="496"/>
                    <a:pt x="168" y="496"/>
                    <a:pt x="168" y="496"/>
                  </a:cubicBezTo>
                  <a:cubicBezTo>
                    <a:pt x="164" y="496"/>
                    <a:pt x="160" y="500"/>
                    <a:pt x="160" y="504"/>
                  </a:cubicBezTo>
                  <a:cubicBezTo>
                    <a:pt x="160" y="508"/>
                    <a:pt x="164" y="512"/>
                    <a:pt x="168" y="512"/>
                  </a:cubicBezTo>
                  <a:cubicBezTo>
                    <a:pt x="344" y="512"/>
                    <a:pt x="344" y="512"/>
                    <a:pt x="344" y="512"/>
                  </a:cubicBezTo>
                  <a:cubicBezTo>
                    <a:pt x="348" y="512"/>
                    <a:pt x="352" y="508"/>
                    <a:pt x="352" y="504"/>
                  </a:cubicBezTo>
                  <a:cubicBezTo>
                    <a:pt x="352" y="500"/>
                    <a:pt x="348" y="496"/>
                    <a:pt x="344" y="496"/>
                  </a:cubicBezTo>
                  <a:cubicBezTo>
                    <a:pt x="264" y="496"/>
                    <a:pt x="264" y="496"/>
                    <a:pt x="264" y="496"/>
                  </a:cubicBezTo>
                  <a:cubicBezTo>
                    <a:pt x="264" y="432"/>
                    <a:pt x="264" y="432"/>
                    <a:pt x="264" y="432"/>
                  </a:cubicBezTo>
                  <a:cubicBezTo>
                    <a:pt x="464" y="432"/>
                    <a:pt x="464" y="432"/>
                    <a:pt x="464" y="432"/>
                  </a:cubicBezTo>
                  <a:cubicBezTo>
                    <a:pt x="491" y="432"/>
                    <a:pt x="512" y="411"/>
                    <a:pt x="512" y="384"/>
                  </a:cubicBezTo>
                  <a:cubicBezTo>
                    <a:pt x="512" y="48"/>
                    <a:pt x="512" y="48"/>
                    <a:pt x="512" y="48"/>
                  </a:cubicBezTo>
                  <a:cubicBezTo>
                    <a:pt x="512" y="21"/>
                    <a:pt x="491" y="0"/>
                    <a:pt x="464" y="0"/>
                  </a:cubicBezTo>
                  <a:moveTo>
                    <a:pt x="496" y="376"/>
                  </a:moveTo>
                  <a:cubicBezTo>
                    <a:pt x="496" y="398"/>
                    <a:pt x="478" y="416"/>
                    <a:pt x="456" y="416"/>
                  </a:cubicBezTo>
                  <a:cubicBezTo>
                    <a:pt x="56" y="416"/>
                    <a:pt x="56" y="416"/>
                    <a:pt x="56" y="416"/>
                  </a:cubicBezTo>
                  <a:cubicBezTo>
                    <a:pt x="34" y="416"/>
                    <a:pt x="16" y="398"/>
                    <a:pt x="16" y="376"/>
                  </a:cubicBezTo>
                  <a:cubicBezTo>
                    <a:pt x="16" y="352"/>
                    <a:pt x="16" y="352"/>
                    <a:pt x="16" y="352"/>
                  </a:cubicBezTo>
                  <a:cubicBezTo>
                    <a:pt x="496" y="352"/>
                    <a:pt x="496" y="352"/>
                    <a:pt x="496" y="352"/>
                  </a:cubicBezTo>
                  <a:lnTo>
                    <a:pt x="496" y="376"/>
                  </a:lnTo>
                  <a:close/>
                  <a:moveTo>
                    <a:pt x="496" y="336"/>
                  </a:moveTo>
                  <a:cubicBezTo>
                    <a:pt x="16" y="336"/>
                    <a:pt x="16" y="336"/>
                    <a:pt x="16" y="336"/>
                  </a:cubicBezTo>
                  <a:cubicBezTo>
                    <a:pt x="16" y="56"/>
                    <a:pt x="16" y="56"/>
                    <a:pt x="16" y="56"/>
                  </a:cubicBezTo>
                  <a:cubicBezTo>
                    <a:pt x="16" y="34"/>
                    <a:pt x="34" y="16"/>
                    <a:pt x="56" y="16"/>
                  </a:cubicBezTo>
                  <a:cubicBezTo>
                    <a:pt x="456" y="16"/>
                    <a:pt x="456" y="16"/>
                    <a:pt x="456" y="16"/>
                  </a:cubicBezTo>
                  <a:cubicBezTo>
                    <a:pt x="478" y="16"/>
                    <a:pt x="496" y="34"/>
                    <a:pt x="496" y="56"/>
                  </a:cubicBezTo>
                  <a:lnTo>
                    <a:pt x="496" y="3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cxnSp>
        <p:nvCxnSpPr>
          <p:cNvPr id="68" name="直接连接符 67"/>
          <p:cNvCxnSpPr/>
          <p:nvPr/>
        </p:nvCxnSpPr>
        <p:spPr>
          <a:xfrm>
            <a:off x="2513266" y="5201690"/>
            <a:ext cx="4510781"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236647" y="3782068"/>
            <a:ext cx="1228418" cy="0"/>
          </a:xfrm>
          <a:prstGeom prst="line">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3158852" y="2027568"/>
            <a:ext cx="0" cy="360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5940152" y="2027568"/>
            <a:ext cx="0" cy="360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236647" y="4172766"/>
            <a:ext cx="1228418" cy="0"/>
          </a:xfrm>
          <a:prstGeom prst="line">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70" name="Rectangle 3"/>
          <p:cNvSpPr/>
          <p:nvPr/>
        </p:nvSpPr>
        <p:spPr>
          <a:xfrm>
            <a:off x="3943131" y="3366822"/>
            <a:ext cx="1418230" cy="1107996"/>
          </a:xfrm>
          <a:prstGeom prst="rect">
            <a:avLst/>
          </a:prstGeom>
        </p:spPr>
        <p:txBody>
          <a:bodyPr wrap="square" lIns="0" tIns="0" rIns="0" bIns="0">
            <a:spAutoFit/>
          </a:bodyPr>
          <a:lstStyle/>
          <a:p>
            <a:pPr algn="ctr">
              <a:lnSpc>
                <a:spcPct val="200000"/>
              </a:lnSpc>
            </a:pPr>
            <a:r>
              <a:rPr lang="en-US" sz="1200" dirty="0">
                <a:cs typeface="+mn-ea"/>
                <a:sym typeface="+mn-lt"/>
              </a:rPr>
              <a:t>Disk Space 150 GB</a:t>
            </a:r>
          </a:p>
          <a:p>
            <a:pPr algn="ctr">
              <a:lnSpc>
                <a:spcPct val="200000"/>
              </a:lnSpc>
            </a:pPr>
            <a:r>
              <a:rPr lang="en-US" sz="1200" dirty="0">
                <a:cs typeface="+mn-ea"/>
                <a:sym typeface="+mn-lt"/>
              </a:rPr>
              <a:t>Bandwidth 500  GB</a:t>
            </a:r>
          </a:p>
          <a:p>
            <a:pPr algn="ctr">
              <a:lnSpc>
                <a:spcPct val="200000"/>
              </a:lnSpc>
            </a:pPr>
            <a:r>
              <a:rPr lang="en-US" sz="1200" dirty="0">
                <a:cs typeface="+mn-ea"/>
                <a:sym typeface="+mn-lt"/>
              </a:rPr>
              <a:t>Unlimited </a:t>
            </a:r>
            <a:r>
              <a:rPr lang="en-US" sz="1200" dirty="0" smtClean="0">
                <a:cs typeface="+mn-ea"/>
                <a:sym typeface="+mn-lt"/>
              </a:rPr>
              <a:t>emails</a:t>
            </a:r>
            <a:endParaRPr lang="en-US" sz="1200" dirty="0">
              <a:cs typeface="+mn-ea"/>
              <a:sym typeface="+mn-lt"/>
            </a:endParaRPr>
          </a:p>
        </p:txBody>
      </p:sp>
      <p:cxnSp>
        <p:nvCxnSpPr>
          <p:cNvPr id="71" name="直接连接符 70"/>
          <p:cNvCxnSpPr/>
          <p:nvPr/>
        </p:nvCxnSpPr>
        <p:spPr>
          <a:xfrm>
            <a:off x="4038037" y="3782068"/>
            <a:ext cx="1228418" cy="0"/>
          </a:xfrm>
          <a:prstGeom prst="line">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038037" y="4172766"/>
            <a:ext cx="1228418" cy="0"/>
          </a:xfrm>
          <a:prstGeom prst="line">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73" name="Rectangle 3"/>
          <p:cNvSpPr/>
          <p:nvPr/>
        </p:nvSpPr>
        <p:spPr>
          <a:xfrm>
            <a:off x="6727894" y="3366822"/>
            <a:ext cx="1418230" cy="1107996"/>
          </a:xfrm>
          <a:prstGeom prst="rect">
            <a:avLst/>
          </a:prstGeom>
        </p:spPr>
        <p:txBody>
          <a:bodyPr wrap="square" lIns="0" tIns="0" rIns="0" bIns="0">
            <a:spAutoFit/>
          </a:bodyPr>
          <a:lstStyle/>
          <a:p>
            <a:pPr algn="ctr">
              <a:lnSpc>
                <a:spcPct val="200000"/>
              </a:lnSpc>
            </a:pPr>
            <a:r>
              <a:rPr lang="en-US" sz="1200" dirty="0">
                <a:cs typeface="+mn-ea"/>
                <a:sym typeface="+mn-lt"/>
              </a:rPr>
              <a:t>Disk Space 150 GB</a:t>
            </a:r>
          </a:p>
          <a:p>
            <a:pPr algn="ctr">
              <a:lnSpc>
                <a:spcPct val="200000"/>
              </a:lnSpc>
            </a:pPr>
            <a:r>
              <a:rPr lang="en-US" sz="1200" dirty="0">
                <a:cs typeface="+mn-ea"/>
                <a:sym typeface="+mn-lt"/>
              </a:rPr>
              <a:t>Bandwidth 500  GB</a:t>
            </a:r>
          </a:p>
          <a:p>
            <a:pPr algn="ctr">
              <a:lnSpc>
                <a:spcPct val="200000"/>
              </a:lnSpc>
            </a:pPr>
            <a:r>
              <a:rPr lang="en-US" sz="1200" dirty="0">
                <a:cs typeface="+mn-ea"/>
                <a:sym typeface="+mn-lt"/>
              </a:rPr>
              <a:t>Unlimited </a:t>
            </a:r>
            <a:r>
              <a:rPr lang="en-US" sz="1200" dirty="0" smtClean="0">
                <a:cs typeface="+mn-ea"/>
                <a:sym typeface="+mn-lt"/>
              </a:rPr>
              <a:t>emails</a:t>
            </a:r>
            <a:endParaRPr lang="en-US" sz="1200" dirty="0">
              <a:cs typeface="+mn-ea"/>
              <a:sym typeface="+mn-lt"/>
            </a:endParaRPr>
          </a:p>
        </p:txBody>
      </p:sp>
      <p:cxnSp>
        <p:nvCxnSpPr>
          <p:cNvPr id="74" name="直接连接符 73"/>
          <p:cNvCxnSpPr/>
          <p:nvPr/>
        </p:nvCxnSpPr>
        <p:spPr>
          <a:xfrm>
            <a:off x="6822800" y="3782068"/>
            <a:ext cx="1228418" cy="0"/>
          </a:xfrm>
          <a:prstGeom prst="line">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6822800" y="4172766"/>
            <a:ext cx="1228418" cy="0"/>
          </a:xfrm>
          <a:prstGeom prst="line">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970258" y="579049"/>
            <a:ext cx="100945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443346" y="267494"/>
            <a:ext cx="526912" cy="435237"/>
            <a:chOff x="3386710" y="3674523"/>
            <a:chExt cx="526912" cy="435237"/>
          </a:xfrm>
        </p:grpSpPr>
        <p:sp>
          <p:nvSpPr>
            <p:cNvPr id="49" name="圆角矩形 48"/>
            <p:cNvSpPr/>
            <p:nvPr/>
          </p:nvSpPr>
          <p:spPr>
            <a:xfrm>
              <a:off x="3502351" y="3690415"/>
              <a:ext cx="295630" cy="295663"/>
            </a:xfrm>
            <a:prstGeom prst="roundRect">
              <a:avLst>
                <a:gd name="adj" fmla="val 8492"/>
              </a:avLst>
            </a:prstGeom>
            <a:solidFill>
              <a:schemeClr val="tx2"/>
            </a:solidFill>
            <a:ln w="952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50" name="Content Placeholder 2"/>
            <p:cNvSpPr txBox="1">
              <a:spLocks/>
            </p:cNvSpPr>
            <p:nvPr/>
          </p:nvSpPr>
          <p:spPr>
            <a:xfrm>
              <a:off x="3386710" y="3674523"/>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a:solidFill>
                    <a:schemeClr val="tx1"/>
                  </a:solidFill>
                  <a:cs typeface="+mn-ea"/>
                  <a:sym typeface="+mn-lt"/>
                </a:rPr>
                <a:t>1</a:t>
              </a:r>
              <a:endParaRPr lang="en-US" sz="2800" b="1" dirty="0" smtClean="0">
                <a:solidFill>
                  <a:schemeClr val="tx1"/>
                </a:solidFill>
                <a:cs typeface="+mn-ea"/>
                <a:sym typeface="+mn-lt"/>
              </a:endParaRPr>
            </a:p>
          </p:txBody>
        </p:sp>
      </p:grpSp>
      <p:sp>
        <p:nvSpPr>
          <p:cNvPr id="51" name="Content Placeholder 2"/>
          <p:cNvSpPr txBox="1">
            <a:spLocks/>
          </p:cNvSpPr>
          <p:nvPr/>
        </p:nvSpPr>
        <p:spPr>
          <a:xfrm>
            <a:off x="827584" y="283386"/>
            <a:ext cx="1219751"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a:t>
            </a:r>
            <a:endParaRPr lang="en-US" sz="1200" dirty="0">
              <a:solidFill>
                <a:schemeClr val="tx1"/>
              </a:solidFill>
              <a:cs typeface="+mn-ea"/>
              <a:sym typeface="+mn-lt"/>
            </a:endParaRPr>
          </a:p>
        </p:txBody>
      </p:sp>
    </p:spTree>
    <p:extLst>
      <p:ext uri="{BB962C8B-B14F-4D97-AF65-F5344CB8AC3E}">
        <p14:creationId xmlns:p14="http://schemas.microsoft.com/office/powerpoint/2010/main" val="76594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9" name="Content Placeholder 2"/>
          <p:cNvSpPr txBox="1">
            <a:spLocks/>
          </p:cNvSpPr>
          <p:nvPr/>
        </p:nvSpPr>
        <p:spPr>
          <a:xfrm>
            <a:off x="3357273" y="285642"/>
            <a:ext cx="2135599" cy="41401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700" b="1" dirty="0" smtClean="0">
                <a:solidFill>
                  <a:schemeClr val="tx1"/>
                </a:solidFill>
                <a:latin typeface="Eras Bold ITC" panose="020B0907030504020204" pitchFamily="34" charset="0"/>
                <a:cs typeface="+mn-ea"/>
                <a:sym typeface="+mn-lt"/>
              </a:rPr>
              <a:t>2</a:t>
            </a:r>
            <a:endParaRPr lang="en-US" sz="11500" b="1" dirty="0" smtClean="0">
              <a:solidFill>
                <a:schemeClr val="tx1"/>
              </a:solidFill>
              <a:latin typeface="Eras Bold ITC" panose="020B0907030504020204" pitchFamily="34" charset="0"/>
              <a:cs typeface="+mn-ea"/>
              <a:sym typeface="+mn-lt"/>
            </a:endParaRPr>
          </a:p>
        </p:txBody>
      </p:sp>
      <p:grpSp>
        <p:nvGrpSpPr>
          <p:cNvPr id="2" name="组合 1"/>
          <p:cNvGrpSpPr/>
          <p:nvPr/>
        </p:nvGrpSpPr>
        <p:grpSpPr>
          <a:xfrm>
            <a:off x="5918836" y="2427734"/>
            <a:ext cx="360040" cy="360040"/>
            <a:chOff x="4346078" y="1492956"/>
            <a:chExt cx="540673" cy="540673"/>
          </a:xfrm>
        </p:grpSpPr>
        <p:sp>
          <p:nvSpPr>
            <p:cNvPr id="5" name="椭圆 4"/>
            <p:cNvSpPr/>
            <p:nvPr/>
          </p:nvSpPr>
          <p:spPr>
            <a:xfrm>
              <a:off x="4346078" y="1492956"/>
              <a:ext cx="540673" cy="54067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85"/>
            <p:cNvSpPr>
              <a:spLocks/>
            </p:cNvSpPr>
            <p:nvPr/>
          </p:nvSpPr>
          <p:spPr bwMode="auto">
            <a:xfrm>
              <a:off x="4408447" y="1555327"/>
              <a:ext cx="432559" cy="432559"/>
            </a:xfrm>
            <a:custGeom>
              <a:avLst/>
              <a:gdLst>
                <a:gd name="T0" fmla="*/ 41 w 42"/>
                <a:gd name="T1" fmla="*/ 25 h 42"/>
                <a:gd name="T2" fmla="*/ 41 w 42"/>
                <a:gd name="T3" fmla="*/ 27 h 42"/>
                <a:gd name="T4" fmla="*/ 40 w 42"/>
                <a:gd name="T5" fmla="*/ 28 h 42"/>
                <a:gd name="T6" fmla="*/ 35 w 42"/>
                <a:gd name="T7" fmla="*/ 29 h 42"/>
                <a:gd name="T8" fmla="*/ 36 w 42"/>
                <a:gd name="T9" fmla="*/ 34 h 42"/>
                <a:gd name="T10" fmla="*/ 36 w 42"/>
                <a:gd name="T11" fmla="*/ 36 h 42"/>
                <a:gd name="T12" fmla="*/ 34 w 42"/>
                <a:gd name="T13" fmla="*/ 37 h 42"/>
                <a:gd name="T14" fmla="*/ 29 w 42"/>
                <a:gd name="T15" fmla="*/ 35 h 42"/>
                <a:gd name="T16" fmla="*/ 28 w 42"/>
                <a:gd name="T17" fmla="*/ 40 h 42"/>
                <a:gd name="T18" fmla="*/ 26 w 42"/>
                <a:gd name="T19" fmla="*/ 42 h 42"/>
                <a:gd name="T20" fmla="*/ 26 w 42"/>
                <a:gd name="T21" fmla="*/ 42 h 42"/>
                <a:gd name="T22" fmla="*/ 25 w 42"/>
                <a:gd name="T23" fmla="*/ 41 h 42"/>
                <a:gd name="T24" fmla="*/ 21 w 42"/>
                <a:gd name="T25" fmla="*/ 37 h 42"/>
                <a:gd name="T26" fmla="*/ 17 w 42"/>
                <a:gd name="T27" fmla="*/ 41 h 42"/>
                <a:gd name="T28" fmla="*/ 15 w 42"/>
                <a:gd name="T29" fmla="*/ 42 h 42"/>
                <a:gd name="T30" fmla="*/ 14 w 42"/>
                <a:gd name="T31" fmla="*/ 40 h 42"/>
                <a:gd name="T32" fmla="*/ 13 w 42"/>
                <a:gd name="T33" fmla="*/ 35 h 42"/>
                <a:gd name="T34" fmla="*/ 8 w 42"/>
                <a:gd name="T35" fmla="*/ 37 h 42"/>
                <a:gd name="T36" fmla="*/ 6 w 42"/>
                <a:gd name="T37" fmla="*/ 36 h 42"/>
                <a:gd name="T38" fmla="*/ 5 w 42"/>
                <a:gd name="T39" fmla="*/ 34 h 42"/>
                <a:gd name="T40" fmla="*/ 7 w 42"/>
                <a:gd name="T41" fmla="*/ 29 h 42"/>
                <a:gd name="T42" fmla="*/ 2 w 42"/>
                <a:gd name="T43" fmla="*/ 28 h 42"/>
                <a:gd name="T44" fmla="*/ 0 w 42"/>
                <a:gd name="T45" fmla="*/ 27 h 42"/>
                <a:gd name="T46" fmla="*/ 1 w 42"/>
                <a:gd name="T47" fmla="*/ 25 h 42"/>
                <a:gd name="T48" fmla="*/ 5 w 42"/>
                <a:gd name="T49" fmla="*/ 21 h 42"/>
                <a:gd name="T50" fmla="*/ 1 w 42"/>
                <a:gd name="T51" fmla="*/ 17 h 42"/>
                <a:gd name="T52" fmla="*/ 0 w 42"/>
                <a:gd name="T53" fmla="*/ 16 h 42"/>
                <a:gd name="T54" fmla="*/ 2 w 42"/>
                <a:gd name="T55" fmla="*/ 14 h 42"/>
                <a:gd name="T56" fmla="*/ 7 w 42"/>
                <a:gd name="T57" fmla="*/ 13 h 42"/>
                <a:gd name="T58" fmla="*/ 5 w 42"/>
                <a:gd name="T59" fmla="*/ 8 h 42"/>
                <a:gd name="T60" fmla="*/ 6 w 42"/>
                <a:gd name="T61" fmla="*/ 6 h 42"/>
                <a:gd name="T62" fmla="*/ 8 w 42"/>
                <a:gd name="T63" fmla="*/ 6 h 42"/>
                <a:gd name="T64" fmla="*/ 13 w 42"/>
                <a:gd name="T65" fmla="*/ 7 h 42"/>
                <a:gd name="T66" fmla="*/ 14 w 42"/>
                <a:gd name="T67" fmla="*/ 2 h 42"/>
                <a:gd name="T68" fmla="*/ 15 w 42"/>
                <a:gd name="T69" fmla="*/ 1 h 42"/>
                <a:gd name="T70" fmla="*/ 17 w 42"/>
                <a:gd name="T71" fmla="*/ 1 h 42"/>
                <a:gd name="T72" fmla="*/ 21 w 42"/>
                <a:gd name="T73" fmla="*/ 5 h 42"/>
                <a:gd name="T74" fmla="*/ 25 w 42"/>
                <a:gd name="T75" fmla="*/ 1 h 42"/>
                <a:gd name="T76" fmla="*/ 26 w 42"/>
                <a:gd name="T77" fmla="*/ 1 h 42"/>
                <a:gd name="T78" fmla="*/ 28 w 42"/>
                <a:gd name="T79" fmla="*/ 2 h 42"/>
                <a:gd name="T80" fmla="*/ 29 w 42"/>
                <a:gd name="T81" fmla="*/ 7 h 42"/>
                <a:gd name="T82" fmla="*/ 34 w 42"/>
                <a:gd name="T83" fmla="*/ 6 h 42"/>
                <a:gd name="T84" fmla="*/ 36 w 42"/>
                <a:gd name="T85" fmla="*/ 6 h 42"/>
                <a:gd name="T86" fmla="*/ 36 w 42"/>
                <a:gd name="T87" fmla="*/ 8 h 42"/>
                <a:gd name="T88" fmla="*/ 35 w 42"/>
                <a:gd name="T89" fmla="*/ 13 h 42"/>
                <a:gd name="T90" fmla="*/ 40 w 42"/>
                <a:gd name="T91" fmla="*/ 14 h 42"/>
                <a:gd name="T92" fmla="*/ 41 w 42"/>
                <a:gd name="T93" fmla="*/ 16 h 42"/>
                <a:gd name="T94" fmla="*/ 41 w 42"/>
                <a:gd name="T95" fmla="*/ 17 h 42"/>
                <a:gd name="T96" fmla="*/ 37 w 42"/>
                <a:gd name="T97" fmla="*/ 21 h 42"/>
                <a:gd name="T98" fmla="*/ 41 w 42"/>
                <a:gd name="T99"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 h="42">
                  <a:moveTo>
                    <a:pt x="41" y="25"/>
                  </a:moveTo>
                  <a:cubicBezTo>
                    <a:pt x="41" y="25"/>
                    <a:pt x="42" y="26"/>
                    <a:pt x="41" y="27"/>
                  </a:cubicBezTo>
                  <a:cubicBezTo>
                    <a:pt x="41" y="27"/>
                    <a:pt x="41" y="28"/>
                    <a:pt x="40" y="28"/>
                  </a:cubicBezTo>
                  <a:cubicBezTo>
                    <a:pt x="35" y="29"/>
                    <a:pt x="35" y="29"/>
                    <a:pt x="35" y="29"/>
                  </a:cubicBezTo>
                  <a:cubicBezTo>
                    <a:pt x="36" y="34"/>
                    <a:pt x="36" y="34"/>
                    <a:pt x="36" y="34"/>
                  </a:cubicBezTo>
                  <a:cubicBezTo>
                    <a:pt x="37" y="35"/>
                    <a:pt x="36" y="36"/>
                    <a:pt x="36" y="36"/>
                  </a:cubicBezTo>
                  <a:cubicBezTo>
                    <a:pt x="35" y="37"/>
                    <a:pt x="35" y="37"/>
                    <a:pt x="34" y="37"/>
                  </a:cubicBezTo>
                  <a:cubicBezTo>
                    <a:pt x="29" y="35"/>
                    <a:pt x="29" y="35"/>
                    <a:pt x="29" y="35"/>
                  </a:cubicBezTo>
                  <a:cubicBezTo>
                    <a:pt x="28" y="40"/>
                    <a:pt x="28" y="40"/>
                    <a:pt x="28" y="40"/>
                  </a:cubicBezTo>
                  <a:cubicBezTo>
                    <a:pt x="28" y="41"/>
                    <a:pt x="27" y="41"/>
                    <a:pt x="26" y="42"/>
                  </a:cubicBezTo>
                  <a:cubicBezTo>
                    <a:pt x="26" y="42"/>
                    <a:pt x="26" y="42"/>
                    <a:pt x="26" y="42"/>
                  </a:cubicBezTo>
                  <a:cubicBezTo>
                    <a:pt x="25" y="42"/>
                    <a:pt x="25" y="41"/>
                    <a:pt x="25" y="41"/>
                  </a:cubicBezTo>
                  <a:cubicBezTo>
                    <a:pt x="21" y="37"/>
                    <a:pt x="21" y="37"/>
                    <a:pt x="21" y="37"/>
                  </a:cubicBezTo>
                  <a:cubicBezTo>
                    <a:pt x="17" y="41"/>
                    <a:pt x="17" y="41"/>
                    <a:pt x="17" y="41"/>
                  </a:cubicBezTo>
                  <a:cubicBezTo>
                    <a:pt x="17" y="42"/>
                    <a:pt x="16" y="42"/>
                    <a:pt x="15" y="42"/>
                  </a:cubicBezTo>
                  <a:cubicBezTo>
                    <a:pt x="15" y="41"/>
                    <a:pt x="14" y="41"/>
                    <a:pt x="14" y="40"/>
                  </a:cubicBezTo>
                  <a:cubicBezTo>
                    <a:pt x="13" y="35"/>
                    <a:pt x="13" y="35"/>
                    <a:pt x="13" y="35"/>
                  </a:cubicBezTo>
                  <a:cubicBezTo>
                    <a:pt x="8" y="37"/>
                    <a:pt x="8" y="37"/>
                    <a:pt x="8" y="37"/>
                  </a:cubicBezTo>
                  <a:cubicBezTo>
                    <a:pt x="7" y="37"/>
                    <a:pt x="6" y="37"/>
                    <a:pt x="6" y="36"/>
                  </a:cubicBezTo>
                  <a:cubicBezTo>
                    <a:pt x="5" y="36"/>
                    <a:pt x="5" y="35"/>
                    <a:pt x="5" y="34"/>
                  </a:cubicBezTo>
                  <a:cubicBezTo>
                    <a:pt x="7" y="29"/>
                    <a:pt x="7" y="29"/>
                    <a:pt x="7" y="29"/>
                  </a:cubicBezTo>
                  <a:cubicBezTo>
                    <a:pt x="2" y="28"/>
                    <a:pt x="2" y="28"/>
                    <a:pt x="2" y="28"/>
                  </a:cubicBezTo>
                  <a:cubicBezTo>
                    <a:pt x="1" y="28"/>
                    <a:pt x="1" y="27"/>
                    <a:pt x="0" y="27"/>
                  </a:cubicBezTo>
                  <a:cubicBezTo>
                    <a:pt x="0" y="26"/>
                    <a:pt x="0" y="25"/>
                    <a:pt x="1" y="25"/>
                  </a:cubicBezTo>
                  <a:cubicBezTo>
                    <a:pt x="5" y="21"/>
                    <a:pt x="5" y="21"/>
                    <a:pt x="5" y="21"/>
                  </a:cubicBezTo>
                  <a:cubicBezTo>
                    <a:pt x="1" y="17"/>
                    <a:pt x="1" y="17"/>
                    <a:pt x="1" y="17"/>
                  </a:cubicBezTo>
                  <a:cubicBezTo>
                    <a:pt x="0" y="17"/>
                    <a:pt x="0" y="16"/>
                    <a:pt x="0" y="16"/>
                  </a:cubicBezTo>
                  <a:cubicBezTo>
                    <a:pt x="1" y="15"/>
                    <a:pt x="1" y="14"/>
                    <a:pt x="2" y="14"/>
                  </a:cubicBezTo>
                  <a:cubicBezTo>
                    <a:pt x="7" y="13"/>
                    <a:pt x="7" y="13"/>
                    <a:pt x="7" y="13"/>
                  </a:cubicBezTo>
                  <a:cubicBezTo>
                    <a:pt x="5" y="8"/>
                    <a:pt x="5" y="8"/>
                    <a:pt x="5" y="8"/>
                  </a:cubicBezTo>
                  <a:cubicBezTo>
                    <a:pt x="5" y="7"/>
                    <a:pt x="5" y="7"/>
                    <a:pt x="6" y="6"/>
                  </a:cubicBezTo>
                  <a:cubicBezTo>
                    <a:pt x="6" y="6"/>
                    <a:pt x="7" y="5"/>
                    <a:pt x="8" y="6"/>
                  </a:cubicBezTo>
                  <a:cubicBezTo>
                    <a:pt x="13" y="7"/>
                    <a:pt x="13" y="7"/>
                    <a:pt x="13" y="7"/>
                  </a:cubicBezTo>
                  <a:cubicBezTo>
                    <a:pt x="14" y="2"/>
                    <a:pt x="14" y="2"/>
                    <a:pt x="14" y="2"/>
                  </a:cubicBezTo>
                  <a:cubicBezTo>
                    <a:pt x="14" y="1"/>
                    <a:pt x="15" y="1"/>
                    <a:pt x="15" y="1"/>
                  </a:cubicBezTo>
                  <a:cubicBezTo>
                    <a:pt x="16" y="0"/>
                    <a:pt x="17" y="1"/>
                    <a:pt x="17" y="1"/>
                  </a:cubicBezTo>
                  <a:cubicBezTo>
                    <a:pt x="21" y="5"/>
                    <a:pt x="21" y="5"/>
                    <a:pt x="21" y="5"/>
                  </a:cubicBezTo>
                  <a:cubicBezTo>
                    <a:pt x="25" y="1"/>
                    <a:pt x="25" y="1"/>
                    <a:pt x="25" y="1"/>
                  </a:cubicBezTo>
                  <a:cubicBezTo>
                    <a:pt x="25" y="1"/>
                    <a:pt x="26" y="0"/>
                    <a:pt x="26" y="1"/>
                  </a:cubicBezTo>
                  <a:cubicBezTo>
                    <a:pt x="27" y="1"/>
                    <a:pt x="28" y="1"/>
                    <a:pt x="28" y="2"/>
                  </a:cubicBezTo>
                  <a:cubicBezTo>
                    <a:pt x="29" y="7"/>
                    <a:pt x="29" y="7"/>
                    <a:pt x="29" y="7"/>
                  </a:cubicBezTo>
                  <a:cubicBezTo>
                    <a:pt x="34" y="6"/>
                    <a:pt x="34" y="6"/>
                    <a:pt x="34" y="6"/>
                  </a:cubicBezTo>
                  <a:cubicBezTo>
                    <a:pt x="35" y="5"/>
                    <a:pt x="35" y="6"/>
                    <a:pt x="36" y="6"/>
                  </a:cubicBezTo>
                  <a:cubicBezTo>
                    <a:pt x="36" y="7"/>
                    <a:pt x="37" y="7"/>
                    <a:pt x="36" y="8"/>
                  </a:cubicBezTo>
                  <a:cubicBezTo>
                    <a:pt x="35" y="13"/>
                    <a:pt x="35" y="13"/>
                    <a:pt x="35" y="13"/>
                  </a:cubicBezTo>
                  <a:cubicBezTo>
                    <a:pt x="40" y="14"/>
                    <a:pt x="40" y="14"/>
                    <a:pt x="40" y="14"/>
                  </a:cubicBezTo>
                  <a:cubicBezTo>
                    <a:pt x="41" y="14"/>
                    <a:pt x="41" y="15"/>
                    <a:pt x="41" y="16"/>
                  </a:cubicBezTo>
                  <a:cubicBezTo>
                    <a:pt x="42" y="16"/>
                    <a:pt x="41" y="17"/>
                    <a:pt x="41" y="17"/>
                  </a:cubicBezTo>
                  <a:cubicBezTo>
                    <a:pt x="37" y="21"/>
                    <a:pt x="37" y="21"/>
                    <a:pt x="37" y="21"/>
                  </a:cubicBezTo>
                  <a:lnTo>
                    <a:pt x="41" y="25"/>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p>
          </p:txBody>
        </p:sp>
      </p:grpSp>
      <p:sp>
        <p:nvSpPr>
          <p:cNvPr id="8" name="Content Placeholder 2"/>
          <p:cNvSpPr txBox="1">
            <a:spLocks/>
          </p:cNvSpPr>
          <p:nvPr/>
        </p:nvSpPr>
        <p:spPr>
          <a:xfrm>
            <a:off x="1979712" y="2355726"/>
            <a:ext cx="4119144" cy="5594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bg1"/>
                </a:solidFill>
                <a:latin typeface="Calibri" panose="020F0502020204030204" pitchFamily="34" charset="0"/>
                <a:cs typeface="Calibri" panose="020F0502020204030204" pitchFamily="34" charset="0"/>
                <a:sym typeface="+mn-lt"/>
              </a:rPr>
              <a:t>LOREM IPSUM DOLOR</a:t>
            </a:r>
            <a:endParaRPr lang="en-US" sz="2800" b="1" dirty="0">
              <a:solidFill>
                <a:schemeClr val="bg1"/>
              </a:solidFill>
              <a:latin typeface="Calibri" panose="020F0502020204030204" pitchFamily="34" charset="0"/>
              <a:cs typeface="Calibri" panose="020F0502020204030204" pitchFamily="34" charset="0"/>
              <a:sym typeface="+mn-lt"/>
            </a:endParaRPr>
          </a:p>
        </p:txBody>
      </p:sp>
    </p:spTree>
    <p:extLst>
      <p:ext uri="{BB962C8B-B14F-4D97-AF65-F5344CB8AC3E}">
        <p14:creationId xmlns:p14="http://schemas.microsoft.com/office/powerpoint/2010/main" val="12761790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1507863"/>
            <a:ext cx="9144000" cy="775377"/>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25" name="Content Placeholder 2"/>
          <p:cNvSpPr txBox="1">
            <a:spLocks/>
          </p:cNvSpPr>
          <p:nvPr/>
        </p:nvSpPr>
        <p:spPr>
          <a:xfrm>
            <a:off x="2843808" y="2543742"/>
            <a:ext cx="3783908"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i="1" dirty="0" smtClean="0">
                <a:solidFill>
                  <a:schemeClr val="tx1"/>
                </a:solidFill>
                <a:cs typeface="+mn-ea"/>
                <a:sym typeface="+mn-lt"/>
              </a:rPr>
              <a:t>Lorem ipsum dolor sit amet, consectetur adipiscing elit. </a:t>
            </a:r>
            <a:endParaRPr lang="en-US" sz="1200" i="1" dirty="0">
              <a:solidFill>
                <a:schemeClr val="tx1"/>
              </a:solidFill>
              <a:cs typeface="+mn-ea"/>
              <a:sym typeface="+mn-lt"/>
            </a:endParaRPr>
          </a:p>
        </p:txBody>
      </p:sp>
      <p:sp>
        <p:nvSpPr>
          <p:cNvPr id="26" name="Content Placeholder 2"/>
          <p:cNvSpPr txBox="1">
            <a:spLocks/>
          </p:cNvSpPr>
          <p:nvPr/>
        </p:nvSpPr>
        <p:spPr>
          <a:xfrm>
            <a:off x="1835696" y="1482714"/>
            <a:ext cx="6055631" cy="816538"/>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4400" b="1" dirty="0" smtClean="0">
                <a:solidFill>
                  <a:schemeClr val="tx1"/>
                </a:solidFill>
                <a:latin typeface="Calibri" panose="020F0502020204030204" pitchFamily="34" charset="0"/>
                <a:cs typeface="Calibri" panose="020F0502020204030204" pitchFamily="34" charset="0"/>
                <a:sym typeface="+mn-lt"/>
              </a:rPr>
              <a:t>LOREM </a:t>
            </a:r>
            <a:r>
              <a:rPr lang="en-US" altLang="zh-CN" sz="4400" b="1" dirty="0">
                <a:solidFill>
                  <a:schemeClr val="tx1"/>
                </a:solidFill>
                <a:latin typeface="Calibri" panose="020F0502020204030204" pitchFamily="34" charset="0"/>
                <a:cs typeface="Calibri" panose="020F0502020204030204" pitchFamily="34" charset="0"/>
                <a:sym typeface="+mn-lt"/>
              </a:rPr>
              <a:t>SUM </a:t>
            </a:r>
            <a:r>
              <a:rPr lang="en-US" altLang="zh-CN" sz="4400" b="1" dirty="0" smtClean="0">
                <a:solidFill>
                  <a:schemeClr val="tx1"/>
                </a:solidFill>
                <a:latin typeface="Calibri" panose="020F0502020204030204" pitchFamily="34" charset="0"/>
                <a:cs typeface="Calibri" panose="020F0502020204030204" pitchFamily="34" charset="0"/>
                <a:sym typeface="+mn-lt"/>
              </a:rPr>
              <a:t>DOLOR</a:t>
            </a:r>
            <a:endParaRPr lang="en-US" altLang="zh-CN" sz="4400" b="1" dirty="0">
              <a:solidFill>
                <a:schemeClr val="tx1"/>
              </a:solidFill>
              <a:latin typeface="Calibri" panose="020F0502020204030204" pitchFamily="34" charset="0"/>
              <a:cs typeface="Calibri" panose="020F0502020204030204" pitchFamily="34" charset="0"/>
              <a:sym typeface="+mn-lt"/>
            </a:endParaRPr>
          </a:p>
        </p:txBody>
      </p:sp>
      <p:cxnSp>
        <p:nvCxnSpPr>
          <p:cNvPr id="28" name="直接连接符 27"/>
          <p:cNvCxnSpPr/>
          <p:nvPr/>
        </p:nvCxnSpPr>
        <p:spPr>
          <a:xfrm>
            <a:off x="2411760" y="2950155"/>
            <a:ext cx="4510781"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3523209" y="3285295"/>
            <a:ext cx="300110" cy="300110"/>
            <a:chOff x="2328928" y="2912352"/>
            <a:chExt cx="457200" cy="457200"/>
          </a:xfrm>
          <a:solidFill>
            <a:schemeClr val="tx1"/>
          </a:solidFill>
        </p:grpSpPr>
        <p:sp>
          <p:nvSpPr>
            <p:cNvPr id="32" name="Freeform 121"/>
            <p:cNvSpPr>
              <a:spLocks noEditPoints="1"/>
            </p:cNvSpPr>
            <p:nvPr/>
          </p:nvSpPr>
          <p:spPr bwMode="auto">
            <a:xfrm>
              <a:off x="2328928" y="2912352"/>
              <a:ext cx="457200" cy="457200"/>
            </a:xfrm>
            <a:custGeom>
              <a:avLst/>
              <a:gdLst>
                <a:gd name="T0" fmla="*/ 464 w 512"/>
                <a:gd name="T1" fmla="*/ 0 h 512"/>
                <a:gd name="T2" fmla="*/ 48 w 512"/>
                <a:gd name="T3" fmla="*/ 0 h 512"/>
                <a:gd name="T4" fmla="*/ 0 w 512"/>
                <a:gd name="T5" fmla="*/ 48 h 512"/>
                <a:gd name="T6" fmla="*/ 0 w 512"/>
                <a:gd name="T7" fmla="*/ 464 h 512"/>
                <a:gd name="T8" fmla="*/ 48 w 512"/>
                <a:gd name="T9" fmla="*/ 512 h 512"/>
                <a:gd name="T10" fmla="*/ 464 w 512"/>
                <a:gd name="T11" fmla="*/ 512 h 512"/>
                <a:gd name="T12" fmla="*/ 512 w 512"/>
                <a:gd name="T13" fmla="*/ 464 h 512"/>
                <a:gd name="T14" fmla="*/ 512 w 512"/>
                <a:gd name="T15" fmla="*/ 48 h 512"/>
                <a:gd name="T16" fmla="*/ 464 w 512"/>
                <a:gd name="T17" fmla="*/ 0 h 512"/>
                <a:gd name="T18" fmla="*/ 496 w 512"/>
                <a:gd name="T19" fmla="*/ 456 h 512"/>
                <a:gd name="T20" fmla="*/ 456 w 512"/>
                <a:gd name="T21" fmla="*/ 496 h 512"/>
                <a:gd name="T22" fmla="*/ 56 w 512"/>
                <a:gd name="T23" fmla="*/ 496 h 512"/>
                <a:gd name="T24" fmla="*/ 16 w 512"/>
                <a:gd name="T25" fmla="*/ 456 h 512"/>
                <a:gd name="T26" fmla="*/ 16 w 512"/>
                <a:gd name="T27" fmla="*/ 56 h 512"/>
                <a:gd name="T28" fmla="*/ 56 w 512"/>
                <a:gd name="T29" fmla="*/ 16 h 512"/>
                <a:gd name="T30" fmla="*/ 456 w 512"/>
                <a:gd name="T31" fmla="*/ 16 h 512"/>
                <a:gd name="T32" fmla="*/ 496 w 512"/>
                <a:gd name="T33" fmla="*/ 56 h 512"/>
                <a:gd name="T34" fmla="*/ 496 w 512"/>
                <a:gd name="T35" fmla="*/ 45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2" h="512">
                  <a:moveTo>
                    <a:pt x="464" y="0"/>
                  </a:moveTo>
                  <a:cubicBezTo>
                    <a:pt x="48" y="0"/>
                    <a:pt x="48" y="0"/>
                    <a:pt x="48" y="0"/>
                  </a:cubicBezTo>
                  <a:cubicBezTo>
                    <a:pt x="21" y="0"/>
                    <a:pt x="0" y="21"/>
                    <a:pt x="0" y="48"/>
                  </a:cubicBezTo>
                  <a:cubicBezTo>
                    <a:pt x="0" y="464"/>
                    <a:pt x="0" y="464"/>
                    <a:pt x="0" y="464"/>
                  </a:cubicBezTo>
                  <a:cubicBezTo>
                    <a:pt x="0" y="491"/>
                    <a:pt x="21" y="512"/>
                    <a:pt x="48" y="512"/>
                  </a:cubicBezTo>
                  <a:cubicBezTo>
                    <a:pt x="464" y="512"/>
                    <a:pt x="464" y="512"/>
                    <a:pt x="464" y="512"/>
                  </a:cubicBezTo>
                  <a:cubicBezTo>
                    <a:pt x="491" y="512"/>
                    <a:pt x="512" y="491"/>
                    <a:pt x="512" y="464"/>
                  </a:cubicBezTo>
                  <a:cubicBezTo>
                    <a:pt x="512" y="48"/>
                    <a:pt x="512" y="48"/>
                    <a:pt x="512" y="48"/>
                  </a:cubicBezTo>
                  <a:cubicBezTo>
                    <a:pt x="512" y="21"/>
                    <a:pt x="491" y="0"/>
                    <a:pt x="464" y="0"/>
                  </a:cubicBezTo>
                  <a:moveTo>
                    <a:pt x="496" y="456"/>
                  </a:moveTo>
                  <a:cubicBezTo>
                    <a:pt x="496" y="478"/>
                    <a:pt x="478" y="496"/>
                    <a:pt x="456" y="496"/>
                  </a:cubicBezTo>
                  <a:cubicBezTo>
                    <a:pt x="56" y="496"/>
                    <a:pt x="56" y="496"/>
                    <a:pt x="56" y="496"/>
                  </a:cubicBezTo>
                  <a:cubicBezTo>
                    <a:pt x="34" y="496"/>
                    <a:pt x="16" y="478"/>
                    <a:pt x="16" y="456"/>
                  </a:cubicBezTo>
                  <a:cubicBezTo>
                    <a:pt x="16" y="56"/>
                    <a:pt x="16" y="56"/>
                    <a:pt x="16" y="56"/>
                  </a:cubicBezTo>
                  <a:cubicBezTo>
                    <a:pt x="16" y="34"/>
                    <a:pt x="34" y="16"/>
                    <a:pt x="56" y="16"/>
                  </a:cubicBezTo>
                  <a:cubicBezTo>
                    <a:pt x="456" y="16"/>
                    <a:pt x="456" y="16"/>
                    <a:pt x="456" y="16"/>
                  </a:cubicBezTo>
                  <a:cubicBezTo>
                    <a:pt x="478" y="16"/>
                    <a:pt x="496" y="34"/>
                    <a:pt x="496" y="56"/>
                  </a:cubicBezTo>
                  <a:lnTo>
                    <a:pt x="496"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Oval 122"/>
            <p:cNvSpPr>
              <a:spLocks noChangeArrowheads="1"/>
            </p:cNvSpPr>
            <p:nvPr/>
          </p:nvSpPr>
          <p:spPr bwMode="auto">
            <a:xfrm>
              <a:off x="2359091" y="3058402"/>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Oval 123"/>
            <p:cNvSpPr>
              <a:spLocks noChangeArrowheads="1"/>
            </p:cNvSpPr>
            <p:nvPr/>
          </p:nvSpPr>
          <p:spPr bwMode="auto">
            <a:xfrm>
              <a:off x="2347978" y="3099677"/>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124"/>
            <p:cNvSpPr>
              <a:spLocks/>
            </p:cNvSpPr>
            <p:nvPr/>
          </p:nvSpPr>
          <p:spPr bwMode="auto">
            <a:xfrm>
              <a:off x="2400366" y="3226677"/>
              <a:ext cx="14288" cy="85725"/>
            </a:xfrm>
            <a:custGeom>
              <a:avLst/>
              <a:gdLst>
                <a:gd name="T0" fmla="*/ 16 w 16"/>
                <a:gd name="T1" fmla="*/ 8 h 96"/>
                <a:gd name="T2" fmla="*/ 8 w 16"/>
                <a:gd name="T3" fmla="*/ 0 h 96"/>
                <a:gd name="T4" fmla="*/ 0 w 16"/>
                <a:gd name="T5" fmla="*/ 8 h 96"/>
                <a:gd name="T6" fmla="*/ 0 w 16"/>
                <a:gd name="T7" fmla="*/ 88 h 96"/>
                <a:gd name="T8" fmla="*/ 8 w 16"/>
                <a:gd name="T9" fmla="*/ 96 h 96"/>
                <a:gd name="T10" fmla="*/ 16 w 16"/>
                <a:gd name="T11" fmla="*/ 88 h 96"/>
                <a:gd name="T12" fmla="*/ 16 w 16"/>
                <a:gd name="T13" fmla="*/ 8 h 96"/>
              </a:gdLst>
              <a:ahLst/>
              <a:cxnLst>
                <a:cxn ang="0">
                  <a:pos x="T0" y="T1"/>
                </a:cxn>
                <a:cxn ang="0">
                  <a:pos x="T2" y="T3"/>
                </a:cxn>
                <a:cxn ang="0">
                  <a:pos x="T4" y="T5"/>
                </a:cxn>
                <a:cxn ang="0">
                  <a:pos x="T6" y="T7"/>
                </a:cxn>
                <a:cxn ang="0">
                  <a:pos x="T8" y="T9"/>
                </a:cxn>
                <a:cxn ang="0">
                  <a:pos x="T10" y="T11"/>
                </a:cxn>
                <a:cxn ang="0">
                  <a:pos x="T12" y="T13"/>
                </a:cxn>
              </a:cxnLst>
              <a:rect l="0" t="0" r="r" b="b"/>
              <a:pathLst>
                <a:path w="16" h="96">
                  <a:moveTo>
                    <a:pt x="16" y="8"/>
                  </a:moveTo>
                  <a:cubicBezTo>
                    <a:pt x="16" y="4"/>
                    <a:pt x="12" y="0"/>
                    <a:pt x="8" y="0"/>
                  </a:cubicBezTo>
                  <a:cubicBezTo>
                    <a:pt x="4" y="0"/>
                    <a:pt x="0" y="4"/>
                    <a:pt x="0" y="8"/>
                  </a:cubicBezTo>
                  <a:cubicBezTo>
                    <a:pt x="0" y="88"/>
                    <a:pt x="0" y="88"/>
                    <a:pt x="0" y="88"/>
                  </a:cubicBezTo>
                  <a:cubicBezTo>
                    <a:pt x="0" y="92"/>
                    <a:pt x="4" y="96"/>
                    <a:pt x="8" y="96"/>
                  </a:cubicBezTo>
                  <a:cubicBezTo>
                    <a:pt x="12" y="96"/>
                    <a:pt x="16" y="92"/>
                    <a:pt x="16" y="88"/>
                  </a:cubicBezTo>
                  <a:lnTo>
                    <a:pt x="1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125"/>
            <p:cNvSpPr>
              <a:spLocks/>
            </p:cNvSpPr>
            <p:nvPr/>
          </p:nvSpPr>
          <p:spPr bwMode="auto">
            <a:xfrm>
              <a:off x="2500378" y="3140952"/>
              <a:ext cx="14288" cy="171450"/>
            </a:xfrm>
            <a:custGeom>
              <a:avLst/>
              <a:gdLst>
                <a:gd name="T0" fmla="*/ 16 w 16"/>
                <a:gd name="T1" fmla="*/ 8 h 192"/>
                <a:gd name="T2" fmla="*/ 8 w 16"/>
                <a:gd name="T3" fmla="*/ 0 h 192"/>
                <a:gd name="T4" fmla="*/ 0 w 16"/>
                <a:gd name="T5" fmla="*/ 8 h 192"/>
                <a:gd name="T6" fmla="*/ 0 w 16"/>
                <a:gd name="T7" fmla="*/ 184 h 192"/>
                <a:gd name="T8" fmla="*/ 8 w 16"/>
                <a:gd name="T9" fmla="*/ 192 h 192"/>
                <a:gd name="T10" fmla="*/ 16 w 16"/>
                <a:gd name="T11" fmla="*/ 184 h 192"/>
                <a:gd name="T12" fmla="*/ 16 w 16"/>
                <a:gd name="T13" fmla="*/ 8 h 192"/>
              </a:gdLst>
              <a:ahLst/>
              <a:cxnLst>
                <a:cxn ang="0">
                  <a:pos x="T0" y="T1"/>
                </a:cxn>
                <a:cxn ang="0">
                  <a:pos x="T2" y="T3"/>
                </a:cxn>
                <a:cxn ang="0">
                  <a:pos x="T4" y="T5"/>
                </a:cxn>
                <a:cxn ang="0">
                  <a:pos x="T6" y="T7"/>
                </a:cxn>
                <a:cxn ang="0">
                  <a:pos x="T8" y="T9"/>
                </a:cxn>
                <a:cxn ang="0">
                  <a:pos x="T10" y="T11"/>
                </a:cxn>
                <a:cxn ang="0">
                  <a:pos x="T12" y="T13"/>
                </a:cxn>
              </a:cxnLst>
              <a:rect l="0" t="0" r="r" b="b"/>
              <a:pathLst>
                <a:path w="16" h="192">
                  <a:moveTo>
                    <a:pt x="16" y="8"/>
                  </a:moveTo>
                  <a:cubicBezTo>
                    <a:pt x="16" y="4"/>
                    <a:pt x="12" y="0"/>
                    <a:pt x="8" y="0"/>
                  </a:cubicBezTo>
                  <a:cubicBezTo>
                    <a:pt x="4" y="0"/>
                    <a:pt x="0" y="4"/>
                    <a:pt x="0" y="8"/>
                  </a:cubicBezTo>
                  <a:cubicBezTo>
                    <a:pt x="0" y="184"/>
                    <a:pt x="0" y="184"/>
                    <a:pt x="0" y="184"/>
                  </a:cubicBezTo>
                  <a:cubicBezTo>
                    <a:pt x="0" y="188"/>
                    <a:pt x="4" y="192"/>
                    <a:pt x="8" y="192"/>
                  </a:cubicBezTo>
                  <a:cubicBezTo>
                    <a:pt x="12" y="192"/>
                    <a:pt x="16" y="188"/>
                    <a:pt x="16" y="184"/>
                  </a:cubicBezTo>
                  <a:lnTo>
                    <a:pt x="1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126"/>
            <p:cNvSpPr>
              <a:spLocks/>
            </p:cNvSpPr>
            <p:nvPr/>
          </p:nvSpPr>
          <p:spPr bwMode="auto">
            <a:xfrm>
              <a:off x="2600391" y="3055227"/>
              <a:ext cx="14288" cy="257175"/>
            </a:xfrm>
            <a:custGeom>
              <a:avLst/>
              <a:gdLst>
                <a:gd name="T0" fmla="*/ 16 w 16"/>
                <a:gd name="T1" fmla="*/ 8 h 288"/>
                <a:gd name="T2" fmla="*/ 8 w 16"/>
                <a:gd name="T3" fmla="*/ 0 h 288"/>
                <a:gd name="T4" fmla="*/ 0 w 16"/>
                <a:gd name="T5" fmla="*/ 8 h 288"/>
                <a:gd name="T6" fmla="*/ 0 w 16"/>
                <a:gd name="T7" fmla="*/ 280 h 288"/>
                <a:gd name="T8" fmla="*/ 8 w 16"/>
                <a:gd name="T9" fmla="*/ 288 h 288"/>
                <a:gd name="T10" fmla="*/ 16 w 16"/>
                <a:gd name="T11" fmla="*/ 280 h 288"/>
                <a:gd name="T12" fmla="*/ 16 w 16"/>
                <a:gd name="T13" fmla="*/ 8 h 288"/>
              </a:gdLst>
              <a:ahLst/>
              <a:cxnLst>
                <a:cxn ang="0">
                  <a:pos x="T0" y="T1"/>
                </a:cxn>
                <a:cxn ang="0">
                  <a:pos x="T2" y="T3"/>
                </a:cxn>
                <a:cxn ang="0">
                  <a:pos x="T4" y="T5"/>
                </a:cxn>
                <a:cxn ang="0">
                  <a:pos x="T6" y="T7"/>
                </a:cxn>
                <a:cxn ang="0">
                  <a:pos x="T8" y="T9"/>
                </a:cxn>
                <a:cxn ang="0">
                  <a:pos x="T10" y="T11"/>
                </a:cxn>
                <a:cxn ang="0">
                  <a:pos x="T12" y="T13"/>
                </a:cxn>
              </a:cxnLst>
              <a:rect l="0" t="0" r="r" b="b"/>
              <a:pathLst>
                <a:path w="16" h="288">
                  <a:moveTo>
                    <a:pt x="16" y="8"/>
                  </a:moveTo>
                  <a:cubicBezTo>
                    <a:pt x="16" y="4"/>
                    <a:pt x="12" y="0"/>
                    <a:pt x="8" y="0"/>
                  </a:cubicBezTo>
                  <a:cubicBezTo>
                    <a:pt x="4" y="0"/>
                    <a:pt x="0" y="4"/>
                    <a:pt x="0" y="8"/>
                  </a:cubicBezTo>
                  <a:cubicBezTo>
                    <a:pt x="0" y="280"/>
                    <a:pt x="0" y="280"/>
                    <a:pt x="0" y="280"/>
                  </a:cubicBezTo>
                  <a:cubicBezTo>
                    <a:pt x="0" y="284"/>
                    <a:pt x="4" y="288"/>
                    <a:pt x="8" y="288"/>
                  </a:cubicBezTo>
                  <a:cubicBezTo>
                    <a:pt x="12" y="288"/>
                    <a:pt x="16" y="284"/>
                    <a:pt x="16" y="280"/>
                  </a:cubicBezTo>
                  <a:lnTo>
                    <a:pt x="1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127"/>
            <p:cNvSpPr>
              <a:spLocks/>
            </p:cNvSpPr>
            <p:nvPr/>
          </p:nvSpPr>
          <p:spPr bwMode="auto">
            <a:xfrm>
              <a:off x="2700403" y="2969502"/>
              <a:ext cx="14288" cy="342900"/>
            </a:xfrm>
            <a:custGeom>
              <a:avLst/>
              <a:gdLst>
                <a:gd name="T0" fmla="*/ 16 w 16"/>
                <a:gd name="T1" fmla="*/ 8 h 384"/>
                <a:gd name="T2" fmla="*/ 8 w 16"/>
                <a:gd name="T3" fmla="*/ 0 h 384"/>
                <a:gd name="T4" fmla="*/ 0 w 16"/>
                <a:gd name="T5" fmla="*/ 8 h 384"/>
                <a:gd name="T6" fmla="*/ 0 w 16"/>
                <a:gd name="T7" fmla="*/ 376 h 384"/>
                <a:gd name="T8" fmla="*/ 8 w 16"/>
                <a:gd name="T9" fmla="*/ 384 h 384"/>
                <a:gd name="T10" fmla="*/ 16 w 16"/>
                <a:gd name="T11" fmla="*/ 376 h 384"/>
                <a:gd name="T12" fmla="*/ 16 w 16"/>
                <a:gd name="T13" fmla="*/ 8 h 384"/>
              </a:gdLst>
              <a:ahLst/>
              <a:cxnLst>
                <a:cxn ang="0">
                  <a:pos x="T0" y="T1"/>
                </a:cxn>
                <a:cxn ang="0">
                  <a:pos x="T2" y="T3"/>
                </a:cxn>
                <a:cxn ang="0">
                  <a:pos x="T4" y="T5"/>
                </a:cxn>
                <a:cxn ang="0">
                  <a:pos x="T6" y="T7"/>
                </a:cxn>
                <a:cxn ang="0">
                  <a:pos x="T8" y="T9"/>
                </a:cxn>
                <a:cxn ang="0">
                  <a:pos x="T10" y="T11"/>
                </a:cxn>
                <a:cxn ang="0">
                  <a:pos x="T12" y="T13"/>
                </a:cxn>
              </a:cxnLst>
              <a:rect l="0" t="0" r="r" b="b"/>
              <a:pathLst>
                <a:path w="16" h="384">
                  <a:moveTo>
                    <a:pt x="16" y="8"/>
                  </a:moveTo>
                  <a:cubicBezTo>
                    <a:pt x="16" y="4"/>
                    <a:pt x="12" y="0"/>
                    <a:pt x="8" y="0"/>
                  </a:cubicBezTo>
                  <a:cubicBezTo>
                    <a:pt x="4" y="0"/>
                    <a:pt x="0" y="4"/>
                    <a:pt x="0" y="8"/>
                  </a:cubicBezTo>
                  <a:cubicBezTo>
                    <a:pt x="0" y="376"/>
                    <a:pt x="0" y="376"/>
                    <a:pt x="0" y="376"/>
                  </a:cubicBezTo>
                  <a:cubicBezTo>
                    <a:pt x="0" y="380"/>
                    <a:pt x="4" y="384"/>
                    <a:pt x="8" y="384"/>
                  </a:cubicBezTo>
                  <a:cubicBezTo>
                    <a:pt x="12" y="384"/>
                    <a:pt x="16" y="380"/>
                    <a:pt x="16" y="376"/>
                  </a:cubicBezTo>
                  <a:lnTo>
                    <a:pt x="1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9" name="组合 48"/>
          <p:cNvGrpSpPr/>
          <p:nvPr/>
        </p:nvGrpSpPr>
        <p:grpSpPr>
          <a:xfrm>
            <a:off x="4437609" y="3285294"/>
            <a:ext cx="300111" cy="300111"/>
            <a:chOff x="3243328" y="2912352"/>
            <a:chExt cx="457201" cy="457201"/>
          </a:xfrm>
          <a:solidFill>
            <a:schemeClr val="tx1"/>
          </a:solidFill>
        </p:grpSpPr>
        <p:sp>
          <p:nvSpPr>
            <p:cNvPr id="50" name="Freeform 128"/>
            <p:cNvSpPr>
              <a:spLocks/>
            </p:cNvSpPr>
            <p:nvPr/>
          </p:nvSpPr>
          <p:spPr bwMode="auto">
            <a:xfrm>
              <a:off x="3329053" y="2940927"/>
              <a:ext cx="287338" cy="14288"/>
            </a:xfrm>
            <a:custGeom>
              <a:avLst/>
              <a:gdLst>
                <a:gd name="T0" fmla="*/ 0 w 322"/>
                <a:gd name="T1" fmla="*/ 16 h 16"/>
                <a:gd name="T2" fmla="*/ 322 w 322"/>
                <a:gd name="T3" fmla="*/ 16 h 16"/>
                <a:gd name="T4" fmla="*/ 321 w 322"/>
                <a:gd name="T5" fmla="*/ 8 h 16"/>
                <a:gd name="T6" fmla="*/ 322 w 322"/>
                <a:gd name="T7" fmla="*/ 0 h 16"/>
                <a:gd name="T8" fmla="*/ 0 w 322"/>
                <a:gd name="T9" fmla="*/ 0 h 16"/>
                <a:gd name="T10" fmla="*/ 1 w 322"/>
                <a:gd name="T11" fmla="*/ 8 h 16"/>
                <a:gd name="T12" fmla="*/ 0 w 322"/>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322" h="16">
                  <a:moveTo>
                    <a:pt x="0" y="16"/>
                  </a:moveTo>
                  <a:cubicBezTo>
                    <a:pt x="322" y="16"/>
                    <a:pt x="322" y="16"/>
                    <a:pt x="322" y="16"/>
                  </a:cubicBezTo>
                  <a:cubicBezTo>
                    <a:pt x="321" y="13"/>
                    <a:pt x="321" y="11"/>
                    <a:pt x="321" y="8"/>
                  </a:cubicBezTo>
                  <a:cubicBezTo>
                    <a:pt x="321" y="5"/>
                    <a:pt x="321" y="3"/>
                    <a:pt x="322" y="0"/>
                  </a:cubicBezTo>
                  <a:cubicBezTo>
                    <a:pt x="0" y="0"/>
                    <a:pt x="0" y="0"/>
                    <a:pt x="0" y="0"/>
                  </a:cubicBezTo>
                  <a:cubicBezTo>
                    <a:pt x="1" y="3"/>
                    <a:pt x="1" y="5"/>
                    <a:pt x="1" y="8"/>
                  </a:cubicBezTo>
                  <a:cubicBezTo>
                    <a:pt x="1" y="11"/>
                    <a:pt x="1" y="13"/>
                    <a:pt x="0"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129"/>
            <p:cNvSpPr>
              <a:spLocks/>
            </p:cNvSpPr>
            <p:nvPr/>
          </p:nvSpPr>
          <p:spPr bwMode="auto">
            <a:xfrm>
              <a:off x="3271903" y="2996490"/>
              <a:ext cx="14288" cy="288925"/>
            </a:xfrm>
            <a:custGeom>
              <a:avLst/>
              <a:gdLst>
                <a:gd name="T0" fmla="*/ 16 w 16"/>
                <a:gd name="T1" fmla="*/ 322 h 322"/>
                <a:gd name="T2" fmla="*/ 16 w 16"/>
                <a:gd name="T3" fmla="*/ 0 h 322"/>
                <a:gd name="T4" fmla="*/ 8 w 16"/>
                <a:gd name="T5" fmla="*/ 1 h 322"/>
                <a:gd name="T6" fmla="*/ 0 w 16"/>
                <a:gd name="T7" fmla="*/ 0 h 322"/>
                <a:gd name="T8" fmla="*/ 0 w 16"/>
                <a:gd name="T9" fmla="*/ 322 h 322"/>
                <a:gd name="T10" fmla="*/ 8 w 16"/>
                <a:gd name="T11" fmla="*/ 321 h 322"/>
                <a:gd name="T12" fmla="*/ 16 w 16"/>
                <a:gd name="T13" fmla="*/ 322 h 322"/>
              </a:gdLst>
              <a:ahLst/>
              <a:cxnLst>
                <a:cxn ang="0">
                  <a:pos x="T0" y="T1"/>
                </a:cxn>
                <a:cxn ang="0">
                  <a:pos x="T2" y="T3"/>
                </a:cxn>
                <a:cxn ang="0">
                  <a:pos x="T4" y="T5"/>
                </a:cxn>
                <a:cxn ang="0">
                  <a:pos x="T6" y="T7"/>
                </a:cxn>
                <a:cxn ang="0">
                  <a:pos x="T8" y="T9"/>
                </a:cxn>
                <a:cxn ang="0">
                  <a:pos x="T10" y="T11"/>
                </a:cxn>
                <a:cxn ang="0">
                  <a:pos x="T12" y="T13"/>
                </a:cxn>
              </a:cxnLst>
              <a:rect l="0" t="0" r="r" b="b"/>
              <a:pathLst>
                <a:path w="16" h="322">
                  <a:moveTo>
                    <a:pt x="16" y="322"/>
                  </a:moveTo>
                  <a:cubicBezTo>
                    <a:pt x="16" y="0"/>
                    <a:pt x="16" y="0"/>
                    <a:pt x="16" y="0"/>
                  </a:cubicBezTo>
                  <a:cubicBezTo>
                    <a:pt x="13" y="1"/>
                    <a:pt x="11" y="1"/>
                    <a:pt x="8" y="1"/>
                  </a:cubicBezTo>
                  <a:cubicBezTo>
                    <a:pt x="5" y="1"/>
                    <a:pt x="3" y="1"/>
                    <a:pt x="0" y="0"/>
                  </a:cubicBezTo>
                  <a:cubicBezTo>
                    <a:pt x="0" y="322"/>
                    <a:pt x="0" y="322"/>
                    <a:pt x="0" y="322"/>
                  </a:cubicBezTo>
                  <a:cubicBezTo>
                    <a:pt x="3" y="321"/>
                    <a:pt x="5" y="321"/>
                    <a:pt x="8" y="321"/>
                  </a:cubicBezTo>
                  <a:cubicBezTo>
                    <a:pt x="11" y="321"/>
                    <a:pt x="13" y="321"/>
                    <a:pt x="16" y="3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130"/>
            <p:cNvSpPr>
              <a:spLocks/>
            </p:cNvSpPr>
            <p:nvPr/>
          </p:nvSpPr>
          <p:spPr bwMode="auto">
            <a:xfrm>
              <a:off x="3657666" y="2996490"/>
              <a:ext cx="14288" cy="288925"/>
            </a:xfrm>
            <a:custGeom>
              <a:avLst/>
              <a:gdLst>
                <a:gd name="T0" fmla="*/ 0 w 16"/>
                <a:gd name="T1" fmla="*/ 0 h 322"/>
                <a:gd name="T2" fmla="*/ 0 w 16"/>
                <a:gd name="T3" fmla="*/ 322 h 322"/>
                <a:gd name="T4" fmla="*/ 8 w 16"/>
                <a:gd name="T5" fmla="*/ 321 h 322"/>
                <a:gd name="T6" fmla="*/ 16 w 16"/>
                <a:gd name="T7" fmla="*/ 322 h 322"/>
                <a:gd name="T8" fmla="*/ 16 w 16"/>
                <a:gd name="T9" fmla="*/ 0 h 322"/>
                <a:gd name="T10" fmla="*/ 8 w 16"/>
                <a:gd name="T11" fmla="*/ 1 h 322"/>
                <a:gd name="T12" fmla="*/ 0 w 16"/>
                <a:gd name="T13" fmla="*/ 0 h 322"/>
              </a:gdLst>
              <a:ahLst/>
              <a:cxnLst>
                <a:cxn ang="0">
                  <a:pos x="T0" y="T1"/>
                </a:cxn>
                <a:cxn ang="0">
                  <a:pos x="T2" y="T3"/>
                </a:cxn>
                <a:cxn ang="0">
                  <a:pos x="T4" y="T5"/>
                </a:cxn>
                <a:cxn ang="0">
                  <a:pos x="T6" y="T7"/>
                </a:cxn>
                <a:cxn ang="0">
                  <a:pos x="T8" y="T9"/>
                </a:cxn>
                <a:cxn ang="0">
                  <a:pos x="T10" y="T11"/>
                </a:cxn>
                <a:cxn ang="0">
                  <a:pos x="T12" y="T13"/>
                </a:cxn>
              </a:cxnLst>
              <a:rect l="0" t="0" r="r" b="b"/>
              <a:pathLst>
                <a:path w="16" h="322">
                  <a:moveTo>
                    <a:pt x="0" y="0"/>
                  </a:moveTo>
                  <a:cubicBezTo>
                    <a:pt x="0" y="322"/>
                    <a:pt x="0" y="322"/>
                    <a:pt x="0" y="322"/>
                  </a:cubicBezTo>
                  <a:cubicBezTo>
                    <a:pt x="3" y="321"/>
                    <a:pt x="5" y="321"/>
                    <a:pt x="8" y="321"/>
                  </a:cubicBezTo>
                  <a:cubicBezTo>
                    <a:pt x="11" y="321"/>
                    <a:pt x="13" y="321"/>
                    <a:pt x="16" y="322"/>
                  </a:cubicBezTo>
                  <a:cubicBezTo>
                    <a:pt x="16" y="0"/>
                    <a:pt x="16" y="0"/>
                    <a:pt x="16" y="0"/>
                  </a:cubicBezTo>
                  <a:cubicBezTo>
                    <a:pt x="13" y="1"/>
                    <a:pt x="11" y="1"/>
                    <a:pt x="8" y="1"/>
                  </a:cubicBezTo>
                  <a:cubicBezTo>
                    <a:pt x="5" y="1"/>
                    <a:pt x="3"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131"/>
            <p:cNvSpPr>
              <a:spLocks/>
            </p:cNvSpPr>
            <p:nvPr/>
          </p:nvSpPr>
          <p:spPr bwMode="auto">
            <a:xfrm>
              <a:off x="3329053" y="3326690"/>
              <a:ext cx="287338" cy="14288"/>
            </a:xfrm>
            <a:custGeom>
              <a:avLst/>
              <a:gdLst>
                <a:gd name="T0" fmla="*/ 322 w 322"/>
                <a:gd name="T1" fmla="*/ 0 h 16"/>
                <a:gd name="T2" fmla="*/ 0 w 322"/>
                <a:gd name="T3" fmla="*/ 0 h 16"/>
                <a:gd name="T4" fmla="*/ 1 w 322"/>
                <a:gd name="T5" fmla="*/ 8 h 16"/>
                <a:gd name="T6" fmla="*/ 0 w 322"/>
                <a:gd name="T7" fmla="*/ 16 h 16"/>
                <a:gd name="T8" fmla="*/ 322 w 322"/>
                <a:gd name="T9" fmla="*/ 16 h 16"/>
                <a:gd name="T10" fmla="*/ 321 w 322"/>
                <a:gd name="T11" fmla="*/ 8 h 16"/>
                <a:gd name="T12" fmla="*/ 322 w 322"/>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322" h="16">
                  <a:moveTo>
                    <a:pt x="322" y="0"/>
                  </a:moveTo>
                  <a:cubicBezTo>
                    <a:pt x="0" y="0"/>
                    <a:pt x="0" y="0"/>
                    <a:pt x="0" y="0"/>
                  </a:cubicBezTo>
                  <a:cubicBezTo>
                    <a:pt x="1" y="3"/>
                    <a:pt x="1" y="5"/>
                    <a:pt x="1" y="8"/>
                  </a:cubicBezTo>
                  <a:cubicBezTo>
                    <a:pt x="1" y="11"/>
                    <a:pt x="1" y="13"/>
                    <a:pt x="0" y="16"/>
                  </a:cubicBezTo>
                  <a:cubicBezTo>
                    <a:pt x="322" y="16"/>
                    <a:pt x="322" y="16"/>
                    <a:pt x="322" y="16"/>
                  </a:cubicBezTo>
                  <a:cubicBezTo>
                    <a:pt x="321" y="13"/>
                    <a:pt x="321" y="11"/>
                    <a:pt x="321" y="8"/>
                  </a:cubicBezTo>
                  <a:cubicBezTo>
                    <a:pt x="321" y="5"/>
                    <a:pt x="321" y="3"/>
                    <a:pt x="3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132"/>
            <p:cNvSpPr>
              <a:spLocks noEditPoints="1"/>
            </p:cNvSpPr>
            <p:nvPr/>
          </p:nvSpPr>
          <p:spPr bwMode="auto">
            <a:xfrm>
              <a:off x="3629091" y="2912352"/>
              <a:ext cx="71438" cy="71438"/>
            </a:xfrm>
            <a:custGeom>
              <a:avLst/>
              <a:gdLst>
                <a:gd name="T0" fmla="*/ 40 w 80"/>
                <a:gd name="T1" fmla="*/ 0 h 80"/>
                <a:gd name="T2" fmla="*/ 1 w 80"/>
                <a:gd name="T3" fmla="*/ 32 h 80"/>
                <a:gd name="T4" fmla="*/ 0 w 80"/>
                <a:gd name="T5" fmla="*/ 40 h 80"/>
                <a:gd name="T6" fmla="*/ 1 w 80"/>
                <a:gd name="T7" fmla="*/ 49 h 80"/>
                <a:gd name="T8" fmla="*/ 31 w 80"/>
                <a:gd name="T9" fmla="*/ 79 h 80"/>
                <a:gd name="T10" fmla="*/ 40 w 80"/>
                <a:gd name="T11" fmla="*/ 80 h 80"/>
                <a:gd name="T12" fmla="*/ 48 w 80"/>
                <a:gd name="T13" fmla="*/ 79 h 80"/>
                <a:gd name="T14" fmla="*/ 80 w 80"/>
                <a:gd name="T15" fmla="*/ 40 h 80"/>
                <a:gd name="T16" fmla="*/ 40 w 80"/>
                <a:gd name="T17" fmla="*/ 0 h 80"/>
                <a:gd name="T18" fmla="*/ 45 w 80"/>
                <a:gd name="T19" fmla="*/ 63 h 80"/>
                <a:gd name="T20" fmla="*/ 40 w 80"/>
                <a:gd name="T21" fmla="*/ 64 h 80"/>
                <a:gd name="T22" fmla="*/ 16 w 80"/>
                <a:gd name="T23" fmla="*/ 40 h 80"/>
                <a:gd name="T24" fmla="*/ 17 w 80"/>
                <a:gd name="T25" fmla="*/ 35 h 80"/>
                <a:gd name="T26" fmla="*/ 40 w 80"/>
                <a:gd name="T27" fmla="*/ 16 h 80"/>
                <a:gd name="T28" fmla="*/ 64 w 80"/>
                <a:gd name="T29" fmla="*/ 40 h 80"/>
                <a:gd name="T30" fmla="*/ 45 w 80"/>
                <a:gd name="T31"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80">
                  <a:moveTo>
                    <a:pt x="40" y="0"/>
                  </a:moveTo>
                  <a:cubicBezTo>
                    <a:pt x="21" y="0"/>
                    <a:pt x="4" y="14"/>
                    <a:pt x="1" y="32"/>
                  </a:cubicBezTo>
                  <a:cubicBezTo>
                    <a:pt x="0" y="35"/>
                    <a:pt x="0" y="37"/>
                    <a:pt x="0" y="40"/>
                  </a:cubicBezTo>
                  <a:cubicBezTo>
                    <a:pt x="0" y="43"/>
                    <a:pt x="0" y="46"/>
                    <a:pt x="1" y="49"/>
                  </a:cubicBezTo>
                  <a:cubicBezTo>
                    <a:pt x="5" y="64"/>
                    <a:pt x="16" y="75"/>
                    <a:pt x="31" y="79"/>
                  </a:cubicBezTo>
                  <a:cubicBezTo>
                    <a:pt x="34" y="80"/>
                    <a:pt x="37" y="80"/>
                    <a:pt x="40" y="80"/>
                  </a:cubicBezTo>
                  <a:cubicBezTo>
                    <a:pt x="43" y="80"/>
                    <a:pt x="45" y="80"/>
                    <a:pt x="48" y="79"/>
                  </a:cubicBezTo>
                  <a:cubicBezTo>
                    <a:pt x="66" y="76"/>
                    <a:pt x="80" y="59"/>
                    <a:pt x="80" y="40"/>
                  </a:cubicBezTo>
                  <a:cubicBezTo>
                    <a:pt x="80" y="18"/>
                    <a:pt x="62" y="0"/>
                    <a:pt x="40" y="0"/>
                  </a:cubicBezTo>
                  <a:moveTo>
                    <a:pt x="45" y="63"/>
                  </a:moveTo>
                  <a:cubicBezTo>
                    <a:pt x="43" y="64"/>
                    <a:pt x="42" y="64"/>
                    <a:pt x="40" y="64"/>
                  </a:cubicBezTo>
                  <a:cubicBezTo>
                    <a:pt x="27" y="64"/>
                    <a:pt x="16" y="53"/>
                    <a:pt x="16" y="40"/>
                  </a:cubicBezTo>
                  <a:cubicBezTo>
                    <a:pt x="16" y="38"/>
                    <a:pt x="16" y="37"/>
                    <a:pt x="17" y="35"/>
                  </a:cubicBezTo>
                  <a:cubicBezTo>
                    <a:pt x="19" y="24"/>
                    <a:pt x="28" y="16"/>
                    <a:pt x="40" y="16"/>
                  </a:cubicBezTo>
                  <a:cubicBezTo>
                    <a:pt x="53" y="16"/>
                    <a:pt x="64" y="27"/>
                    <a:pt x="64" y="40"/>
                  </a:cubicBezTo>
                  <a:cubicBezTo>
                    <a:pt x="64" y="52"/>
                    <a:pt x="56" y="61"/>
                    <a:pt x="45" y="6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Freeform 133"/>
            <p:cNvSpPr>
              <a:spLocks noEditPoints="1"/>
            </p:cNvSpPr>
            <p:nvPr/>
          </p:nvSpPr>
          <p:spPr bwMode="auto">
            <a:xfrm>
              <a:off x="3243328" y="2912352"/>
              <a:ext cx="71438" cy="71438"/>
            </a:xfrm>
            <a:custGeom>
              <a:avLst/>
              <a:gdLst>
                <a:gd name="T0" fmla="*/ 79 w 80"/>
                <a:gd name="T1" fmla="*/ 32 h 80"/>
                <a:gd name="T2" fmla="*/ 40 w 80"/>
                <a:gd name="T3" fmla="*/ 0 h 80"/>
                <a:gd name="T4" fmla="*/ 0 w 80"/>
                <a:gd name="T5" fmla="*/ 40 h 80"/>
                <a:gd name="T6" fmla="*/ 32 w 80"/>
                <a:gd name="T7" fmla="*/ 79 h 80"/>
                <a:gd name="T8" fmla="*/ 40 w 80"/>
                <a:gd name="T9" fmla="*/ 80 h 80"/>
                <a:gd name="T10" fmla="*/ 49 w 80"/>
                <a:gd name="T11" fmla="*/ 79 h 80"/>
                <a:gd name="T12" fmla="*/ 79 w 80"/>
                <a:gd name="T13" fmla="*/ 49 h 80"/>
                <a:gd name="T14" fmla="*/ 80 w 80"/>
                <a:gd name="T15" fmla="*/ 40 h 80"/>
                <a:gd name="T16" fmla="*/ 79 w 80"/>
                <a:gd name="T17" fmla="*/ 32 h 80"/>
                <a:gd name="T18" fmla="*/ 40 w 80"/>
                <a:gd name="T19" fmla="*/ 64 h 80"/>
                <a:gd name="T20" fmla="*/ 35 w 80"/>
                <a:gd name="T21" fmla="*/ 63 h 80"/>
                <a:gd name="T22" fmla="*/ 16 w 80"/>
                <a:gd name="T23" fmla="*/ 40 h 80"/>
                <a:gd name="T24" fmla="*/ 40 w 80"/>
                <a:gd name="T25" fmla="*/ 16 h 80"/>
                <a:gd name="T26" fmla="*/ 63 w 80"/>
                <a:gd name="T27" fmla="*/ 35 h 80"/>
                <a:gd name="T28" fmla="*/ 64 w 80"/>
                <a:gd name="T29" fmla="*/ 40 h 80"/>
                <a:gd name="T30" fmla="*/ 40 w 80"/>
                <a:gd name="T31"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80">
                  <a:moveTo>
                    <a:pt x="79" y="32"/>
                  </a:moveTo>
                  <a:cubicBezTo>
                    <a:pt x="76" y="14"/>
                    <a:pt x="59" y="0"/>
                    <a:pt x="40" y="0"/>
                  </a:cubicBezTo>
                  <a:cubicBezTo>
                    <a:pt x="18" y="0"/>
                    <a:pt x="0" y="18"/>
                    <a:pt x="0" y="40"/>
                  </a:cubicBezTo>
                  <a:cubicBezTo>
                    <a:pt x="0" y="59"/>
                    <a:pt x="14" y="76"/>
                    <a:pt x="32" y="79"/>
                  </a:cubicBezTo>
                  <a:cubicBezTo>
                    <a:pt x="35" y="80"/>
                    <a:pt x="37" y="80"/>
                    <a:pt x="40" y="80"/>
                  </a:cubicBezTo>
                  <a:cubicBezTo>
                    <a:pt x="43" y="80"/>
                    <a:pt x="46" y="80"/>
                    <a:pt x="49" y="79"/>
                  </a:cubicBezTo>
                  <a:cubicBezTo>
                    <a:pt x="64" y="75"/>
                    <a:pt x="75" y="64"/>
                    <a:pt x="79" y="49"/>
                  </a:cubicBezTo>
                  <a:cubicBezTo>
                    <a:pt x="80" y="46"/>
                    <a:pt x="80" y="43"/>
                    <a:pt x="80" y="40"/>
                  </a:cubicBezTo>
                  <a:cubicBezTo>
                    <a:pt x="80" y="37"/>
                    <a:pt x="80" y="35"/>
                    <a:pt x="79" y="32"/>
                  </a:cubicBezTo>
                  <a:moveTo>
                    <a:pt x="40" y="64"/>
                  </a:moveTo>
                  <a:cubicBezTo>
                    <a:pt x="38" y="64"/>
                    <a:pt x="37" y="64"/>
                    <a:pt x="35" y="63"/>
                  </a:cubicBezTo>
                  <a:cubicBezTo>
                    <a:pt x="24" y="61"/>
                    <a:pt x="16" y="52"/>
                    <a:pt x="16" y="40"/>
                  </a:cubicBezTo>
                  <a:cubicBezTo>
                    <a:pt x="16" y="27"/>
                    <a:pt x="27" y="16"/>
                    <a:pt x="40" y="16"/>
                  </a:cubicBezTo>
                  <a:cubicBezTo>
                    <a:pt x="52" y="16"/>
                    <a:pt x="61" y="24"/>
                    <a:pt x="63" y="35"/>
                  </a:cubicBezTo>
                  <a:cubicBezTo>
                    <a:pt x="64" y="37"/>
                    <a:pt x="64" y="38"/>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 name="Freeform 134"/>
            <p:cNvSpPr>
              <a:spLocks noEditPoints="1"/>
            </p:cNvSpPr>
            <p:nvPr/>
          </p:nvSpPr>
          <p:spPr bwMode="auto">
            <a:xfrm>
              <a:off x="3243328" y="3298115"/>
              <a:ext cx="71438" cy="71438"/>
            </a:xfrm>
            <a:custGeom>
              <a:avLst/>
              <a:gdLst>
                <a:gd name="T0" fmla="*/ 79 w 80"/>
                <a:gd name="T1" fmla="*/ 31 h 80"/>
                <a:gd name="T2" fmla="*/ 49 w 80"/>
                <a:gd name="T3" fmla="*/ 1 h 80"/>
                <a:gd name="T4" fmla="*/ 40 w 80"/>
                <a:gd name="T5" fmla="*/ 0 h 80"/>
                <a:gd name="T6" fmla="*/ 32 w 80"/>
                <a:gd name="T7" fmla="*/ 1 h 80"/>
                <a:gd name="T8" fmla="*/ 0 w 80"/>
                <a:gd name="T9" fmla="*/ 40 h 80"/>
                <a:gd name="T10" fmla="*/ 40 w 80"/>
                <a:gd name="T11" fmla="*/ 80 h 80"/>
                <a:gd name="T12" fmla="*/ 79 w 80"/>
                <a:gd name="T13" fmla="*/ 48 h 80"/>
                <a:gd name="T14" fmla="*/ 80 w 80"/>
                <a:gd name="T15" fmla="*/ 40 h 80"/>
                <a:gd name="T16" fmla="*/ 79 w 80"/>
                <a:gd name="T17" fmla="*/ 31 h 80"/>
                <a:gd name="T18" fmla="*/ 40 w 80"/>
                <a:gd name="T19" fmla="*/ 64 h 80"/>
                <a:gd name="T20" fmla="*/ 16 w 80"/>
                <a:gd name="T21" fmla="*/ 40 h 80"/>
                <a:gd name="T22" fmla="*/ 35 w 80"/>
                <a:gd name="T23" fmla="*/ 17 h 80"/>
                <a:gd name="T24" fmla="*/ 40 w 80"/>
                <a:gd name="T25" fmla="*/ 16 h 80"/>
                <a:gd name="T26" fmla="*/ 64 w 80"/>
                <a:gd name="T27" fmla="*/ 40 h 80"/>
                <a:gd name="T28" fmla="*/ 63 w 80"/>
                <a:gd name="T29" fmla="*/ 45 h 80"/>
                <a:gd name="T30" fmla="*/ 40 w 80"/>
                <a:gd name="T31"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80">
                  <a:moveTo>
                    <a:pt x="79" y="31"/>
                  </a:moveTo>
                  <a:cubicBezTo>
                    <a:pt x="75" y="16"/>
                    <a:pt x="64" y="5"/>
                    <a:pt x="49" y="1"/>
                  </a:cubicBezTo>
                  <a:cubicBezTo>
                    <a:pt x="46" y="0"/>
                    <a:pt x="43" y="0"/>
                    <a:pt x="40" y="0"/>
                  </a:cubicBezTo>
                  <a:cubicBezTo>
                    <a:pt x="37" y="0"/>
                    <a:pt x="35" y="0"/>
                    <a:pt x="32" y="1"/>
                  </a:cubicBezTo>
                  <a:cubicBezTo>
                    <a:pt x="14" y="4"/>
                    <a:pt x="0" y="21"/>
                    <a:pt x="0" y="40"/>
                  </a:cubicBezTo>
                  <a:cubicBezTo>
                    <a:pt x="0" y="62"/>
                    <a:pt x="18" y="80"/>
                    <a:pt x="40" y="80"/>
                  </a:cubicBezTo>
                  <a:cubicBezTo>
                    <a:pt x="59" y="80"/>
                    <a:pt x="76" y="66"/>
                    <a:pt x="79" y="48"/>
                  </a:cubicBezTo>
                  <a:cubicBezTo>
                    <a:pt x="80" y="45"/>
                    <a:pt x="80" y="43"/>
                    <a:pt x="80" y="40"/>
                  </a:cubicBezTo>
                  <a:cubicBezTo>
                    <a:pt x="80" y="37"/>
                    <a:pt x="80" y="34"/>
                    <a:pt x="79" y="31"/>
                  </a:cubicBezTo>
                  <a:moveTo>
                    <a:pt x="40" y="64"/>
                  </a:moveTo>
                  <a:cubicBezTo>
                    <a:pt x="27" y="64"/>
                    <a:pt x="16" y="53"/>
                    <a:pt x="16" y="40"/>
                  </a:cubicBezTo>
                  <a:cubicBezTo>
                    <a:pt x="16" y="28"/>
                    <a:pt x="24" y="19"/>
                    <a:pt x="35" y="17"/>
                  </a:cubicBezTo>
                  <a:cubicBezTo>
                    <a:pt x="37" y="16"/>
                    <a:pt x="38" y="16"/>
                    <a:pt x="40" y="16"/>
                  </a:cubicBezTo>
                  <a:cubicBezTo>
                    <a:pt x="53" y="16"/>
                    <a:pt x="64" y="27"/>
                    <a:pt x="64" y="40"/>
                  </a:cubicBezTo>
                  <a:cubicBezTo>
                    <a:pt x="64" y="42"/>
                    <a:pt x="64" y="43"/>
                    <a:pt x="63" y="45"/>
                  </a:cubicBezTo>
                  <a:cubicBezTo>
                    <a:pt x="61" y="56"/>
                    <a:pt x="52"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Freeform 135"/>
            <p:cNvSpPr>
              <a:spLocks noEditPoints="1"/>
            </p:cNvSpPr>
            <p:nvPr/>
          </p:nvSpPr>
          <p:spPr bwMode="auto">
            <a:xfrm>
              <a:off x="3629091" y="3298115"/>
              <a:ext cx="71438" cy="71438"/>
            </a:xfrm>
            <a:custGeom>
              <a:avLst/>
              <a:gdLst>
                <a:gd name="T0" fmla="*/ 48 w 80"/>
                <a:gd name="T1" fmla="*/ 1 h 80"/>
                <a:gd name="T2" fmla="*/ 40 w 80"/>
                <a:gd name="T3" fmla="*/ 0 h 80"/>
                <a:gd name="T4" fmla="*/ 31 w 80"/>
                <a:gd name="T5" fmla="*/ 1 h 80"/>
                <a:gd name="T6" fmla="*/ 1 w 80"/>
                <a:gd name="T7" fmla="*/ 31 h 80"/>
                <a:gd name="T8" fmla="*/ 0 w 80"/>
                <a:gd name="T9" fmla="*/ 40 h 80"/>
                <a:gd name="T10" fmla="*/ 1 w 80"/>
                <a:gd name="T11" fmla="*/ 48 h 80"/>
                <a:gd name="T12" fmla="*/ 40 w 80"/>
                <a:gd name="T13" fmla="*/ 80 h 80"/>
                <a:gd name="T14" fmla="*/ 80 w 80"/>
                <a:gd name="T15" fmla="*/ 40 h 80"/>
                <a:gd name="T16" fmla="*/ 48 w 80"/>
                <a:gd name="T17" fmla="*/ 1 h 80"/>
                <a:gd name="T18" fmla="*/ 40 w 80"/>
                <a:gd name="T19" fmla="*/ 64 h 80"/>
                <a:gd name="T20" fmla="*/ 17 w 80"/>
                <a:gd name="T21" fmla="*/ 45 h 80"/>
                <a:gd name="T22" fmla="*/ 16 w 80"/>
                <a:gd name="T23" fmla="*/ 40 h 80"/>
                <a:gd name="T24" fmla="*/ 40 w 80"/>
                <a:gd name="T25" fmla="*/ 16 h 80"/>
                <a:gd name="T26" fmla="*/ 45 w 80"/>
                <a:gd name="T27" fmla="*/ 17 h 80"/>
                <a:gd name="T28" fmla="*/ 64 w 80"/>
                <a:gd name="T29" fmla="*/ 40 h 80"/>
                <a:gd name="T30" fmla="*/ 40 w 80"/>
                <a:gd name="T31"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80">
                  <a:moveTo>
                    <a:pt x="48" y="1"/>
                  </a:moveTo>
                  <a:cubicBezTo>
                    <a:pt x="45" y="0"/>
                    <a:pt x="43" y="0"/>
                    <a:pt x="40" y="0"/>
                  </a:cubicBezTo>
                  <a:cubicBezTo>
                    <a:pt x="37" y="0"/>
                    <a:pt x="34" y="0"/>
                    <a:pt x="31" y="1"/>
                  </a:cubicBezTo>
                  <a:cubicBezTo>
                    <a:pt x="16" y="5"/>
                    <a:pt x="5" y="16"/>
                    <a:pt x="1" y="31"/>
                  </a:cubicBezTo>
                  <a:cubicBezTo>
                    <a:pt x="0" y="34"/>
                    <a:pt x="0" y="37"/>
                    <a:pt x="0" y="40"/>
                  </a:cubicBezTo>
                  <a:cubicBezTo>
                    <a:pt x="0" y="43"/>
                    <a:pt x="0" y="45"/>
                    <a:pt x="1" y="48"/>
                  </a:cubicBezTo>
                  <a:cubicBezTo>
                    <a:pt x="4" y="66"/>
                    <a:pt x="21" y="80"/>
                    <a:pt x="40" y="80"/>
                  </a:cubicBezTo>
                  <a:cubicBezTo>
                    <a:pt x="62" y="80"/>
                    <a:pt x="80" y="62"/>
                    <a:pt x="80" y="40"/>
                  </a:cubicBezTo>
                  <a:cubicBezTo>
                    <a:pt x="80" y="21"/>
                    <a:pt x="66" y="4"/>
                    <a:pt x="48" y="1"/>
                  </a:cubicBezTo>
                  <a:moveTo>
                    <a:pt x="40" y="64"/>
                  </a:moveTo>
                  <a:cubicBezTo>
                    <a:pt x="28" y="64"/>
                    <a:pt x="19" y="56"/>
                    <a:pt x="17" y="45"/>
                  </a:cubicBezTo>
                  <a:cubicBezTo>
                    <a:pt x="16" y="43"/>
                    <a:pt x="16" y="42"/>
                    <a:pt x="16" y="40"/>
                  </a:cubicBezTo>
                  <a:cubicBezTo>
                    <a:pt x="16" y="27"/>
                    <a:pt x="27" y="16"/>
                    <a:pt x="40" y="16"/>
                  </a:cubicBezTo>
                  <a:cubicBezTo>
                    <a:pt x="42" y="16"/>
                    <a:pt x="43" y="16"/>
                    <a:pt x="45" y="17"/>
                  </a:cubicBezTo>
                  <a:cubicBezTo>
                    <a:pt x="56" y="19"/>
                    <a:pt x="64" y="28"/>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58" name="组合 57"/>
          <p:cNvGrpSpPr/>
          <p:nvPr/>
        </p:nvGrpSpPr>
        <p:grpSpPr>
          <a:xfrm>
            <a:off x="5352009" y="3285294"/>
            <a:ext cx="300111" cy="300111"/>
            <a:chOff x="4157728" y="2912352"/>
            <a:chExt cx="457201" cy="457201"/>
          </a:xfrm>
          <a:solidFill>
            <a:schemeClr val="tx1"/>
          </a:solidFill>
        </p:grpSpPr>
        <p:sp>
          <p:nvSpPr>
            <p:cNvPr id="59" name="Freeform 136"/>
            <p:cNvSpPr>
              <a:spLocks/>
            </p:cNvSpPr>
            <p:nvPr/>
          </p:nvSpPr>
          <p:spPr bwMode="auto">
            <a:xfrm>
              <a:off x="4486341" y="2912352"/>
              <a:ext cx="128588" cy="128588"/>
            </a:xfrm>
            <a:custGeom>
              <a:avLst/>
              <a:gdLst>
                <a:gd name="T0" fmla="*/ 96 w 144"/>
                <a:gd name="T1" fmla="*/ 0 h 144"/>
                <a:gd name="T2" fmla="*/ 36 w 144"/>
                <a:gd name="T3" fmla="*/ 0 h 144"/>
                <a:gd name="T4" fmla="*/ 0 w 144"/>
                <a:gd name="T5" fmla="*/ 16 h 144"/>
                <a:gd name="T6" fmla="*/ 44 w 144"/>
                <a:gd name="T7" fmla="*/ 16 h 144"/>
                <a:gd name="T8" fmla="*/ 88 w 144"/>
                <a:gd name="T9" fmla="*/ 16 h 144"/>
                <a:gd name="T10" fmla="*/ 128 w 144"/>
                <a:gd name="T11" fmla="*/ 56 h 144"/>
                <a:gd name="T12" fmla="*/ 128 w 144"/>
                <a:gd name="T13" fmla="*/ 100 h 144"/>
                <a:gd name="T14" fmla="*/ 128 w 144"/>
                <a:gd name="T15" fmla="*/ 144 h 144"/>
                <a:gd name="T16" fmla="*/ 144 w 144"/>
                <a:gd name="T17" fmla="*/ 108 h 144"/>
                <a:gd name="T18" fmla="*/ 144 w 144"/>
                <a:gd name="T19" fmla="*/ 48 h 144"/>
                <a:gd name="T20" fmla="*/ 96 w 144"/>
                <a:gd name="T2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144">
                  <a:moveTo>
                    <a:pt x="96" y="0"/>
                  </a:moveTo>
                  <a:cubicBezTo>
                    <a:pt x="36" y="0"/>
                    <a:pt x="36" y="0"/>
                    <a:pt x="36" y="0"/>
                  </a:cubicBezTo>
                  <a:cubicBezTo>
                    <a:pt x="22" y="0"/>
                    <a:pt x="9" y="6"/>
                    <a:pt x="0" y="16"/>
                  </a:cubicBezTo>
                  <a:cubicBezTo>
                    <a:pt x="44" y="16"/>
                    <a:pt x="44" y="16"/>
                    <a:pt x="44" y="16"/>
                  </a:cubicBezTo>
                  <a:cubicBezTo>
                    <a:pt x="88" y="16"/>
                    <a:pt x="88" y="16"/>
                    <a:pt x="88" y="16"/>
                  </a:cubicBezTo>
                  <a:cubicBezTo>
                    <a:pt x="110" y="16"/>
                    <a:pt x="128" y="34"/>
                    <a:pt x="128" y="56"/>
                  </a:cubicBezTo>
                  <a:cubicBezTo>
                    <a:pt x="128" y="100"/>
                    <a:pt x="128" y="100"/>
                    <a:pt x="128" y="100"/>
                  </a:cubicBezTo>
                  <a:cubicBezTo>
                    <a:pt x="128" y="144"/>
                    <a:pt x="128" y="144"/>
                    <a:pt x="128" y="144"/>
                  </a:cubicBezTo>
                  <a:cubicBezTo>
                    <a:pt x="138" y="135"/>
                    <a:pt x="144" y="122"/>
                    <a:pt x="144" y="108"/>
                  </a:cubicBezTo>
                  <a:cubicBezTo>
                    <a:pt x="144" y="48"/>
                    <a:pt x="144" y="48"/>
                    <a:pt x="144" y="48"/>
                  </a:cubicBezTo>
                  <a:cubicBezTo>
                    <a:pt x="144" y="21"/>
                    <a:pt x="123" y="0"/>
                    <a:pt x="9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137"/>
            <p:cNvSpPr>
              <a:spLocks/>
            </p:cNvSpPr>
            <p:nvPr/>
          </p:nvSpPr>
          <p:spPr bwMode="auto">
            <a:xfrm>
              <a:off x="4157728" y="2912352"/>
              <a:ext cx="128588" cy="128588"/>
            </a:xfrm>
            <a:custGeom>
              <a:avLst/>
              <a:gdLst>
                <a:gd name="T0" fmla="*/ 48 w 144"/>
                <a:gd name="T1" fmla="*/ 0 h 144"/>
                <a:gd name="T2" fmla="*/ 108 w 144"/>
                <a:gd name="T3" fmla="*/ 0 h 144"/>
                <a:gd name="T4" fmla="*/ 144 w 144"/>
                <a:gd name="T5" fmla="*/ 16 h 144"/>
                <a:gd name="T6" fmla="*/ 100 w 144"/>
                <a:gd name="T7" fmla="*/ 16 h 144"/>
                <a:gd name="T8" fmla="*/ 56 w 144"/>
                <a:gd name="T9" fmla="*/ 16 h 144"/>
                <a:gd name="T10" fmla="*/ 16 w 144"/>
                <a:gd name="T11" fmla="*/ 56 h 144"/>
                <a:gd name="T12" fmla="*/ 16 w 144"/>
                <a:gd name="T13" fmla="*/ 100 h 144"/>
                <a:gd name="T14" fmla="*/ 16 w 144"/>
                <a:gd name="T15" fmla="*/ 144 h 144"/>
                <a:gd name="T16" fmla="*/ 0 w 144"/>
                <a:gd name="T17" fmla="*/ 108 h 144"/>
                <a:gd name="T18" fmla="*/ 0 w 144"/>
                <a:gd name="T19" fmla="*/ 48 h 144"/>
                <a:gd name="T20" fmla="*/ 48 w 144"/>
                <a:gd name="T2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144">
                  <a:moveTo>
                    <a:pt x="48" y="0"/>
                  </a:moveTo>
                  <a:cubicBezTo>
                    <a:pt x="108" y="0"/>
                    <a:pt x="108" y="0"/>
                    <a:pt x="108" y="0"/>
                  </a:cubicBezTo>
                  <a:cubicBezTo>
                    <a:pt x="122" y="0"/>
                    <a:pt x="135" y="6"/>
                    <a:pt x="144" y="16"/>
                  </a:cubicBezTo>
                  <a:cubicBezTo>
                    <a:pt x="100" y="16"/>
                    <a:pt x="100" y="16"/>
                    <a:pt x="100" y="16"/>
                  </a:cubicBezTo>
                  <a:cubicBezTo>
                    <a:pt x="56" y="16"/>
                    <a:pt x="56" y="16"/>
                    <a:pt x="56" y="16"/>
                  </a:cubicBezTo>
                  <a:cubicBezTo>
                    <a:pt x="34" y="16"/>
                    <a:pt x="16" y="34"/>
                    <a:pt x="16" y="56"/>
                  </a:cubicBezTo>
                  <a:cubicBezTo>
                    <a:pt x="16" y="100"/>
                    <a:pt x="16" y="100"/>
                    <a:pt x="16" y="100"/>
                  </a:cubicBezTo>
                  <a:cubicBezTo>
                    <a:pt x="16" y="144"/>
                    <a:pt x="16" y="144"/>
                    <a:pt x="16" y="144"/>
                  </a:cubicBezTo>
                  <a:cubicBezTo>
                    <a:pt x="6" y="135"/>
                    <a:pt x="0" y="122"/>
                    <a:pt x="0" y="108"/>
                  </a:cubicBezTo>
                  <a:cubicBezTo>
                    <a:pt x="0" y="48"/>
                    <a:pt x="0" y="48"/>
                    <a:pt x="0" y="48"/>
                  </a:cubicBezTo>
                  <a:cubicBezTo>
                    <a:pt x="0" y="21"/>
                    <a:pt x="21" y="0"/>
                    <a:pt x="4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138"/>
            <p:cNvSpPr>
              <a:spLocks/>
            </p:cNvSpPr>
            <p:nvPr/>
          </p:nvSpPr>
          <p:spPr bwMode="auto">
            <a:xfrm>
              <a:off x="4486341" y="3240965"/>
              <a:ext cx="128588" cy="128588"/>
            </a:xfrm>
            <a:custGeom>
              <a:avLst/>
              <a:gdLst>
                <a:gd name="T0" fmla="*/ 96 w 144"/>
                <a:gd name="T1" fmla="*/ 144 h 144"/>
                <a:gd name="T2" fmla="*/ 36 w 144"/>
                <a:gd name="T3" fmla="*/ 144 h 144"/>
                <a:gd name="T4" fmla="*/ 0 w 144"/>
                <a:gd name="T5" fmla="*/ 128 h 144"/>
                <a:gd name="T6" fmla="*/ 44 w 144"/>
                <a:gd name="T7" fmla="*/ 128 h 144"/>
                <a:gd name="T8" fmla="*/ 88 w 144"/>
                <a:gd name="T9" fmla="*/ 128 h 144"/>
                <a:gd name="T10" fmla="*/ 128 w 144"/>
                <a:gd name="T11" fmla="*/ 88 h 144"/>
                <a:gd name="T12" fmla="*/ 128 w 144"/>
                <a:gd name="T13" fmla="*/ 44 h 144"/>
                <a:gd name="T14" fmla="*/ 128 w 144"/>
                <a:gd name="T15" fmla="*/ 0 h 144"/>
                <a:gd name="T16" fmla="*/ 144 w 144"/>
                <a:gd name="T17" fmla="*/ 36 h 144"/>
                <a:gd name="T18" fmla="*/ 144 w 144"/>
                <a:gd name="T19" fmla="*/ 96 h 144"/>
                <a:gd name="T20" fmla="*/ 96 w 144"/>
                <a:gd name="T21"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144">
                  <a:moveTo>
                    <a:pt x="96" y="144"/>
                  </a:moveTo>
                  <a:cubicBezTo>
                    <a:pt x="36" y="144"/>
                    <a:pt x="36" y="144"/>
                    <a:pt x="36" y="144"/>
                  </a:cubicBezTo>
                  <a:cubicBezTo>
                    <a:pt x="22" y="144"/>
                    <a:pt x="9" y="138"/>
                    <a:pt x="0" y="128"/>
                  </a:cubicBezTo>
                  <a:cubicBezTo>
                    <a:pt x="44" y="128"/>
                    <a:pt x="44" y="128"/>
                    <a:pt x="44" y="128"/>
                  </a:cubicBezTo>
                  <a:cubicBezTo>
                    <a:pt x="88" y="128"/>
                    <a:pt x="88" y="128"/>
                    <a:pt x="88" y="128"/>
                  </a:cubicBezTo>
                  <a:cubicBezTo>
                    <a:pt x="110" y="128"/>
                    <a:pt x="128" y="110"/>
                    <a:pt x="128" y="88"/>
                  </a:cubicBezTo>
                  <a:cubicBezTo>
                    <a:pt x="128" y="44"/>
                    <a:pt x="128" y="44"/>
                    <a:pt x="128" y="44"/>
                  </a:cubicBezTo>
                  <a:cubicBezTo>
                    <a:pt x="128" y="0"/>
                    <a:pt x="128" y="0"/>
                    <a:pt x="128" y="0"/>
                  </a:cubicBezTo>
                  <a:cubicBezTo>
                    <a:pt x="138" y="9"/>
                    <a:pt x="144" y="22"/>
                    <a:pt x="144" y="36"/>
                  </a:cubicBezTo>
                  <a:cubicBezTo>
                    <a:pt x="144" y="96"/>
                    <a:pt x="144" y="96"/>
                    <a:pt x="144" y="96"/>
                  </a:cubicBezTo>
                  <a:cubicBezTo>
                    <a:pt x="144" y="123"/>
                    <a:pt x="123" y="144"/>
                    <a:pt x="96" y="1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139"/>
            <p:cNvSpPr>
              <a:spLocks/>
            </p:cNvSpPr>
            <p:nvPr/>
          </p:nvSpPr>
          <p:spPr bwMode="auto">
            <a:xfrm>
              <a:off x="4157728" y="3240965"/>
              <a:ext cx="128588" cy="128588"/>
            </a:xfrm>
            <a:custGeom>
              <a:avLst/>
              <a:gdLst>
                <a:gd name="T0" fmla="*/ 48 w 144"/>
                <a:gd name="T1" fmla="*/ 144 h 144"/>
                <a:gd name="T2" fmla="*/ 108 w 144"/>
                <a:gd name="T3" fmla="*/ 144 h 144"/>
                <a:gd name="T4" fmla="*/ 144 w 144"/>
                <a:gd name="T5" fmla="*/ 128 h 144"/>
                <a:gd name="T6" fmla="*/ 100 w 144"/>
                <a:gd name="T7" fmla="*/ 128 h 144"/>
                <a:gd name="T8" fmla="*/ 56 w 144"/>
                <a:gd name="T9" fmla="*/ 128 h 144"/>
                <a:gd name="T10" fmla="*/ 16 w 144"/>
                <a:gd name="T11" fmla="*/ 88 h 144"/>
                <a:gd name="T12" fmla="*/ 16 w 144"/>
                <a:gd name="T13" fmla="*/ 44 h 144"/>
                <a:gd name="T14" fmla="*/ 16 w 144"/>
                <a:gd name="T15" fmla="*/ 0 h 144"/>
                <a:gd name="T16" fmla="*/ 0 w 144"/>
                <a:gd name="T17" fmla="*/ 36 h 144"/>
                <a:gd name="T18" fmla="*/ 0 w 144"/>
                <a:gd name="T19" fmla="*/ 96 h 144"/>
                <a:gd name="T20" fmla="*/ 48 w 144"/>
                <a:gd name="T21"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144">
                  <a:moveTo>
                    <a:pt x="48" y="144"/>
                  </a:moveTo>
                  <a:cubicBezTo>
                    <a:pt x="108" y="144"/>
                    <a:pt x="108" y="144"/>
                    <a:pt x="108" y="144"/>
                  </a:cubicBezTo>
                  <a:cubicBezTo>
                    <a:pt x="122" y="144"/>
                    <a:pt x="135" y="138"/>
                    <a:pt x="144" y="128"/>
                  </a:cubicBezTo>
                  <a:cubicBezTo>
                    <a:pt x="100" y="128"/>
                    <a:pt x="100" y="128"/>
                    <a:pt x="100" y="128"/>
                  </a:cubicBezTo>
                  <a:cubicBezTo>
                    <a:pt x="56" y="128"/>
                    <a:pt x="56" y="128"/>
                    <a:pt x="56" y="128"/>
                  </a:cubicBezTo>
                  <a:cubicBezTo>
                    <a:pt x="34" y="128"/>
                    <a:pt x="16" y="110"/>
                    <a:pt x="16" y="88"/>
                  </a:cubicBezTo>
                  <a:cubicBezTo>
                    <a:pt x="16" y="44"/>
                    <a:pt x="16" y="44"/>
                    <a:pt x="16" y="44"/>
                  </a:cubicBezTo>
                  <a:cubicBezTo>
                    <a:pt x="16" y="0"/>
                    <a:pt x="16" y="0"/>
                    <a:pt x="16" y="0"/>
                  </a:cubicBezTo>
                  <a:cubicBezTo>
                    <a:pt x="6" y="9"/>
                    <a:pt x="0" y="22"/>
                    <a:pt x="0" y="36"/>
                  </a:cubicBezTo>
                  <a:cubicBezTo>
                    <a:pt x="0" y="96"/>
                    <a:pt x="0" y="96"/>
                    <a:pt x="0" y="96"/>
                  </a:cubicBezTo>
                  <a:cubicBezTo>
                    <a:pt x="0" y="123"/>
                    <a:pt x="21" y="144"/>
                    <a:pt x="48" y="1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140"/>
            <p:cNvSpPr>
              <a:spLocks noEditPoints="1"/>
            </p:cNvSpPr>
            <p:nvPr/>
          </p:nvSpPr>
          <p:spPr bwMode="auto">
            <a:xfrm>
              <a:off x="4351403" y="3106027"/>
              <a:ext cx="71438" cy="71438"/>
            </a:xfrm>
            <a:custGeom>
              <a:avLst/>
              <a:gdLst>
                <a:gd name="T0" fmla="*/ 40 w 80"/>
                <a:gd name="T1" fmla="*/ 0 h 80"/>
                <a:gd name="T2" fmla="*/ 1 w 80"/>
                <a:gd name="T3" fmla="*/ 32 h 80"/>
                <a:gd name="T4" fmla="*/ 0 w 80"/>
                <a:gd name="T5" fmla="*/ 40 h 80"/>
                <a:gd name="T6" fmla="*/ 1 w 80"/>
                <a:gd name="T7" fmla="*/ 49 h 80"/>
                <a:gd name="T8" fmla="*/ 31 w 80"/>
                <a:gd name="T9" fmla="*/ 79 h 80"/>
                <a:gd name="T10" fmla="*/ 40 w 80"/>
                <a:gd name="T11" fmla="*/ 80 h 80"/>
                <a:gd name="T12" fmla="*/ 48 w 80"/>
                <a:gd name="T13" fmla="*/ 79 h 80"/>
                <a:gd name="T14" fmla="*/ 80 w 80"/>
                <a:gd name="T15" fmla="*/ 40 h 80"/>
                <a:gd name="T16" fmla="*/ 40 w 80"/>
                <a:gd name="T17" fmla="*/ 0 h 80"/>
                <a:gd name="T18" fmla="*/ 45 w 80"/>
                <a:gd name="T19" fmla="*/ 63 h 80"/>
                <a:gd name="T20" fmla="*/ 40 w 80"/>
                <a:gd name="T21" fmla="*/ 64 h 80"/>
                <a:gd name="T22" fmla="*/ 16 w 80"/>
                <a:gd name="T23" fmla="*/ 40 h 80"/>
                <a:gd name="T24" fmla="*/ 17 w 80"/>
                <a:gd name="T25" fmla="*/ 35 h 80"/>
                <a:gd name="T26" fmla="*/ 40 w 80"/>
                <a:gd name="T27" fmla="*/ 16 h 80"/>
                <a:gd name="T28" fmla="*/ 64 w 80"/>
                <a:gd name="T29" fmla="*/ 40 h 80"/>
                <a:gd name="T30" fmla="*/ 45 w 80"/>
                <a:gd name="T31"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80">
                  <a:moveTo>
                    <a:pt x="40" y="0"/>
                  </a:moveTo>
                  <a:cubicBezTo>
                    <a:pt x="21" y="0"/>
                    <a:pt x="4" y="14"/>
                    <a:pt x="1" y="32"/>
                  </a:cubicBezTo>
                  <a:cubicBezTo>
                    <a:pt x="0" y="35"/>
                    <a:pt x="0" y="37"/>
                    <a:pt x="0" y="40"/>
                  </a:cubicBezTo>
                  <a:cubicBezTo>
                    <a:pt x="0" y="43"/>
                    <a:pt x="0" y="46"/>
                    <a:pt x="1" y="49"/>
                  </a:cubicBezTo>
                  <a:cubicBezTo>
                    <a:pt x="5" y="64"/>
                    <a:pt x="16" y="75"/>
                    <a:pt x="31" y="79"/>
                  </a:cubicBezTo>
                  <a:cubicBezTo>
                    <a:pt x="34" y="80"/>
                    <a:pt x="37" y="80"/>
                    <a:pt x="40" y="80"/>
                  </a:cubicBezTo>
                  <a:cubicBezTo>
                    <a:pt x="43" y="80"/>
                    <a:pt x="45" y="80"/>
                    <a:pt x="48" y="79"/>
                  </a:cubicBezTo>
                  <a:cubicBezTo>
                    <a:pt x="66" y="76"/>
                    <a:pt x="80" y="59"/>
                    <a:pt x="80" y="40"/>
                  </a:cubicBezTo>
                  <a:cubicBezTo>
                    <a:pt x="80" y="18"/>
                    <a:pt x="62" y="0"/>
                    <a:pt x="40" y="0"/>
                  </a:cubicBezTo>
                  <a:moveTo>
                    <a:pt x="45" y="63"/>
                  </a:moveTo>
                  <a:cubicBezTo>
                    <a:pt x="43" y="64"/>
                    <a:pt x="42" y="64"/>
                    <a:pt x="40" y="64"/>
                  </a:cubicBezTo>
                  <a:cubicBezTo>
                    <a:pt x="27" y="64"/>
                    <a:pt x="16" y="53"/>
                    <a:pt x="16" y="40"/>
                  </a:cubicBezTo>
                  <a:cubicBezTo>
                    <a:pt x="16" y="38"/>
                    <a:pt x="16" y="37"/>
                    <a:pt x="17" y="35"/>
                  </a:cubicBezTo>
                  <a:cubicBezTo>
                    <a:pt x="19" y="24"/>
                    <a:pt x="28" y="16"/>
                    <a:pt x="40" y="16"/>
                  </a:cubicBezTo>
                  <a:cubicBezTo>
                    <a:pt x="53" y="16"/>
                    <a:pt x="64" y="27"/>
                    <a:pt x="64" y="40"/>
                  </a:cubicBezTo>
                  <a:cubicBezTo>
                    <a:pt x="64" y="52"/>
                    <a:pt x="56" y="61"/>
                    <a:pt x="45" y="6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2487582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Content Placeholder 2"/>
          <p:cNvSpPr txBox="1">
            <a:spLocks/>
          </p:cNvSpPr>
          <p:nvPr/>
        </p:nvSpPr>
        <p:spPr>
          <a:xfrm>
            <a:off x="4860032" y="1123256"/>
            <a:ext cx="2271253" cy="1003811"/>
          </a:xfrm>
          <a:prstGeom prst="rect">
            <a:avLst/>
          </a:prstGeom>
        </p:spPr>
        <p:txBody>
          <a:bodyPr vert="horz" lIns="91440" tIns="45720" rIns="91440" bIns="45720" rtlCol="0" anchor="ctr" anchorCtr="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800" b="1" dirty="0" smtClean="0">
                <a:solidFill>
                  <a:schemeClr val="accent1"/>
                </a:solidFill>
                <a:cs typeface="+mn-ea"/>
                <a:sym typeface="+mn-lt"/>
              </a:rPr>
              <a:t>58</a:t>
            </a:r>
            <a:r>
              <a:rPr lang="en-US" altLang="zh-CN" sz="4800" b="1" dirty="0" smtClean="0">
                <a:solidFill>
                  <a:schemeClr val="accent1"/>
                </a:solidFill>
                <a:cs typeface="+mn-ea"/>
                <a:sym typeface="+mn-lt"/>
              </a:rPr>
              <a:t>%</a:t>
            </a:r>
            <a:endParaRPr lang="en-US" sz="6600" b="1" dirty="0" smtClean="0">
              <a:solidFill>
                <a:schemeClr val="accent1"/>
              </a:solidFill>
              <a:cs typeface="+mn-ea"/>
              <a:sym typeface="+mn-lt"/>
            </a:endParaRPr>
          </a:p>
        </p:txBody>
      </p:sp>
      <p:grpSp>
        <p:nvGrpSpPr>
          <p:cNvPr id="43" name="组合 42"/>
          <p:cNvGrpSpPr>
            <a:grpSpLocks noChangeAspect="1"/>
          </p:cNvGrpSpPr>
          <p:nvPr/>
        </p:nvGrpSpPr>
        <p:grpSpPr>
          <a:xfrm>
            <a:off x="5242554" y="3715544"/>
            <a:ext cx="340630" cy="297020"/>
            <a:chOff x="5072128" y="197727"/>
            <a:chExt cx="458788" cy="400050"/>
          </a:xfrm>
          <a:solidFill>
            <a:schemeClr val="tx1"/>
          </a:solidFill>
        </p:grpSpPr>
        <p:sp>
          <p:nvSpPr>
            <p:cNvPr id="44" name="Freeform 47"/>
            <p:cNvSpPr>
              <a:spLocks noEditPoints="1"/>
            </p:cNvSpPr>
            <p:nvPr/>
          </p:nvSpPr>
          <p:spPr bwMode="auto">
            <a:xfrm>
              <a:off x="5072128" y="197727"/>
              <a:ext cx="458788" cy="400050"/>
            </a:xfrm>
            <a:custGeom>
              <a:avLst/>
              <a:gdLst>
                <a:gd name="T0" fmla="*/ 464 w 512"/>
                <a:gd name="T1" fmla="*/ 80 h 448"/>
                <a:gd name="T2" fmla="*/ 352 w 512"/>
                <a:gd name="T3" fmla="*/ 80 h 448"/>
                <a:gd name="T4" fmla="*/ 352 w 512"/>
                <a:gd name="T5" fmla="*/ 48 h 448"/>
                <a:gd name="T6" fmla="*/ 304 w 512"/>
                <a:gd name="T7" fmla="*/ 0 h 448"/>
                <a:gd name="T8" fmla="*/ 208 w 512"/>
                <a:gd name="T9" fmla="*/ 0 h 448"/>
                <a:gd name="T10" fmla="*/ 160 w 512"/>
                <a:gd name="T11" fmla="*/ 48 h 448"/>
                <a:gd name="T12" fmla="*/ 160 w 512"/>
                <a:gd name="T13" fmla="*/ 80 h 448"/>
                <a:gd name="T14" fmla="*/ 48 w 512"/>
                <a:gd name="T15" fmla="*/ 80 h 448"/>
                <a:gd name="T16" fmla="*/ 0 w 512"/>
                <a:gd name="T17" fmla="*/ 128 h 448"/>
                <a:gd name="T18" fmla="*/ 0 w 512"/>
                <a:gd name="T19" fmla="*/ 400 h 448"/>
                <a:gd name="T20" fmla="*/ 48 w 512"/>
                <a:gd name="T21" fmla="*/ 448 h 448"/>
                <a:gd name="T22" fmla="*/ 464 w 512"/>
                <a:gd name="T23" fmla="*/ 448 h 448"/>
                <a:gd name="T24" fmla="*/ 512 w 512"/>
                <a:gd name="T25" fmla="*/ 400 h 448"/>
                <a:gd name="T26" fmla="*/ 512 w 512"/>
                <a:gd name="T27" fmla="*/ 128 h 448"/>
                <a:gd name="T28" fmla="*/ 464 w 512"/>
                <a:gd name="T29" fmla="*/ 80 h 448"/>
                <a:gd name="T30" fmla="*/ 176 w 512"/>
                <a:gd name="T31" fmla="*/ 56 h 448"/>
                <a:gd name="T32" fmla="*/ 216 w 512"/>
                <a:gd name="T33" fmla="*/ 16 h 448"/>
                <a:gd name="T34" fmla="*/ 296 w 512"/>
                <a:gd name="T35" fmla="*/ 16 h 448"/>
                <a:gd name="T36" fmla="*/ 336 w 512"/>
                <a:gd name="T37" fmla="*/ 56 h 448"/>
                <a:gd name="T38" fmla="*/ 336 w 512"/>
                <a:gd name="T39" fmla="*/ 80 h 448"/>
                <a:gd name="T40" fmla="*/ 176 w 512"/>
                <a:gd name="T41" fmla="*/ 80 h 448"/>
                <a:gd name="T42" fmla="*/ 176 w 512"/>
                <a:gd name="T43" fmla="*/ 56 h 448"/>
                <a:gd name="T44" fmla="*/ 416 w 512"/>
                <a:gd name="T45" fmla="*/ 432 h 448"/>
                <a:gd name="T46" fmla="*/ 96 w 512"/>
                <a:gd name="T47" fmla="*/ 432 h 448"/>
                <a:gd name="T48" fmla="*/ 96 w 512"/>
                <a:gd name="T49" fmla="*/ 96 h 448"/>
                <a:gd name="T50" fmla="*/ 416 w 512"/>
                <a:gd name="T51" fmla="*/ 96 h 448"/>
                <a:gd name="T52" fmla="*/ 416 w 512"/>
                <a:gd name="T53" fmla="*/ 432 h 448"/>
                <a:gd name="T54" fmla="*/ 16 w 512"/>
                <a:gd name="T55" fmla="*/ 392 h 448"/>
                <a:gd name="T56" fmla="*/ 16 w 512"/>
                <a:gd name="T57" fmla="*/ 136 h 448"/>
                <a:gd name="T58" fmla="*/ 48 w 512"/>
                <a:gd name="T59" fmla="*/ 96 h 448"/>
                <a:gd name="T60" fmla="*/ 80 w 512"/>
                <a:gd name="T61" fmla="*/ 96 h 448"/>
                <a:gd name="T62" fmla="*/ 80 w 512"/>
                <a:gd name="T63" fmla="*/ 432 h 448"/>
                <a:gd name="T64" fmla="*/ 56 w 512"/>
                <a:gd name="T65" fmla="*/ 432 h 448"/>
                <a:gd name="T66" fmla="*/ 16 w 512"/>
                <a:gd name="T67" fmla="*/ 392 h 448"/>
                <a:gd name="T68" fmla="*/ 496 w 512"/>
                <a:gd name="T69" fmla="*/ 392 h 448"/>
                <a:gd name="T70" fmla="*/ 456 w 512"/>
                <a:gd name="T71" fmla="*/ 432 h 448"/>
                <a:gd name="T72" fmla="*/ 432 w 512"/>
                <a:gd name="T73" fmla="*/ 432 h 448"/>
                <a:gd name="T74" fmla="*/ 432 w 512"/>
                <a:gd name="T75" fmla="*/ 96 h 448"/>
                <a:gd name="T76" fmla="*/ 448 w 512"/>
                <a:gd name="T77" fmla="*/ 96 h 448"/>
                <a:gd name="T78" fmla="*/ 496 w 512"/>
                <a:gd name="T79" fmla="*/ 136 h 448"/>
                <a:gd name="T80" fmla="*/ 496 w 512"/>
                <a:gd name="T81" fmla="*/ 39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2" h="448">
                  <a:moveTo>
                    <a:pt x="464" y="80"/>
                  </a:moveTo>
                  <a:cubicBezTo>
                    <a:pt x="352" y="80"/>
                    <a:pt x="352" y="80"/>
                    <a:pt x="352" y="80"/>
                  </a:cubicBezTo>
                  <a:cubicBezTo>
                    <a:pt x="352" y="48"/>
                    <a:pt x="352" y="48"/>
                    <a:pt x="352" y="48"/>
                  </a:cubicBezTo>
                  <a:cubicBezTo>
                    <a:pt x="352" y="21"/>
                    <a:pt x="331" y="0"/>
                    <a:pt x="304" y="0"/>
                  </a:cubicBezTo>
                  <a:cubicBezTo>
                    <a:pt x="208" y="0"/>
                    <a:pt x="208" y="0"/>
                    <a:pt x="208" y="0"/>
                  </a:cubicBezTo>
                  <a:cubicBezTo>
                    <a:pt x="181" y="0"/>
                    <a:pt x="160" y="21"/>
                    <a:pt x="160" y="48"/>
                  </a:cubicBezTo>
                  <a:cubicBezTo>
                    <a:pt x="160" y="80"/>
                    <a:pt x="160" y="80"/>
                    <a:pt x="160" y="80"/>
                  </a:cubicBezTo>
                  <a:cubicBezTo>
                    <a:pt x="48" y="80"/>
                    <a:pt x="48" y="80"/>
                    <a:pt x="48" y="80"/>
                  </a:cubicBezTo>
                  <a:cubicBezTo>
                    <a:pt x="21" y="80"/>
                    <a:pt x="0" y="101"/>
                    <a:pt x="0" y="128"/>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128"/>
                    <a:pt x="512" y="128"/>
                    <a:pt x="512" y="128"/>
                  </a:cubicBezTo>
                  <a:cubicBezTo>
                    <a:pt x="512" y="101"/>
                    <a:pt x="491" y="80"/>
                    <a:pt x="464" y="80"/>
                  </a:cubicBezTo>
                  <a:moveTo>
                    <a:pt x="176" y="56"/>
                  </a:moveTo>
                  <a:cubicBezTo>
                    <a:pt x="176" y="34"/>
                    <a:pt x="194" y="16"/>
                    <a:pt x="216" y="16"/>
                  </a:cubicBezTo>
                  <a:cubicBezTo>
                    <a:pt x="296" y="16"/>
                    <a:pt x="296" y="16"/>
                    <a:pt x="296" y="16"/>
                  </a:cubicBezTo>
                  <a:cubicBezTo>
                    <a:pt x="318" y="16"/>
                    <a:pt x="336" y="34"/>
                    <a:pt x="336" y="56"/>
                  </a:cubicBezTo>
                  <a:cubicBezTo>
                    <a:pt x="336" y="80"/>
                    <a:pt x="336" y="80"/>
                    <a:pt x="336" y="80"/>
                  </a:cubicBezTo>
                  <a:cubicBezTo>
                    <a:pt x="176" y="80"/>
                    <a:pt x="176" y="80"/>
                    <a:pt x="176" y="80"/>
                  </a:cubicBezTo>
                  <a:lnTo>
                    <a:pt x="176" y="56"/>
                  </a:lnTo>
                  <a:close/>
                  <a:moveTo>
                    <a:pt x="416" y="432"/>
                  </a:moveTo>
                  <a:cubicBezTo>
                    <a:pt x="96" y="432"/>
                    <a:pt x="96" y="432"/>
                    <a:pt x="96" y="432"/>
                  </a:cubicBezTo>
                  <a:cubicBezTo>
                    <a:pt x="96" y="96"/>
                    <a:pt x="96" y="96"/>
                    <a:pt x="96" y="96"/>
                  </a:cubicBezTo>
                  <a:cubicBezTo>
                    <a:pt x="416" y="96"/>
                    <a:pt x="416" y="96"/>
                    <a:pt x="416" y="96"/>
                  </a:cubicBezTo>
                  <a:lnTo>
                    <a:pt x="416" y="432"/>
                  </a:lnTo>
                  <a:close/>
                  <a:moveTo>
                    <a:pt x="16" y="392"/>
                  </a:moveTo>
                  <a:cubicBezTo>
                    <a:pt x="16" y="136"/>
                    <a:pt x="16" y="136"/>
                    <a:pt x="16" y="136"/>
                  </a:cubicBezTo>
                  <a:cubicBezTo>
                    <a:pt x="16" y="114"/>
                    <a:pt x="34" y="96"/>
                    <a:pt x="48" y="96"/>
                  </a:cubicBezTo>
                  <a:cubicBezTo>
                    <a:pt x="80" y="96"/>
                    <a:pt x="80" y="96"/>
                    <a:pt x="80" y="96"/>
                  </a:cubicBezTo>
                  <a:cubicBezTo>
                    <a:pt x="80" y="432"/>
                    <a:pt x="80" y="432"/>
                    <a:pt x="80" y="432"/>
                  </a:cubicBezTo>
                  <a:cubicBezTo>
                    <a:pt x="56" y="432"/>
                    <a:pt x="56" y="432"/>
                    <a:pt x="56" y="432"/>
                  </a:cubicBezTo>
                  <a:cubicBezTo>
                    <a:pt x="34" y="432"/>
                    <a:pt x="16" y="414"/>
                    <a:pt x="16" y="392"/>
                  </a:cubicBezTo>
                  <a:moveTo>
                    <a:pt x="496" y="392"/>
                  </a:moveTo>
                  <a:cubicBezTo>
                    <a:pt x="496" y="414"/>
                    <a:pt x="478" y="432"/>
                    <a:pt x="456" y="432"/>
                  </a:cubicBezTo>
                  <a:cubicBezTo>
                    <a:pt x="432" y="432"/>
                    <a:pt x="432" y="432"/>
                    <a:pt x="432" y="432"/>
                  </a:cubicBezTo>
                  <a:cubicBezTo>
                    <a:pt x="432" y="96"/>
                    <a:pt x="432" y="96"/>
                    <a:pt x="432" y="96"/>
                  </a:cubicBezTo>
                  <a:cubicBezTo>
                    <a:pt x="448" y="96"/>
                    <a:pt x="448" y="96"/>
                    <a:pt x="448" y="96"/>
                  </a:cubicBezTo>
                  <a:cubicBezTo>
                    <a:pt x="478" y="96"/>
                    <a:pt x="496" y="114"/>
                    <a:pt x="496" y="136"/>
                  </a:cubicBezTo>
                  <a:lnTo>
                    <a:pt x="496" y="3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48"/>
            <p:cNvSpPr>
              <a:spLocks noEditPoints="1"/>
            </p:cNvSpPr>
            <p:nvPr/>
          </p:nvSpPr>
          <p:spPr bwMode="auto">
            <a:xfrm>
              <a:off x="5265803" y="3977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aphicFrame>
        <p:nvGraphicFramePr>
          <p:cNvPr id="32" name="图表 31"/>
          <p:cNvGraphicFramePr/>
          <p:nvPr>
            <p:extLst>
              <p:ext uri="{D42A27DB-BD31-4B8C-83A1-F6EECF244321}">
                <p14:modId xmlns:p14="http://schemas.microsoft.com/office/powerpoint/2010/main" val="2710319665"/>
              </p:ext>
            </p:extLst>
          </p:nvPr>
        </p:nvGraphicFramePr>
        <p:xfrm>
          <a:off x="827584" y="915566"/>
          <a:ext cx="3281104" cy="3828584"/>
        </p:xfrm>
        <a:graphic>
          <a:graphicData uri="http://schemas.openxmlformats.org/drawingml/2006/chart">
            <c:chart xmlns:c="http://schemas.openxmlformats.org/drawingml/2006/chart" xmlns:r="http://schemas.openxmlformats.org/officeDocument/2006/relationships" r:id="rId2"/>
          </a:graphicData>
        </a:graphic>
      </p:graphicFrame>
      <p:sp>
        <p:nvSpPr>
          <p:cNvPr id="33" name="Content Placeholder 2"/>
          <p:cNvSpPr txBox="1">
            <a:spLocks/>
          </p:cNvSpPr>
          <p:nvPr/>
        </p:nvSpPr>
        <p:spPr>
          <a:xfrm>
            <a:off x="5868144" y="2648046"/>
            <a:ext cx="1127343" cy="4455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smtClean="0">
                <a:solidFill>
                  <a:schemeClr val="tx1"/>
                </a:solidFill>
                <a:cs typeface="+mn-ea"/>
                <a:sym typeface="+mn-lt"/>
              </a:rPr>
              <a:t>LOREM IPSUM DOLOR</a:t>
            </a:r>
            <a:endParaRPr lang="en-US" sz="1200" b="1" dirty="0">
              <a:solidFill>
                <a:schemeClr val="tx1"/>
              </a:solidFill>
              <a:cs typeface="+mn-ea"/>
              <a:sym typeface="+mn-lt"/>
            </a:endParaRPr>
          </a:p>
        </p:txBody>
      </p:sp>
      <p:sp>
        <p:nvSpPr>
          <p:cNvPr id="34" name="Content Placeholder 2"/>
          <p:cNvSpPr txBox="1">
            <a:spLocks/>
          </p:cNvSpPr>
          <p:nvPr/>
        </p:nvSpPr>
        <p:spPr>
          <a:xfrm>
            <a:off x="5868144" y="3664030"/>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i="1" dirty="0" smtClean="0">
                <a:solidFill>
                  <a:schemeClr val="tx1"/>
                </a:solidFill>
                <a:cs typeface="+mn-ea"/>
                <a:sym typeface="+mn-lt"/>
              </a:rPr>
              <a:t>Lorem ipsum dolor sit amet, consectetur adipiscing elit. </a:t>
            </a:r>
            <a:endParaRPr lang="en-US" sz="1200" i="1" dirty="0">
              <a:solidFill>
                <a:schemeClr val="tx1"/>
              </a:solidFill>
              <a:cs typeface="+mn-ea"/>
              <a:sym typeface="+mn-lt"/>
            </a:endParaRPr>
          </a:p>
        </p:txBody>
      </p:sp>
      <p:sp>
        <p:nvSpPr>
          <p:cNvPr id="2" name="椭圆 1"/>
          <p:cNvSpPr/>
          <p:nvPr/>
        </p:nvSpPr>
        <p:spPr>
          <a:xfrm>
            <a:off x="5265028" y="2726819"/>
            <a:ext cx="288032" cy="28803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6" name="直接连接符 35"/>
          <p:cNvCxnSpPr/>
          <p:nvPr/>
        </p:nvCxnSpPr>
        <p:spPr>
          <a:xfrm>
            <a:off x="5202615" y="2191216"/>
            <a:ext cx="2465729"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821634" y="2191217"/>
            <a:ext cx="0" cy="2396757"/>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70258" y="579049"/>
            <a:ext cx="1009454"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43346" y="267494"/>
            <a:ext cx="526912" cy="435237"/>
            <a:chOff x="3386710" y="3674523"/>
            <a:chExt cx="526912" cy="435237"/>
          </a:xfrm>
        </p:grpSpPr>
        <p:sp>
          <p:nvSpPr>
            <p:cNvPr id="22" name="圆角矩形 21"/>
            <p:cNvSpPr/>
            <p:nvPr/>
          </p:nvSpPr>
          <p:spPr>
            <a:xfrm>
              <a:off x="3502351" y="3690415"/>
              <a:ext cx="295630" cy="295663"/>
            </a:xfrm>
            <a:prstGeom prst="roundRect">
              <a:avLst>
                <a:gd name="adj" fmla="val 8492"/>
              </a:avLst>
            </a:prstGeom>
            <a:solidFill>
              <a:schemeClr val="tx2"/>
            </a:solidFill>
            <a:ln w="952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23" name="Content Placeholder 2"/>
            <p:cNvSpPr txBox="1">
              <a:spLocks/>
            </p:cNvSpPr>
            <p:nvPr/>
          </p:nvSpPr>
          <p:spPr>
            <a:xfrm>
              <a:off x="3386710" y="3674523"/>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a:solidFill>
                    <a:schemeClr val="tx1"/>
                  </a:solidFill>
                  <a:cs typeface="+mn-ea"/>
                  <a:sym typeface="+mn-lt"/>
                </a:rPr>
                <a:t>1</a:t>
              </a:r>
              <a:endParaRPr lang="en-US" sz="2800" b="1" dirty="0" smtClean="0">
                <a:solidFill>
                  <a:schemeClr val="tx1"/>
                </a:solidFill>
                <a:cs typeface="+mn-ea"/>
                <a:sym typeface="+mn-lt"/>
              </a:endParaRPr>
            </a:p>
          </p:txBody>
        </p:sp>
      </p:grpSp>
      <p:sp>
        <p:nvSpPr>
          <p:cNvPr id="24" name="Content Placeholder 2"/>
          <p:cNvSpPr txBox="1">
            <a:spLocks/>
          </p:cNvSpPr>
          <p:nvPr/>
        </p:nvSpPr>
        <p:spPr>
          <a:xfrm>
            <a:off x="827584" y="283386"/>
            <a:ext cx="1219751"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a:t>
            </a:r>
            <a:endParaRPr lang="en-US" sz="1200" dirty="0">
              <a:solidFill>
                <a:schemeClr val="tx1"/>
              </a:solidFill>
              <a:cs typeface="+mn-ea"/>
              <a:sym typeface="+mn-lt"/>
            </a:endParaRPr>
          </a:p>
        </p:txBody>
      </p:sp>
    </p:spTree>
    <p:extLst>
      <p:ext uri="{BB962C8B-B14F-4D97-AF65-F5344CB8AC3E}">
        <p14:creationId xmlns:p14="http://schemas.microsoft.com/office/powerpoint/2010/main" val="1162710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通用08_c1">
      <a:dk1>
        <a:srgbClr val="F9F9F9"/>
      </a:dk1>
      <a:lt1>
        <a:srgbClr val="292929"/>
      </a:lt1>
      <a:dk2>
        <a:srgbClr val="353535"/>
      </a:dk2>
      <a:lt2>
        <a:srgbClr val="EEEEEE"/>
      </a:lt2>
      <a:accent1>
        <a:srgbClr val="D9212A"/>
      </a:accent1>
      <a:accent2>
        <a:srgbClr val="2F4C6E"/>
      </a:accent2>
      <a:accent3>
        <a:srgbClr val="01415B"/>
      </a:accent3>
      <a:accent4>
        <a:srgbClr val="1FEBF6"/>
      </a:accent4>
      <a:accent5>
        <a:srgbClr val="DCCB71"/>
      </a:accent5>
      <a:accent6>
        <a:srgbClr val="D5DFE1"/>
      </a:accent6>
      <a:hlink>
        <a:srgbClr val="0563C1"/>
      </a:hlink>
      <a:folHlink>
        <a:srgbClr val="954F72"/>
      </a:folHlink>
    </a:clrScheme>
    <a:fontScheme name="Temp">
      <a:majorFont>
        <a:latin typeface="Calibri Light"/>
        <a:ea typeface="黑体"/>
        <a:cs typeface=""/>
      </a:majorFont>
      <a:minorFont>
        <a:latin typeface="Calibri Light"/>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basic_1">
    <a:dk1>
      <a:srgbClr val="778B8C"/>
    </a:dk1>
    <a:lt1>
      <a:srgbClr val="02172D"/>
    </a:lt1>
    <a:dk2>
      <a:srgbClr val="2C3E50"/>
    </a:dk2>
    <a:lt2>
      <a:srgbClr val="F9F9F9"/>
    </a:lt2>
    <a:accent1>
      <a:srgbClr val="2980B9"/>
    </a:accent1>
    <a:accent2>
      <a:srgbClr val="16A085"/>
    </a:accent2>
    <a:accent3>
      <a:srgbClr val="9BBB59"/>
    </a:accent3>
    <a:accent4>
      <a:srgbClr val="4B2C50"/>
    </a:accent4>
    <a:accent5>
      <a:srgbClr val="F39C12"/>
    </a:accent5>
    <a:accent6>
      <a:srgbClr val="C0392B"/>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536</Words>
  <Application>Microsoft Office PowerPoint</Application>
  <PresentationFormat>全屏显示(16:9)</PresentationFormat>
  <Paragraphs>148</Paragraphs>
  <Slides>24</Slides>
  <Notes>14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Eras Bold ITC</vt:lpstr>
      <vt:lpstr>Franklin Gothic Demi</vt:lpstr>
      <vt:lpstr>黑体</vt:lpstr>
      <vt:lpstr>宋体</vt:lpstr>
      <vt:lpstr>Arial</vt:lpstr>
      <vt:lpstr>Calibri</vt:lpstr>
      <vt:lpstr>Calibri Light</vt:lpstr>
      <vt:lpstr>Source Sans Pro 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www.51pptmoban.com</cp:keywords>
  <dc:description/>
  <cp:lastModifiedBy/>
  <cp:revision>1</cp:revision>
  <dcterms:created xsi:type="dcterms:W3CDTF">2015-10-08T06:58:35Z</dcterms:created>
  <dcterms:modified xsi:type="dcterms:W3CDTF">2018-07-26T15:41:54Z</dcterms:modified>
  <cp:category/>
</cp:coreProperties>
</file>