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7" r:id="rId2"/>
    <p:sldId id="259" r:id="rId3"/>
    <p:sldId id="295" r:id="rId4"/>
    <p:sldId id="277" r:id="rId5"/>
    <p:sldId id="263" r:id="rId6"/>
    <p:sldId id="296" r:id="rId7"/>
    <p:sldId id="262" r:id="rId8"/>
    <p:sldId id="278" r:id="rId9"/>
    <p:sldId id="268" r:id="rId10"/>
    <p:sldId id="286" r:id="rId11"/>
    <p:sldId id="289" r:id="rId12"/>
    <p:sldId id="297" r:id="rId13"/>
    <p:sldId id="29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459"/>
    <a:srgbClr val="ECA8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14" y="102"/>
      </p:cViewPr>
      <p:guideLst>
        <p:guide orient="horz" pos="48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E4BD4-5EB6-4949-90F1-AA89114366C3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E3DC5-B392-4238-84D1-69923993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625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8674B-C71C-4274-BAC6-B4938F9D8437}" type="datetimeFigureOut">
              <a:rPr lang="zh-CN" altLang="en-US" smtClean="0"/>
              <a:t>2018/7/30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D9990-85C8-41FD-985E-24730EA3DE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2322474" y="1216985"/>
            <a:ext cx="4328227" cy="4328227"/>
          </a:xfrm>
          <a:custGeom>
            <a:avLst/>
            <a:gdLst>
              <a:gd name="connsiteX0" fmla="*/ 1828784 w 3143216"/>
              <a:gd name="connsiteY0" fmla="*/ 22840 h 3143216"/>
              <a:gd name="connsiteX1" fmla="*/ 1888342 w 3143216"/>
              <a:gd name="connsiteY1" fmla="*/ 31930 h 3143216"/>
              <a:gd name="connsiteX2" fmla="*/ 3143216 w 3143216"/>
              <a:gd name="connsiteY2" fmla="*/ 1571608 h 3143216"/>
              <a:gd name="connsiteX3" fmla="*/ 1571608 w 3143216"/>
              <a:gd name="connsiteY3" fmla="*/ 3143216 h 3143216"/>
              <a:gd name="connsiteX4" fmla="*/ 1514422 w 3143216"/>
              <a:gd name="connsiteY4" fmla="*/ 3140329 h 3143216"/>
              <a:gd name="connsiteX5" fmla="*/ 1528746 w 3143216"/>
              <a:gd name="connsiteY5" fmla="*/ 3126758 h 3143216"/>
              <a:gd name="connsiteX6" fmla="*/ 1534980 w 3143216"/>
              <a:gd name="connsiteY6" fmla="*/ 3106273 h 3143216"/>
              <a:gd name="connsiteX7" fmla="*/ 1574169 w 3143216"/>
              <a:gd name="connsiteY7" fmla="*/ 2719734 h 3143216"/>
              <a:gd name="connsiteX8" fmla="*/ 1896582 w 3143216"/>
              <a:gd name="connsiteY8" fmla="*/ 2660952 h 3143216"/>
              <a:gd name="connsiteX9" fmla="*/ 2140618 w 3143216"/>
              <a:gd name="connsiteY9" fmla="*/ 2527355 h 3143216"/>
              <a:gd name="connsiteX10" fmla="*/ 2294699 w 3143216"/>
              <a:gd name="connsiteY10" fmla="*/ 2326960 h 3143216"/>
              <a:gd name="connsiteX11" fmla="*/ 2349028 w 3143216"/>
              <a:gd name="connsiteY11" fmla="*/ 2067783 h 3143216"/>
              <a:gd name="connsiteX12" fmla="*/ 2300043 w 3143216"/>
              <a:gd name="connsiteY12" fmla="*/ 1815731 h 3143216"/>
              <a:gd name="connsiteX13" fmla="*/ 2171790 w 3143216"/>
              <a:gd name="connsiteY13" fmla="*/ 1642056 h 3143216"/>
              <a:gd name="connsiteX14" fmla="*/ 1990990 w 3143216"/>
              <a:gd name="connsiteY14" fmla="*/ 1524491 h 3143216"/>
              <a:gd name="connsiteX15" fmla="*/ 1783470 w 3143216"/>
              <a:gd name="connsiteY15" fmla="*/ 1439880 h 3143216"/>
              <a:gd name="connsiteX16" fmla="*/ 1575950 w 3143216"/>
              <a:gd name="connsiteY16" fmla="*/ 1365956 h 3143216"/>
              <a:gd name="connsiteX17" fmla="*/ 1395149 w 3143216"/>
              <a:gd name="connsiteY17" fmla="*/ 1280455 h 3143216"/>
              <a:gd name="connsiteX18" fmla="*/ 1266897 w 3143216"/>
              <a:gd name="connsiteY18" fmla="*/ 1159327 h 3143216"/>
              <a:gd name="connsiteX19" fmla="*/ 1217911 w 3143216"/>
              <a:gd name="connsiteY19" fmla="*/ 981198 h 3143216"/>
              <a:gd name="connsiteX20" fmla="*/ 1241959 w 3143216"/>
              <a:gd name="connsiteY20" fmla="*/ 852946 h 3143216"/>
              <a:gd name="connsiteX21" fmla="*/ 1318554 w 3143216"/>
              <a:gd name="connsiteY21" fmla="*/ 752303 h 3143216"/>
              <a:gd name="connsiteX22" fmla="*/ 1455713 w 3143216"/>
              <a:gd name="connsiteY22" fmla="*/ 687286 h 3143216"/>
              <a:gd name="connsiteX23" fmla="*/ 1659670 w 3143216"/>
              <a:gd name="connsiteY23" fmla="*/ 664129 h 3143216"/>
              <a:gd name="connsiteX24" fmla="*/ 1850268 w 3143216"/>
              <a:gd name="connsiteY24" fmla="*/ 687286 h 3143216"/>
              <a:gd name="connsiteX25" fmla="*/ 2000787 w 3143216"/>
              <a:gd name="connsiteY25" fmla="*/ 737162 h 3143216"/>
              <a:gd name="connsiteX26" fmla="*/ 2108555 w 3143216"/>
              <a:gd name="connsiteY26" fmla="*/ 787038 h 3143216"/>
              <a:gd name="connsiteX27" fmla="*/ 2170900 w 3143216"/>
              <a:gd name="connsiteY27" fmla="*/ 810195 h 3143216"/>
              <a:gd name="connsiteX28" fmla="*/ 2192275 w 3143216"/>
              <a:gd name="connsiteY28" fmla="*/ 803070 h 3143216"/>
              <a:gd name="connsiteX29" fmla="*/ 2206525 w 3143216"/>
              <a:gd name="connsiteY29" fmla="*/ 781694 h 3143216"/>
              <a:gd name="connsiteX30" fmla="*/ 2214541 w 3143216"/>
              <a:gd name="connsiteY30" fmla="*/ 742506 h 3143216"/>
              <a:gd name="connsiteX31" fmla="*/ 2217213 w 3143216"/>
              <a:gd name="connsiteY31" fmla="*/ 683724 h 3143216"/>
              <a:gd name="connsiteX32" fmla="*/ 2214541 w 3143216"/>
              <a:gd name="connsiteY32" fmla="*/ 635629 h 3143216"/>
              <a:gd name="connsiteX33" fmla="*/ 2208307 w 3143216"/>
              <a:gd name="connsiteY33" fmla="*/ 598222 h 3143216"/>
              <a:gd name="connsiteX34" fmla="*/ 2198510 w 3143216"/>
              <a:gd name="connsiteY34" fmla="*/ 569721 h 3143216"/>
              <a:gd name="connsiteX35" fmla="*/ 2177134 w 3143216"/>
              <a:gd name="connsiteY35" fmla="*/ 543002 h 3143216"/>
              <a:gd name="connsiteX36" fmla="*/ 2121024 w 3143216"/>
              <a:gd name="connsiteY36" fmla="*/ 508267 h 3143216"/>
              <a:gd name="connsiteX37" fmla="*/ 2029287 w 3143216"/>
              <a:gd name="connsiteY37" fmla="*/ 470860 h 3143216"/>
              <a:gd name="connsiteX38" fmla="*/ 1920629 w 3143216"/>
              <a:gd name="connsiteY38" fmla="*/ 440578 h 3143216"/>
              <a:gd name="connsiteX39" fmla="*/ 1809298 w 3143216"/>
              <a:gd name="connsiteY39" fmla="*/ 421874 h 3143216"/>
              <a:gd name="connsiteX40" fmla="*/ 1848487 w 3143216"/>
              <a:gd name="connsiteY40" fmla="*/ 65617 h 3143216"/>
              <a:gd name="connsiteX41" fmla="*/ 1844924 w 3143216"/>
              <a:gd name="connsiteY41" fmla="*/ 40679 h 3143216"/>
              <a:gd name="connsiteX42" fmla="*/ 1571608 w 3143216"/>
              <a:gd name="connsiteY42" fmla="*/ 0 h 3143216"/>
              <a:gd name="connsiteX43" fmla="*/ 1711740 w 3143216"/>
              <a:gd name="connsiteY43" fmla="*/ 7076 h 3143216"/>
              <a:gd name="connsiteX44" fmla="*/ 1690398 w 3143216"/>
              <a:gd name="connsiteY44" fmla="*/ 7503 h 3143216"/>
              <a:gd name="connsiteX45" fmla="*/ 1665014 w 3143216"/>
              <a:gd name="connsiteY45" fmla="*/ 9507 h 3143216"/>
              <a:gd name="connsiteX46" fmla="*/ 1631170 w 3143216"/>
              <a:gd name="connsiteY46" fmla="*/ 19304 h 3143216"/>
              <a:gd name="connsiteX47" fmla="*/ 1614248 w 3143216"/>
              <a:gd name="connsiteY47" fmla="*/ 36226 h 3143216"/>
              <a:gd name="connsiteX48" fmla="*/ 1608013 w 3143216"/>
              <a:gd name="connsiteY48" fmla="*/ 56711 h 3143216"/>
              <a:gd name="connsiteX49" fmla="*/ 1572387 w 3143216"/>
              <a:gd name="connsiteY49" fmla="*/ 416531 h 3143216"/>
              <a:gd name="connsiteX50" fmla="*/ 1282038 w 3143216"/>
              <a:gd name="connsiteY50" fmla="*/ 476204 h 3143216"/>
              <a:gd name="connsiteX51" fmla="*/ 1075408 w 3143216"/>
              <a:gd name="connsiteY51" fmla="*/ 602675 h 3143216"/>
              <a:gd name="connsiteX52" fmla="*/ 952500 w 3143216"/>
              <a:gd name="connsiteY52" fmla="*/ 783476 h 3143216"/>
              <a:gd name="connsiteX53" fmla="*/ 911530 w 3143216"/>
              <a:gd name="connsiteY53" fmla="*/ 1006136 h 3143216"/>
              <a:gd name="connsiteX54" fmla="*/ 959625 w 3143216"/>
              <a:gd name="connsiteY54" fmla="*/ 1258189 h 3143216"/>
              <a:gd name="connsiteX55" fmla="*/ 1086096 w 3143216"/>
              <a:gd name="connsiteY55" fmla="*/ 1431864 h 3143216"/>
              <a:gd name="connsiteX56" fmla="*/ 1265115 w 3143216"/>
              <a:gd name="connsiteY56" fmla="*/ 1551210 h 3143216"/>
              <a:gd name="connsiteX57" fmla="*/ 1469963 w 3143216"/>
              <a:gd name="connsiteY57" fmla="*/ 1636712 h 3143216"/>
              <a:gd name="connsiteX58" fmla="*/ 1674811 w 3143216"/>
              <a:gd name="connsiteY58" fmla="*/ 1710635 h 3143216"/>
              <a:gd name="connsiteX59" fmla="*/ 1854721 w 3143216"/>
              <a:gd name="connsiteY59" fmla="*/ 1797918 h 3143216"/>
              <a:gd name="connsiteX60" fmla="*/ 1982083 w 3143216"/>
              <a:gd name="connsiteY60" fmla="*/ 1919046 h 3143216"/>
              <a:gd name="connsiteX61" fmla="*/ 2030178 w 3143216"/>
              <a:gd name="connsiteY61" fmla="*/ 2094502 h 3143216"/>
              <a:gd name="connsiteX62" fmla="*/ 1899254 w 3143216"/>
              <a:gd name="connsiteY62" fmla="*/ 2365258 h 3143216"/>
              <a:gd name="connsiteX63" fmla="*/ 1515386 w 3143216"/>
              <a:gd name="connsiteY63" fmla="*/ 2465010 h 3143216"/>
              <a:gd name="connsiteX64" fmla="*/ 1271350 w 3143216"/>
              <a:gd name="connsiteY64" fmla="*/ 2438291 h 3143216"/>
              <a:gd name="connsiteX65" fmla="*/ 1099456 w 3143216"/>
              <a:gd name="connsiteY65" fmla="*/ 2380399 h 3143216"/>
              <a:gd name="connsiteX66" fmla="*/ 986344 w 3143216"/>
              <a:gd name="connsiteY66" fmla="*/ 2323398 h 3143216"/>
              <a:gd name="connsiteX67" fmla="*/ 920436 w 3143216"/>
              <a:gd name="connsiteY67" fmla="*/ 2297569 h 3143216"/>
              <a:gd name="connsiteX68" fmla="*/ 892826 w 3143216"/>
              <a:gd name="connsiteY68" fmla="*/ 2303804 h 3143216"/>
              <a:gd name="connsiteX69" fmla="*/ 874123 w 3143216"/>
              <a:gd name="connsiteY69" fmla="*/ 2326960 h 3143216"/>
              <a:gd name="connsiteX70" fmla="*/ 863435 w 3143216"/>
              <a:gd name="connsiteY70" fmla="*/ 2369711 h 3143216"/>
              <a:gd name="connsiteX71" fmla="*/ 859873 w 3143216"/>
              <a:gd name="connsiteY71" fmla="*/ 2434728 h 3143216"/>
              <a:gd name="connsiteX72" fmla="*/ 866998 w 3143216"/>
              <a:gd name="connsiteY72" fmla="*/ 2518449 h 3143216"/>
              <a:gd name="connsiteX73" fmla="*/ 892826 w 3143216"/>
              <a:gd name="connsiteY73" fmla="*/ 2567434 h 3143216"/>
              <a:gd name="connsiteX74" fmla="*/ 951609 w 3143216"/>
              <a:gd name="connsiteY74" fmla="*/ 2607513 h 3143216"/>
              <a:gd name="connsiteX75" fmla="*/ 1048689 w 3143216"/>
              <a:gd name="connsiteY75" fmla="*/ 2648483 h 3143216"/>
              <a:gd name="connsiteX76" fmla="*/ 1178723 w 3143216"/>
              <a:gd name="connsiteY76" fmla="*/ 2684999 h 3143216"/>
              <a:gd name="connsiteX77" fmla="*/ 1337257 w 3143216"/>
              <a:gd name="connsiteY77" fmla="*/ 2712609 h 3143216"/>
              <a:gd name="connsiteX78" fmla="*/ 1296288 w 3143216"/>
              <a:gd name="connsiteY78" fmla="*/ 3097367 h 3143216"/>
              <a:gd name="connsiteX79" fmla="*/ 1296990 w 3143216"/>
              <a:gd name="connsiteY79" fmla="*/ 3117714 h 3143216"/>
              <a:gd name="connsiteX80" fmla="*/ 1254874 w 3143216"/>
              <a:gd name="connsiteY80" fmla="*/ 3111287 h 3143216"/>
              <a:gd name="connsiteX81" fmla="*/ 0 w 3143216"/>
              <a:gd name="connsiteY81" fmla="*/ 1571608 h 3143216"/>
              <a:gd name="connsiteX82" fmla="*/ 1571608 w 3143216"/>
              <a:gd name="connsiteY82" fmla="*/ 0 h 314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143216" h="3143216">
                <a:moveTo>
                  <a:pt x="1828784" y="22840"/>
                </a:moveTo>
                <a:lnTo>
                  <a:pt x="1888342" y="31930"/>
                </a:lnTo>
                <a:cubicBezTo>
                  <a:pt x="2604497" y="178476"/>
                  <a:pt x="3143216" y="812130"/>
                  <a:pt x="3143216" y="1571608"/>
                </a:cubicBezTo>
                <a:cubicBezTo>
                  <a:pt x="3143216" y="2439583"/>
                  <a:pt x="2439583" y="3143216"/>
                  <a:pt x="1571608" y="3143216"/>
                </a:cubicBezTo>
                <a:lnTo>
                  <a:pt x="1514422" y="3140329"/>
                </a:lnTo>
                <a:lnTo>
                  <a:pt x="1528746" y="3126758"/>
                </a:lnTo>
                <a:cubicBezTo>
                  <a:pt x="1531715" y="3120227"/>
                  <a:pt x="1533793" y="3113398"/>
                  <a:pt x="1534980" y="3106273"/>
                </a:cubicBezTo>
                <a:lnTo>
                  <a:pt x="1574169" y="2719734"/>
                </a:lnTo>
                <a:cubicBezTo>
                  <a:pt x="1692921" y="2713797"/>
                  <a:pt x="1800392" y="2694202"/>
                  <a:pt x="1896582" y="2660952"/>
                </a:cubicBezTo>
                <a:cubicBezTo>
                  <a:pt x="1992771" y="2627701"/>
                  <a:pt x="2074117" y="2583169"/>
                  <a:pt x="2140618" y="2527355"/>
                </a:cubicBezTo>
                <a:cubicBezTo>
                  <a:pt x="2207119" y="2471542"/>
                  <a:pt x="2258480" y="2404743"/>
                  <a:pt x="2294699" y="2326960"/>
                </a:cubicBezTo>
                <a:cubicBezTo>
                  <a:pt x="2330919" y="2249178"/>
                  <a:pt x="2349028" y="2162785"/>
                  <a:pt x="2349028" y="2067783"/>
                </a:cubicBezTo>
                <a:cubicBezTo>
                  <a:pt x="2349028" y="1968031"/>
                  <a:pt x="2332700" y="1884014"/>
                  <a:pt x="2300043" y="1815731"/>
                </a:cubicBezTo>
                <a:cubicBezTo>
                  <a:pt x="2267386" y="1747449"/>
                  <a:pt x="2224635" y="1689557"/>
                  <a:pt x="2171790" y="1642056"/>
                </a:cubicBezTo>
                <a:cubicBezTo>
                  <a:pt x="2118945" y="1594555"/>
                  <a:pt x="2058679" y="1555366"/>
                  <a:pt x="1990990" y="1524491"/>
                </a:cubicBezTo>
                <a:cubicBezTo>
                  <a:pt x="1923301" y="1493615"/>
                  <a:pt x="1854128" y="1465411"/>
                  <a:pt x="1783470" y="1439880"/>
                </a:cubicBezTo>
                <a:cubicBezTo>
                  <a:pt x="1712812" y="1414348"/>
                  <a:pt x="1643639" y="1389707"/>
                  <a:pt x="1575950" y="1365956"/>
                </a:cubicBezTo>
                <a:cubicBezTo>
                  <a:pt x="1508261" y="1342206"/>
                  <a:pt x="1447994" y="1313705"/>
                  <a:pt x="1395149" y="1280455"/>
                </a:cubicBezTo>
                <a:cubicBezTo>
                  <a:pt x="1342304" y="1247204"/>
                  <a:pt x="1299554" y="1206828"/>
                  <a:pt x="1266897" y="1159327"/>
                </a:cubicBezTo>
                <a:cubicBezTo>
                  <a:pt x="1234240" y="1111826"/>
                  <a:pt x="1217911" y="1052450"/>
                  <a:pt x="1217911" y="981198"/>
                </a:cubicBezTo>
                <a:cubicBezTo>
                  <a:pt x="1217911" y="934885"/>
                  <a:pt x="1225927" y="892134"/>
                  <a:pt x="1241959" y="852946"/>
                </a:cubicBezTo>
                <a:cubicBezTo>
                  <a:pt x="1257990" y="813758"/>
                  <a:pt x="1283522" y="780210"/>
                  <a:pt x="1318554" y="752303"/>
                </a:cubicBezTo>
                <a:cubicBezTo>
                  <a:pt x="1353586" y="724396"/>
                  <a:pt x="1399306" y="702724"/>
                  <a:pt x="1455713" y="687286"/>
                </a:cubicBezTo>
                <a:cubicBezTo>
                  <a:pt x="1512120" y="671848"/>
                  <a:pt x="1580106" y="664129"/>
                  <a:pt x="1659670" y="664129"/>
                </a:cubicBezTo>
                <a:cubicBezTo>
                  <a:pt x="1729734" y="664129"/>
                  <a:pt x="1793267" y="671848"/>
                  <a:pt x="1850268" y="687286"/>
                </a:cubicBezTo>
                <a:cubicBezTo>
                  <a:pt x="1907269" y="702724"/>
                  <a:pt x="1957442" y="719349"/>
                  <a:pt x="2000787" y="737162"/>
                </a:cubicBezTo>
                <a:cubicBezTo>
                  <a:pt x="2044131" y="754975"/>
                  <a:pt x="2080054" y="771601"/>
                  <a:pt x="2108555" y="787038"/>
                </a:cubicBezTo>
                <a:cubicBezTo>
                  <a:pt x="2137055" y="802476"/>
                  <a:pt x="2157837" y="810195"/>
                  <a:pt x="2170900" y="810195"/>
                </a:cubicBezTo>
                <a:cubicBezTo>
                  <a:pt x="2179212" y="810195"/>
                  <a:pt x="2186338" y="807820"/>
                  <a:pt x="2192275" y="803070"/>
                </a:cubicBezTo>
                <a:cubicBezTo>
                  <a:pt x="2198213" y="798320"/>
                  <a:pt x="2202963" y="791195"/>
                  <a:pt x="2206525" y="781694"/>
                </a:cubicBezTo>
                <a:cubicBezTo>
                  <a:pt x="2210088" y="772194"/>
                  <a:pt x="2212760" y="759132"/>
                  <a:pt x="2214541" y="742506"/>
                </a:cubicBezTo>
                <a:cubicBezTo>
                  <a:pt x="2216323" y="725881"/>
                  <a:pt x="2217213" y="706286"/>
                  <a:pt x="2217213" y="683724"/>
                </a:cubicBezTo>
                <a:cubicBezTo>
                  <a:pt x="2217213" y="665911"/>
                  <a:pt x="2216323" y="649879"/>
                  <a:pt x="2214541" y="635629"/>
                </a:cubicBezTo>
                <a:cubicBezTo>
                  <a:pt x="2212760" y="621379"/>
                  <a:pt x="2210682" y="608910"/>
                  <a:pt x="2208307" y="598222"/>
                </a:cubicBezTo>
                <a:cubicBezTo>
                  <a:pt x="2205932" y="587534"/>
                  <a:pt x="2202666" y="578034"/>
                  <a:pt x="2198510" y="569721"/>
                </a:cubicBezTo>
                <a:cubicBezTo>
                  <a:pt x="2194353" y="561409"/>
                  <a:pt x="2187228" y="552502"/>
                  <a:pt x="2177134" y="543002"/>
                </a:cubicBezTo>
                <a:cubicBezTo>
                  <a:pt x="2167040" y="533502"/>
                  <a:pt x="2148337" y="521923"/>
                  <a:pt x="2121024" y="508267"/>
                </a:cubicBezTo>
                <a:cubicBezTo>
                  <a:pt x="2093711" y="494610"/>
                  <a:pt x="2063132" y="482141"/>
                  <a:pt x="2029287" y="470860"/>
                </a:cubicBezTo>
                <a:cubicBezTo>
                  <a:pt x="1995443" y="459578"/>
                  <a:pt x="1959224" y="449484"/>
                  <a:pt x="1920629" y="440578"/>
                </a:cubicBezTo>
                <a:cubicBezTo>
                  <a:pt x="1882034" y="431671"/>
                  <a:pt x="1844924" y="425437"/>
                  <a:pt x="1809298" y="421874"/>
                </a:cubicBezTo>
                <a:lnTo>
                  <a:pt x="1848487" y="65617"/>
                </a:lnTo>
                <a:cubicBezTo>
                  <a:pt x="1848487" y="56117"/>
                  <a:pt x="1847299" y="47804"/>
                  <a:pt x="1844924" y="40679"/>
                </a:cubicBezTo>
                <a:close/>
                <a:moveTo>
                  <a:pt x="1571608" y="0"/>
                </a:moveTo>
                <a:lnTo>
                  <a:pt x="1711740" y="7076"/>
                </a:lnTo>
                <a:lnTo>
                  <a:pt x="1690398" y="7503"/>
                </a:lnTo>
                <a:cubicBezTo>
                  <a:pt x="1680601" y="7948"/>
                  <a:pt x="1672140" y="8616"/>
                  <a:pt x="1665014" y="9507"/>
                </a:cubicBezTo>
                <a:cubicBezTo>
                  <a:pt x="1650764" y="11288"/>
                  <a:pt x="1639482" y="14554"/>
                  <a:pt x="1631170" y="19304"/>
                </a:cubicBezTo>
                <a:cubicBezTo>
                  <a:pt x="1622857" y="24054"/>
                  <a:pt x="1617216" y="29695"/>
                  <a:pt x="1614248" y="36226"/>
                </a:cubicBezTo>
                <a:cubicBezTo>
                  <a:pt x="1611279" y="42757"/>
                  <a:pt x="1609201" y="49586"/>
                  <a:pt x="1608013" y="56711"/>
                </a:cubicBezTo>
                <a:lnTo>
                  <a:pt x="1572387" y="416531"/>
                </a:lnTo>
                <a:cubicBezTo>
                  <a:pt x="1461948" y="423656"/>
                  <a:pt x="1365164" y="443547"/>
                  <a:pt x="1282038" y="476204"/>
                </a:cubicBezTo>
                <a:cubicBezTo>
                  <a:pt x="1198911" y="508861"/>
                  <a:pt x="1130034" y="551018"/>
                  <a:pt x="1075408" y="602675"/>
                </a:cubicBezTo>
                <a:cubicBezTo>
                  <a:pt x="1020782" y="654332"/>
                  <a:pt x="979813" y="714599"/>
                  <a:pt x="952500" y="783476"/>
                </a:cubicBezTo>
                <a:cubicBezTo>
                  <a:pt x="925187" y="852352"/>
                  <a:pt x="911530" y="926572"/>
                  <a:pt x="911530" y="1006136"/>
                </a:cubicBezTo>
                <a:cubicBezTo>
                  <a:pt x="911530" y="1105889"/>
                  <a:pt x="927562" y="1189906"/>
                  <a:pt x="959625" y="1258189"/>
                </a:cubicBezTo>
                <a:cubicBezTo>
                  <a:pt x="991688" y="1326471"/>
                  <a:pt x="1033845" y="1384363"/>
                  <a:pt x="1086096" y="1431864"/>
                </a:cubicBezTo>
                <a:cubicBezTo>
                  <a:pt x="1138347" y="1479365"/>
                  <a:pt x="1198020" y="1519147"/>
                  <a:pt x="1265115" y="1551210"/>
                </a:cubicBezTo>
                <a:cubicBezTo>
                  <a:pt x="1332210" y="1583273"/>
                  <a:pt x="1400493" y="1611774"/>
                  <a:pt x="1469963" y="1636712"/>
                </a:cubicBezTo>
                <a:cubicBezTo>
                  <a:pt x="1539434" y="1661650"/>
                  <a:pt x="1607716" y="1686291"/>
                  <a:pt x="1674811" y="1710635"/>
                </a:cubicBezTo>
                <a:cubicBezTo>
                  <a:pt x="1741906" y="1734980"/>
                  <a:pt x="1801876" y="1764074"/>
                  <a:pt x="1854721" y="1797918"/>
                </a:cubicBezTo>
                <a:cubicBezTo>
                  <a:pt x="1907566" y="1831763"/>
                  <a:pt x="1950020" y="1872139"/>
                  <a:pt x="1982083" y="1919046"/>
                </a:cubicBezTo>
                <a:cubicBezTo>
                  <a:pt x="2014146" y="1965953"/>
                  <a:pt x="2030178" y="2024439"/>
                  <a:pt x="2030178" y="2094502"/>
                </a:cubicBezTo>
                <a:cubicBezTo>
                  <a:pt x="2030178" y="2208505"/>
                  <a:pt x="1986537" y="2298757"/>
                  <a:pt x="1899254" y="2365258"/>
                </a:cubicBezTo>
                <a:cubicBezTo>
                  <a:pt x="1811970" y="2431759"/>
                  <a:pt x="1684015" y="2465010"/>
                  <a:pt x="1515386" y="2465010"/>
                </a:cubicBezTo>
                <a:cubicBezTo>
                  <a:pt x="1420384" y="2465010"/>
                  <a:pt x="1339039" y="2456104"/>
                  <a:pt x="1271350" y="2438291"/>
                </a:cubicBezTo>
                <a:cubicBezTo>
                  <a:pt x="1203661" y="2420478"/>
                  <a:pt x="1146363" y="2401181"/>
                  <a:pt x="1099456" y="2380399"/>
                </a:cubicBezTo>
                <a:cubicBezTo>
                  <a:pt x="1052549" y="2359617"/>
                  <a:pt x="1014845" y="2340617"/>
                  <a:pt x="986344" y="2323398"/>
                </a:cubicBezTo>
                <a:cubicBezTo>
                  <a:pt x="957843" y="2306179"/>
                  <a:pt x="935874" y="2297569"/>
                  <a:pt x="920436" y="2297569"/>
                </a:cubicBezTo>
                <a:cubicBezTo>
                  <a:pt x="909749" y="2297569"/>
                  <a:pt x="900545" y="2299647"/>
                  <a:pt x="892826" y="2303804"/>
                </a:cubicBezTo>
                <a:cubicBezTo>
                  <a:pt x="885108" y="2307960"/>
                  <a:pt x="878873" y="2315679"/>
                  <a:pt x="874123" y="2326960"/>
                </a:cubicBezTo>
                <a:cubicBezTo>
                  <a:pt x="869373" y="2338242"/>
                  <a:pt x="865810" y="2352492"/>
                  <a:pt x="863435" y="2369711"/>
                </a:cubicBezTo>
                <a:cubicBezTo>
                  <a:pt x="861060" y="2386930"/>
                  <a:pt x="859873" y="2408603"/>
                  <a:pt x="859873" y="2434728"/>
                </a:cubicBezTo>
                <a:cubicBezTo>
                  <a:pt x="859873" y="2470354"/>
                  <a:pt x="862248" y="2498261"/>
                  <a:pt x="866998" y="2518449"/>
                </a:cubicBezTo>
                <a:cubicBezTo>
                  <a:pt x="871748" y="2538637"/>
                  <a:pt x="880357" y="2554965"/>
                  <a:pt x="892826" y="2567434"/>
                </a:cubicBezTo>
                <a:cubicBezTo>
                  <a:pt x="905295" y="2579903"/>
                  <a:pt x="924890" y="2593263"/>
                  <a:pt x="951609" y="2607513"/>
                </a:cubicBezTo>
                <a:cubicBezTo>
                  <a:pt x="978328" y="2621763"/>
                  <a:pt x="1010688" y="2635420"/>
                  <a:pt x="1048689" y="2648483"/>
                </a:cubicBezTo>
                <a:cubicBezTo>
                  <a:pt x="1086690" y="2661545"/>
                  <a:pt x="1130034" y="2673718"/>
                  <a:pt x="1178723" y="2684999"/>
                </a:cubicBezTo>
                <a:cubicBezTo>
                  <a:pt x="1227412" y="2696280"/>
                  <a:pt x="1280256" y="2705484"/>
                  <a:pt x="1337257" y="2712609"/>
                </a:cubicBezTo>
                <a:lnTo>
                  <a:pt x="1296288" y="3097367"/>
                </a:lnTo>
                <a:lnTo>
                  <a:pt x="1296990" y="3117714"/>
                </a:lnTo>
                <a:lnTo>
                  <a:pt x="1254874" y="3111287"/>
                </a:lnTo>
                <a:cubicBezTo>
                  <a:pt x="538719" y="2964740"/>
                  <a:pt x="0" y="2331086"/>
                  <a:pt x="0" y="1571608"/>
                </a:cubicBezTo>
                <a:cubicBezTo>
                  <a:pt x="0" y="703633"/>
                  <a:pt x="703633" y="0"/>
                  <a:pt x="1571608" y="0"/>
                </a:cubicBez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9095" y="4557676"/>
            <a:ext cx="2210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600" spc="300">
                <a:latin typeface="微软雅黑" panose="020B0503020204020204" pitchFamily="34" charset="-122"/>
                <a:ea typeface="微软雅黑" panose="020B0503020204020204" pitchFamily="34" charset="-122"/>
              </a:rPr>
              <a:t>人：小白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0978" y="1027696"/>
            <a:ext cx="6220092" cy="233595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en-US" altLang="zh-CN" sz="4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4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4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商务年终工作总结</a:t>
            </a:r>
            <a:endParaRPr lang="zh-CN" altLang="en-US" sz="2400" b="1" spc="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flipV="1">
            <a:off x="0" y="0"/>
            <a:ext cx="2106670" cy="2707253"/>
          </a:xfrm>
          <a:prstGeom prst="rt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6606654" y="-1257299"/>
            <a:ext cx="8785746" cy="8115300"/>
          </a:xfrm>
          <a:prstGeom prst="parallelogram">
            <a:avLst>
              <a:gd name="adj" fmla="val 67588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7963027" y="-21265"/>
            <a:ext cx="3648465" cy="2476500"/>
          </a:xfrm>
          <a:prstGeom prst="parallelogram">
            <a:avLst>
              <a:gd name="adj" fmla="val 67588"/>
            </a:avLst>
          </a:prstGeom>
          <a:solidFill>
            <a:srgbClr val="F9B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>
            <a:stCxn id="21" idx="3"/>
          </p:cNvCxnSpPr>
          <p:nvPr/>
        </p:nvCxnSpPr>
        <p:spPr>
          <a:xfrm flipH="1">
            <a:off x="7963027" y="2455235"/>
            <a:ext cx="987324" cy="1393751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0405513" y="4016288"/>
            <a:ext cx="1787822" cy="260845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322446" y="5890149"/>
            <a:ext cx="265898" cy="438226"/>
            <a:chOff x="4268002" y="5748317"/>
            <a:chExt cx="375518" cy="618891"/>
          </a:xfrm>
        </p:grpSpPr>
        <p:sp>
          <p:nvSpPr>
            <p:cNvPr id="37" name="半闭框 36"/>
            <p:cNvSpPr/>
            <p:nvPr/>
          </p:nvSpPr>
          <p:spPr>
            <a:xfrm rot="18900000" flipV="1">
              <a:off x="4268003" y="5748317"/>
              <a:ext cx="375517" cy="375517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半闭框 37"/>
            <p:cNvSpPr/>
            <p:nvPr/>
          </p:nvSpPr>
          <p:spPr>
            <a:xfrm rot="18900000" flipV="1">
              <a:off x="4268002" y="5991691"/>
              <a:ext cx="375518" cy="375517"/>
            </a:xfrm>
            <a:prstGeom prst="halfFrame">
              <a:avLst>
                <a:gd name="adj1" fmla="val 0"/>
                <a:gd name="adj2" fmla="val 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直角三角形 13"/>
          <p:cNvSpPr/>
          <p:nvPr/>
        </p:nvSpPr>
        <p:spPr>
          <a:xfrm flipV="1">
            <a:off x="-202496" y="-48252"/>
            <a:ext cx="2511661" cy="2964147"/>
          </a:xfrm>
          <a:prstGeom prst="rt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0E21FD9-0B35-40F1-A7F3-5FB6A3911604}"/>
              </a:ext>
            </a:extLst>
          </p:cNvPr>
          <p:cNvSpPr txBox="1"/>
          <p:nvPr/>
        </p:nvSpPr>
        <p:spPr>
          <a:xfrm>
            <a:off x="2447187" y="3663129"/>
            <a:ext cx="4078799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</a:rPr>
              <a:t>Nunc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viverra imperdiet enim. Fusce est. Vivamus a 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</a:rPr>
              <a:t>tellus.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DF541C4F-9138-42A8-89BF-FD33D31F2078}"/>
              </a:ext>
            </a:extLst>
          </p:cNvPr>
          <p:cNvCxnSpPr>
            <a:cxnSpLocks/>
          </p:cNvCxnSpPr>
          <p:nvPr/>
        </p:nvCxnSpPr>
        <p:spPr>
          <a:xfrm>
            <a:off x="3983153" y="3585681"/>
            <a:ext cx="10068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1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6" t="22347" r="18268" b="-13298"/>
          <a:stretch/>
        </p:blipFill>
        <p:spPr>
          <a:xfrm>
            <a:off x="414633" y="1988101"/>
            <a:ext cx="3665835" cy="3665835"/>
          </a:xfrm>
          <a:prstGeom prst="ellipse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171856" y="1980623"/>
            <a:ext cx="4049191" cy="3882021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47468" y="2498004"/>
            <a:ext cx="600164" cy="2083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9612" y="173100"/>
            <a:ext cx="37776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2756" y="249608"/>
            <a:ext cx="295860" cy="250035"/>
            <a:chOff x="140933" y="63864"/>
            <a:chExt cx="819193" cy="692310"/>
          </a:xfrm>
        </p:grpSpPr>
        <p:sp>
          <p:nvSpPr>
            <p:cNvPr id="6" name="矩形 5"/>
            <p:cNvSpPr/>
            <p:nvPr/>
          </p:nvSpPr>
          <p:spPr>
            <a:xfrm rot="2700000">
              <a:off x="279642" y="75690"/>
              <a:ext cx="680484" cy="680484"/>
            </a:xfrm>
            <a:prstGeom prst="rect">
              <a:avLst/>
            </a:prstGeom>
            <a:noFill/>
            <a:ln>
              <a:solidFill>
                <a:srgbClr val="F9B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2700000">
              <a:off x="140933" y="63864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97227" y="1587413"/>
            <a:ext cx="7047563" cy="3688972"/>
            <a:chOff x="3251357" y="2390591"/>
            <a:chExt cx="7734500" cy="3688972"/>
          </a:xfrm>
        </p:grpSpPr>
        <p:sp>
          <p:nvSpPr>
            <p:cNvPr id="2" name="椭圆 1"/>
            <p:cNvSpPr/>
            <p:nvPr/>
          </p:nvSpPr>
          <p:spPr>
            <a:xfrm>
              <a:off x="4571757" y="2489553"/>
              <a:ext cx="140676" cy="140676"/>
            </a:xfrm>
            <a:prstGeom prst="ellipse">
              <a:avLst/>
            </a:prstGeom>
            <a:solidFill>
              <a:srgbClr val="ECA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571757" y="3160506"/>
              <a:ext cx="140676" cy="140676"/>
            </a:xfrm>
            <a:prstGeom prst="ellipse">
              <a:avLst/>
            </a:prstGeom>
            <a:solidFill>
              <a:srgbClr val="ECA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571757" y="3831459"/>
              <a:ext cx="140676" cy="140676"/>
            </a:xfrm>
            <a:prstGeom prst="ellipse">
              <a:avLst/>
            </a:prstGeom>
            <a:solidFill>
              <a:srgbClr val="ECA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571757" y="4502412"/>
              <a:ext cx="140676" cy="140676"/>
            </a:xfrm>
            <a:prstGeom prst="ellipse">
              <a:avLst/>
            </a:prstGeom>
            <a:solidFill>
              <a:srgbClr val="ECA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571757" y="5184441"/>
              <a:ext cx="140676" cy="140676"/>
            </a:xfrm>
            <a:prstGeom prst="ellipse">
              <a:avLst/>
            </a:prstGeom>
            <a:solidFill>
              <a:srgbClr val="ECA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571757" y="5853105"/>
              <a:ext cx="140676" cy="140676"/>
            </a:xfrm>
            <a:prstGeom prst="ellipse">
              <a:avLst/>
            </a:prstGeom>
            <a:solidFill>
              <a:srgbClr val="ECA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642095" y="2744374"/>
              <a:ext cx="0" cy="30198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642095" y="3415327"/>
              <a:ext cx="0" cy="30198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642095" y="4086280"/>
              <a:ext cx="0" cy="30198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642095" y="4757233"/>
              <a:ext cx="0" cy="30198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642095" y="5428186"/>
              <a:ext cx="0" cy="30198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889857" y="5771786"/>
              <a:ext cx="6096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点击添加相关标题文字，语言尽量简洁。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889857" y="5100891"/>
              <a:ext cx="374931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点击添加相关标题文字，语言尽量简洁。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89857" y="4456241"/>
              <a:ext cx="374931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点击添加相关标题文字，语言尽量简洁。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889857" y="3771906"/>
              <a:ext cx="374931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点击添加相关标题文字，语言尽量简洁。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4889857" y="3014728"/>
              <a:ext cx="374931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点击添加相关标题文字，语言尽量简洁。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4889857" y="2396881"/>
              <a:ext cx="374931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点击添加相关标题文字，语言尽量简洁。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251357" y="2390591"/>
              <a:ext cx="8307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2018.1</a:t>
              </a:r>
              <a:endParaRPr lang="zh-CN" altLang="en-US" sz="14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3251357" y="3018458"/>
              <a:ext cx="8307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2018.2</a:t>
              </a:r>
              <a:endParaRPr lang="zh-CN" altLang="en-US" sz="1400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3251357" y="3771547"/>
              <a:ext cx="8307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2018.3</a:t>
              </a:r>
              <a:endParaRPr lang="zh-CN" altLang="en-US" sz="1400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251357" y="4456241"/>
              <a:ext cx="8307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2018.4</a:t>
              </a:r>
              <a:endParaRPr lang="zh-CN" altLang="en-US" sz="1400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3251357" y="5100891"/>
              <a:ext cx="8307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2018.5</a:t>
              </a:r>
              <a:endParaRPr lang="zh-CN" altLang="en-US" sz="1400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3251357" y="5769555"/>
              <a:ext cx="8307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2018.6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3761" y="1759740"/>
            <a:ext cx="8693834" cy="317929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96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381276" y="2743200"/>
            <a:ext cx="6086282" cy="1386162"/>
          </a:xfrm>
          <a:custGeom>
            <a:avLst/>
            <a:gdLst/>
            <a:ahLst/>
            <a:cxnLst/>
            <a:rect l="l" t="t" r="r" b="b"/>
            <a:pathLst>
              <a:path w="5257097" h="1072920">
                <a:moveTo>
                  <a:pt x="1650718" y="551887"/>
                </a:moveTo>
                <a:lnTo>
                  <a:pt x="1546710" y="565324"/>
                </a:lnTo>
                <a:cubicBezTo>
                  <a:pt x="1488651" y="572954"/>
                  <a:pt x="1459622" y="599163"/>
                  <a:pt x="1459622" y="643951"/>
                </a:cubicBezTo>
                <a:cubicBezTo>
                  <a:pt x="1459622" y="664521"/>
                  <a:pt x="1466672" y="681109"/>
                  <a:pt x="1480772" y="693716"/>
                </a:cubicBezTo>
                <a:cubicBezTo>
                  <a:pt x="1494872" y="706323"/>
                  <a:pt x="1513865" y="712626"/>
                  <a:pt x="1537752" y="712626"/>
                </a:cubicBezTo>
                <a:cubicBezTo>
                  <a:pt x="1570597" y="712626"/>
                  <a:pt x="1597635" y="701014"/>
                  <a:pt x="1618868" y="677791"/>
                </a:cubicBezTo>
                <a:cubicBezTo>
                  <a:pt x="1640101" y="654568"/>
                  <a:pt x="1650718" y="625704"/>
                  <a:pt x="1650718" y="591201"/>
                </a:cubicBezTo>
                <a:close/>
                <a:moveTo>
                  <a:pt x="4339037" y="374228"/>
                </a:moveTo>
                <a:cubicBezTo>
                  <a:pt x="4296903" y="374228"/>
                  <a:pt x="4264142" y="388660"/>
                  <a:pt x="4240753" y="417523"/>
                </a:cubicBezTo>
                <a:cubicBezTo>
                  <a:pt x="4217363" y="446387"/>
                  <a:pt x="4205669" y="487193"/>
                  <a:pt x="4205669" y="539944"/>
                </a:cubicBezTo>
                <a:cubicBezTo>
                  <a:pt x="4205669" y="649757"/>
                  <a:pt x="4250457" y="704664"/>
                  <a:pt x="4340033" y="704664"/>
                </a:cubicBezTo>
                <a:cubicBezTo>
                  <a:pt x="4425959" y="704664"/>
                  <a:pt x="4468922" y="648264"/>
                  <a:pt x="4468922" y="535465"/>
                </a:cubicBezTo>
                <a:cubicBezTo>
                  <a:pt x="4468922" y="427974"/>
                  <a:pt x="4425627" y="374228"/>
                  <a:pt x="4339037" y="374228"/>
                </a:cubicBezTo>
                <a:close/>
                <a:moveTo>
                  <a:pt x="4734073" y="264249"/>
                </a:moveTo>
                <a:lnTo>
                  <a:pt x="4894812" y="264249"/>
                </a:lnTo>
                <a:lnTo>
                  <a:pt x="4894812" y="581248"/>
                </a:lnTo>
                <a:cubicBezTo>
                  <a:pt x="4894812" y="663525"/>
                  <a:pt x="4926994" y="704664"/>
                  <a:pt x="4991355" y="704664"/>
                </a:cubicBezTo>
                <a:cubicBezTo>
                  <a:pt x="5023536" y="704664"/>
                  <a:pt x="5049248" y="693384"/>
                  <a:pt x="5068490" y="670824"/>
                </a:cubicBezTo>
                <a:cubicBezTo>
                  <a:pt x="5087732" y="648264"/>
                  <a:pt x="5097354" y="617742"/>
                  <a:pt x="5097354" y="579258"/>
                </a:cubicBezTo>
                <a:lnTo>
                  <a:pt x="5097354" y="264249"/>
                </a:lnTo>
                <a:lnTo>
                  <a:pt x="5257097" y="264249"/>
                </a:lnTo>
                <a:lnTo>
                  <a:pt x="5257097" y="814643"/>
                </a:lnTo>
                <a:lnTo>
                  <a:pt x="5097354" y="814643"/>
                </a:lnTo>
                <a:lnTo>
                  <a:pt x="5097354" y="730541"/>
                </a:lnTo>
                <a:lnTo>
                  <a:pt x="5094865" y="730541"/>
                </a:lnTo>
                <a:cubicBezTo>
                  <a:pt x="5053727" y="795567"/>
                  <a:pt x="4997493" y="828080"/>
                  <a:pt x="4926164" y="828080"/>
                </a:cubicBezTo>
                <a:cubicBezTo>
                  <a:pt x="4798104" y="828080"/>
                  <a:pt x="4734073" y="750779"/>
                  <a:pt x="4734073" y="596177"/>
                </a:cubicBezTo>
                <a:close/>
                <a:moveTo>
                  <a:pt x="3430134" y="264249"/>
                </a:moveTo>
                <a:lnTo>
                  <a:pt x="3608291" y="264249"/>
                </a:lnTo>
                <a:lnTo>
                  <a:pt x="3715782" y="609116"/>
                </a:lnTo>
                <a:cubicBezTo>
                  <a:pt x="3722417" y="630017"/>
                  <a:pt x="3727228" y="653407"/>
                  <a:pt x="3730214" y="679284"/>
                </a:cubicBezTo>
                <a:lnTo>
                  <a:pt x="3733200" y="679284"/>
                </a:lnTo>
                <a:cubicBezTo>
                  <a:pt x="3735522" y="661701"/>
                  <a:pt x="3740996" y="638643"/>
                  <a:pt x="3749622" y="610111"/>
                </a:cubicBezTo>
                <a:lnTo>
                  <a:pt x="3859601" y="264249"/>
                </a:lnTo>
                <a:lnTo>
                  <a:pt x="4018847" y="264249"/>
                </a:lnTo>
                <a:lnTo>
                  <a:pt x="3791922" y="863910"/>
                </a:lnTo>
                <a:cubicBezTo>
                  <a:pt x="3739171" y="1003250"/>
                  <a:pt x="3660212" y="1072920"/>
                  <a:pt x="3555043" y="1072920"/>
                </a:cubicBezTo>
                <a:cubicBezTo>
                  <a:pt x="3513573" y="1072920"/>
                  <a:pt x="3481392" y="1068608"/>
                  <a:pt x="3458500" y="1059982"/>
                </a:cubicBezTo>
                <a:lnTo>
                  <a:pt x="3458500" y="931092"/>
                </a:lnTo>
                <a:cubicBezTo>
                  <a:pt x="3480065" y="943367"/>
                  <a:pt x="3503786" y="949505"/>
                  <a:pt x="3529663" y="949505"/>
                </a:cubicBezTo>
                <a:cubicBezTo>
                  <a:pt x="3573456" y="949505"/>
                  <a:pt x="3604310" y="928272"/>
                  <a:pt x="3622225" y="885806"/>
                </a:cubicBezTo>
                <a:lnTo>
                  <a:pt x="3652581" y="813648"/>
                </a:lnTo>
                <a:close/>
                <a:moveTo>
                  <a:pt x="4343019" y="250812"/>
                </a:moveTo>
                <a:cubicBezTo>
                  <a:pt x="4431599" y="250812"/>
                  <a:pt x="4501933" y="276275"/>
                  <a:pt x="4554020" y="327201"/>
                </a:cubicBezTo>
                <a:cubicBezTo>
                  <a:pt x="4606106" y="378126"/>
                  <a:pt x="4632150" y="446552"/>
                  <a:pt x="4632150" y="532479"/>
                </a:cubicBezTo>
                <a:cubicBezTo>
                  <a:pt x="4632150" y="622718"/>
                  <a:pt x="4605442" y="694545"/>
                  <a:pt x="4552029" y="747959"/>
                </a:cubicBezTo>
                <a:cubicBezTo>
                  <a:pt x="4498615" y="801373"/>
                  <a:pt x="4426291" y="828080"/>
                  <a:pt x="4335056" y="828080"/>
                </a:cubicBezTo>
                <a:cubicBezTo>
                  <a:pt x="4245480" y="828080"/>
                  <a:pt x="4174400" y="802451"/>
                  <a:pt x="4121816" y="751194"/>
                </a:cubicBezTo>
                <a:cubicBezTo>
                  <a:pt x="4069231" y="699936"/>
                  <a:pt x="4042939" y="630183"/>
                  <a:pt x="4042939" y="541934"/>
                </a:cubicBezTo>
                <a:cubicBezTo>
                  <a:pt x="4042939" y="451363"/>
                  <a:pt x="4070061" y="380200"/>
                  <a:pt x="4124304" y="328445"/>
                </a:cubicBezTo>
                <a:cubicBezTo>
                  <a:pt x="4178547" y="276690"/>
                  <a:pt x="4251452" y="250812"/>
                  <a:pt x="4343019" y="250812"/>
                </a:cubicBezTo>
                <a:close/>
                <a:moveTo>
                  <a:pt x="2282074" y="250812"/>
                </a:moveTo>
                <a:cubicBezTo>
                  <a:pt x="2404163" y="250812"/>
                  <a:pt x="2465207" y="326454"/>
                  <a:pt x="2465207" y="477738"/>
                </a:cubicBezTo>
                <a:lnTo>
                  <a:pt x="2465207" y="814643"/>
                </a:lnTo>
                <a:lnTo>
                  <a:pt x="2305463" y="814643"/>
                </a:lnTo>
                <a:lnTo>
                  <a:pt x="2305463" y="507597"/>
                </a:lnTo>
                <a:cubicBezTo>
                  <a:pt x="2305463" y="418684"/>
                  <a:pt x="2273449" y="374228"/>
                  <a:pt x="2209418" y="374228"/>
                </a:cubicBezTo>
                <a:cubicBezTo>
                  <a:pt x="2178896" y="374228"/>
                  <a:pt x="2153516" y="386089"/>
                  <a:pt x="2133279" y="409810"/>
                </a:cubicBezTo>
                <a:cubicBezTo>
                  <a:pt x="2113041" y="433531"/>
                  <a:pt x="2102922" y="463804"/>
                  <a:pt x="2102922" y="500630"/>
                </a:cubicBezTo>
                <a:lnTo>
                  <a:pt x="2102922" y="814643"/>
                </a:lnTo>
                <a:lnTo>
                  <a:pt x="1942183" y="814643"/>
                </a:lnTo>
                <a:lnTo>
                  <a:pt x="1942183" y="264249"/>
                </a:lnTo>
                <a:lnTo>
                  <a:pt x="2102922" y="264249"/>
                </a:lnTo>
                <a:lnTo>
                  <a:pt x="2102922" y="351834"/>
                </a:lnTo>
                <a:lnTo>
                  <a:pt x="2104913" y="351834"/>
                </a:lnTo>
                <a:cubicBezTo>
                  <a:pt x="2145056" y="284486"/>
                  <a:pt x="2204110" y="250812"/>
                  <a:pt x="2282074" y="250812"/>
                </a:cubicBezTo>
                <a:close/>
                <a:moveTo>
                  <a:pt x="1571592" y="250812"/>
                </a:moveTo>
                <a:cubicBezTo>
                  <a:pt x="1725530" y="250812"/>
                  <a:pt x="1802499" y="327947"/>
                  <a:pt x="1802499" y="482217"/>
                </a:cubicBezTo>
                <a:lnTo>
                  <a:pt x="1802499" y="814643"/>
                </a:lnTo>
                <a:lnTo>
                  <a:pt x="1649722" y="814643"/>
                </a:lnTo>
                <a:lnTo>
                  <a:pt x="1649722" y="734522"/>
                </a:lnTo>
                <a:lnTo>
                  <a:pt x="1647732" y="734522"/>
                </a:lnTo>
                <a:cubicBezTo>
                  <a:pt x="1610243" y="796894"/>
                  <a:pt x="1555336" y="828080"/>
                  <a:pt x="1483011" y="828080"/>
                </a:cubicBezTo>
                <a:cubicBezTo>
                  <a:pt x="1430925" y="828080"/>
                  <a:pt x="1389206" y="813233"/>
                  <a:pt x="1357854" y="783540"/>
                </a:cubicBezTo>
                <a:cubicBezTo>
                  <a:pt x="1326502" y="753848"/>
                  <a:pt x="1310827" y="713456"/>
                  <a:pt x="1310827" y="662364"/>
                </a:cubicBezTo>
                <a:cubicBezTo>
                  <a:pt x="1310827" y="556864"/>
                  <a:pt x="1373695" y="495487"/>
                  <a:pt x="1499434" y="478236"/>
                </a:cubicBezTo>
                <a:lnTo>
                  <a:pt x="1650718" y="457832"/>
                </a:lnTo>
                <a:cubicBezTo>
                  <a:pt x="1650718" y="393802"/>
                  <a:pt x="1617375" y="361787"/>
                  <a:pt x="1550691" y="361787"/>
                </a:cubicBezTo>
                <a:cubicBezTo>
                  <a:pt x="1485002" y="361787"/>
                  <a:pt x="1423128" y="381693"/>
                  <a:pt x="1365070" y="421504"/>
                </a:cubicBezTo>
                <a:lnTo>
                  <a:pt x="1365070" y="297591"/>
                </a:lnTo>
                <a:cubicBezTo>
                  <a:pt x="1389952" y="283657"/>
                  <a:pt x="1423211" y="272377"/>
                  <a:pt x="1464847" y="263751"/>
                </a:cubicBezTo>
                <a:cubicBezTo>
                  <a:pt x="1506484" y="255125"/>
                  <a:pt x="1542065" y="250812"/>
                  <a:pt x="1571592" y="250812"/>
                </a:cubicBezTo>
                <a:close/>
                <a:moveTo>
                  <a:pt x="0" y="43793"/>
                </a:moveTo>
                <a:lnTo>
                  <a:pt x="604140" y="43793"/>
                </a:lnTo>
                <a:lnTo>
                  <a:pt x="604140" y="178156"/>
                </a:lnTo>
                <a:lnTo>
                  <a:pt x="384181" y="178156"/>
                </a:lnTo>
                <a:lnTo>
                  <a:pt x="384181" y="814643"/>
                </a:lnTo>
                <a:lnTo>
                  <a:pt x="219461" y="814643"/>
                </a:lnTo>
                <a:lnTo>
                  <a:pt x="219461" y="178156"/>
                </a:lnTo>
                <a:lnTo>
                  <a:pt x="0" y="178156"/>
                </a:lnTo>
                <a:close/>
                <a:moveTo>
                  <a:pt x="2599408" y="0"/>
                </a:moveTo>
                <a:lnTo>
                  <a:pt x="2760147" y="0"/>
                </a:lnTo>
                <a:lnTo>
                  <a:pt x="2760147" y="518545"/>
                </a:lnTo>
                <a:lnTo>
                  <a:pt x="2762138" y="518545"/>
                </a:lnTo>
                <a:lnTo>
                  <a:pt x="2933825" y="264249"/>
                </a:lnTo>
                <a:lnTo>
                  <a:pt x="3125418" y="264249"/>
                </a:lnTo>
                <a:lnTo>
                  <a:pt x="2921384" y="524019"/>
                </a:lnTo>
                <a:lnTo>
                  <a:pt x="3140347" y="814643"/>
                </a:lnTo>
                <a:lnTo>
                  <a:pt x="2945271" y="814643"/>
                </a:lnTo>
                <a:lnTo>
                  <a:pt x="2762138" y="542432"/>
                </a:lnTo>
                <a:lnTo>
                  <a:pt x="2760147" y="542432"/>
                </a:lnTo>
                <a:lnTo>
                  <a:pt x="2760147" y="814643"/>
                </a:lnTo>
                <a:lnTo>
                  <a:pt x="2599408" y="814643"/>
                </a:lnTo>
                <a:close/>
                <a:moveTo>
                  <a:pt x="694408" y="0"/>
                </a:moveTo>
                <a:lnTo>
                  <a:pt x="855148" y="0"/>
                </a:lnTo>
                <a:lnTo>
                  <a:pt x="855148" y="346858"/>
                </a:lnTo>
                <a:lnTo>
                  <a:pt x="857138" y="346858"/>
                </a:lnTo>
                <a:cubicBezTo>
                  <a:pt x="899272" y="282828"/>
                  <a:pt x="956003" y="250812"/>
                  <a:pt x="1027332" y="250812"/>
                </a:cubicBezTo>
                <a:cubicBezTo>
                  <a:pt x="1152075" y="250812"/>
                  <a:pt x="1214446" y="326123"/>
                  <a:pt x="1214446" y="476743"/>
                </a:cubicBezTo>
                <a:lnTo>
                  <a:pt x="1214446" y="814643"/>
                </a:lnTo>
                <a:lnTo>
                  <a:pt x="1054205" y="814643"/>
                </a:lnTo>
                <a:lnTo>
                  <a:pt x="1054205" y="501127"/>
                </a:lnTo>
                <a:cubicBezTo>
                  <a:pt x="1054205" y="416528"/>
                  <a:pt x="1023351" y="374228"/>
                  <a:pt x="961643" y="374228"/>
                </a:cubicBezTo>
                <a:cubicBezTo>
                  <a:pt x="930789" y="374228"/>
                  <a:pt x="905327" y="386006"/>
                  <a:pt x="885255" y="409561"/>
                </a:cubicBezTo>
                <a:cubicBezTo>
                  <a:pt x="865183" y="433116"/>
                  <a:pt x="855148" y="463638"/>
                  <a:pt x="855148" y="501127"/>
                </a:cubicBezTo>
                <a:lnTo>
                  <a:pt x="855148" y="814643"/>
                </a:lnTo>
                <a:lnTo>
                  <a:pt x="694408" y="814643"/>
                </a:lnTo>
                <a:close/>
              </a:path>
            </a:pathLst>
          </a:cu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8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659072" y="2843857"/>
            <a:ext cx="5202361" cy="1184847"/>
          </a:xfrm>
          <a:custGeom>
            <a:avLst/>
            <a:gdLst/>
            <a:ahLst/>
            <a:cxnLst/>
            <a:rect l="l" t="t" r="r" b="b"/>
            <a:pathLst>
              <a:path w="5257097" h="1072920">
                <a:moveTo>
                  <a:pt x="1650718" y="551887"/>
                </a:moveTo>
                <a:lnTo>
                  <a:pt x="1546710" y="565324"/>
                </a:lnTo>
                <a:cubicBezTo>
                  <a:pt x="1488651" y="572954"/>
                  <a:pt x="1459622" y="599163"/>
                  <a:pt x="1459622" y="643951"/>
                </a:cubicBezTo>
                <a:cubicBezTo>
                  <a:pt x="1459622" y="664521"/>
                  <a:pt x="1466672" y="681109"/>
                  <a:pt x="1480772" y="693716"/>
                </a:cubicBezTo>
                <a:cubicBezTo>
                  <a:pt x="1494872" y="706323"/>
                  <a:pt x="1513865" y="712626"/>
                  <a:pt x="1537752" y="712626"/>
                </a:cubicBezTo>
                <a:cubicBezTo>
                  <a:pt x="1570597" y="712626"/>
                  <a:pt x="1597635" y="701014"/>
                  <a:pt x="1618868" y="677791"/>
                </a:cubicBezTo>
                <a:cubicBezTo>
                  <a:pt x="1640101" y="654568"/>
                  <a:pt x="1650718" y="625704"/>
                  <a:pt x="1650718" y="591201"/>
                </a:cubicBezTo>
                <a:close/>
                <a:moveTo>
                  <a:pt x="4339037" y="374228"/>
                </a:moveTo>
                <a:cubicBezTo>
                  <a:pt x="4296903" y="374228"/>
                  <a:pt x="4264142" y="388660"/>
                  <a:pt x="4240753" y="417523"/>
                </a:cubicBezTo>
                <a:cubicBezTo>
                  <a:pt x="4217363" y="446387"/>
                  <a:pt x="4205669" y="487193"/>
                  <a:pt x="4205669" y="539944"/>
                </a:cubicBezTo>
                <a:cubicBezTo>
                  <a:pt x="4205669" y="649757"/>
                  <a:pt x="4250457" y="704664"/>
                  <a:pt x="4340033" y="704664"/>
                </a:cubicBezTo>
                <a:cubicBezTo>
                  <a:pt x="4425959" y="704664"/>
                  <a:pt x="4468922" y="648264"/>
                  <a:pt x="4468922" y="535465"/>
                </a:cubicBezTo>
                <a:cubicBezTo>
                  <a:pt x="4468922" y="427974"/>
                  <a:pt x="4425627" y="374228"/>
                  <a:pt x="4339037" y="374228"/>
                </a:cubicBezTo>
                <a:close/>
                <a:moveTo>
                  <a:pt x="4734073" y="264249"/>
                </a:moveTo>
                <a:lnTo>
                  <a:pt x="4894812" y="264249"/>
                </a:lnTo>
                <a:lnTo>
                  <a:pt x="4894812" y="581248"/>
                </a:lnTo>
                <a:cubicBezTo>
                  <a:pt x="4894812" y="663525"/>
                  <a:pt x="4926994" y="704664"/>
                  <a:pt x="4991355" y="704664"/>
                </a:cubicBezTo>
                <a:cubicBezTo>
                  <a:pt x="5023536" y="704664"/>
                  <a:pt x="5049248" y="693384"/>
                  <a:pt x="5068490" y="670824"/>
                </a:cubicBezTo>
                <a:cubicBezTo>
                  <a:pt x="5087732" y="648264"/>
                  <a:pt x="5097354" y="617742"/>
                  <a:pt x="5097354" y="579258"/>
                </a:cubicBezTo>
                <a:lnTo>
                  <a:pt x="5097354" y="264249"/>
                </a:lnTo>
                <a:lnTo>
                  <a:pt x="5257097" y="264249"/>
                </a:lnTo>
                <a:lnTo>
                  <a:pt x="5257097" y="814643"/>
                </a:lnTo>
                <a:lnTo>
                  <a:pt x="5097354" y="814643"/>
                </a:lnTo>
                <a:lnTo>
                  <a:pt x="5097354" y="730541"/>
                </a:lnTo>
                <a:lnTo>
                  <a:pt x="5094865" y="730541"/>
                </a:lnTo>
                <a:cubicBezTo>
                  <a:pt x="5053727" y="795567"/>
                  <a:pt x="4997493" y="828080"/>
                  <a:pt x="4926164" y="828080"/>
                </a:cubicBezTo>
                <a:cubicBezTo>
                  <a:pt x="4798104" y="828080"/>
                  <a:pt x="4734073" y="750779"/>
                  <a:pt x="4734073" y="596177"/>
                </a:cubicBezTo>
                <a:close/>
                <a:moveTo>
                  <a:pt x="3430134" y="264249"/>
                </a:moveTo>
                <a:lnTo>
                  <a:pt x="3608291" y="264249"/>
                </a:lnTo>
                <a:lnTo>
                  <a:pt x="3715782" y="609116"/>
                </a:lnTo>
                <a:cubicBezTo>
                  <a:pt x="3722417" y="630017"/>
                  <a:pt x="3727228" y="653407"/>
                  <a:pt x="3730214" y="679284"/>
                </a:cubicBezTo>
                <a:lnTo>
                  <a:pt x="3733200" y="679284"/>
                </a:lnTo>
                <a:cubicBezTo>
                  <a:pt x="3735522" y="661701"/>
                  <a:pt x="3740996" y="638643"/>
                  <a:pt x="3749622" y="610111"/>
                </a:cubicBezTo>
                <a:lnTo>
                  <a:pt x="3859601" y="264249"/>
                </a:lnTo>
                <a:lnTo>
                  <a:pt x="4018847" y="264249"/>
                </a:lnTo>
                <a:lnTo>
                  <a:pt x="3791922" y="863910"/>
                </a:lnTo>
                <a:cubicBezTo>
                  <a:pt x="3739171" y="1003250"/>
                  <a:pt x="3660212" y="1072920"/>
                  <a:pt x="3555043" y="1072920"/>
                </a:cubicBezTo>
                <a:cubicBezTo>
                  <a:pt x="3513573" y="1072920"/>
                  <a:pt x="3481392" y="1068608"/>
                  <a:pt x="3458500" y="1059982"/>
                </a:cubicBezTo>
                <a:lnTo>
                  <a:pt x="3458500" y="931092"/>
                </a:lnTo>
                <a:cubicBezTo>
                  <a:pt x="3480065" y="943367"/>
                  <a:pt x="3503786" y="949505"/>
                  <a:pt x="3529663" y="949505"/>
                </a:cubicBezTo>
                <a:cubicBezTo>
                  <a:pt x="3573456" y="949505"/>
                  <a:pt x="3604310" y="928272"/>
                  <a:pt x="3622225" y="885806"/>
                </a:cubicBezTo>
                <a:lnTo>
                  <a:pt x="3652581" y="813648"/>
                </a:lnTo>
                <a:close/>
                <a:moveTo>
                  <a:pt x="4343019" y="250812"/>
                </a:moveTo>
                <a:cubicBezTo>
                  <a:pt x="4431599" y="250812"/>
                  <a:pt x="4501933" y="276275"/>
                  <a:pt x="4554020" y="327201"/>
                </a:cubicBezTo>
                <a:cubicBezTo>
                  <a:pt x="4606106" y="378126"/>
                  <a:pt x="4632150" y="446552"/>
                  <a:pt x="4632150" y="532479"/>
                </a:cubicBezTo>
                <a:cubicBezTo>
                  <a:pt x="4632150" y="622718"/>
                  <a:pt x="4605442" y="694545"/>
                  <a:pt x="4552029" y="747959"/>
                </a:cubicBezTo>
                <a:cubicBezTo>
                  <a:pt x="4498615" y="801373"/>
                  <a:pt x="4426291" y="828080"/>
                  <a:pt x="4335056" y="828080"/>
                </a:cubicBezTo>
                <a:cubicBezTo>
                  <a:pt x="4245480" y="828080"/>
                  <a:pt x="4174400" y="802451"/>
                  <a:pt x="4121816" y="751194"/>
                </a:cubicBezTo>
                <a:cubicBezTo>
                  <a:pt x="4069231" y="699936"/>
                  <a:pt x="4042939" y="630183"/>
                  <a:pt x="4042939" y="541934"/>
                </a:cubicBezTo>
                <a:cubicBezTo>
                  <a:pt x="4042939" y="451363"/>
                  <a:pt x="4070061" y="380200"/>
                  <a:pt x="4124304" y="328445"/>
                </a:cubicBezTo>
                <a:cubicBezTo>
                  <a:pt x="4178547" y="276690"/>
                  <a:pt x="4251452" y="250812"/>
                  <a:pt x="4343019" y="250812"/>
                </a:cubicBezTo>
                <a:close/>
                <a:moveTo>
                  <a:pt x="2282074" y="250812"/>
                </a:moveTo>
                <a:cubicBezTo>
                  <a:pt x="2404163" y="250812"/>
                  <a:pt x="2465207" y="326454"/>
                  <a:pt x="2465207" y="477738"/>
                </a:cubicBezTo>
                <a:lnTo>
                  <a:pt x="2465207" y="814643"/>
                </a:lnTo>
                <a:lnTo>
                  <a:pt x="2305463" y="814643"/>
                </a:lnTo>
                <a:lnTo>
                  <a:pt x="2305463" y="507597"/>
                </a:lnTo>
                <a:cubicBezTo>
                  <a:pt x="2305463" y="418684"/>
                  <a:pt x="2273449" y="374228"/>
                  <a:pt x="2209418" y="374228"/>
                </a:cubicBezTo>
                <a:cubicBezTo>
                  <a:pt x="2178896" y="374228"/>
                  <a:pt x="2153516" y="386089"/>
                  <a:pt x="2133279" y="409810"/>
                </a:cubicBezTo>
                <a:cubicBezTo>
                  <a:pt x="2113041" y="433531"/>
                  <a:pt x="2102922" y="463804"/>
                  <a:pt x="2102922" y="500630"/>
                </a:cubicBezTo>
                <a:lnTo>
                  <a:pt x="2102922" y="814643"/>
                </a:lnTo>
                <a:lnTo>
                  <a:pt x="1942183" y="814643"/>
                </a:lnTo>
                <a:lnTo>
                  <a:pt x="1942183" y="264249"/>
                </a:lnTo>
                <a:lnTo>
                  <a:pt x="2102922" y="264249"/>
                </a:lnTo>
                <a:lnTo>
                  <a:pt x="2102922" y="351834"/>
                </a:lnTo>
                <a:lnTo>
                  <a:pt x="2104913" y="351834"/>
                </a:lnTo>
                <a:cubicBezTo>
                  <a:pt x="2145056" y="284486"/>
                  <a:pt x="2204110" y="250812"/>
                  <a:pt x="2282074" y="250812"/>
                </a:cubicBezTo>
                <a:close/>
                <a:moveTo>
                  <a:pt x="1571592" y="250812"/>
                </a:moveTo>
                <a:cubicBezTo>
                  <a:pt x="1725530" y="250812"/>
                  <a:pt x="1802499" y="327947"/>
                  <a:pt x="1802499" y="482217"/>
                </a:cubicBezTo>
                <a:lnTo>
                  <a:pt x="1802499" y="814643"/>
                </a:lnTo>
                <a:lnTo>
                  <a:pt x="1649722" y="814643"/>
                </a:lnTo>
                <a:lnTo>
                  <a:pt x="1649722" y="734522"/>
                </a:lnTo>
                <a:lnTo>
                  <a:pt x="1647732" y="734522"/>
                </a:lnTo>
                <a:cubicBezTo>
                  <a:pt x="1610243" y="796894"/>
                  <a:pt x="1555336" y="828080"/>
                  <a:pt x="1483011" y="828080"/>
                </a:cubicBezTo>
                <a:cubicBezTo>
                  <a:pt x="1430925" y="828080"/>
                  <a:pt x="1389206" y="813233"/>
                  <a:pt x="1357854" y="783540"/>
                </a:cubicBezTo>
                <a:cubicBezTo>
                  <a:pt x="1326502" y="753848"/>
                  <a:pt x="1310827" y="713456"/>
                  <a:pt x="1310827" y="662364"/>
                </a:cubicBezTo>
                <a:cubicBezTo>
                  <a:pt x="1310827" y="556864"/>
                  <a:pt x="1373695" y="495487"/>
                  <a:pt x="1499434" y="478236"/>
                </a:cubicBezTo>
                <a:lnTo>
                  <a:pt x="1650718" y="457832"/>
                </a:lnTo>
                <a:cubicBezTo>
                  <a:pt x="1650718" y="393802"/>
                  <a:pt x="1617375" y="361787"/>
                  <a:pt x="1550691" y="361787"/>
                </a:cubicBezTo>
                <a:cubicBezTo>
                  <a:pt x="1485002" y="361787"/>
                  <a:pt x="1423128" y="381693"/>
                  <a:pt x="1365070" y="421504"/>
                </a:cubicBezTo>
                <a:lnTo>
                  <a:pt x="1365070" y="297591"/>
                </a:lnTo>
                <a:cubicBezTo>
                  <a:pt x="1389952" y="283657"/>
                  <a:pt x="1423211" y="272377"/>
                  <a:pt x="1464847" y="263751"/>
                </a:cubicBezTo>
                <a:cubicBezTo>
                  <a:pt x="1506484" y="255125"/>
                  <a:pt x="1542065" y="250812"/>
                  <a:pt x="1571592" y="250812"/>
                </a:cubicBezTo>
                <a:close/>
                <a:moveTo>
                  <a:pt x="0" y="43793"/>
                </a:moveTo>
                <a:lnTo>
                  <a:pt x="604140" y="43793"/>
                </a:lnTo>
                <a:lnTo>
                  <a:pt x="604140" y="178156"/>
                </a:lnTo>
                <a:lnTo>
                  <a:pt x="384181" y="178156"/>
                </a:lnTo>
                <a:lnTo>
                  <a:pt x="384181" y="814643"/>
                </a:lnTo>
                <a:lnTo>
                  <a:pt x="219461" y="814643"/>
                </a:lnTo>
                <a:lnTo>
                  <a:pt x="219461" y="178156"/>
                </a:lnTo>
                <a:lnTo>
                  <a:pt x="0" y="178156"/>
                </a:lnTo>
                <a:close/>
                <a:moveTo>
                  <a:pt x="2599408" y="0"/>
                </a:moveTo>
                <a:lnTo>
                  <a:pt x="2760147" y="0"/>
                </a:lnTo>
                <a:lnTo>
                  <a:pt x="2760147" y="518545"/>
                </a:lnTo>
                <a:lnTo>
                  <a:pt x="2762138" y="518545"/>
                </a:lnTo>
                <a:lnTo>
                  <a:pt x="2933825" y="264249"/>
                </a:lnTo>
                <a:lnTo>
                  <a:pt x="3125418" y="264249"/>
                </a:lnTo>
                <a:lnTo>
                  <a:pt x="2921384" y="524019"/>
                </a:lnTo>
                <a:lnTo>
                  <a:pt x="3140347" y="814643"/>
                </a:lnTo>
                <a:lnTo>
                  <a:pt x="2945271" y="814643"/>
                </a:lnTo>
                <a:lnTo>
                  <a:pt x="2762138" y="542432"/>
                </a:lnTo>
                <a:lnTo>
                  <a:pt x="2760147" y="542432"/>
                </a:lnTo>
                <a:lnTo>
                  <a:pt x="2760147" y="814643"/>
                </a:lnTo>
                <a:lnTo>
                  <a:pt x="2599408" y="814643"/>
                </a:lnTo>
                <a:close/>
                <a:moveTo>
                  <a:pt x="694408" y="0"/>
                </a:moveTo>
                <a:lnTo>
                  <a:pt x="855148" y="0"/>
                </a:lnTo>
                <a:lnTo>
                  <a:pt x="855148" y="346858"/>
                </a:lnTo>
                <a:lnTo>
                  <a:pt x="857138" y="346858"/>
                </a:lnTo>
                <a:cubicBezTo>
                  <a:pt x="899272" y="282828"/>
                  <a:pt x="956003" y="250812"/>
                  <a:pt x="1027332" y="250812"/>
                </a:cubicBezTo>
                <a:cubicBezTo>
                  <a:pt x="1152075" y="250812"/>
                  <a:pt x="1214446" y="326123"/>
                  <a:pt x="1214446" y="476743"/>
                </a:cubicBezTo>
                <a:lnTo>
                  <a:pt x="1214446" y="814643"/>
                </a:lnTo>
                <a:lnTo>
                  <a:pt x="1054205" y="814643"/>
                </a:lnTo>
                <a:lnTo>
                  <a:pt x="1054205" y="501127"/>
                </a:lnTo>
                <a:cubicBezTo>
                  <a:pt x="1054205" y="416528"/>
                  <a:pt x="1023351" y="374228"/>
                  <a:pt x="961643" y="374228"/>
                </a:cubicBezTo>
                <a:cubicBezTo>
                  <a:pt x="930789" y="374228"/>
                  <a:pt x="905327" y="386006"/>
                  <a:pt x="885255" y="409561"/>
                </a:cubicBezTo>
                <a:cubicBezTo>
                  <a:pt x="865183" y="433116"/>
                  <a:pt x="855148" y="463638"/>
                  <a:pt x="855148" y="501127"/>
                </a:cubicBezTo>
                <a:lnTo>
                  <a:pt x="855148" y="814643"/>
                </a:lnTo>
                <a:lnTo>
                  <a:pt x="694408" y="81464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8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71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B53E7D0-867A-43CE-8710-0F6319F72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5250209-D699-40F1-A019-EDA35BE426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87A7E87-D05C-4D4A-9CFF-BADC1EF58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0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8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499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0000">
            <a:off x="5206051" y="-5038"/>
            <a:ext cx="1779896" cy="1779896"/>
          </a:xfrm>
          <a:prstGeom prst="rect">
            <a:avLst/>
          </a:prstGeom>
          <a:noFill/>
          <a:ln>
            <a:solidFill>
              <a:srgbClr val="F9B4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08393" y="465514"/>
            <a:ext cx="2975212" cy="104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096000" y="1024760"/>
            <a:ext cx="998220" cy="974325"/>
          </a:xfrm>
          <a:prstGeom prst="line">
            <a:avLst/>
          </a:prstGeom>
          <a:ln>
            <a:solidFill>
              <a:srgbClr val="F9B4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095999" y="2661721"/>
            <a:ext cx="0" cy="2743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6301568" y="3192942"/>
            <a:ext cx="2287986" cy="1759811"/>
            <a:chOff x="6301568" y="3192942"/>
            <a:chExt cx="2287986" cy="1759811"/>
          </a:xfrm>
        </p:grpSpPr>
        <p:sp>
          <p:nvSpPr>
            <p:cNvPr id="17" name="矩形 16"/>
            <p:cNvSpPr/>
            <p:nvPr/>
          </p:nvSpPr>
          <p:spPr>
            <a:xfrm rot="2700000">
              <a:off x="7042566" y="3192942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301568" y="4324956"/>
              <a:ext cx="2287986" cy="6277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173456" y="3210018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19536" y="3120170"/>
            <a:ext cx="1634461" cy="1815507"/>
            <a:chOff x="3919536" y="3120170"/>
            <a:chExt cx="1634461" cy="1815507"/>
          </a:xfrm>
        </p:grpSpPr>
        <p:sp>
          <p:nvSpPr>
            <p:cNvPr id="3" name="矩形 2"/>
            <p:cNvSpPr/>
            <p:nvPr/>
          </p:nvSpPr>
          <p:spPr>
            <a:xfrm>
              <a:off x="3919536" y="4307880"/>
              <a:ext cx="1634461" cy="6277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 rot="2700000">
              <a:off x="4232866" y="3120170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363756" y="3137246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H="1">
            <a:off x="10377377" y="4100696"/>
            <a:ext cx="1787822" cy="260845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直角三角形 21"/>
          <p:cNvSpPr/>
          <p:nvPr/>
        </p:nvSpPr>
        <p:spPr>
          <a:xfrm flipH="1">
            <a:off x="10498600" y="4313682"/>
            <a:ext cx="1693400" cy="2558399"/>
          </a:xfrm>
          <a:prstGeom prst="rtTriangle">
            <a:avLst/>
          </a:prstGeom>
          <a:solidFill>
            <a:srgbClr val="F9B45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26545" y="3137246"/>
            <a:ext cx="1634461" cy="1827158"/>
            <a:chOff x="926545" y="3137246"/>
            <a:chExt cx="1634461" cy="1827158"/>
          </a:xfrm>
        </p:grpSpPr>
        <p:sp>
          <p:nvSpPr>
            <p:cNvPr id="23" name="矩形 22"/>
            <p:cNvSpPr/>
            <p:nvPr/>
          </p:nvSpPr>
          <p:spPr>
            <a:xfrm>
              <a:off x="926545" y="4336607"/>
              <a:ext cx="1634461" cy="6277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 rot="2700000">
              <a:off x="1385099" y="3137246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515989" y="3154322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560146" y="3193191"/>
            <a:ext cx="1634461" cy="1815507"/>
            <a:chOff x="9560146" y="3193191"/>
            <a:chExt cx="1634461" cy="1815507"/>
          </a:xfrm>
        </p:grpSpPr>
        <p:sp>
          <p:nvSpPr>
            <p:cNvPr id="27" name="矩形 26"/>
            <p:cNvSpPr/>
            <p:nvPr/>
          </p:nvSpPr>
          <p:spPr>
            <a:xfrm>
              <a:off x="9560146" y="4380901"/>
              <a:ext cx="1634461" cy="6277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 rot="2700000">
              <a:off x="9873476" y="3193191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004366" y="3210267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 flipV="1">
            <a:off x="8882417" y="2661721"/>
            <a:ext cx="0" cy="2743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136709" y="2609125"/>
            <a:ext cx="0" cy="2743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BD6DA66-440E-48F2-AC03-EAACEC44FAB4}"/>
              </a:ext>
            </a:extLst>
          </p:cNvPr>
          <p:cNvSpPr txBox="1"/>
          <p:nvPr/>
        </p:nvSpPr>
        <p:spPr>
          <a:xfrm>
            <a:off x="922546" y="4931606"/>
            <a:ext cx="179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Enter your title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0F5677C-ECBC-4CD4-B3BF-CB16A2FF2765}"/>
              </a:ext>
            </a:extLst>
          </p:cNvPr>
          <p:cNvSpPr txBox="1"/>
          <p:nvPr/>
        </p:nvSpPr>
        <p:spPr>
          <a:xfrm>
            <a:off x="3923885" y="4931606"/>
            <a:ext cx="179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Enter your title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953C75F-1964-4B37-9ED3-8B69AAEF2585}"/>
              </a:ext>
            </a:extLst>
          </p:cNvPr>
          <p:cNvSpPr txBox="1"/>
          <p:nvPr/>
        </p:nvSpPr>
        <p:spPr>
          <a:xfrm>
            <a:off x="6680755" y="4931606"/>
            <a:ext cx="179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Enter your title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8D8825F-A5EF-45F3-9A2C-12C4724E4A07}"/>
              </a:ext>
            </a:extLst>
          </p:cNvPr>
          <p:cNvSpPr txBox="1"/>
          <p:nvPr/>
        </p:nvSpPr>
        <p:spPr>
          <a:xfrm>
            <a:off x="9554411" y="4931606"/>
            <a:ext cx="179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Enter your title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7A793F0-838C-4FFF-8D7B-0DC341358BBF}"/>
              </a:ext>
            </a:extLst>
          </p:cNvPr>
          <p:cNvSpPr txBox="1"/>
          <p:nvPr/>
        </p:nvSpPr>
        <p:spPr>
          <a:xfrm>
            <a:off x="922546" y="561744"/>
            <a:ext cx="2836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>
                    <a:lumMod val="85000"/>
                  </a:schemeClr>
                </a:solidFill>
              </a:rPr>
              <a:t>CONTENT</a:t>
            </a:r>
            <a:endParaRPr lang="zh-CN" altLang="en-US" sz="360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39934" y="3994589"/>
            <a:ext cx="2683774" cy="627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4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直角三角形 2"/>
          <p:cNvSpPr/>
          <p:nvPr/>
        </p:nvSpPr>
        <p:spPr>
          <a:xfrm rot="18900000">
            <a:off x="5741581" y="-340241"/>
            <a:ext cx="680483" cy="680483"/>
          </a:xfrm>
          <a:prstGeom prst="rtTriangle">
            <a:avLst/>
          </a:prstGeom>
          <a:solidFill>
            <a:srgbClr val="F9B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图文框 5"/>
          <p:cNvSpPr/>
          <p:nvPr/>
        </p:nvSpPr>
        <p:spPr>
          <a:xfrm rot="2700000">
            <a:off x="4937371" y="1230069"/>
            <a:ext cx="2290203" cy="2290203"/>
          </a:xfrm>
          <a:prstGeom prst="frame">
            <a:avLst>
              <a:gd name="adj1" fmla="val 6382"/>
            </a:avLst>
          </a:prstGeom>
          <a:noFill/>
          <a:ln>
            <a:solidFill>
              <a:srgbClr val="ECA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0527" y="755752"/>
            <a:ext cx="2762587" cy="3238837"/>
          </a:xfrm>
          <a:custGeom>
            <a:avLst/>
            <a:gdLst>
              <a:gd name="connsiteX0" fmla="*/ 0 w 2762587"/>
              <a:gd name="connsiteY0" fmla="*/ 1857543 h 3238837"/>
              <a:gd name="connsiteX1" fmla="*/ 206703 w 2762587"/>
              <a:gd name="connsiteY1" fmla="*/ 1857543 h 3238837"/>
              <a:gd name="connsiteX2" fmla="*/ 1381294 w 2762587"/>
              <a:gd name="connsiteY2" fmla="*/ 3032134 h 3238837"/>
              <a:gd name="connsiteX3" fmla="*/ 2555884 w 2762587"/>
              <a:gd name="connsiteY3" fmla="*/ 1857543 h 3238837"/>
              <a:gd name="connsiteX4" fmla="*/ 2762587 w 2762587"/>
              <a:gd name="connsiteY4" fmla="*/ 1857543 h 3238837"/>
              <a:gd name="connsiteX5" fmla="*/ 1381294 w 2762587"/>
              <a:gd name="connsiteY5" fmla="*/ 3238837 h 3238837"/>
              <a:gd name="connsiteX6" fmla="*/ 1454093 w 2762587"/>
              <a:gd name="connsiteY6" fmla="*/ 1339134 h 3238837"/>
              <a:gd name="connsiteX7" fmla="*/ 1440452 w 2762587"/>
              <a:gd name="connsiteY7" fmla="*/ 1343081 h 3238837"/>
              <a:gd name="connsiteX8" fmla="*/ 1440452 w 2762587"/>
              <a:gd name="connsiteY8" fmla="*/ 2023557 h 3238837"/>
              <a:gd name="connsiteX9" fmla="*/ 1454093 w 2762587"/>
              <a:gd name="connsiteY9" fmla="*/ 2023557 h 3238837"/>
              <a:gd name="connsiteX10" fmla="*/ 1440452 w 2762587"/>
              <a:gd name="connsiteY10" fmla="*/ 1018088 h 3238837"/>
              <a:gd name="connsiteX11" fmla="*/ 1440452 w 2762587"/>
              <a:gd name="connsiteY11" fmla="*/ 1214743 h 3238837"/>
              <a:gd name="connsiteX12" fmla="*/ 1592852 w 2762587"/>
              <a:gd name="connsiteY12" fmla="*/ 1170488 h 3238837"/>
              <a:gd name="connsiteX13" fmla="*/ 1592852 w 2762587"/>
              <a:gd name="connsiteY13" fmla="*/ 2023557 h 3238837"/>
              <a:gd name="connsiteX14" fmla="*/ 1686660 w 2762587"/>
              <a:gd name="connsiteY14" fmla="*/ 2023557 h 3238837"/>
              <a:gd name="connsiteX15" fmla="*/ 1686660 w 2762587"/>
              <a:gd name="connsiteY15" fmla="*/ 2143815 h 3238837"/>
              <a:gd name="connsiteX16" fmla="*/ 1592852 w 2762587"/>
              <a:gd name="connsiteY16" fmla="*/ 2143815 h 3238837"/>
              <a:gd name="connsiteX17" fmla="*/ 1592852 w 2762587"/>
              <a:gd name="connsiteY17" fmla="*/ 2175957 h 3238837"/>
              <a:gd name="connsiteX18" fmla="*/ 1839060 w 2762587"/>
              <a:gd name="connsiteY18" fmla="*/ 2175957 h 3238837"/>
              <a:gd name="connsiteX19" fmla="*/ 1839060 w 2762587"/>
              <a:gd name="connsiteY19" fmla="*/ 2296215 h 3238837"/>
              <a:gd name="connsiteX20" fmla="*/ 1207173 w 2762587"/>
              <a:gd name="connsiteY20" fmla="*/ 2296215 h 3238837"/>
              <a:gd name="connsiteX21" fmla="*/ 1207173 w 2762587"/>
              <a:gd name="connsiteY21" fmla="*/ 2175957 h 3238837"/>
              <a:gd name="connsiteX22" fmla="*/ 1454093 w 2762587"/>
              <a:gd name="connsiteY22" fmla="*/ 2175957 h 3238837"/>
              <a:gd name="connsiteX23" fmla="*/ 1454093 w 2762587"/>
              <a:gd name="connsiteY23" fmla="*/ 2143815 h 3238837"/>
              <a:gd name="connsiteX24" fmla="*/ 1054773 w 2762587"/>
              <a:gd name="connsiteY24" fmla="*/ 2143815 h 3238837"/>
              <a:gd name="connsiteX25" fmla="*/ 1054773 w 2762587"/>
              <a:gd name="connsiteY25" fmla="*/ 2023557 h 3238837"/>
              <a:gd name="connsiteX26" fmla="*/ 1301693 w 2762587"/>
              <a:gd name="connsiteY26" fmla="*/ 2023557 h 3238837"/>
              <a:gd name="connsiteX27" fmla="*/ 1301693 w 2762587"/>
              <a:gd name="connsiteY27" fmla="*/ 1383227 h 3238837"/>
              <a:gd name="connsiteX28" fmla="*/ 1200769 w 2762587"/>
              <a:gd name="connsiteY28" fmla="*/ 1412427 h 3238837"/>
              <a:gd name="connsiteX29" fmla="*/ 1200769 w 2762587"/>
              <a:gd name="connsiteY29" fmla="*/ 1284342 h 3238837"/>
              <a:gd name="connsiteX30" fmla="*/ 1301693 w 2762587"/>
              <a:gd name="connsiteY30" fmla="*/ 1255036 h 3238837"/>
              <a:gd name="connsiteX31" fmla="*/ 1301693 w 2762587"/>
              <a:gd name="connsiteY31" fmla="*/ 1186734 h 3238837"/>
              <a:gd name="connsiteX32" fmla="*/ 1048369 w 2762587"/>
              <a:gd name="connsiteY32" fmla="*/ 1260027 h 3238837"/>
              <a:gd name="connsiteX33" fmla="*/ 1048369 w 2762587"/>
              <a:gd name="connsiteY33" fmla="*/ 1131942 h 3238837"/>
              <a:gd name="connsiteX34" fmla="*/ 1381294 w 2762587"/>
              <a:gd name="connsiteY34" fmla="*/ 0 h 3238837"/>
              <a:gd name="connsiteX35" fmla="*/ 2762586 w 2762587"/>
              <a:gd name="connsiteY35" fmla="*/ 1381293 h 3238837"/>
              <a:gd name="connsiteX36" fmla="*/ 2555883 w 2762587"/>
              <a:gd name="connsiteY36" fmla="*/ 1381293 h 3238837"/>
              <a:gd name="connsiteX37" fmla="*/ 1381294 w 2762587"/>
              <a:gd name="connsiteY37" fmla="*/ 206703 h 3238837"/>
              <a:gd name="connsiteX38" fmla="*/ 206704 w 2762587"/>
              <a:gd name="connsiteY38" fmla="*/ 1381293 h 3238837"/>
              <a:gd name="connsiteX39" fmla="*/ 1 w 2762587"/>
              <a:gd name="connsiteY39" fmla="*/ 1381293 h 323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762587" h="3238837">
                <a:moveTo>
                  <a:pt x="0" y="1857543"/>
                </a:moveTo>
                <a:lnTo>
                  <a:pt x="206703" y="1857543"/>
                </a:lnTo>
                <a:lnTo>
                  <a:pt x="1381294" y="3032134"/>
                </a:lnTo>
                <a:lnTo>
                  <a:pt x="2555884" y="1857543"/>
                </a:lnTo>
                <a:lnTo>
                  <a:pt x="2762587" y="1857543"/>
                </a:lnTo>
                <a:lnTo>
                  <a:pt x="1381294" y="3238837"/>
                </a:lnTo>
                <a:close/>
                <a:moveTo>
                  <a:pt x="1454093" y="1339134"/>
                </a:moveTo>
                <a:lnTo>
                  <a:pt x="1440452" y="1343081"/>
                </a:lnTo>
                <a:lnTo>
                  <a:pt x="1440452" y="2023557"/>
                </a:lnTo>
                <a:lnTo>
                  <a:pt x="1454093" y="2023557"/>
                </a:lnTo>
                <a:close/>
                <a:moveTo>
                  <a:pt x="1440452" y="1018088"/>
                </a:moveTo>
                <a:lnTo>
                  <a:pt x="1440452" y="1214743"/>
                </a:lnTo>
                <a:lnTo>
                  <a:pt x="1592852" y="1170488"/>
                </a:lnTo>
                <a:lnTo>
                  <a:pt x="1592852" y="2023557"/>
                </a:lnTo>
                <a:lnTo>
                  <a:pt x="1686660" y="2023557"/>
                </a:lnTo>
                <a:lnTo>
                  <a:pt x="1686660" y="2143815"/>
                </a:lnTo>
                <a:lnTo>
                  <a:pt x="1592852" y="2143815"/>
                </a:lnTo>
                <a:lnTo>
                  <a:pt x="1592852" y="2175957"/>
                </a:lnTo>
                <a:lnTo>
                  <a:pt x="1839060" y="2175957"/>
                </a:lnTo>
                <a:lnTo>
                  <a:pt x="1839060" y="2296215"/>
                </a:lnTo>
                <a:lnTo>
                  <a:pt x="1207173" y="2296215"/>
                </a:lnTo>
                <a:lnTo>
                  <a:pt x="1207173" y="2175957"/>
                </a:lnTo>
                <a:lnTo>
                  <a:pt x="1454093" y="2175957"/>
                </a:lnTo>
                <a:lnTo>
                  <a:pt x="1454093" y="2143815"/>
                </a:lnTo>
                <a:lnTo>
                  <a:pt x="1054773" y="2143815"/>
                </a:lnTo>
                <a:lnTo>
                  <a:pt x="1054773" y="2023557"/>
                </a:lnTo>
                <a:lnTo>
                  <a:pt x="1301693" y="2023557"/>
                </a:lnTo>
                <a:lnTo>
                  <a:pt x="1301693" y="1383227"/>
                </a:lnTo>
                <a:lnTo>
                  <a:pt x="1200769" y="1412427"/>
                </a:lnTo>
                <a:lnTo>
                  <a:pt x="1200769" y="1284342"/>
                </a:lnTo>
                <a:lnTo>
                  <a:pt x="1301693" y="1255036"/>
                </a:lnTo>
                <a:lnTo>
                  <a:pt x="1301693" y="1186734"/>
                </a:lnTo>
                <a:lnTo>
                  <a:pt x="1048369" y="1260027"/>
                </a:lnTo>
                <a:lnTo>
                  <a:pt x="1048369" y="1131942"/>
                </a:lnTo>
                <a:close/>
                <a:moveTo>
                  <a:pt x="1381294" y="0"/>
                </a:moveTo>
                <a:lnTo>
                  <a:pt x="2762586" y="1381293"/>
                </a:lnTo>
                <a:lnTo>
                  <a:pt x="2555883" y="1381293"/>
                </a:lnTo>
                <a:lnTo>
                  <a:pt x="1381294" y="206703"/>
                </a:lnTo>
                <a:lnTo>
                  <a:pt x="206704" y="1381293"/>
                </a:lnTo>
                <a:lnTo>
                  <a:pt x="1" y="1381293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000" r="-23000"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F483ACB-F538-450F-B0B7-FFDE725187B1}"/>
              </a:ext>
            </a:extLst>
          </p:cNvPr>
          <p:cNvSpPr txBox="1"/>
          <p:nvPr/>
        </p:nvSpPr>
        <p:spPr>
          <a:xfrm>
            <a:off x="2373796" y="4522304"/>
            <a:ext cx="7444409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urna.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82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9612" y="173100"/>
            <a:ext cx="37776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/>
            <a:r>
              <a:rPr lang="zh-CN" altLang="en-US" sz="2000" spc="3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spc="3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272852" y="253879"/>
            <a:ext cx="245764" cy="245764"/>
          </a:xfrm>
          <a:prstGeom prst="rect">
            <a:avLst/>
          </a:prstGeom>
          <a:noFill/>
          <a:ln>
            <a:solidFill>
              <a:srgbClr val="F9B4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222756" y="249608"/>
            <a:ext cx="245764" cy="245764"/>
          </a:xfrm>
          <a:prstGeom prst="rect">
            <a:avLst/>
          </a:prstGeom>
          <a:solidFill>
            <a:srgbClr val="ECA876"/>
          </a:solidFill>
          <a:ln>
            <a:solidFill>
              <a:srgbClr val="ECA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4196" y="506965"/>
            <a:ext cx="4377804" cy="6087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11418" y="1263950"/>
            <a:ext cx="7362338" cy="1206587"/>
            <a:chOff x="1111418" y="1263950"/>
            <a:chExt cx="7362338" cy="1206587"/>
          </a:xfrm>
        </p:grpSpPr>
        <p:sp>
          <p:nvSpPr>
            <p:cNvPr id="15" name="矩形 14"/>
            <p:cNvSpPr/>
            <p:nvPr/>
          </p:nvSpPr>
          <p:spPr>
            <a:xfrm>
              <a:off x="1111418" y="1769961"/>
              <a:ext cx="7362338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118136" y="1263950"/>
              <a:ext cx="2247644" cy="369332"/>
              <a:chOff x="1341158" y="1263950"/>
              <a:chExt cx="2247644" cy="36933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341158" y="1263950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F9B4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1409700" y="1633282"/>
                <a:ext cx="2179102" cy="0"/>
              </a:xfrm>
              <a:prstGeom prst="line">
                <a:avLst/>
              </a:prstGeom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1111418" y="2914448"/>
            <a:ext cx="6702778" cy="1211922"/>
            <a:chOff x="1111418" y="3020799"/>
            <a:chExt cx="8543438" cy="1211922"/>
          </a:xfrm>
        </p:grpSpPr>
        <p:sp>
          <p:nvSpPr>
            <p:cNvPr id="17" name="矩形 16"/>
            <p:cNvSpPr/>
            <p:nvPr/>
          </p:nvSpPr>
          <p:spPr>
            <a:xfrm>
              <a:off x="1111418" y="3532145"/>
              <a:ext cx="8543438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111418" y="3020799"/>
              <a:ext cx="2254362" cy="369332"/>
              <a:chOff x="1234248" y="2524734"/>
              <a:chExt cx="2254362" cy="36933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234248" y="2524734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F9B4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309508" y="2894066"/>
                <a:ext cx="2179102" cy="0"/>
              </a:xfrm>
              <a:prstGeom prst="line">
                <a:avLst/>
              </a:prstGeom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1111419" y="4570282"/>
            <a:ext cx="7362338" cy="1162592"/>
            <a:chOff x="1111418" y="4570282"/>
            <a:chExt cx="8679241" cy="1162592"/>
          </a:xfrm>
        </p:grpSpPr>
        <p:sp>
          <p:nvSpPr>
            <p:cNvPr id="5" name="文本框 4"/>
            <p:cNvSpPr txBox="1"/>
            <p:nvPr/>
          </p:nvSpPr>
          <p:spPr>
            <a:xfrm>
              <a:off x="1111418" y="5032298"/>
              <a:ext cx="8679241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118136" y="4570282"/>
              <a:ext cx="2247644" cy="369332"/>
              <a:chOff x="1341158" y="4570282"/>
              <a:chExt cx="2247644" cy="36933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341158" y="4570282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F9B4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1409700" y="4939614"/>
                <a:ext cx="2179102" cy="0"/>
              </a:xfrm>
              <a:prstGeom prst="line">
                <a:avLst/>
              </a:prstGeom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62166" y="372490"/>
            <a:ext cx="6009284" cy="4586068"/>
          </a:xfrm>
          <a:prstGeom prst="rect">
            <a:avLst/>
          </a:prstGeom>
          <a:blipFill dpi="0" rotWithShape="1">
            <a:blip r:embed="rId2">
              <a:alphaModFix amt="11000"/>
            </a:blip>
            <a:srcRect/>
            <a:stretch>
              <a:fillRect t="-3000" r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6"/>
          <a:stretch/>
        </p:blipFill>
        <p:spPr>
          <a:xfrm>
            <a:off x="0" y="2321124"/>
            <a:ext cx="5972036" cy="45368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9612" y="173100"/>
            <a:ext cx="37776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2756" y="249608"/>
            <a:ext cx="295860" cy="250035"/>
            <a:chOff x="140933" y="63864"/>
            <a:chExt cx="819193" cy="692310"/>
          </a:xfrm>
        </p:grpSpPr>
        <p:sp>
          <p:nvSpPr>
            <p:cNvPr id="11" name="矩形 10"/>
            <p:cNvSpPr/>
            <p:nvPr/>
          </p:nvSpPr>
          <p:spPr>
            <a:xfrm rot="2700000">
              <a:off x="279642" y="75690"/>
              <a:ext cx="680484" cy="680484"/>
            </a:xfrm>
            <a:prstGeom prst="rect">
              <a:avLst/>
            </a:prstGeom>
            <a:noFill/>
            <a:ln>
              <a:solidFill>
                <a:srgbClr val="F9B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40933" y="63864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73068" y="1766612"/>
            <a:ext cx="5638795" cy="1270595"/>
            <a:chOff x="5973068" y="1766612"/>
            <a:chExt cx="5638795" cy="1270595"/>
          </a:xfrm>
        </p:grpSpPr>
        <p:sp>
          <p:nvSpPr>
            <p:cNvPr id="5" name="文本框 4"/>
            <p:cNvSpPr txBox="1"/>
            <p:nvPr/>
          </p:nvSpPr>
          <p:spPr>
            <a:xfrm>
              <a:off x="5984808" y="2249684"/>
              <a:ext cx="5627055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  <p:sp>
          <p:nvSpPr>
            <p:cNvPr id="19" name="矩形 18"/>
            <p:cNvSpPr/>
            <p:nvPr/>
          </p:nvSpPr>
          <p:spPr>
            <a:xfrm rot="2700000">
              <a:off x="5973068" y="1766612"/>
              <a:ext cx="329600" cy="329600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984808" y="1775451"/>
              <a:ext cx="29527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74811" y="4683883"/>
            <a:ext cx="6096000" cy="1276856"/>
            <a:chOff x="5774811" y="4683883"/>
            <a:chExt cx="6096000" cy="1276856"/>
          </a:xfrm>
        </p:grpSpPr>
        <p:sp>
          <p:nvSpPr>
            <p:cNvPr id="23" name="矩形 22"/>
            <p:cNvSpPr/>
            <p:nvPr/>
          </p:nvSpPr>
          <p:spPr>
            <a:xfrm rot="2700000">
              <a:off x="6080208" y="4683883"/>
              <a:ext cx="329600" cy="329600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094955" y="4707090"/>
              <a:ext cx="3113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74811" y="5173216"/>
              <a:ext cx="6096000" cy="7875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73424" y="3193733"/>
            <a:ext cx="6096000" cy="1294805"/>
            <a:chOff x="5873424" y="3193733"/>
            <a:chExt cx="6096000" cy="1294805"/>
          </a:xfrm>
        </p:grpSpPr>
        <p:sp>
          <p:nvSpPr>
            <p:cNvPr id="21" name="矩形 20"/>
            <p:cNvSpPr/>
            <p:nvPr/>
          </p:nvSpPr>
          <p:spPr>
            <a:xfrm rot="2700000">
              <a:off x="6016059" y="3193733"/>
              <a:ext cx="329600" cy="329600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033251" y="3218566"/>
              <a:ext cx="29527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873424" y="3701015"/>
              <a:ext cx="6096000" cy="7875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E973FB3-789C-4258-84B2-6910BCC4D98C}"/>
              </a:ext>
            </a:extLst>
          </p:cNvPr>
          <p:cNvSpPr/>
          <p:nvPr/>
        </p:nvSpPr>
        <p:spPr>
          <a:xfrm>
            <a:off x="6413922" y="176006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B4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D093FCB-B757-41AD-9603-384D4DD0F875}"/>
              </a:ext>
            </a:extLst>
          </p:cNvPr>
          <p:cNvSpPr/>
          <p:nvPr/>
        </p:nvSpPr>
        <p:spPr>
          <a:xfrm>
            <a:off x="6413922" y="319983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B4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F2CBB3F-510E-493D-A52B-49285CF39BBB}"/>
              </a:ext>
            </a:extLst>
          </p:cNvPr>
          <p:cNvSpPr/>
          <p:nvPr/>
        </p:nvSpPr>
        <p:spPr>
          <a:xfrm>
            <a:off x="6413922" y="467940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B4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24753" y="2249684"/>
            <a:ext cx="5627055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9612" y="173100"/>
            <a:ext cx="37776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2756" y="249608"/>
            <a:ext cx="295860" cy="250035"/>
            <a:chOff x="140933" y="63864"/>
            <a:chExt cx="819193" cy="692310"/>
          </a:xfrm>
        </p:grpSpPr>
        <p:sp>
          <p:nvSpPr>
            <p:cNvPr id="11" name="矩形 10"/>
            <p:cNvSpPr/>
            <p:nvPr/>
          </p:nvSpPr>
          <p:spPr>
            <a:xfrm rot="2700000">
              <a:off x="279642" y="75690"/>
              <a:ext cx="680484" cy="680484"/>
            </a:xfrm>
            <a:prstGeom prst="rect">
              <a:avLst/>
            </a:prstGeom>
            <a:noFill/>
            <a:ln>
              <a:solidFill>
                <a:srgbClr val="F9B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40933" y="63864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 rot="2700000">
            <a:off x="6128996" y="1810121"/>
            <a:ext cx="155649" cy="350678"/>
          </a:xfrm>
          <a:prstGeom prst="rect">
            <a:avLst/>
          </a:prstGeom>
          <a:solidFill>
            <a:srgbClr val="ECA876"/>
          </a:solidFill>
          <a:ln>
            <a:solidFill>
              <a:srgbClr val="ECA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17612" y="1696549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12304" y="5173216"/>
            <a:ext cx="6096000" cy="7875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4" name="矩形 3"/>
          <p:cNvSpPr/>
          <p:nvPr/>
        </p:nvSpPr>
        <p:spPr>
          <a:xfrm>
            <a:off x="6012304" y="3701015"/>
            <a:ext cx="6096000" cy="7875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2" y="1348962"/>
            <a:ext cx="4401805" cy="257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95"/>
          <a:stretch/>
        </p:blipFill>
        <p:spPr bwMode="auto">
          <a:xfrm>
            <a:off x="540542" y="4020543"/>
            <a:ext cx="2462112" cy="2352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324" y="4076268"/>
            <a:ext cx="1791023" cy="209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519420" y="1329103"/>
            <a:ext cx="1120228" cy="128983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2720735" y="1329103"/>
            <a:ext cx="1120228" cy="128983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Rectangle 18"/>
          <p:cNvSpPr>
            <a:spLocks noChangeArrowheads="1"/>
          </p:cNvSpPr>
          <p:nvPr/>
        </p:nvSpPr>
        <p:spPr bwMode="auto">
          <a:xfrm>
            <a:off x="1620804" y="2580346"/>
            <a:ext cx="1118748" cy="128983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19"/>
          <p:cNvSpPr>
            <a:spLocks noChangeArrowheads="1"/>
          </p:cNvSpPr>
          <p:nvPr/>
        </p:nvSpPr>
        <p:spPr bwMode="auto">
          <a:xfrm>
            <a:off x="2691330" y="3108668"/>
            <a:ext cx="1120228" cy="128983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Rectangle 20"/>
          <p:cNvSpPr>
            <a:spLocks noChangeArrowheads="1"/>
          </p:cNvSpPr>
          <p:nvPr/>
        </p:nvSpPr>
        <p:spPr bwMode="auto">
          <a:xfrm>
            <a:off x="3822119" y="2580346"/>
            <a:ext cx="1120228" cy="128983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Rectangle 21"/>
          <p:cNvSpPr>
            <a:spLocks noChangeArrowheads="1"/>
          </p:cNvSpPr>
          <p:nvPr/>
        </p:nvSpPr>
        <p:spPr bwMode="auto">
          <a:xfrm>
            <a:off x="519420" y="3831588"/>
            <a:ext cx="1120228" cy="128983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Rectangle 22"/>
          <p:cNvSpPr>
            <a:spLocks noChangeArrowheads="1"/>
          </p:cNvSpPr>
          <p:nvPr/>
        </p:nvSpPr>
        <p:spPr bwMode="auto">
          <a:xfrm>
            <a:off x="1620804" y="3831588"/>
            <a:ext cx="1118748" cy="128983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Rectangle 24"/>
          <p:cNvSpPr>
            <a:spLocks noChangeArrowheads="1"/>
          </p:cNvSpPr>
          <p:nvPr/>
        </p:nvSpPr>
        <p:spPr bwMode="auto">
          <a:xfrm>
            <a:off x="3822119" y="3831588"/>
            <a:ext cx="1120228" cy="128983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Rectangle 26"/>
          <p:cNvSpPr>
            <a:spLocks noChangeArrowheads="1"/>
          </p:cNvSpPr>
          <p:nvPr/>
        </p:nvSpPr>
        <p:spPr bwMode="auto">
          <a:xfrm>
            <a:off x="1639648" y="5113074"/>
            <a:ext cx="1118748" cy="128983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Rectangle 27"/>
          <p:cNvSpPr>
            <a:spLocks noChangeArrowheads="1"/>
          </p:cNvSpPr>
          <p:nvPr/>
        </p:nvSpPr>
        <p:spPr bwMode="auto">
          <a:xfrm>
            <a:off x="2720735" y="5082831"/>
            <a:ext cx="1120228" cy="128983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6084808" y="3256353"/>
            <a:ext cx="155649" cy="350678"/>
          </a:xfrm>
          <a:prstGeom prst="rect">
            <a:avLst/>
          </a:prstGeom>
          <a:solidFill>
            <a:srgbClr val="ECA876"/>
          </a:solidFill>
          <a:ln>
            <a:solidFill>
              <a:srgbClr val="ECA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873424" y="3142781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 rot="2700000">
            <a:off x="6109946" y="4705721"/>
            <a:ext cx="155649" cy="350678"/>
          </a:xfrm>
          <a:prstGeom prst="rect">
            <a:avLst/>
          </a:prstGeom>
          <a:solidFill>
            <a:srgbClr val="ECA876"/>
          </a:solidFill>
          <a:ln>
            <a:solidFill>
              <a:srgbClr val="ECA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898562" y="4592149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71974180-1EFE-4601-9B4D-0212C9391B28}"/>
              </a:ext>
            </a:extLst>
          </p:cNvPr>
          <p:cNvSpPr/>
          <p:nvPr/>
        </p:nvSpPr>
        <p:spPr>
          <a:xfrm>
            <a:off x="6413922" y="176006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B4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541ED5F-B43F-4484-8C35-3A0C2DE05915}"/>
              </a:ext>
            </a:extLst>
          </p:cNvPr>
          <p:cNvSpPr/>
          <p:nvPr/>
        </p:nvSpPr>
        <p:spPr>
          <a:xfrm>
            <a:off x="6413922" y="322537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B4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B7A2193-5EFE-4BBE-9A5D-AE89A311CDF3}"/>
              </a:ext>
            </a:extLst>
          </p:cNvPr>
          <p:cNvSpPr/>
          <p:nvPr/>
        </p:nvSpPr>
        <p:spPr>
          <a:xfrm>
            <a:off x="6413922" y="469069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9B4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25201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1026" grpId="0" animBg="1"/>
      <p:bldP spid="1027" grpId="0" animBg="1"/>
      <p:bldP spid="1028" grpId="0" animBg="1"/>
      <p:bldP spid="1034" grpId="0" animBg="1"/>
      <p:bldP spid="1035" grpId="0" animBg="1"/>
      <p:bldP spid="1037" grpId="0" animBg="1"/>
      <p:bldP spid="1039" grpId="0" animBg="1"/>
      <p:bldP spid="10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4" r="10644"/>
          <a:stretch/>
        </p:blipFill>
        <p:spPr>
          <a:xfrm>
            <a:off x="8247067" y="924119"/>
            <a:ext cx="5546020" cy="5546020"/>
          </a:xfrm>
          <a:prstGeom prst="diamond">
            <a:avLst/>
          </a:prstGeom>
        </p:spPr>
      </p:pic>
      <p:sp>
        <p:nvSpPr>
          <p:cNvPr id="54" name="菱形 53"/>
          <p:cNvSpPr/>
          <p:nvPr/>
        </p:nvSpPr>
        <p:spPr>
          <a:xfrm>
            <a:off x="7824435" y="472241"/>
            <a:ext cx="6311728" cy="6311728"/>
          </a:xfrm>
          <a:prstGeom prst="diamond">
            <a:avLst/>
          </a:prstGeom>
          <a:noFill/>
          <a:ln>
            <a:solidFill>
              <a:srgbClr val="ECA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612" y="173100"/>
            <a:ext cx="37776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22756" y="249608"/>
            <a:ext cx="295860" cy="250035"/>
            <a:chOff x="140933" y="63864"/>
            <a:chExt cx="819193" cy="692310"/>
          </a:xfrm>
        </p:grpSpPr>
        <p:sp>
          <p:nvSpPr>
            <p:cNvPr id="24" name="矩形 23"/>
            <p:cNvSpPr/>
            <p:nvPr/>
          </p:nvSpPr>
          <p:spPr>
            <a:xfrm rot="2700000">
              <a:off x="279642" y="75690"/>
              <a:ext cx="680484" cy="680484"/>
            </a:xfrm>
            <a:prstGeom prst="rect">
              <a:avLst/>
            </a:prstGeom>
            <a:noFill/>
            <a:ln>
              <a:solidFill>
                <a:srgbClr val="F9B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700000">
              <a:off x="140933" y="63864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菱形 27"/>
          <p:cNvSpPr/>
          <p:nvPr/>
        </p:nvSpPr>
        <p:spPr>
          <a:xfrm>
            <a:off x="7864213" y="878403"/>
            <a:ext cx="6311728" cy="6311728"/>
          </a:xfrm>
          <a:prstGeom prst="diamond">
            <a:avLst/>
          </a:prstGeom>
          <a:noFill/>
          <a:ln>
            <a:solidFill>
              <a:srgbClr val="ECA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菱形 31"/>
          <p:cNvSpPr/>
          <p:nvPr/>
        </p:nvSpPr>
        <p:spPr>
          <a:xfrm>
            <a:off x="8220401" y="878403"/>
            <a:ext cx="5667936" cy="5667936"/>
          </a:xfrm>
          <a:prstGeom prst="diamond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10054" y="2446466"/>
            <a:ext cx="3932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29900" y="2362200"/>
            <a:ext cx="5524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654027" y="1881125"/>
            <a:ext cx="2743200" cy="481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添加大标题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530627" y="4780952"/>
            <a:ext cx="3932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7" name="矩形 36"/>
          <p:cNvSpPr/>
          <p:nvPr/>
        </p:nvSpPr>
        <p:spPr>
          <a:xfrm>
            <a:off x="1674600" y="4215611"/>
            <a:ext cx="2743200" cy="481075"/>
          </a:xfrm>
          <a:prstGeom prst="rect">
            <a:avLst/>
          </a:prstGeom>
          <a:solidFill>
            <a:srgbClr val="F9B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添加大标题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8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椭圆 65"/>
          <p:cNvSpPr/>
          <p:nvPr/>
        </p:nvSpPr>
        <p:spPr>
          <a:xfrm>
            <a:off x="3332742" y="562706"/>
            <a:ext cx="6128156" cy="5922499"/>
          </a:xfrm>
          <a:prstGeom prst="ellipse">
            <a:avLst/>
          </a:prstGeom>
          <a:blipFill dpi="0" rotWithShape="1">
            <a:blip r:embed="rId2">
              <a:alphaModFix amt="15000"/>
            </a:blip>
            <a:srcRect/>
            <a:stretch>
              <a:fillRect l="-21557" t="-18052" r="-22147" b="-12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19612" y="173100"/>
            <a:ext cx="37776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22756" y="249608"/>
            <a:ext cx="295860" cy="250035"/>
            <a:chOff x="140933" y="63864"/>
            <a:chExt cx="819193" cy="692310"/>
          </a:xfrm>
        </p:grpSpPr>
        <p:sp>
          <p:nvSpPr>
            <p:cNvPr id="41" name="矩形 40"/>
            <p:cNvSpPr/>
            <p:nvPr/>
          </p:nvSpPr>
          <p:spPr>
            <a:xfrm rot="2700000">
              <a:off x="279642" y="75690"/>
              <a:ext cx="680484" cy="680484"/>
            </a:xfrm>
            <a:prstGeom prst="rect">
              <a:avLst/>
            </a:prstGeom>
            <a:noFill/>
            <a:ln>
              <a:solidFill>
                <a:srgbClr val="F9B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rot="2700000">
              <a:off x="140933" y="63864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06153" y="1976511"/>
            <a:ext cx="2099754" cy="1930325"/>
            <a:chOff x="6706153" y="1976511"/>
            <a:chExt cx="2099754" cy="1930325"/>
          </a:xfrm>
        </p:grpSpPr>
        <p:sp>
          <p:nvSpPr>
            <p:cNvPr id="33" name="文本框 32"/>
            <p:cNvSpPr txBox="1"/>
            <p:nvPr/>
          </p:nvSpPr>
          <p:spPr>
            <a:xfrm>
              <a:off x="6875453" y="2236763"/>
              <a:ext cx="1930454" cy="16700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6706153" y="1976511"/>
              <a:ext cx="0" cy="163185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706153" y="1976511"/>
              <a:ext cx="0" cy="1195754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9634577" y="1976511"/>
            <a:ext cx="2033444" cy="3133114"/>
            <a:chOff x="9634577" y="1976511"/>
            <a:chExt cx="2033444" cy="3133114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9634577" y="1976511"/>
              <a:ext cx="0" cy="163185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9634577" y="3172265"/>
              <a:ext cx="0" cy="1195754"/>
            </a:xfrm>
            <a:prstGeom prst="line">
              <a:avLst/>
            </a:prstGeom>
            <a:ln w="76200">
              <a:solidFill>
                <a:srgbClr val="F9B4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737567" y="3439552"/>
              <a:ext cx="1930454" cy="16700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77728" y="1976511"/>
            <a:ext cx="2047849" cy="2334717"/>
            <a:chOff x="3777728" y="1976511"/>
            <a:chExt cx="2047849" cy="2334717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3777728" y="1976511"/>
              <a:ext cx="0" cy="163185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781146" y="2412610"/>
              <a:ext cx="0" cy="1195754"/>
            </a:xfrm>
            <a:prstGeom prst="line">
              <a:avLst/>
            </a:prstGeom>
            <a:ln w="76200">
              <a:solidFill>
                <a:srgbClr val="ECA87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895123" y="2641155"/>
              <a:ext cx="1930454" cy="16700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9303" y="1976511"/>
            <a:ext cx="2044431" cy="2106172"/>
            <a:chOff x="849303" y="1976511"/>
            <a:chExt cx="2044431" cy="2106172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849303" y="1976511"/>
              <a:ext cx="0" cy="163185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849303" y="2236763"/>
              <a:ext cx="0" cy="1195754"/>
            </a:xfrm>
            <a:prstGeom prst="line">
              <a:avLst/>
            </a:prstGeom>
            <a:ln w="762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963280" y="2412610"/>
              <a:ext cx="1930454" cy="16700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多年，帮你解决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烦恼，喜欢大家多多支持，谢谢！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503258" y="2236763"/>
            <a:ext cx="1930454" cy="377411"/>
          </a:xfrm>
          <a:prstGeom prst="rect">
            <a:avLst/>
          </a:prstGeom>
          <a:blipFill dpi="0" rotWithShape="1">
            <a:blip r:embed="rId2">
              <a:alphaModFix amt="11000"/>
            </a:blip>
            <a:srcRect/>
            <a:tile tx="-114300" ty="-1149350" sx="100000" sy="100000" flip="none" algn="tl"/>
          </a:blip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1637163">
            <a:off x="4516471" y="379083"/>
            <a:ext cx="1619250" cy="1295401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286637">
            <a:off x="4912989" y="1405471"/>
            <a:ext cx="906416" cy="725133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1436" y="1237593"/>
            <a:ext cx="4103653" cy="502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9" t="229" r="24546"/>
          <a:stretch/>
        </p:blipFill>
        <p:spPr>
          <a:xfrm>
            <a:off x="7099738" y="1237593"/>
            <a:ext cx="3562800" cy="4508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619612" y="173100"/>
            <a:ext cx="37776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spc="3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2756" y="249608"/>
            <a:ext cx="295860" cy="250035"/>
            <a:chOff x="140933" y="63864"/>
            <a:chExt cx="819193" cy="692310"/>
          </a:xfrm>
        </p:grpSpPr>
        <p:sp>
          <p:nvSpPr>
            <p:cNvPr id="7" name="矩形 6"/>
            <p:cNvSpPr/>
            <p:nvPr/>
          </p:nvSpPr>
          <p:spPr>
            <a:xfrm rot="2700000">
              <a:off x="279642" y="75690"/>
              <a:ext cx="680484" cy="680484"/>
            </a:xfrm>
            <a:prstGeom prst="rect">
              <a:avLst/>
            </a:prstGeom>
            <a:noFill/>
            <a:ln>
              <a:solidFill>
                <a:srgbClr val="F9B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140933" y="63864"/>
              <a:ext cx="680484" cy="680484"/>
            </a:xfrm>
            <a:prstGeom prst="rect">
              <a:avLst/>
            </a:prstGeom>
            <a:solidFill>
              <a:srgbClr val="ECA876"/>
            </a:solidFill>
            <a:ln>
              <a:solidFill>
                <a:srgbClr val="ECA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66979" y="2774731"/>
            <a:ext cx="3536097" cy="2569779"/>
          </a:xfrm>
          <a:prstGeom prst="rect">
            <a:avLst/>
          </a:prstGeom>
          <a:solidFill>
            <a:srgbClr val="ECA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40855" y="1350442"/>
            <a:ext cx="3662221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" name="矩形 2"/>
          <p:cNvSpPr/>
          <p:nvPr/>
        </p:nvSpPr>
        <p:spPr>
          <a:xfrm>
            <a:off x="1551146" y="3154296"/>
            <a:ext cx="3164231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9" name="矩形 8"/>
          <p:cNvSpPr/>
          <p:nvPr/>
        </p:nvSpPr>
        <p:spPr>
          <a:xfrm>
            <a:off x="1302806" y="5426824"/>
            <a:ext cx="383586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1077</Words>
  <Application>Microsoft Office PowerPoint</Application>
  <PresentationFormat>宽屏</PresentationFormat>
  <Paragraphs>80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宋体</vt:lpstr>
      <vt:lpstr>微软雅黑</vt:lpstr>
      <vt:lpstr>幼圆</vt:lpstr>
      <vt:lpstr>Arial</vt:lpstr>
      <vt:lpstr>Calibri</vt:lpstr>
      <vt:lpstr>Calibri Light</vt:lpstr>
      <vt:lpstr>Office 主题</vt:lpstr>
      <vt:lpstr>2018 商务年终工作总结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51PPT模板网</dc:title>
  <dc:creator>小白</dc:creator>
  <cp:keywords>www.51pptmoban.com</cp:keywords>
  <cp:lastModifiedBy>YANGS</cp:lastModifiedBy>
  <cp:revision>154</cp:revision>
  <dcterms:created xsi:type="dcterms:W3CDTF">2018-01-05T07:39:00Z</dcterms:created>
  <dcterms:modified xsi:type="dcterms:W3CDTF">2018-07-30T13:02:35Z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