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82" r:id="rId2"/>
  </p:sldMasterIdLst>
  <p:notesMasterIdLst>
    <p:notesMasterId r:id="rId32"/>
  </p:notesMasterIdLst>
  <p:sldIdLst>
    <p:sldId id="309" r:id="rId3"/>
    <p:sldId id="258" r:id="rId4"/>
    <p:sldId id="263" r:id="rId5"/>
    <p:sldId id="282" r:id="rId6"/>
    <p:sldId id="268" r:id="rId7"/>
    <p:sldId id="279" r:id="rId8"/>
    <p:sldId id="280" r:id="rId9"/>
    <p:sldId id="272" r:id="rId10"/>
    <p:sldId id="264" r:id="rId11"/>
    <p:sldId id="257" r:id="rId12"/>
    <p:sldId id="259" r:id="rId13"/>
    <p:sldId id="310" r:id="rId14"/>
    <p:sldId id="311" r:id="rId15"/>
    <p:sldId id="308" r:id="rId16"/>
    <p:sldId id="286" r:id="rId17"/>
    <p:sldId id="283" r:id="rId18"/>
    <p:sldId id="289" r:id="rId19"/>
    <p:sldId id="265" r:id="rId20"/>
    <p:sldId id="287" r:id="rId21"/>
    <p:sldId id="288" r:id="rId22"/>
    <p:sldId id="290" r:id="rId23"/>
    <p:sldId id="294" r:id="rId24"/>
    <p:sldId id="262" r:id="rId25"/>
    <p:sldId id="260" r:id="rId26"/>
    <p:sldId id="291" r:id="rId27"/>
    <p:sldId id="293" r:id="rId28"/>
    <p:sldId id="271" r:id="rId29"/>
    <p:sldId id="295" r:id="rId30"/>
    <p:sldId id="312"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A4E4"/>
    <a:srgbClr val="198CC5"/>
    <a:srgbClr val="0E4F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60"/>
  </p:normalViewPr>
  <p:slideViewPr>
    <p:cSldViewPr snapToGrid="0" showGuides="1">
      <p:cViewPr varScale="1">
        <p:scale>
          <a:sx n="77" d="100"/>
          <a:sy n="77" d="100"/>
        </p:scale>
        <p:origin x="492" y="6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41D652-1D2C-43DC-9DB6-03FD12CA17DB}" type="datetimeFigureOut">
              <a:rPr lang="zh-CN" altLang="en-US" smtClean="0"/>
              <a:t>2018/7/30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18EEFA-BC58-4E2F-B40A-D8C1A92DFD31}" type="slidenum">
              <a:rPr lang="zh-CN" altLang="en-US" smtClean="0"/>
              <a:t>‹#›</a:t>
            </a:fld>
            <a:endParaRPr lang="zh-CN" altLang="en-US"/>
          </a:p>
        </p:txBody>
      </p:sp>
    </p:spTree>
    <p:extLst>
      <p:ext uri="{BB962C8B-B14F-4D97-AF65-F5344CB8AC3E}">
        <p14:creationId xmlns:p14="http://schemas.microsoft.com/office/powerpoint/2010/main" val="3059771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792129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44159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74814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44097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02483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15</a:t>
            </a:fld>
            <a:endParaRPr lang="zh-CN" altLang="en-US"/>
          </a:p>
        </p:txBody>
      </p:sp>
    </p:spTree>
    <p:extLst>
      <p:ext uri="{BB962C8B-B14F-4D97-AF65-F5344CB8AC3E}">
        <p14:creationId xmlns:p14="http://schemas.microsoft.com/office/powerpoint/2010/main" val="1081385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16</a:t>
            </a:fld>
            <a:endParaRPr lang="zh-CN" altLang="en-US"/>
          </a:p>
        </p:txBody>
      </p:sp>
    </p:spTree>
    <p:extLst>
      <p:ext uri="{BB962C8B-B14F-4D97-AF65-F5344CB8AC3E}">
        <p14:creationId xmlns:p14="http://schemas.microsoft.com/office/powerpoint/2010/main" val="15864549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17</a:t>
            </a:fld>
            <a:endParaRPr lang="zh-CN" altLang="en-US"/>
          </a:p>
        </p:txBody>
      </p:sp>
    </p:spTree>
    <p:extLst>
      <p:ext uri="{BB962C8B-B14F-4D97-AF65-F5344CB8AC3E}">
        <p14:creationId xmlns:p14="http://schemas.microsoft.com/office/powerpoint/2010/main" val="1688501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18</a:t>
            </a:fld>
            <a:endParaRPr lang="zh-CN" altLang="en-US"/>
          </a:p>
        </p:txBody>
      </p:sp>
    </p:spTree>
    <p:extLst>
      <p:ext uri="{BB962C8B-B14F-4D97-AF65-F5344CB8AC3E}">
        <p14:creationId xmlns:p14="http://schemas.microsoft.com/office/powerpoint/2010/main" val="2201301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19</a:t>
            </a:fld>
            <a:endParaRPr lang="zh-CN" altLang="en-US"/>
          </a:p>
        </p:txBody>
      </p:sp>
    </p:spTree>
    <p:extLst>
      <p:ext uri="{BB962C8B-B14F-4D97-AF65-F5344CB8AC3E}">
        <p14:creationId xmlns:p14="http://schemas.microsoft.com/office/powerpoint/2010/main" val="1510375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20</a:t>
            </a:fld>
            <a:endParaRPr lang="zh-CN" altLang="en-US"/>
          </a:p>
        </p:txBody>
      </p:sp>
    </p:spTree>
    <p:extLst>
      <p:ext uri="{BB962C8B-B14F-4D97-AF65-F5344CB8AC3E}">
        <p14:creationId xmlns:p14="http://schemas.microsoft.com/office/powerpoint/2010/main" val="1560003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940579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21</a:t>
            </a:fld>
            <a:endParaRPr lang="zh-CN" altLang="en-US"/>
          </a:p>
        </p:txBody>
      </p:sp>
    </p:spTree>
    <p:extLst>
      <p:ext uri="{BB962C8B-B14F-4D97-AF65-F5344CB8AC3E}">
        <p14:creationId xmlns:p14="http://schemas.microsoft.com/office/powerpoint/2010/main" val="2071216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22</a:t>
            </a:fld>
            <a:endParaRPr lang="zh-CN" altLang="en-US"/>
          </a:p>
        </p:txBody>
      </p:sp>
    </p:spTree>
    <p:extLst>
      <p:ext uri="{BB962C8B-B14F-4D97-AF65-F5344CB8AC3E}">
        <p14:creationId xmlns:p14="http://schemas.microsoft.com/office/powerpoint/2010/main" val="23054948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23</a:t>
            </a:fld>
            <a:endParaRPr lang="zh-CN" altLang="en-US"/>
          </a:p>
        </p:txBody>
      </p:sp>
    </p:spTree>
    <p:extLst>
      <p:ext uri="{BB962C8B-B14F-4D97-AF65-F5344CB8AC3E}">
        <p14:creationId xmlns:p14="http://schemas.microsoft.com/office/powerpoint/2010/main" val="1973719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24</a:t>
            </a:fld>
            <a:endParaRPr lang="zh-CN" altLang="en-US"/>
          </a:p>
        </p:txBody>
      </p:sp>
    </p:spTree>
    <p:extLst>
      <p:ext uri="{BB962C8B-B14F-4D97-AF65-F5344CB8AC3E}">
        <p14:creationId xmlns:p14="http://schemas.microsoft.com/office/powerpoint/2010/main" val="146046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25</a:t>
            </a:fld>
            <a:endParaRPr lang="zh-CN" altLang="en-US"/>
          </a:p>
        </p:txBody>
      </p:sp>
    </p:spTree>
    <p:extLst>
      <p:ext uri="{BB962C8B-B14F-4D97-AF65-F5344CB8AC3E}">
        <p14:creationId xmlns:p14="http://schemas.microsoft.com/office/powerpoint/2010/main" val="42257838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26</a:t>
            </a:fld>
            <a:endParaRPr lang="zh-CN" altLang="en-US"/>
          </a:p>
        </p:txBody>
      </p:sp>
    </p:spTree>
    <p:extLst>
      <p:ext uri="{BB962C8B-B14F-4D97-AF65-F5344CB8AC3E}">
        <p14:creationId xmlns:p14="http://schemas.microsoft.com/office/powerpoint/2010/main" val="23630947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27</a:t>
            </a:fld>
            <a:endParaRPr lang="zh-CN" altLang="en-US"/>
          </a:p>
        </p:txBody>
      </p:sp>
    </p:spTree>
    <p:extLst>
      <p:ext uri="{BB962C8B-B14F-4D97-AF65-F5344CB8AC3E}">
        <p14:creationId xmlns:p14="http://schemas.microsoft.com/office/powerpoint/2010/main" val="9016500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18EEFA-BC58-4E2F-B40A-D8C1A92DFD31}" type="slidenum">
              <a:rPr lang="zh-CN" altLang="en-US" smtClean="0"/>
              <a:t>28</a:t>
            </a:fld>
            <a:endParaRPr lang="zh-CN" altLang="en-US"/>
          </a:p>
        </p:txBody>
      </p:sp>
    </p:spTree>
    <p:extLst>
      <p:ext uri="{BB962C8B-B14F-4D97-AF65-F5344CB8AC3E}">
        <p14:creationId xmlns:p14="http://schemas.microsoft.com/office/powerpoint/2010/main" val="3156800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18464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3173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97981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6791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98974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71241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8EEFA-BC58-4E2F-B40A-D8C1A92DFD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14387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29A1FFE-7127-4286-9EEB-CBDD93C603E5}"/>
              </a:ext>
            </a:extLst>
          </p:cNvPr>
          <p:cNvSpPr>
            <a:spLocks noGrp="1"/>
          </p:cNvSpPr>
          <p:nvPr>
            <p:ph type="dt" sz="half" idx="10"/>
          </p:nvPr>
        </p:nvSpPr>
        <p:spPr/>
        <p:txBody>
          <a:bodyPr/>
          <a:lstStyle/>
          <a:p>
            <a:fld id="{1E8B680F-4B04-4A98-BE33-E2E2845AB3F9}" type="datetimeFigureOut">
              <a:rPr lang="zh-CN" altLang="en-US" smtClean="0"/>
              <a:t>2018/7/30</a:t>
            </a:fld>
            <a:endParaRPr lang="zh-CN" altLang="en-US"/>
          </a:p>
        </p:txBody>
      </p:sp>
      <p:sp>
        <p:nvSpPr>
          <p:cNvPr id="3" name="页脚占位符 2">
            <a:extLst>
              <a:ext uri="{FF2B5EF4-FFF2-40B4-BE49-F238E27FC236}">
                <a16:creationId xmlns:a16="http://schemas.microsoft.com/office/drawing/2014/main" xmlns="" id="{57647486-CE55-47B4-BC0A-B4495152632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B0EB4C1-8BFC-42A8-ABBB-1DE036232324}"/>
              </a:ext>
            </a:extLst>
          </p:cNvPr>
          <p:cNvSpPr>
            <a:spLocks noGrp="1"/>
          </p:cNvSpPr>
          <p:nvPr>
            <p:ph type="sldNum" sz="quarter" idx="12"/>
          </p:nvPr>
        </p:nvSpPr>
        <p:spPr/>
        <p:txBody>
          <a:bodyPr/>
          <a:lstStyle/>
          <a:p>
            <a:fld id="{CEAA2F38-1455-48D7-AE65-D0BBF41E3AC8}" type="slidenum">
              <a:rPr lang="zh-CN" altLang="en-US" smtClean="0"/>
              <a:t>‹#›</a:t>
            </a:fld>
            <a:endParaRPr lang="zh-CN" altLang="en-US"/>
          </a:p>
        </p:txBody>
      </p:sp>
    </p:spTree>
    <p:extLst>
      <p:ext uri="{BB962C8B-B14F-4D97-AF65-F5344CB8AC3E}">
        <p14:creationId xmlns:p14="http://schemas.microsoft.com/office/powerpoint/2010/main" val="3580644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477434" y="2478298"/>
            <a:ext cx="4091516" cy="2448000"/>
          </a:xfrm>
          <a:custGeom>
            <a:avLst/>
            <a:gdLst>
              <a:gd name="connsiteX0" fmla="*/ 0 w 4091516"/>
              <a:gd name="connsiteY0" fmla="*/ 0 h 2448000"/>
              <a:gd name="connsiteX1" fmla="*/ 4091516 w 4091516"/>
              <a:gd name="connsiteY1" fmla="*/ 0 h 2448000"/>
              <a:gd name="connsiteX2" fmla="*/ 4091516 w 4091516"/>
              <a:gd name="connsiteY2" fmla="*/ 2448000 h 2448000"/>
              <a:gd name="connsiteX3" fmla="*/ 0 w 4091516"/>
              <a:gd name="connsiteY3" fmla="*/ 2448000 h 2448000"/>
            </a:gdLst>
            <a:ahLst/>
            <a:cxnLst>
              <a:cxn ang="0">
                <a:pos x="connsiteX0" y="connsiteY0"/>
              </a:cxn>
              <a:cxn ang="0">
                <a:pos x="connsiteX1" y="connsiteY1"/>
              </a:cxn>
              <a:cxn ang="0">
                <a:pos x="connsiteX2" y="connsiteY2"/>
              </a:cxn>
              <a:cxn ang="0">
                <a:pos x="connsiteX3" y="connsiteY3"/>
              </a:cxn>
            </a:cxnLst>
            <a:rect l="l" t="t" r="r" b="b"/>
            <a:pathLst>
              <a:path w="4091516" h="2448000">
                <a:moveTo>
                  <a:pt x="0" y="0"/>
                </a:moveTo>
                <a:lnTo>
                  <a:pt x="4091516" y="0"/>
                </a:lnTo>
                <a:lnTo>
                  <a:pt x="4091516" y="2448000"/>
                </a:lnTo>
                <a:lnTo>
                  <a:pt x="0" y="2448000"/>
                </a:lnTo>
                <a:close/>
              </a:path>
            </a:pathLst>
          </a:cu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2268531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251906" y="4136947"/>
            <a:ext cx="2715630" cy="1773014"/>
          </a:xfrm>
          <a:custGeom>
            <a:avLst/>
            <a:gdLst>
              <a:gd name="connsiteX0" fmla="*/ 0 w 2715630"/>
              <a:gd name="connsiteY0" fmla="*/ 0 h 1773014"/>
              <a:gd name="connsiteX1" fmla="*/ 2715630 w 2715630"/>
              <a:gd name="connsiteY1" fmla="*/ 0 h 1773014"/>
              <a:gd name="connsiteX2" fmla="*/ 2715630 w 2715630"/>
              <a:gd name="connsiteY2" fmla="*/ 1773014 h 1773014"/>
              <a:gd name="connsiteX3" fmla="*/ 0 w 2715630"/>
              <a:gd name="connsiteY3" fmla="*/ 1773014 h 1773014"/>
            </a:gdLst>
            <a:ahLst/>
            <a:cxnLst>
              <a:cxn ang="0">
                <a:pos x="connsiteX0" y="connsiteY0"/>
              </a:cxn>
              <a:cxn ang="0">
                <a:pos x="connsiteX1" y="connsiteY1"/>
              </a:cxn>
              <a:cxn ang="0">
                <a:pos x="connsiteX2" y="connsiteY2"/>
              </a:cxn>
              <a:cxn ang="0">
                <a:pos x="connsiteX3" y="connsiteY3"/>
              </a:cxn>
            </a:cxnLst>
            <a:rect l="l" t="t" r="r" b="b"/>
            <a:pathLst>
              <a:path w="2715630" h="1773014">
                <a:moveTo>
                  <a:pt x="0" y="0"/>
                </a:moveTo>
                <a:lnTo>
                  <a:pt x="2715630" y="0"/>
                </a:lnTo>
                <a:lnTo>
                  <a:pt x="2715630" y="1773014"/>
                </a:lnTo>
                <a:lnTo>
                  <a:pt x="0" y="1773014"/>
                </a:lnTo>
                <a:close/>
              </a:path>
            </a:pathLst>
          </a:custGeom>
          <a:ln w="28575">
            <a:solidFill>
              <a:schemeClr val="accent1"/>
            </a:solidFill>
          </a:ln>
        </p:spPr>
        <p:txBody>
          <a:bodyPr wrap="square">
            <a:noAutofit/>
          </a:bodyPr>
          <a:lstStyle/>
          <a:p>
            <a:endParaRPr lang="zh-CN" altLang="en-US"/>
          </a:p>
        </p:txBody>
      </p:sp>
      <p:sp>
        <p:nvSpPr>
          <p:cNvPr id="11" name="图片占位符 10"/>
          <p:cNvSpPr>
            <a:spLocks noGrp="1"/>
          </p:cNvSpPr>
          <p:nvPr>
            <p:ph type="pic" sz="quarter" idx="11"/>
          </p:nvPr>
        </p:nvSpPr>
        <p:spPr>
          <a:xfrm>
            <a:off x="4362193" y="2906612"/>
            <a:ext cx="3467614" cy="2263978"/>
          </a:xfrm>
          <a:custGeom>
            <a:avLst/>
            <a:gdLst>
              <a:gd name="connsiteX0" fmla="*/ 0 w 3467614"/>
              <a:gd name="connsiteY0" fmla="*/ 0 h 2263978"/>
              <a:gd name="connsiteX1" fmla="*/ 3467614 w 3467614"/>
              <a:gd name="connsiteY1" fmla="*/ 0 h 2263978"/>
              <a:gd name="connsiteX2" fmla="*/ 3467614 w 3467614"/>
              <a:gd name="connsiteY2" fmla="*/ 2263978 h 2263978"/>
              <a:gd name="connsiteX3" fmla="*/ 0 w 3467614"/>
              <a:gd name="connsiteY3" fmla="*/ 2263978 h 2263978"/>
            </a:gdLst>
            <a:ahLst/>
            <a:cxnLst>
              <a:cxn ang="0">
                <a:pos x="connsiteX0" y="connsiteY0"/>
              </a:cxn>
              <a:cxn ang="0">
                <a:pos x="connsiteX1" y="connsiteY1"/>
              </a:cxn>
              <a:cxn ang="0">
                <a:pos x="connsiteX2" y="connsiteY2"/>
              </a:cxn>
              <a:cxn ang="0">
                <a:pos x="connsiteX3" y="connsiteY3"/>
              </a:cxn>
            </a:cxnLst>
            <a:rect l="l" t="t" r="r" b="b"/>
            <a:pathLst>
              <a:path w="3467614" h="2263978">
                <a:moveTo>
                  <a:pt x="0" y="0"/>
                </a:moveTo>
                <a:lnTo>
                  <a:pt x="3467614" y="0"/>
                </a:lnTo>
                <a:lnTo>
                  <a:pt x="3467614" y="2263978"/>
                </a:lnTo>
                <a:lnTo>
                  <a:pt x="0" y="2263978"/>
                </a:lnTo>
                <a:close/>
              </a:path>
            </a:pathLst>
          </a:custGeom>
          <a:ln w="28575">
            <a:solidFill>
              <a:schemeClr val="accent1"/>
            </a:solidFill>
          </a:ln>
        </p:spPr>
        <p:txBody>
          <a:bodyPr wrap="square">
            <a:noAutofit/>
          </a:bodyPr>
          <a:lstStyle/>
          <a:p>
            <a:endParaRPr lang="zh-CN" altLang="en-US"/>
          </a:p>
        </p:txBody>
      </p:sp>
      <p:sp>
        <p:nvSpPr>
          <p:cNvPr id="12" name="图片占位符 11"/>
          <p:cNvSpPr>
            <a:spLocks noGrp="1"/>
          </p:cNvSpPr>
          <p:nvPr>
            <p:ph type="pic" sz="quarter" idx="12"/>
          </p:nvPr>
        </p:nvSpPr>
        <p:spPr>
          <a:xfrm>
            <a:off x="8224465" y="4136947"/>
            <a:ext cx="2715630" cy="1773014"/>
          </a:xfrm>
          <a:custGeom>
            <a:avLst/>
            <a:gdLst>
              <a:gd name="connsiteX0" fmla="*/ 0 w 2715630"/>
              <a:gd name="connsiteY0" fmla="*/ 0 h 1773014"/>
              <a:gd name="connsiteX1" fmla="*/ 2715630 w 2715630"/>
              <a:gd name="connsiteY1" fmla="*/ 0 h 1773014"/>
              <a:gd name="connsiteX2" fmla="*/ 2715630 w 2715630"/>
              <a:gd name="connsiteY2" fmla="*/ 1773014 h 1773014"/>
              <a:gd name="connsiteX3" fmla="*/ 0 w 2715630"/>
              <a:gd name="connsiteY3" fmla="*/ 1773014 h 1773014"/>
            </a:gdLst>
            <a:ahLst/>
            <a:cxnLst>
              <a:cxn ang="0">
                <a:pos x="connsiteX0" y="connsiteY0"/>
              </a:cxn>
              <a:cxn ang="0">
                <a:pos x="connsiteX1" y="connsiteY1"/>
              </a:cxn>
              <a:cxn ang="0">
                <a:pos x="connsiteX2" y="connsiteY2"/>
              </a:cxn>
              <a:cxn ang="0">
                <a:pos x="connsiteX3" y="connsiteY3"/>
              </a:cxn>
            </a:cxnLst>
            <a:rect l="l" t="t" r="r" b="b"/>
            <a:pathLst>
              <a:path w="2715630" h="1773014">
                <a:moveTo>
                  <a:pt x="0" y="0"/>
                </a:moveTo>
                <a:lnTo>
                  <a:pt x="2715630" y="0"/>
                </a:lnTo>
                <a:lnTo>
                  <a:pt x="2715630" y="1773014"/>
                </a:lnTo>
                <a:lnTo>
                  <a:pt x="0" y="1773014"/>
                </a:lnTo>
                <a:close/>
              </a:path>
            </a:pathLst>
          </a:custGeom>
          <a:ln w="28575">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26006090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001487" y="2277034"/>
            <a:ext cx="4889910" cy="2996358"/>
          </a:xfrm>
          <a:custGeom>
            <a:avLst/>
            <a:gdLst>
              <a:gd name="connsiteX0" fmla="*/ 0 w 4889910"/>
              <a:gd name="connsiteY0" fmla="*/ 0 h 2996358"/>
              <a:gd name="connsiteX1" fmla="*/ 4889910 w 4889910"/>
              <a:gd name="connsiteY1" fmla="*/ 0 h 2996358"/>
              <a:gd name="connsiteX2" fmla="*/ 4889910 w 4889910"/>
              <a:gd name="connsiteY2" fmla="*/ 2996358 h 2996358"/>
              <a:gd name="connsiteX3" fmla="*/ 0 w 4889910"/>
              <a:gd name="connsiteY3" fmla="*/ 2996358 h 2996358"/>
            </a:gdLst>
            <a:ahLst/>
            <a:cxnLst>
              <a:cxn ang="0">
                <a:pos x="connsiteX0" y="connsiteY0"/>
              </a:cxn>
              <a:cxn ang="0">
                <a:pos x="connsiteX1" y="connsiteY1"/>
              </a:cxn>
              <a:cxn ang="0">
                <a:pos x="connsiteX2" y="connsiteY2"/>
              </a:cxn>
              <a:cxn ang="0">
                <a:pos x="connsiteX3" y="connsiteY3"/>
              </a:cxn>
            </a:cxnLst>
            <a:rect l="l" t="t" r="r" b="b"/>
            <a:pathLst>
              <a:path w="4889910" h="2996358">
                <a:moveTo>
                  <a:pt x="0" y="0"/>
                </a:moveTo>
                <a:lnTo>
                  <a:pt x="4889910" y="0"/>
                </a:lnTo>
                <a:lnTo>
                  <a:pt x="4889910" y="2996358"/>
                </a:lnTo>
                <a:lnTo>
                  <a:pt x="0" y="2996358"/>
                </a:lnTo>
                <a:close/>
              </a:path>
            </a:pathLst>
          </a:custGeom>
          <a:ln w="28575">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11192327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4" name="图片占位符 13"/>
          <p:cNvSpPr>
            <a:spLocks noGrp="1"/>
          </p:cNvSpPr>
          <p:nvPr>
            <p:ph type="pic" sz="quarter" idx="12"/>
          </p:nvPr>
        </p:nvSpPr>
        <p:spPr>
          <a:xfrm>
            <a:off x="1247336" y="4078168"/>
            <a:ext cx="1564337" cy="1814631"/>
          </a:xfrm>
          <a:custGeom>
            <a:avLst/>
            <a:gdLst>
              <a:gd name="connsiteX0" fmla="*/ 782168 w 1564337"/>
              <a:gd name="connsiteY0" fmla="*/ 0 h 1814631"/>
              <a:gd name="connsiteX1" fmla="*/ 1564337 w 1564337"/>
              <a:gd name="connsiteY1" fmla="*/ 391084 h 1814631"/>
              <a:gd name="connsiteX2" fmla="*/ 1564337 w 1564337"/>
              <a:gd name="connsiteY2" fmla="*/ 1423547 h 1814631"/>
              <a:gd name="connsiteX3" fmla="*/ 782168 w 1564337"/>
              <a:gd name="connsiteY3" fmla="*/ 1814631 h 1814631"/>
              <a:gd name="connsiteX4" fmla="*/ 0 w 1564337"/>
              <a:gd name="connsiteY4" fmla="*/ 1423547 h 1814631"/>
              <a:gd name="connsiteX5" fmla="*/ 0 w 1564337"/>
              <a:gd name="connsiteY5" fmla="*/ 391084 h 181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4337" h="1814631">
                <a:moveTo>
                  <a:pt x="782168" y="0"/>
                </a:moveTo>
                <a:lnTo>
                  <a:pt x="1564337" y="391084"/>
                </a:lnTo>
                <a:lnTo>
                  <a:pt x="1564337" y="1423547"/>
                </a:lnTo>
                <a:lnTo>
                  <a:pt x="782168" y="1814631"/>
                </a:lnTo>
                <a:lnTo>
                  <a:pt x="0" y="1423547"/>
                </a:lnTo>
                <a:lnTo>
                  <a:pt x="0" y="391084"/>
                </a:lnTo>
                <a:close/>
              </a:path>
            </a:pathLst>
          </a:custGeom>
          <a:ln w="28575">
            <a:solidFill>
              <a:schemeClr val="accent1"/>
            </a:solidFill>
          </a:ln>
        </p:spPr>
        <p:txBody>
          <a:bodyPr wrap="square">
            <a:noAutofit/>
          </a:bodyPr>
          <a:lstStyle/>
          <a:p>
            <a:endParaRPr lang="zh-CN" altLang="en-US"/>
          </a:p>
        </p:txBody>
      </p:sp>
      <p:sp>
        <p:nvSpPr>
          <p:cNvPr id="15" name="图片占位符 14"/>
          <p:cNvSpPr>
            <a:spLocks noGrp="1"/>
          </p:cNvSpPr>
          <p:nvPr>
            <p:ph type="pic" sz="quarter" idx="13"/>
          </p:nvPr>
        </p:nvSpPr>
        <p:spPr>
          <a:xfrm>
            <a:off x="6269279" y="4078168"/>
            <a:ext cx="1564337" cy="1814631"/>
          </a:xfrm>
          <a:custGeom>
            <a:avLst/>
            <a:gdLst>
              <a:gd name="connsiteX0" fmla="*/ 782168 w 1564337"/>
              <a:gd name="connsiteY0" fmla="*/ 0 h 1814631"/>
              <a:gd name="connsiteX1" fmla="*/ 1564337 w 1564337"/>
              <a:gd name="connsiteY1" fmla="*/ 391084 h 1814631"/>
              <a:gd name="connsiteX2" fmla="*/ 1564337 w 1564337"/>
              <a:gd name="connsiteY2" fmla="*/ 1423547 h 1814631"/>
              <a:gd name="connsiteX3" fmla="*/ 782168 w 1564337"/>
              <a:gd name="connsiteY3" fmla="*/ 1814631 h 1814631"/>
              <a:gd name="connsiteX4" fmla="*/ 0 w 1564337"/>
              <a:gd name="connsiteY4" fmla="*/ 1423547 h 1814631"/>
              <a:gd name="connsiteX5" fmla="*/ 0 w 1564337"/>
              <a:gd name="connsiteY5" fmla="*/ 391084 h 181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4337" h="1814631">
                <a:moveTo>
                  <a:pt x="782168" y="0"/>
                </a:moveTo>
                <a:lnTo>
                  <a:pt x="1564337" y="391084"/>
                </a:lnTo>
                <a:lnTo>
                  <a:pt x="1564337" y="1423547"/>
                </a:lnTo>
                <a:lnTo>
                  <a:pt x="782168" y="1814631"/>
                </a:lnTo>
                <a:lnTo>
                  <a:pt x="0" y="1423547"/>
                </a:lnTo>
                <a:lnTo>
                  <a:pt x="0" y="391084"/>
                </a:lnTo>
                <a:close/>
              </a:path>
            </a:pathLst>
          </a:custGeom>
          <a:ln w="28575">
            <a:solidFill>
              <a:schemeClr val="accent1"/>
            </a:solidFill>
          </a:ln>
        </p:spPr>
        <p:txBody>
          <a:bodyPr wrap="square">
            <a:noAutofit/>
          </a:bodyPr>
          <a:lstStyle/>
          <a:p>
            <a:endParaRPr lang="zh-CN" altLang="en-US"/>
          </a:p>
        </p:txBody>
      </p:sp>
      <p:sp>
        <p:nvSpPr>
          <p:cNvPr id="12" name="图片占位符 11"/>
          <p:cNvSpPr>
            <a:spLocks noGrp="1"/>
          </p:cNvSpPr>
          <p:nvPr>
            <p:ph type="pic" sz="quarter" idx="10"/>
          </p:nvPr>
        </p:nvSpPr>
        <p:spPr>
          <a:xfrm>
            <a:off x="1247336" y="1697826"/>
            <a:ext cx="1564337" cy="1814631"/>
          </a:xfrm>
          <a:custGeom>
            <a:avLst/>
            <a:gdLst>
              <a:gd name="connsiteX0" fmla="*/ 782168 w 1564337"/>
              <a:gd name="connsiteY0" fmla="*/ 0 h 1814631"/>
              <a:gd name="connsiteX1" fmla="*/ 1564337 w 1564337"/>
              <a:gd name="connsiteY1" fmla="*/ 391084 h 1814631"/>
              <a:gd name="connsiteX2" fmla="*/ 1564337 w 1564337"/>
              <a:gd name="connsiteY2" fmla="*/ 1423547 h 1814631"/>
              <a:gd name="connsiteX3" fmla="*/ 782168 w 1564337"/>
              <a:gd name="connsiteY3" fmla="*/ 1814631 h 1814631"/>
              <a:gd name="connsiteX4" fmla="*/ 0 w 1564337"/>
              <a:gd name="connsiteY4" fmla="*/ 1423547 h 1814631"/>
              <a:gd name="connsiteX5" fmla="*/ 0 w 1564337"/>
              <a:gd name="connsiteY5" fmla="*/ 391084 h 181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4337" h="1814631">
                <a:moveTo>
                  <a:pt x="782168" y="0"/>
                </a:moveTo>
                <a:lnTo>
                  <a:pt x="1564337" y="391084"/>
                </a:lnTo>
                <a:lnTo>
                  <a:pt x="1564337" y="1423547"/>
                </a:lnTo>
                <a:lnTo>
                  <a:pt x="782168" y="1814631"/>
                </a:lnTo>
                <a:lnTo>
                  <a:pt x="0" y="1423547"/>
                </a:lnTo>
                <a:lnTo>
                  <a:pt x="0" y="391084"/>
                </a:lnTo>
                <a:close/>
              </a:path>
            </a:pathLst>
          </a:custGeom>
          <a:ln w="28575">
            <a:solidFill>
              <a:schemeClr val="accent1"/>
            </a:solidFill>
          </a:ln>
        </p:spPr>
        <p:txBody>
          <a:bodyPr wrap="square">
            <a:noAutofit/>
          </a:bodyPr>
          <a:lstStyle/>
          <a:p>
            <a:endParaRPr lang="zh-CN" altLang="en-US"/>
          </a:p>
        </p:txBody>
      </p:sp>
      <p:sp>
        <p:nvSpPr>
          <p:cNvPr id="13" name="图片占位符 12"/>
          <p:cNvSpPr>
            <a:spLocks noGrp="1"/>
          </p:cNvSpPr>
          <p:nvPr>
            <p:ph type="pic" sz="quarter" idx="11"/>
          </p:nvPr>
        </p:nvSpPr>
        <p:spPr>
          <a:xfrm>
            <a:off x="6269279" y="1697826"/>
            <a:ext cx="1564337" cy="1814631"/>
          </a:xfrm>
          <a:custGeom>
            <a:avLst/>
            <a:gdLst>
              <a:gd name="connsiteX0" fmla="*/ 782168 w 1564337"/>
              <a:gd name="connsiteY0" fmla="*/ 0 h 1814631"/>
              <a:gd name="connsiteX1" fmla="*/ 1564337 w 1564337"/>
              <a:gd name="connsiteY1" fmla="*/ 391084 h 1814631"/>
              <a:gd name="connsiteX2" fmla="*/ 1564337 w 1564337"/>
              <a:gd name="connsiteY2" fmla="*/ 1423547 h 1814631"/>
              <a:gd name="connsiteX3" fmla="*/ 782168 w 1564337"/>
              <a:gd name="connsiteY3" fmla="*/ 1814631 h 1814631"/>
              <a:gd name="connsiteX4" fmla="*/ 0 w 1564337"/>
              <a:gd name="connsiteY4" fmla="*/ 1423547 h 1814631"/>
              <a:gd name="connsiteX5" fmla="*/ 0 w 1564337"/>
              <a:gd name="connsiteY5" fmla="*/ 391084 h 181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4337" h="1814631">
                <a:moveTo>
                  <a:pt x="782168" y="0"/>
                </a:moveTo>
                <a:lnTo>
                  <a:pt x="1564337" y="391084"/>
                </a:lnTo>
                <a:lnTo>
                  <a:pt x="1564337" y="1423547"/>
                </a:lnTo>
                <a:lnTo>
                  <a:pt x="782168" y="1814631"/>
                </a:lnTo>
                <a:lnTo>
                  <a:pt x="0" y="1423547"/>
                </a:lnTo>
                <a:lnTo>
                  <a:pt x="0" y="391084"/>
                </a:lnTo>
                <a:close/>
              </a:path>
            </a:pathLst>
          </a:custGeom>
          <a:ln w="28575">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9848793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593326" y="1836254"/>
            <a:ext cx="3005348" cy="3486206"/>
          </a:xfrm>
          <a:custGeom>
            <a:avLst/>
            <a:gdLst>
              <a:gd name="connsiteX0" fmla="*/ 1502674 w 3005348"/>
              <a:gd name="connsiteY0" fmla="*/ 0 h 3486206"/>
              <a:gd name="connsiteX1" fmla="*/ 3005348 w 3005348"/>
              <a:gd name="connsiteY1" fmla="*/ 751338 h 3486206"/>
              <a:gd name="connsiteX2" fmla="*/ 3005348 w 3005348"/>
              <a:gd name="connsiteY2" fmla="*/ 2734869 h 3486206"/>
              <a:gd name="connsiteX3" fmla="*/ 1502674 w 3005348"/>
              <a:gd name="connsiteY3" fmla="*/ 3486206 h 3486206"/>
              <a:gd name="connsiteX4" fmla="*/ 0 w 3005348"/>
              <a:gd name="connsiteY4" fmla="*/ 2734869 h 3486206"/>
              <a:gd name="connsiteX5" fmla="*/ 0 w 3005348"/>
              <a:gd name="connsiteY5" fmla="*/ 751338 h 348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05348" h="3486206">
                <a:moveTo>
                  <a:pt x="1502674" y="0"/>
                </a:moveTo>
                <a:lnTo>
                  <a:pt x="3005348" y="751338"/>
                </a:lnTo>
                <a:lnTo>
                  <a:pt x="3005348" y="2734869"/>
                </a:lnTo>
                <a:lnTo>
                  <a:pt x="1502674" y="3486206"/>
                </a:lnTo>
                <a:lnTo>
                  <a:pt x="0" y="2734869"/>
                </a:lnTo>
                <a:lnTo>
                  <a:pt x="0" y="751338"/>
                </a:lnTo>
                <a:close/>
              </a:path>
            </a:pathLst>
          </a:custGeom>
          <a:ln w="28575">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2939234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28A0092B-C50C-407E-A947-70E740481C1C}">
                <a14:useLocalDpi xmlns:a14="http://schemas.microsoft.com/office/drawing/2010/main" val="0"/>
              </a:ext>
            </a:extLst>
          </a:blip>
          <a:srcRect l="33594" t="13359" r="33594" b="13359"/>
          <a:stretch/>
        </p:blipFill>
        <p:spPr>
          <a:xfrm>
            <a:off x="-1" y="0"/>
            <a:ext cx="12192001" cy="6858000"/>
          </a:xfrm>
          <a:prstGeom prst="rect">
            <a:avLst/>
          </a:prstGeom>
        </p:spPr>
      </p:pic>
      <p:sp>
        <p:nvSpPr>
          <p:cNvPr id="5" name="矩形 4"/>
          <p:cNvSpPr/>
          <p:nvPr userDrawn="1"/>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9739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563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57944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103928" y="2515565"/>
            <a:ext cx="1636134" cy="1897912"/>
          </a:xfrm>
          <a:custGeom>
            <a:avLst/>
            <a:gdLst>
              <a:gd name="connsiteX0" fmla="*/ 818067 w 1636134"/>
              <a:gd name="connsiteY0" fmla="*/ 0 h 1897912"/>
              <a:gd name="connsiteX1" fmla="*/ 1636134 w 1636134"/>
              <a:gd name="connsiteY1" fmla="*/ 409034 h 1897912"/>
              <a:gd name="connsiteX2" fmla="*/ 1636134 w 1636134"/>
              <a:gd name="connsiteY2" fmla="*/ 1488879 h 1897912"/>
              <a:gd name="connsiteX3" fmla="*/ 818067 w 1636134"/>
              <a:gd name="connsiteY3" fmla="*/ 1897912 h 1897912"/>
              <a:gd name="connsiteX4" fmla="*/ 0 w 1636134"/>
              <a:gd name="connsiteY4" fmla="*/ 1488879 h 1897912"/>
              <a:gd name="connsiteX5" fmla="*/ 0 w 1636134"/>
              <a:gd name="connsiteY5" fmla="*/ 409034 h 189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6134" h="1897912">
                <a:moveTo>
                  <a:pt x="818067" y="0"/>
                </a:moveTo>
                <a:lnTo>
                  <a:pt x="1636134" y="409034"/>
                </a:lnTo>
                <a:lnTo>
                  <a:pt x="1636134" y="1488879"/>
                </a:lnTo>
                <a:lnTo>
                  <a:pt x="818067" y="1897912"/>
                </a:lnTo>
                <a:lnTo>
                  <a:pt x="0" y="1488879"/>
                </a:lnTo>
                <a:lnTo>
                  <a:pt x="0" y="409034"/>
                </a:lnTo>
                <a:close/>
              </a:path>
            </a:pathLst>
          </a:custGeom>
          <a:ln w="28575">
            <a:solidFill>
              <a:schemeClr val="accent1"/>
            </a:solidFill>
          </a:ln>
        </p:spPr>
        <p:txBody>
          <a:bodyPr wrap="square">
            <a:noAutofit/>
          </a:bodyPr>
          <a:lstStyle/>
          <a:p>
            <a:endParaRPr lang="zh-CN" altLang="en-US"/>
          </a:p>
        </p:txBody>
      </p:sp>
      <p:sp>
        <p:nvSpPr>
          <p:cNvPr id="11" name="图片占位符 10"/>
          <p:cNvSpPr>
            <a:spLocks noGrp="1"/>
          </p:cNvSpPr>
          <p:nvPr>
            <p:ph type="pic" sz="quarter" idx="11"/>
          </p:nvPr>
        </p:nvSpPr>
        <p:spPr>
          <a:xfrm>
            <a:off x="5277933" y="1731794"/>
            <a:ext cx="1636134" cy="1897912"/>
          </a:xfrm>
          <a:custGeom>
            <a:avLst/>
            <a:gdLst>
              <a:gd name="connsiteX0" fmla="*/ 818067 w 1636134"/>
              <a:gd name="connsiteY0" fmla="*/ 0 h 1897912"/>
              <a:gd name="connsiteX1" fmla="*/ 1636134 w 1636134"/>
              <a:gd name="connsiteY1" fmla="*/ 409034 h 1897912"/>
              <a:gd name="connsiteX2" fmla="*/ 1636134 w 1636134"/>
              <a:gd name="connsiteY2" fmla="*/ 1488879 h 1897912"/>
              <a:gd name="connsiteX3" fmla="*/ 818067 w 1636134"/>
              <a:gd name="connsiteY3" fmla="*/ 1897912 h 1897912"/>
              <a:gd name="connsiteX4" fmla="*/ 0 w 1636134"/>
              <a:gd name="connsiteY4" fmla="*/ 1488879 h 1897912"/>
              <a:gd name="connsiteX5" fmla="*/ 0 w 1636134"/>
              <a:gd name="connsiteY5" fmla="*/ 409034 h 189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6134" h="1897912">
                <a:moveTo>
                  <a:pt x="818067" y="0"/>
                </a:moveTo>
                <a:lnTo>
                  <a:pt x="1636134" y="409034"/>
                </a:lnTo>
                <a:lnTo>
                  <a:pt x="1636134" y="1488879"/>
                </a:lnTo>
                <a:lnTo>
                  <a:pt x="818067" y="1897912"/>
                </a:lnTo>
                <a:lnTo>
                  <a:pt x="0" y="1488879"/>
                </a:lnTo>
                <a:lnTo>
                  <a:pt x="0" y="409034"/>
                </a:lnTo>
                <a:close/>
              </a:path>
            </a:pathLst>
          </a:custGeom>
          <a:ln w="28575">
            <a:solidFill>
              <a:schemeClr val="accent1"/>
            </a:solidFill>
          </a:ln>
        </p:spPr>
        <p:txBody>
          <a:bodyPr wrap="square">
            <a:noAutofit/>
          </a:bodyPr>
          <a:lstStyle/>
          <a:p>
            <a:endParaRPr lang="zh-CN" altLang="en-US"/>
          </a:p>
        </p:txBody>
      </p:sp>
      <p:sp>
        <p:nvSpPr>
          <p:cNvPr id="12" name="图片占位符 11"/>
          <p:cNvSpPr>
            <a:spLocks noGrp="1"/>
          </p:cNvSpPr>
          <p:nvPr>
            <p:ph type="pic" sz="quarter" idx="12"/>
          </p:nvPr>
        </p:nvSpPr>
        <p:spPr>
          <a:xfrm>
            <a:off x="8451938" y="2515565"/>
            <a:ext cx="1636134" cy="1897912"/>
          </a:xfrm>
          <a:custGeom>
            <a:avLst/>
            <a:gdLst>
              <a:gd name="connsiteX0" fmla="*/ 818067 w 1636134"/>
              <a:gd name="connsiteY0" fmla="*/ 0 h 1897912"/>
              <a:gd name="connsiteX1" fmla="*/ 1636134 w 1636134"/>
              <a:gd name="connsiteY1" fmla="*/ 409034 h 1897912"/>
              <a:gd name="connsiteX2" fmla="*/ 1636134 w 1636134"/>
              <a:gd name="connsiteY2" fmla="*/ 1488879 h 1897912"/>
              <a:gd name="connsiteX3" fmla="*/ 818067 w 1636134"/>
              <a:gd name="connsiteY3" fmla="*/ 1897912 h 1897912"/>
              <a:gd name="connsiteX4" fmla="*/ 0 w 1636134"/>
              <a:gd name="connsiteY4" fmla="*/ 1488879 h 1897912"/>
              <a:gd name="connsiteX5" fmla="*/ 0 w 1636134"/>
              <a:gd name="connsiteY5" fmla="*/ 409034 h 189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6134" h="1897912">
                <a:moveTo>
                  <a:pt x="818067" y="0"/>
                </a:moveTo>
                <a:lnTo>
                  <a:pt x="1636134" y="409034"/>
                </a:lnTo>
                <a:lnTo>
                  <a:pt x="1636134" y="1488879"/>
                </a:lnTo>
                <a:lnTo>
                  <a:pt x="818067" y="1897912"/>
                </a:lnTo>
                <a:lnTo>
                  <a:pt x="0" y="1488879"/>
                </a:lnTo>
                <a:lnTo>
                  <a:pt x="0" y="409034"/>
                </a:lnTo>
                <a:close/>
              </a:path>
            </a:pathLst>
          </a:custGeom>
          <a:ln w="28575">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4022880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257507" y="2300540"/>
            <a:ext cx="1978984" cy="3045085"/>
          </a:xfrm>
          <a:custGeom>
            <a:avLst/>
            <a:gdLst>
              <a:gd name="connsiteX0" fmla="*/ 0 w 1978984"/>
              <a:gd name="connsiteY0" fmla="*/ 0 h 3045085"/>
              <a:gd name="connsiteX1" fmla="*/ 1978984 w 1978984"/>
              <a:gd name="connsiteY1" fmla="*/ 0 h 3045085"/>
              <a:gd name="connsiteX2" fmla="*/ 1978984 w 1978984"/>
              <a:gd name="connsiteY2" fmla="*/ 3045085 h 3045085"/>
              <a:gd name="connsiteX3" fmla="*/ 0 w 1978984"/>
              <a:gd name="connsiteY3" fmla="*/ 3045085 h 3045085"/>
            </a:gdLst>
            <a:ahLst/>
            <a:cxnLst>
              <a:cxn ang="0">
                <a:pos x="connsiteX0" y="connsiteY0"/>
              </a:cxn>
              <a:cxn ang="0">
                <a:pos x="connsiteX1" y="connsiteY1"/>
              </a:cxn>
              <a:cxn ang="0">
                <a:pos x="connsiteX2" y="connsiteY2"/>
              </a:cxn>
              <a:cxn ang="0">
                <a:pos x="connsiteX3" y="connsiteY3"/>
              </a:cxn>
            </a:cxnLst>
            <a:rect l="l" t="t" r="r" b="b"/>
            <a:pathLst>
              <a:path w="1978984" h="3045085">
                <a:moveTo>
                  <a:pt x="0" y="0"/>
                </a:moveTo>
                <a:lnTo>
                  <a:pt x="1978984" y="0"/>
                </a:lnTo>
                <a:lnTo>
                  <a:pt x="1978984" y="3045085"/>
                </a:lnTo>
                <a:lnTo>
                  <a:pt x="0" y="3045085"/>
                </a:lnTo>
                <a:close/>
              </a:path>
            </a:pathLst>
          </a:cu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9" name="图片占位符 8"/>
          <p:cNvSpPr>
            <a:spLocks noGrp="1"/>
          </p:cNvSpPr>
          <p:nvPr>
            <p:ph type="pic" sz="quarter" idx="11"/>
          </p:nvPr>
        </p:nvSpPr>
        <p:spPr>
          <a:xfrm>
            <a:off x="3723284" y="2300540"/>
            <a:ext cx="1978984" cy="3045085"/>
          </a:xfrm>
          <a:custGeom>
            <a:avLst/>
            <a:gdLst>
              <a:gd name="connsiteX0" fmla="*/ 0 w 1978984"/>
              <a:gd name="connsiteY0" fmla="*/ 0 h 3045085"/>
              <a:gd name="connsiteX1" fmla="*/ 1978984 w 1978984"/>
              <a:gd name="connsiteY1" fmla="*/ 0 h 3045085"/>
              <a:gd name="connsiteX2" fmla="*/ 1978984 w 1978984"/>
              <a:gd name="connsiteY2" fmla="*/ 3045085 h 3045085"/>
              <a:gd name="connsiteX3" fmla="*/ 0 w 1978984"/>
              <a:gd name="connsiteY3" fmla="*/ 3045085 h 3045085"/>
            </a:gdLst>
            <a:ahLst/>
            <a:cxnLst>
              <a:cxn ang="0">
                <a:pos x="connsiteX0" y="connsiteY0"/>
              </a:cxn>
              <a:cxn ang="0">
                <a:pos x="connsiteX1" y="connsiteY1"/>
              </a:cxn>
              <a:cxn ang="0">
                <a:pos x="connsiteX2" y="connsiteY2"/>
              </a:cxn>
              <a:cxn ang="0">
                <a:pos x="connsiteX3" y="connsiteY3"/>
              </a:cxn>
            </a:cxnLst>
            <a:rect l="l" t="t" r="r" b="b"/>
            <a:pathLst>
              <a:path w="1978984" h="3045085">
                <a:moveTo>
                  <a:pt x="0" y="0"/>
                </a:moveTo>
                <a:lnTo>
                  <a:pt x="1978984" y="0"/>
                </a:lnTo>
                <a:lnTo>
                  <a:pt x="1978984" y="3045085"/>
                </a:lnTo>
                <a:lnTo>
                  <a:pt x="0" y="3045085"/>
                </a:lnTo>
                <a:close/>
              </a:path>
            </a:pathLst>
          </a:cu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532031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874714" y="1651000"/>
            <a:ext cx="3671887" cy="2247900"/>
          </a:xfrm>
          <a:custGeom>
            <a:avLst/>
            <a:gdLst>
              <a:gd name="connsiteX0" fmla="*/ 0 w 3671887"/>
              <a:gd name="connsiteY0" fmla="*/ 0 h 2247900"/>
              <a:gd name="connsiteX1" fmla="*/ 3671887 w 3671887"/>
              <a:gd name="connsiteY1" fmla="*/ 0 h 2247900"/>
              <a:gd name="connsiteX2" fmla="*/ 3671887 w 3671887"/>
              <a:gd name="connsiteY2" fmla="*/ 2247900 h 2247900"/>
              <a:gd name="connsiteX3" fmla="*/ 0 w 3671887"/>
              <a:gd name="connsiteY3" fmla="*/ 2247900 h 2247900"/>
            </a:gdLst>
            <a:ahLst/>
            <a:cxnLst>
              <a:cxn ang="0">
                <a:pos x="connsiteX0" y="connsiteY0"/>
              </a:cxn>
              <a:cxn ang="0">
                <a:pos x="connsiteX1" y="connsiteY1"/>
              </a:cxn>
              <a:cxn ang="0">
                <a:pos x="connsiteX2" y="connsiteY2"/>
              </a:cxn>
              <a:cxn ang="0">
                <a:pos x="connsiteX3" y="connsiteY3"/>
              </a:cxn>
            </a:cxnLst>
            <a:rect l="l" t="t" r="r" b="b"/>
            <a:pathLst>
              <a:path w="3671887" h="2247900">
                <a:moveTo>
                  <a:pt x="0" y="0"/>
                </a:moveTo>
                <a:lnTo>
                  <a:pt x="3671887" y="0"/>
                </a:lnTo>
                <a:lnTo>
                  <a:pt x="3671887" y="2247900"/>
                </a:lnTo>
                <a:lnTo>
                  <a:pt x="0" y="2247900"/>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4546600" y="3048000"/>
            <a:ext cx="3543300" cy="3098800"/>
          </a:xfrm>
          <a:custGeom>
            <a:avLst/>
            <a:gdLst>
              <a:gd name="connsiteX0" fmla="*/ 0 w 3543300"/>
              <a:gd name="connsiteY0" fmla="*/ 0 h 3098800"/>
              <a:gd name="connsiteX1" fmla="*/ 3543300 w 3543300"/>
              <a:gd name="connsiteY1" fmla="*/ 0 h 3098800"/>
              <a:gd name="connsiteX2" fmla="*/ 3543300 w 3543300"/>
              <a:gd name="connsiteY2" fmla="*/ 3098800 h 3098800"/>
              <a:gd name="connsiteX3" fmla="*/ 0 w 3543300"/>
              <a:gd name="connsiteY3" fmla="*/ 3098800 h 3098800"/>
            </a:gdLst>
            <a:ahLst/>
            <a:cxnLst>
              <a:cxn ang="0">
                <a:pos x="connsiteX0" y="connsiteY0"/>
              </a:cxn>
              <a:cxn ang="0">
                <a:pos x="connsiteX1" y="connsiteY1"/>
              </a:cxn>
              <a:cxn ang="0">
                <a:pos x="connsiteX2" y="connsiteY2"/>
              </a:cxn>
              <a:cxn ang="0">
                <a:pos x="connsiteX3" y="connsiteY3"/>
              </a:cxn>
            </a:cxnLst>
            <a:rect l="l" t="t" r="r" b="b"/>
            <a:pathLst>
              <a:path w="3543300" h="3098800">
                <a:moveTo>
                  <a:pt x="0" y="0"/>
                </a:moveTo>
                <a:lnTo>
                  <a:pt x="3543300" y="0"/>
                </a:lnTo>
                <a:lnTo>
                  <a:pt x="3543300" y="3098800"/>
                </a:lnTo>
                <a:lnTo>
                  <a:pt x="0" y="30988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43282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541975" y="1810871"/>
            <a:ext cx="3800946" cy="3879010"/>
          </a:xfrm>
          <a:custGeom>
            <a:avLst/>
            <a:gdLst>
              <a:gd name="connsiteX0" fmla="*/ 0 w 3800946"/>
              <a:gd name="connsiteY0" fmla="*/ 0 h 3879010"/>
              <a:gd name="connsiteX1" fmla="*/ 3800946 w 3800946"/>
              <a:gd name="connsiteY1" fmla="*/ 0 h 3879010"/>
              <a:gd name="connsiteX2" fmla="*/ 3800946 w 3800946"/>
              <a:gd name="connsiteY2" fmla="*/ 3879010 h 3879010"/>
              <a:gd name="connsiteX3" fmla="*/ 0 w 3800946"/>
              <a:gd name="connsiteY3" fmla="*/ 3879010 h 3879010"/>
            </a:gdLst>
            <a:ahLst/>
            <a:cxnLst>
              <a:cxn ang="0">
                <a:pos x="connsiteX0" y="connsiteY0"/>
              </a:cxn>
              <a:cxn ang="0">
                <a:pos x="connsiteX1" y="connsiteY1"/>
              </a:cxn>
              <a:cxn ang="0">
                <a:pos x="connsiteX2" y="connsiteY2"/>
              </a:cxn>
              <a:cxn ang="0">
                <a:pos x="connsiteX3" y="connsiteY3"/>
              </a:cxn>
            </a:cxnLst>
            <a:rect l="l" t="t" r="r" b="b"/>
            <a:pathLst>
              <a:path w="3800946" h="3879010">
                <a:moveTo>
                  <a:pt x="0" y="0"/>
                </a:moveTo>
                <a:lnTo>
                  <a:pt x="3800946" y="0"/>
                </a:lnTo>
                <a:lnTo>
                  <a:pt x="3800946" y="3879010"/>
                </a:lnTo>
                <a:lnTo>
                  <a:pt x="0" y="3879010"/>
                </a:lnTo>
                <a:close/>
              </a:path>
            </a:pathLst>
          </a:custGeom>
          <a:ln w="28575">
            <a:solidFill>
              <a:schemeClr val="accent1"/>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3513039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502151" y="2855890"/>
            <a:ext cx="3213099" cy="1916097"/>
          </a:xfrm>
          <a:custGeom>
            <a:avLst/>
            <a:gdLst>
              <a:gd name="connsiteX0" fmla="*/ 0 w 3213099"/>
              <a:gd name="connsiteY0" fmla="*/ 0 h 1916097"/>
              <a:gd name="connsiteX1" fmla="*/ 3213099 w 3213099"/>
              <a:gd name="connsiteY1" fmla="*/ 0 h 1916097"/>
              <a:gd name="connsiteX2" fmla="*/ 3213099 w 3213099"/>
              <a:gd name="connsiteY2" fmla="*/ 1916097 h 1916097"/>
              <a:gd name="connsiteX3" fmla="*/ 0 w 3213099"/>
              <a:gd name="connsiteY3" fmla="*/ 1916097 h 1916097"/>
            </a:gdLst>
            <a:ahLst/>
            <a:cxnLst>
              <a:cxn ang="0">
                <a:pos x="connsiteX0" y="connsiteY0"/>
              </a:cxn>
              <a:cxn ang="0">
                <a:pos x="connsiteX1" y="connsiteY1"/>
              </a:cxn>
              <a:cxn ang="0">
                <a:pos x="connsiteX2" y="connsiteY2"/>
              </a:cxn>
              <a:cxn ang="0">
                <a:pos x="connsiteX3" y="connsiteY3"/>
              </a:cxn>
            </a:cxnLst>
            <a:rect l="l" t="t" r="r" b="b"/>
            <a:pathLst>
              <a:path w="3213099" h="1916097">
                <a:moveTo>
                  <a:pt x="0" y="0"/>
                </a:moveTo>
                <a:lnTo>
                  <a:pt x="3213099" y="0"/>
                </a:lnTo>
                <a:lnTo>
                  <a:pt x="3213099" y="1916097"/>
                </a:lnTo>
                <a:lnTo>
                  <a:pt x="0" y="1916097"/>
                </a:lnTo>
                <a:close/>
              </a:path>
            </a:pathLst>
          </a:custGeom>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22607643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1.jpe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B6B4090-FA69-406D-8201-9E229DF414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7777800-9264-49D4-B52C-BE7C9C69C6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D558471-A360-4A45-848C-82E62E8D24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8B680F-4B04-4A98-BE33-E2E2845AB3F9}" type="datetimeFigureOut">
              <a:rPr lang="zh-CN" altLang="en-US" smtClean="0"/>
              <a:t>2018/7/30</a:t>
            </a:fld>
            <a:endParaRPr lang="zh-CN" altLang="en-US"/>
          </a:p>
        </p:txBody>
      </p:sp>
      <p:sp>
        <p:nvSpPr>
          <p:cNvPr id="5" name="页脚占位符 4">
            <a:extLst>
              <a:ext uri="{FF2B5EF4-FFF2-40B4-BE49-F238E27FC236}">
                <a16:creationId xmlns:a16="http://schemas.microsoft.com/office/drawing/2014/main" xmlns="" id="{3DB90B8B-9757-41A8-9BBC-5B480BA9580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B0BAD51-BBAC-478D-900C-0670694907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AA2F38-1455-48D7-AE65-D0BBF41E3AC8}" type="slidenum">
              <a:rPr lang="zh-CN" altLang="en-US" smtClean="0"/>
              <a:t>‹#›</a:t>
            </a:fld>
            <a:endParaRPr lang="zh-CN" altLang="en-US"/>
          </a:p>
        </p:txBody>
      </p:sp>
    </p:spTree>
    <p:extLst>
      <p:ext uri="{BB962C8B-B14F-4D97-AF65-F5344CB8AC3E}">
        <p14:creationId xmlns:p14="http://schemas.microsoft.com/office/powerpoint/2010/main" val="1371808714"/>
      </p:ext>
    </p:extLst>
  </p:cSld>
  <p:clrMap bg1="lt1" tx1="dk1" bg2="lt2" tx2="dk2" accent1="accent1" accent2="accent2" accent3="accent3" accent4="accent4" accent5="accent5" accent6="accent6" hlink="hlink" folHlink="folHlink"/>
  <p:sldLayoutIdLst>
    <p:sldLayoutId id="214748368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5" cstate="print">
            <a:extLst>
              <a:ext uri="{28A0092B-C50C-407E-A947-70E740481C1C}">
                <a14:useLocalDpi xmlns:a14="http://schemas.microsoft.com/office/drawing/2010/main" val="0"/>
              </a:ext>
            </a:extLst>
          </a:blip>
          <a:srcRect l="33594" t="13359" r="33594" b="13359"/>
          <a:stretch/>
        </p:blipFill>
        <p:spPr>
          <a:xfrm>
            <a:off x="-1" y="0"/>
            <a:ext cx="12192001" cy="6858000"/>
          </a:xfrm>
          <a:prstGeom prst="rect">
            <a:avLst/>
          </a:prstGeom>
        </p:spPr>
      </p:pic>
      <p:sp>
        <p:nvSpPr>
          <p:cNvPr id="4" name="矩形 3"/>
          <p:cNvSpPr/>
          <p:nvPr userDrawn="1"/>
        </p:nvSpPr>
        <p:spPr>
          <a:xfrm>
            <a:off x="0" y="0"/>
            <a:ext cx="12192000"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2" y="228600"/>
            <a:ext cx="12192002" cy="812800"/>
          </a:xfrm>
          <a:prstGeom prst="rect">
            <a:avLst/>
          </a:prstGeom>
          <a:gradFill flip="none" rotWithShape="1">
            <a:gsLst>
              <a:gs pos="0">
                <a:schemeClr val="tx1">
                  <a:alpha val="0"/>
                </a:schemeClr>
              </a:gs>
              <a:gs pos="50000">
                <a:schemeClr val="tx1">
                  <a:alpha val="50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20322"/>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7" Type="http://schemas.microsoft.com/office/2007/relationships/hdphoto" Target="../media/hdphoto8.wdp"/><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2.png"/><Relationship Id="rId5" Type="http://schemas.microsoft.com/office/2007/relationships/hdphoto" Target="../media/hdphoto7.wdp"/><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microsoft.com/office/2007/relationships/hdphoto" Target="../media/hdphoto9.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4.pn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microsoft.com/office/2007/relationships/hdphoto" Target="../media/hdphoto2.wdp"/><Relationship Id="rId11" Type="http://schemas.openxmlformats.org/officeDocument/2006/relationships/image" Target="../media/image12.png"/><Relationship Id="rId5" Type="http://schemas.openxmlformats.org/officeDocument/2006/relationships/image" Target="../media/image15.jpeg"/><Relationship Id="rId10" Type="http://schemas.openxmlformats.org/officeDocument/2006/relationships/image" Target="../media/image11.png"/><Relationship Id="rId4" Type="http://schemas.microsoft.com/office/2007/relationships/hdphoto" Target="../media/hdphoto1.wdp"/><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18.png"/><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microsoft.com/office/2007/relationships/hdphoto" Target="../media/hdphoto6.wdp"/><Relationship Id="rId5" Type="http://schemas.openxmlformats.org/officeDocument/2006/relationships/image" Target="../media/image19.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873835" y="2026678"/>
            <a:ext cx="1885680" cy="2772171"/>
            <a:chOff x="1873835" y="2026678"/>
            <a:chExt cx="1885680" cy="2772171"/>
          </a:xfrm>
        </p:grpSpPr>
        <p:sp>
          <p:nvSpPr>
            <p:cNvPr id="32" name="六边形 31"/>
            <p:cNvSpPr/>
            <p:nvPr/>
          </p:nvSpPr>
          <p:spPr>
            <a:xfrm rot="5400000">
              <a:off x="1722981" y="2177532"/>
              <a:ext cx="2187388" cy="1885680"/>
            </a:xfrm>
            <a:prstGeom prst="hexagon">
              <a:avLst/>
            </a:prstGeom>
            <a:solidFill>
              <a:srgbClr val="24A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33" name="图片 32"/>
            <p:cNvPicPr>
              <a:picLocks noChangeAspect="1"/>
            </p:cNvPicPr>
            <p:nvPr/>
          </p:nvPicPr>
          <p:blipFill>
            <a:blip r:embed="rId3"/>
            <a:srcRect r="37479"/>
            <a:stretch>
              <a:fillRect/>
            </a:stretch>
          </p:blipFill>
          <p:spPr>
            <a:xfrm>
              <a:off x="2116711" y="2561423"/>
              <a:ext cx="1642804" cy="2237426"/>
            </a:xfrm>
            <a:custGeom>
              <a:avLst/>
              <a:gdLst>
                <a:gd name="connsiteX0" fmla="*/ 0 w 1642804"/>
                <a:gd name="connsiteY0" fmla="*/ 0 h 2237426"/>
                <a:gd name="connsiteX1" fmla="*/ 1642804 w 1642804"/>
                <a:gd name="connsiteY1" fmla="*/ 0 h 2237426"/>
                <a:gd name="connsiteX2" fmla="*/ 1642804 w 1642804"/>
                <a:gd name="connsiteY2" fmla="*/ 1180315 h 2237426"/>
                <a:gd name="connsiteX3" fmla="*/ 699964 w 1642804"/>
                <a:gd name="connsiteY3" fmla="*/ 1651735 h 2237426"/>
                <a:gd name="connsiteX4" fmla="*/ 699964 w 1642804"/>
                <a:gd name="connsiteY4" fmla="*/ 2237426 h 2237426"/>
                <a:gd name="connsiteX5" fmla="*/ 0 w 1642804"/>
                <a:gd name="connsiteY5" fmla="*/ 2237426 h 223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2804" h="2237426">
                  <a:moveTo>
                    <a:pt x="0" y="0"/>
                  </a:moveTo>
                  <a:lnTo>
                    <a:pt x="1642804" y="0"/>
                  </a:lnTo>
                  <a:lnTo>
                    <a:pt x="1642804" y="1180315"/>
                  </a:lnTo>
                  <a:lnTo>
                    <a:pt x="699964" y="1651735"/>
                  </a:lnTo>
                  <a:lnTo>
                    <a:pt x="699964" y="2237426"/>
                  </a:lnTo>
                  <a:lnTo>
                    <a:pt x="0" y="2237426"/>
                  </a:lnTo>
                  <a:close/>
                </a:path>
              </a:pathLst>
            </a:custGeom>
          </p:spPr>
        </p:pic>
        <p:sp>
          <p:nvSpPr>
            <p:cNvPr id="34" name="文本框 33"/>
            <p:cNvSpPr txBox="1"/>
            <p:nvPr/>
          </p:nvSpPr>
          <p:spPr>
            <a:xfrm>
              <a:off x="2107186" y="2557852"/>
              <a:ext cx="1418979" cy="1107996"/>
            </a:xfrm>
            <a:prstGeom prst="rect">
              <a:avLst/>
            </a:prstGeom>
            <a:noFill/>
          </p:spPr>
          <p:txBody>
            <a:bodyPr wrap="none" rtlCol="0">
              <a:spAutoFit/>
              <a:scene3d>
                <a:camera prst="orthographicFront"/>
                <a:lightRig rig="flat" dir="t"/>
              </a:scene3d>
              <a:sp3d prstMaterial="matte">
                <a:extrusionClr>
                  <a:schemeClr val="accent1">
                    <a:lumMod val="75000"/>
                  </a:schemeClr>
                </a:extrusion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2018</a:t>
              </a:r>
              <a:endParaRPr kumimoji="0" lang="zh-CN" altLang="en-US" sz="66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sp>
        <p:nvSpPr>
          <p:cNvPr id="6" name="六边形 5"/>
          <p:cNvSpPr/>
          <p:nvPr/>
        </p:nvSpPr>
        <p:spPr>
          <a:xfrm rot="5400000">
            <a:off x="896987" y="503464"/>
            <a:ext cx="1967089" cy="1695767"/>
          </a:xfrm>
          <a:prstGeom prst="hexagon">
            <a:avLst/>
          </a:prstGeom>
          <a:solidFill>
            <a:srgbClr val="24A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六边形 8"/>
          <p:cNvSpPr/>
          <p:nvPr/>
        </p:nvSpPr>
        <p:spPr>
          <a:xfrm rot="5400000">
            <a:off x="1179336" y="4352220"/>
            <a:ext cx="2187388" cy="1885680"/>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六边形 9"/>
          <p:cNvSpPr/>
          <p:nvPr/>
        </p:nvSpPr>
        <p:spPr>
          <a:xfrm rot="5400000">
            <a:off x="3291318" y="4066434"/>
            <a:ext cx="931643" cy="803140"/>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 name="六边形 10"/>
          <p:cNvSpPr/>
          <p:nvPr/>
        </p:nvSpPr>
        <p:spPr>
          <a:xfrm rot="5400000">
            <a:off x="2874480" y="1045557"/>
            <a:ext cx="1223069" cy="1054369"/>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六边形 11"/>
          <p:cNvSpPr/>
          <p:nvPr/>
        </p:nvSpPr>
        <p:spPr>
          <a:xfrm rot="5400000">
            <a:off x="1033353" y="2387839"/>
            <a:ext cx="752693" cy="648873"/>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3" name="六边形 12"/>
          <p:cNvSpPr/>
          <p:nvPr/>
        </p:nvSpPr>
        <p:spPr>
          <a:xfrm rot="5400000">
            <a:off x="1033353" y="3748264"/>
            <a:ext cx="752693" cy="648873"/>
          </a:xfrm>
          <a:prstGeom prst="hexagon">
            <a:avLst/>
          </a:prstGeom>
          <a:solidFill>
            <a:srgbClr val="24A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5" name="文本框 14"/>
          <p:cNvSpPr txBox="1"/>
          <p:nvPr/>
        </p:nvSpPr>
        <p:spPr>
          <a:xfrm>
            <a:off x="5934519" y="2768436"/>
            <a:ext cx="5109092" cy="830997"/>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简约商务科技模板</a:t>
            </a:r>
          </a:p>
        </p:txBody>
      </p:sp>
      <p:sp>
        <p:nvSpPr>
          <p:cNvPr id="16" name="文本框 15"/>
          <p:cNvSpPr txBox="1"/>
          <p:nvPr/>
        </p:nvSpPr>
        <p:spPr>
          <a:xfrm>
            <a:off x="5012649" y="3608698"/>
            <a:ext cx="6030962" cy="646331"/>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402265222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7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nodeType="withEffect">
                                  <p:stCondLst>
                                    <p:cond delay="125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2000"/>
                            </p:stCondLst>
                            <p:childTnLst>
                              <p:par>
                                <p:cTn id="41" presetID="2" presetClass="entr" presetSubtype="2" decel="10000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1+#ppt_w/2"/>
                                          </p:val>
                                        </p:tav>
                                        <p:tav tm="100000">
                                          <p:val>
                                            <p:strVal val="#ppt_x"/>
                                          </p:val>
                                        </p:tav>
                                      </p:tavLst>
                                    </p:anim>
                                    <p:anim calcmode="lin" valueType="num">
                                      <p:cBhvr additive="base">
                                        <p:cTn id="44" dur="1000" fill="hold"/>
                                        <p:tgtEl>
                                          <p:spTgt spid="15"/>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2313239"/>
            <a:ext cx="12192000" cy="30323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grpSp>
        <p:nvGrpSpPr>
          <p:cNvPr id="10" name="组合 9"/>
          <p:cNvGrpSpPr/>
          <p:nvPr/>
        </p:nvGrpSpPr>
        <p:grpSpPr>
          <a:xfrm>
            <a:off x="874713" y="1418322"/>
            <a:ext cx="5288051" cy="4716681"/>
            <a:chOff x="1397000" y="1773019"/>
            <a:chExt cx="4521200" cy="4032688"/>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248" t="4630" r="88814" b="70549"/>
            <a:stretch/>
          </p:blipFill>
          <p:spPr>
            <a:xfrm>
              <a:off x="3505200" y="1773019"/>
              <a:ext cx="2413000" cy="4032688"/>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2248" t="4630" r="88814" b="70549"/>
            <a:stretch/>
          </p:blipFill>
          <p:spPr>
            <a:xfrm>
              <a:off x="1397000" y="1773019"/>
              <a:ext cx="2413000" cy="4032688"/>
            </a:xfrm>
            <a:prstGeom prst="rect">
              <a:avLst/>
            </a:prstGeom>
          </p:spPr>
        </p:pic>
      </p:grpSp>
      <p:grpSp>
        <p:nvGrpSpPr>
          <p:cNvPr id="11" name="组合 10"/>
          <p:cNvGrpSpPr/>
          <p:nvPr/>
        </p:nvGrpSpPr>
        <p:grpSpPr>
          <a:xfrm>
            <a:off x="6167366" y="3044739"/>
            <a:ext cx="5023147" cy="1463846"/>
            <a:chOff x="874712" y="3325188"/>
            <a:chExt cx="5023147" cy="1463846"/>
          </a:xfrm>
        </p:grpSpPr>
        <p:sp>
          <p:nvSpPr>
            <p:cNvPr id="12" name="矩形 11"/>
            <p:cNvSpPr/>
            <p:nvPr/>
          </p:nvSpPr>
          <p:spPr>
            <a:xfrm>
              <a:off x="874712" y="3662572"/>
              <a:ext cx="5023147" cy="1126462"/>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3" name="矩形 1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pic>
        <p:nvPicPr>
          <p:cNvPr id="16" name="图片占位符 15"/>
          <p:cNvPicPr>
            <a:picLocks noGrp="1" noChangeAspect="1"/>
          </p:cNvPicPr>
          <p:nvPr>
            <p:ph type="pic" sz="quarter" idx="10"/>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28308" r="28308"/>
          <a:stretch>
            <a:fillRect/>
          </a:stretch>
        </p:blipFill>
        <p:spPr/>
      </p:pic>
      <p:pic>
        <p:nvPicPr>
          <p:cNvPr id="17" name="图片占位符 16"/>
          <p:cNvPicPr>
            <a:picLocks noGrp="1" noChangeAspect="1"/>
          </p:cNvPicPr>
          <p:nvPr>
            <p:ph type="pic" sz="quarter" idx="11"/>
          </p:nvPr>
        </p:nvPicPr>
        <p:blipFill>
          <a:blip r:embed="rId6" cstate="print">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l="28328" r="28328"/>
          <a:stretch>
            <a:fillRect/>
          </a:stretch>
        </p:blipFill>
        <p:spPr/>
      </p:pic>
    </p:spTree>
    <p:extLst>
      <p:ext uri="{BB962C8B-B14F-4D97-AF65-F5344CB8AC3E}">
        <p14:creationId xmlns:p14="http://schemas.microsoft.com/office/powerpoint/2010/main" val="338301142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2000"/>
                            </p:stCondLst>
                            <p:childTnLst>
                              <p:par>
                                <p:cTn id="31" presetID="2" presetClass="entr" presetSubtype="2" decel="10000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1000" fill="hold"/>
                                        <p:tgtEl>
                                          <p:spTgt spid="11"/>
                                        </p:tgtEl>
                                        <p:attrNameLst>
                                          <p:attrName>ppt_x</p:attrName>
                                        </p:attrNameLst>
                                      </p:cBhvr>
                                      <p:tavLst>
                                        <p:tav tm="0">
                                          <p:val>
                                            <p:strVal val="1+#ppt_w/2"/>
                                          </p:val>
                                        </p:tav>
                                        <p:tav tm="100000">
                                          <p:val>
                                            <p:strVal val="#ppt_x"/>
                                          </p:val>
                                        </p:tav>
                                      </p:tavLst>
                                    </p:anim>
                                    <p:anim calcmode="lin" valueType="num">
                                      <p:cBhvr additive="base">
                                        <p:cTn id="3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0614" t="14193" r="32736" b="24772"/>
          <a:stretch/>
        </p:blipFill>
        <p:spPr>
          <a:xfrm>
            <a:off x="4292600" y="2630620"/>
            <a:ext cx="3606800" cy="2840000"/>
          </a:xfrm>
          <a:prstGeom prst="rect">
            <a:avLst/>
          </a:prstGeom>
        </p:spPr>
      </p:pic>
      <p:grpSp>
        <p:nvGrpSpPr>
          <p:cNvPr id="3" name="组合 2"/>
          <p:cNvGrpSpPr/>
          <p:nvPr/>
        </p:nvGrpSpPr>
        <p:grpSpPr>
          <a:xfrm>
            <a:off x="1171261" y="2238328"/>
            <a:ext cx="594862" cy="760327"/>
            <a:chOff x="1958537" y="2321940"/>
            <a:chExt cx="1737166" cy="2220371"/>
          </a:xfrm>
        </p:grpSpPr>
        <p:sp>
          <p:nvSpPr>
            <p:cNvPr id="4" name="六边形 3"/>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5" name="图片 4"/>
            <p:cNvPicPr>
              <a:picLocks noChangeAspect="1"/>
            </p:cNvPicPr>
            <p:nvPr/>
          </p:nvPicPr>
          <p:blipFill>
            <a:blip r:embed="rId4"/>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6" name="文本框 5"/>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7" name="组合 6"/>
          <p:cNvGrpSpPr/>
          <p:nvPr/>
        </p:nvGrpSpPr>
        <p:grpSpPr>
          <a:xfrm>
            <a:off x="1171261" y="4295430"/>
            <a:ext cx="594862" cy="760327"/>
            <a:chOff x="1958537" y="2321940"/>
            <a:chExt cx="1737167" cy="2220371"/>
          </a:xfrm>
        </p:grpSpPr>
        <p:sp>
          <p:nvSpPr>
            <p:cNvPr id="8" name="六边形 7"/>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9" name="图片 8"/>
            <p:cNvPicPr>
              <a:picLocks noChangeAspect="1"/>
            </p:cNvPicPr>
            <p:nvPr/>
          </p:nvPicPr>
          <p:blipFill>
            <a:blip r:embed="rId5"/>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0" name="文本框 9"/>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11" name="组合 10"/>
          <p:cNvGrpSpPr/>
          <p:nvPr/>
        </p:nvGrpSpPr>
        <p:grpSpPr>
          <a:xfrm>
            <a:off x="10556561" y="2238328"/>
            <a:ext cx="594862" cy="760327"/>
            <a:chOff x="1958537" y="2321940"/>
            <a:chExt cx="1737166" cy="2220371"/>
          </a:xfrm>
        </p:grpSpPr>
        <p:sp>
          <p:nvSpPr>
            <p:cNvPr id="12" name="六边形 11"/>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3" name="图片 12"/>
            <p:cNvPicPr>
              <a:picLocks noChangeAspect="1"/>
            </p:cNvPicPr>
            <p:nvPr/>
          </p:nvPicPr>
          <p:blipFill>
            <a:blip r:embed="rId6"/>
            <a:srcRect r="19465"/>
            <a:stretch>
              <a:fillRect/>
            </a:stretch>
          </p:blipFill>
          <p:spPr>
            <a:xfrm>
              <a:off x="2301313" y="2676773"/>
              <a:ext cx="1394390" cy="1865538"/>
            </a:xfrm>
            <a:custGeom>
              <a:avLst/>
              <a:gdLst>
                <a:gd name="connsiteX0" fmla="*/ 0 w 1394390"/>
                <a:gd name="connsiteY0" fmla="*/ 0 h 1865538"/>
                <a:gd name="connsiteX1" fmla="*/ 1394390 w 1394390"/>
                <a:gd name="connsiteY1" fmla="*/ 0 h 1865538"/>
                <a:gd name="connsiteX2" fmla="*/ 1394390 w 1394390"/>
                <a:gd name="connsiteY2" fmla="*/ 1226808 h 1865538"/>
                <a:gd name="connsiteX3" fmla="*/ 158876 w 1394390"/>
                <a:gd name="connsiteY3" fmla="*/ 1844565 h 1865538"/>
                <a:gd name="connsiteX4" fmla="*/ 158876 w 1394390"/>
                <a:gd name="connsiteY4" fmla="*/ 1865538 h 1865538"/>
                <a:gd name="connsiteX5" fmla="*/ 0 w 1394390"/>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4390" h="1865538">
                  <a:moveTo>
                    <a:pt x="0" y="0"/>
                  </a:moveTo>
                  <a:lnTo>
                    <a:pt x="1394390" y="0"/>
                  </a:lnTo>
                  <a:lnTo>
                    <a:pt x="1394390" y="1226808"/>
                  </a:lnTo>
                  <a:lnTo>
                    <a:pt x="158876" y="1844565"/>
                  </a:lnTo>
                  <a:lnTo>
                    <a:pt x="158876" y="1865538"/>
                  </a:lnTo>
                  <a:lnTo>
                    <a:pt x="0" y="1865538"/>
                  </a:lnTo>
                  <a:close/>
                </a:path>
              </a:pathLst>
            </a:custGeom>
          </p:spPr>
        </p:pic>
        <p:sp>
          <p:nvSpPr>
            <p:cNvPr id="14" name="文本框 13"/>
            <p:cNvSpPr txBox="1"/>
            <p:nvPr/>
          </p:nvSpPr>
          <p:spPr>
            <a:xfrm>
              <a:off x="2449209" y="2934807"/>
              <a:ext cx="758702" cy="778813"/>
            </a:xfrm>
            <a:custGeom>
              <a:avLst/>
              <a:gdLst/>
              <a:ahLst/>
              <a:cxnLst/>
              <a:rect l="l" t="t" r="r" b="b"/>
              <a:pathLst>
                <a:path w="758702" h="778813">
                  <a:moveTo>
                    <a:pt x="69172" y="61210"/>
                  </a:moveTo>
                  <a:lnTo>
                    <a:pt x="69172" y="717603"/>
                  </a:lnTo>
                  <a:lnTo>
                    <a:pt x="248822" y="717603"/>
                  </a:lnTo>
                  <a:lnTo>
                    <a:pt x="248822" y="61210"/>
                  </a:lnTo>
                  <a:close/>
                  <a:moveTo>
                    <a:pt x="503908" y="0"/>
                  </a:moveTo>
                  <a:lnTo>
                    <a:pt x="702468" y="0"/>
                  </a:lnTo>
                  <a:cubicBezTo>
                    <a:pt x="718725" y="0"/>
                    <a:pt x="731995" y="5143"/>
                    <a:pt x="742280" y="15427"/>
                  </a:cubicBezTo>
                  <a:cubicBezTo>
                    <a:pt x="752565" y="25712"/>
                    <a:pt x="757707" y="38982"/>
                    <a:pt x="757707" y="55239"/>
                  </a:cubicBezTo>
                  <a:lnTo>
                    <a:pt x="757707" y="244841"/>
                  </a:lnTo>
                  <a:cubicBezTo>
                    <a:pt x="757707" y="269723"/>
                    <a:pt x="747754" y="289131"/>
                    <a:pt x="727848" y="303065"/>
                  </a:cubicBezTo>
                  <a:lnTo>
                    <a:pt x="635286" y="368257"/>
                  </a:lnTo>
                  <a:lnTo>
                    <a:pt x="728844" y="433448"/>
                  </a:lnTo>
                  <a:cubicBezTo>
                    <a:pt x="748749" y="447050"/>
                    <a:pt x="758702" y="466790"/>
                    <a:pt x="758702" y="492668"/>
                  </a:cubicBezTo>
                  <a:lnTo>
                    <a:pt x="758702" y="723575"/>
                  </a:lnTo>
                  <a:cubicBezTo>
                    <a:pt x="758702" y="739831"/>
                    <a:pt x="753560" y="753102"/>
                    <a:pt x="743275" y="763386"/>
                  </a:cubicBezTo>
                  <a:cubicBezTo>
                    <a:pt x="732991" y="773671"/>
                    <a:pt x="719720" y="778813"/>
                    <a:pt x="703464" y="778813"/>
                  </a:cubicBezTo>
                  <a:lnTo>
                    <a:pt x="502913" y="778813"/>
                  </a:lnTo>
                  <a:cubicBezTo>
                    <a:pt x="486657" y="778813"/>
                    <a:pt x="473386" y="773671"/>
                    <a:pt x="463102" y="763386"/>
                  </a:cubicBezTo>
                  <a:cubicBezTo>
                    <a:pt x="452817" y="753102"/>
                    <a:pt x="447675" y="739831"/>
                    <a:pt x="447675" y="723575"/>
                  </a:cubicBezTo>
                  <a:lnTo>
                    <a:pt x="447675" y="526010"/>
                  </a:lnTo>
                  <a:lnTo>
                    <a:pt x="516847" y="526010"/>
                  </a:lnTo>
                  <a:lnTo>
                    <a:pt x="516847" y="717603"/>
                  </a:lnTo>
                  <a:lnTo>
                    <a:pt x="689032" y="717603"/>
                  </a:lnTo>
                  <a:lnTo>
                    <a:pt x="689032" y="479231"/>
                  </a:lnTo>
                  <a:lnTo>
                    <a:pt x="551682" y="376219"/>
                  </a:lnTo>
                  <a:lnTo>
                    <a:pt x="551682" y="360792"/>
                  </a:lnTo>
                  <a:lnTo>
                    <a:pt x="688037" y="259273"/>
                  </a:lnTo>
                  <a:lnTo>
                    <a:pt x="688037" y="61210"/>
                  </a:lnTo>
                  <a:lnTo>
                    <a:pt x="517842" y="61210"/>
                  </a:lnTo>
                  <a:lnTo>
                    <a:pt x="517842" y="236381"/>
                  </a:lnTo>
                  <a:lnTo>
                    <a:pt x="448670" y="236381"/>
                  </a:lnTo>
                  <a:lnTo>
                    <a:pt x="448670" y="55239"/>
                  </a:lnTo>
                  <a:cubicBezTo>
                    <a:pt x="448670" y="38982"/>
                    <a:pt x="453812" y="25712"/>
                    <a:pt x="464097" y="15427"/>
                  </a:cubicBezTo>
                  <a:cubicBezTo>
                    <a:pt x="474382" y="5143"/>
                    <a:pt x="487652" y="0"/>
                    <a:pt x="50390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15" name="组合 14"/>
          <p:cNvGrpSpPr/>
          <p:nvPr/>
        </p:nvGrpSpPr>
        <p:grpSpPr>
          <a:xfrm>
            <a:off x="10556561" y="4295430"/>
            <a:ext cx="594862" cy="760327"/>
            <a:chOff x="1958537" y="2321940"/>
            <a:chExt cx="1737167" cy="2220371"/>
          </a:xfrm>
        </p:grpSpPr>
        <p:sp>
          <p:nvSpPr>
            <p:cNvPr id="16" name="六边形 15"/>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7" name="图片 16"/>
            <p:cNvPicPr>
              <a:picLocks noChangeAspect="1"/>
            </p:cNvPicPr>
            <p:nvPr/>
          </p:nvPicPr>
          <p:blipFill>
            <a:blip r:embed="rId7"/>
            <a:srcRect r="19777"/>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8" name="文本框 17"/>
            <p:cNvSpPr txBox="1"/>
            <p:nvPr/>
          </p:nvSpPr>
          <p:spPr>
            <a:xfrm>
              <a:off x="2465240" y="2934807"/>
              <a:ext cx="751238" cy="778813"/>
            </a:xfrm>
            <a:custGeom>
              <a:avLst/>
              <a:gdLst/>
              <a:ahLst/>
              <a:cxnLst/>
              <a:rect l="l" t="t" r="r" b="b"/>
              <a:pathLst>
                <a:path w="751238" h="778813">
                  <a:moveTo>
                    <a:pt x="69172" y="61210"/>
                  </a:moveTo>
                  <a:lnTo>
                    <a:pt x="69172" y="717603"/>
                  </a:lnTo>
                  <a:lnTo>
                    <a:pt x="248822" y="717603"/>
                  </a:lnTo>
                  <a:lnTo>
                    <a:pt x="248822" y="61210"/>
                  </a:lnTo>
                  <a:close/>
                  <a:moveTo>
                    <a:pt x="595475" y="0"/>
                  </a:moveTo>
                  <a:lnTo>
                    <a:pt x="660666" y="0"/>
                  </a:lnTo>
                  <a:cubicBezTo>
                    <a:pt x="660666" y="1991"/>
                    <a:pt x="660666" y="2986"/>
                    <a:pt x="660666" y="2986"/>
                  </a:cubicBezTo>
                  <a:lnTo>
                    <a:pt x="481514" y="517052"/>
                  </a:lnTo>
                  <a:lnTo>
                    <a:pt x="626827" y="517052"/>
                  </a:lnTo>
                  <a:lnTo>
                    <a:pt x="626827" y="234391"/>
                  </a:lnTo>
                  <a:lnTo>
                    <a:pt x="692018" y="234391"/>
                  </a:lnTo>
                  <a:lnTo>
                    <a:pt x="692018" y="517052"/>
                  </a:lnTo>
                  <a:lnTo>
                    <a:pt x="751238" y="517052"/>
                  </a:lnTo>
                  <a:lnTo>
                    <a:pt x="751238" y="575774"/>
                  </a:lnTo>
                  <a:lnTo>
                    <a:pt x="692018" y="575774"/>
                  </a:lnTo>
                  <a:lnTo>
                    <a:pt x="692018" y="778813"/>
                  </a:lnTo>
                  <a:lnTo>
                    <a:pt x="626827" y="778813"/>
                  </a:lnTo>
                  <a:lnTo>
                    <a:pt x="626827" y="575774"/>
                  </a:lnTo>
                  <a:lnTo>
                    <a:pt x="406868" y="575774"/>
                  </a:lnTo>
                  <a:lnTo>
                    <a:pt x="406868" y="540442"/>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20" name="组合 19"/>
          <p:cNvGrpSpPr/>
          <p:nvPr/>
        </p:nvGrpSpPr>
        <p:grpSpPr>
          <a:xfrm>
            <a:off x="1883500" y="1948338"/>
            <a:ext cx="2369762" cy="1205314"/>
            <a:chOff x="874713" y="3325188"/>
            <a:chExt cx="2369762" cy="1205314"/>
          </a:xfrm>
        </p:grpSpPr>
        <p:sp>
          <p:nvSpPr>
            <p:cNvPr id="21" name="矩形 20"/>
            <p:cNvSpPr/>
            <p:nvPr/>
          </p:nvSpPr>
          <p:spPr>
            <a:xfrm>
              <a:off x="874713" y="3662572"/>
              <a:ext cx="2369762" cy="8679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用户可以在投影仪或者计算机上进行演示也可以将演示文稿打印出来制作成胶片中</a:t>
              </a:r>
            </a:p>
          </p:txBody>
        </p:sp>
        <p:sp>
          <p:nvSpPr>
            <p:cNvPr id="22" name="矩形 21"/>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sp>
        <p:nvSpPr>
          <p:cNvPr id="23" name="文本框 22"/>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grpSp>
        <p:nvGrpSpPr>
          <p:cNvPr id="24" name="组合 23"/>
          <p:cNvGrpSpPr/>
          <p:nvPr/>
        </p:nvGrpSpPr>
        <p:grpSpPr>
          <a:xfrm>
            <a:off x="1883500" y="4039564"/>
            <a:ext cx="2369762" cy="1205314"/>
            <a:chOff x="874713" y="3325188"/>
            <a:chExt cx="2369762" cy="1205314"/>
          </a:xfrm>
        </p:grpSpPr>
        <p:sp>
          <p:nvSpPr>
            <p:cNvPr id="25" name="矩形 24"/>
            <p:cNvSpPr/>
            <p:nvPr/>
          </p:nvSpPr>
          <p:spPr>
            <a:xfrm>
              <a:off x="874713" y="3662572"/>
              <a:ext cx="2369762" cy="867930"/>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用户可以在投影仪或者计算机上进行演示也可以将演示文稿打印出来制作成胶片中</a:t>
              </a:r>
            </a:p>
          </p:txBody>
        </p:sp>
        <p:sp>
          <p:nvSpPr>
            <p:cNvPr id="26" name="矩形 2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7" name="组合 26"/>
          <p:cNvGrpSpPr/>
          <p:nvPr/>
        </p:nvGrpSpPr>
        <p:grpSpPr>
          <a:xfrm>
            <a:off x="8071001" y="1948338"/>
            <a:ext cx="2369762" cy="1205314"/>
            <a:chOff x="874713" y="3325188"/>
            <a:chExt cx="2369762" cy="1205314"/>
          </a:xfrm>
        </p:grpSpPr>
        <p:sp>
          <p:nvSpPr>
            <p:cNvPr id="28" name="矩形 27"/>
            <p:cNvSpPr/>
            <p:nvPr/>
          </p:nvSpPr>
          <p:spPr>
            <a:xfrm>
              <a:off x="874713" y="3662572"/>
              <a:ext cx="23697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用户可以在投影仪或者计算机上进行演示也可以将演示文稿打印出来制作成胶片中</a:t>
              </a:r>
            </a:p>
          </p:txBody>
        </p:sp>
        <p:sp>
          <p:nvSpPr>
            <p:cNvPr id="29" name="矩形 28"/>
            <p:cNvSpPr/>
            <p:nvPr/>
          </p:nvSpPr>
          <p:spPr>
            <a:xfrm>
              <a:off x="1002501" y="3325188"/>
              <a:ext cx="2241974"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30" name="组合 29"/>
          <p:cNvGrpSpPr/>
          <p:nvPr/>
        </p:nvGrpSpPr>
        <p:grpSpPr>
          <a:xfrm>
            <a:off x="8071001" y="4039564"/>
            <a:ext cx="2369762" cy="1205314"/>
            <a:chOff x="874713" y="3325188"/>
            <a:chExt cx="2369762" cy="1205314"/>
          </a:xfrm>
        </p:grpSpPr>
        <p:sp>
          <p:nvSpPr>
            <p:cNvPr id="31" name="矩形 30"/>
            <p:cNvSpPr/>
            <p:nvPr/>
          </p:nvSpPr>
          <p:spPr>
            <a:xfrm>
              <a:off x="874713" y="3662572"/>
              <a:ext cx="236976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用户可以在投影仪或者计算机上进行演示也可以将演示文稿打印出来制作成胶片中</a:t>
              </a:r>
            </a:p>
          </p:txBody>
        </p:sp>
        <p:sp>
          <p:nvSpPr>
            <p:cNvPr id="32" name="矩形 31"/>
            <p:cNvSpPr/>
            <p:nvPr/>
          </p:nvSpPr>
          <p:spPr>
            <a:xfrm>
              <a:off x="1002501" y="3325188"/>
              <a:ext cx="2241974"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pic>
        <p:nvPicPr>
          <p:cNvPr id="34" name="图片占位符 33"/>
          <p:cNvPicPr>
            <a:picLocks noGrp="1" noChangeAspect="1"/>
          </p:cNvPicPr>
          <p:nvPr>
            <p:ph type="pic" sz="quarter" idx="10"/>
          </p:nvPr>
        </p:nvPicPr>
        <p:blipFill>
          <a:blip r:embed="rId8" cstate="print">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val="0"/>
              </a:ext>
            </a:extLst>
          </a:blip>
          <a:srcRect t="5274" b="5274"/>
          <a:stretch>
            <a:fillRect/>
          </a:stretch>
        </p:blipFill>
        <p:spPr/>
      </p:pic>
    </p:spTree>
    <p:extLst>
      <p:ext uri="{BB962C8B-B14F-4D97-AF65-F5344CB8AC3E}">
        <p14:creationId xmlns:p14="http://schemas.microsoft.com/office/powerpoint/2010/main" val="373742876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par>
                                <p:cTn id="27" presetID="53"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2000"/>
                            </p:stCondLst>
                            <p:childTnLst>
                              <p:par>
                                <p:cTn id="43" presetID="14" presetClass="entr" presetSubtype="1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randombar(horizontal)">
                                      <p:cBhvr>
                                        <p:cTn id="45" dur="500"/>
                                        <p:tgtEl>
                                          <p:spTgt spid="20"/>
                                        </p:tgtEl>
                                      </p:cBhvr>
                                    </p:animEffect>
                                  </p:childTnLst>
                                </p:cTn>
                              </p:par>
                            </p:childTnLst>
                          </p:cTn>
                        </p:par>
                        <p:par>
                          <p:cTn id="46" fill="hold">
                            <p:stCondLst>
                              <p:cond delay="2500"/>
                            </p:stCondLst>
                            <p:childTnLst>
                              <p:par>
                                <p:cTn id="47" presetID="14" presetClass="entr" presetSubtype="1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randombar(horizontal)">
                                      <p:cBhvr>
                                        <p:cTn id="49" dur="500"/>
                                        <p:tgtEl>
                                          <p:spTgt spid="27"/>
                                        </p:tgtEl>
                                      </p:cBhvr>
                                    </p:animEffect>
                                  </p:childTnLst>
                                </p:cTn>
                              </p:par>
                            </p:childTnLst>
                          </p:cTn>
                        </p:par>
                        <p:par>
                          <p:cTn id="50" fill="hold">
                            <p:stCondLst>
                              <p:cond delay="3000"/>
                            </p:stCondLst>
                            <p:childTnLst>
                              <p:par>
                                <p:cTn id="51" presetID="14" presetClass="entr" presetSubtype="10"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randombar(horizontal)">
                                      <p:cBhvr>
                                        <p:cTn id="53" dur="500"/>
                                        <p:tgtEl>
                                          <p:spTgt spid="24"/>
                                        </p:tgtEl>
                                      </p:cBhvr>
                                    </p:animEffect>
                                  </p:childTnLst>
                                </p:cTn>
                              </p:par>
                            </p:childTnLst>
                          </p:cTn>
                        </p:par>
                        <p:par>
                          <p:cTn id="54" fill="hold">
                            <p:stCondLst>
                              <p:cond delay="3500"/>
                            </p:stCondLst>
                            <p:childTnLst>
                              <p:par>
                                <p:cTn id="55" presetID="14" presetClass="entr" presetSubtype="10"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randombar(horizontal)">
                                      <p:cBhvr>
                                        <p:cTn id="5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1465139" y="1793876"/>
            <a:ext cx="0" cy="506412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35880" y="2998903"/>
            <a:ext cx="0" cy="38590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594766" y="4213454"/>
            <a:ext cx="0" cy="26445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1008063" y="1769361"/>
            <a:ext cx="9616394" cy="946782"/>
            <a:chOff x="1008063" y="1769361"/>
            <a:chExt cx="9616394" cy="946782"/>
          </a:xfrm>
        </p:grpSpPr>
        <p:grpSp>
          <p:nvGrpSpPr>
            <p:cNvPr id="6" name="组合 5"/>
            <p:cNvGrpSpPr/>
            <p:nvPr/>
          </p:nvGrpSpPr>
          <p:grpSpPr>
            <a:xfrm>
              <a:off x="1008063" y="1847851"/>
              <a:ext cx="789819" cy="780370"/>
              <a:chOff x="1301750" y="1828800"/>
              <a:chExt cx="1439622" cy="1422400"/>
            </a:xfrm>
          </p:grpSpPr>
          <p:sp>
            <p:nvSpPr>
              <p:cNvPr id="5" name="任意多边形 4"/>
              <p:cNvSpPr/>
              <p:nvPr/>
            </p:nvSpPr>
            <p:spPr>
              <a:xfrm>
                <a:off x="1301750" y="1828800"/>
                <a:ext cx="723900" cy="1422400"/>
              </a:xfrm>
              <a:custGeom>
                <a:avLst/>
                <a:gdLst>
                  <a:gd name="connsiteX0" fmla="*/ 711200 w 723900"/>
                  <a:gd name="connsiteY0" fmla="*/ 0 h 1422400"/>
                  <a:gd name="connsiteX1" fmla="*/ 723900 w 723900"/>
                  <a:gd name="connsiteY1" fmla="*/ 1280 h 1422400"/>
                  <a:gd name="connsiteX2" fmla="*/ 723900 w 723900"/>
                  <a:gd name="connsiteY2" fmla="*/ 1421120 h 1422400"/>
                  <a:gd name="connsiteX3" fmla="*/ 711200 w 723900"/>
                  <a:gd name="connsiteY3" fmla="*/ 1422400 h 1422400"/>
                  <a:gd name="connsiteX4" fmla="*/ 0 w 723900"/>
                  <a:gd name="connsiteY4" fmla="*/ 711200 h 1422400"/>
                  <a:gd name="connsiteX5" fmla="*/ 711200 w 723900"/>
                  <a:gd name="connsiteY5" fmla="*/ 0 h 142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3900" h="1422400">
                    <a:moveTo>
                      <a:pt x="711200" y="0"/>
                    </a:moveTo>
                    <a:lnTo>
                      <a:pt x="723900" y="1280"/>
                    </a:lnTo>
                    <a:lnTo>
                      <a:pt x="723900" y="1421120"/>
                    </a:lnTo>
                    <a:lnTo>
                      <a:pt x="711200" y="1422400"/>
                    </a:lnTo>
                    <a:cubicBezTo>
                      <a:pt x="318415" y="1422400"/>
                      <a:pt x="0" y="1103985"/>
                      <a:pt x="0" y="711200"/>
                    </a:cubicBezTo>
                    <a:cubicBezTo>
                      <a:pt x="0" y="318415"/>
                      <a:pt x="318415" y="0"/>
                      <a:pt x="711200" y="0"/>
                    </a:cubicBezTo>
                    <a:close/>
                  </a:path>
                </a:pathLst>
              </a:custGeom>
              <a:solidFill>
                <a:schemeClr val="bg1"/>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2" name="饼形 1"/>
              <p:cNvSpPr/>
              <p:nvPr/>
            </p:nvSpPr>
            <p:spPr>
              <a:xfrm>
                <a:off x="1318972" y="1828800"/>
                <a:ext cx="1422400" cy="1422400"/>
              </a:xfrm>
              <a:prstGeom prst="pie">
                <a:avLst>
                  <a:gd name="adj1" fmla="val 12432967"/>
                  <a:gd name="adj2" fmla="val 162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grpSp>
          <p:nvGrpSpPr>
            <p:cNvPr id="26" name="组合 25"/>
            <p:cNvGrpSpPr/>
            <p:nvPr/>
          </p:nvGrpSpPr>
          <p:grpSpPr>
            <a:xfrm>
              <a:off x="1602592" y="1769361"/>
              <a:ext cx="9021865" cy="946782"/>
              <a:chOff x="874712" y="3325188"/>
              <a:chExt cx="9021865" cy="946782"/>
            </a:xfrm>
          </p:grpSpPr>
          <p:sp>
            <p:nvSpPr>
              <p:cNvPr id="27" name="矩形 26"/>
              <p:cNvSpPr/>
              <p:nvPr/>
            </p:nvSpPr>
            <p:spPr>
              <a:xfrm>
                <a:off x="874712" y="3662572"/>
                <a:ext cx="9021865"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28" name="矩形 27"/>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sp>
        <p:nvSpPr>
          <p:cNvPr id="29" name="文本框 28"/>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grpSp>
        <p:nvGrpSpPr>
          <p:cNvPr id="38" name="组合 37"/>
          <p:cNvGrpSpPr/>
          <p:nvPr/>
        </p:nvGrpSpPr>
        <p:grpSpPr>
          <a:xfrm>
            <a:off x="4071723" y="2941599"/>
            <a:ext cx="6625305" cy="946782"/>
            <a:chOff x="4071723" y="2941599"/>
            <a:chExt cx="6625305" cy="946782"/>
          </a:xfrm>
        </p:grpSpPr>
        <p:grpSp>
          <p:nvGrpSpPr>
            <p:cNvPr id="10" name="组合 9"/>
            <p:cNvGrpSpPr/>
            <p:nvPr/>
          </p:nvGrpSpPr>
          <p:grpSpPr>
            <a:xfrm>
              <a:off x="4071723" y="3056959"/>
              <a:ext cx="789819" cy="780370"/>
              <a:chOff x="1301750" y="1828800"/>
              <a:chExt cx="1439622" cy="1422400"/>
            </a:xfrm>
          </p:grpSpPr>
          <p:sp>
            <p:nvSpPr>
              <p:cNvPr id="11" name="任意多边形 10"/>
              <p:cNvSpPr/>
              <p:nvPr/>
            </p:nvSpPr>
            <p:spPr>
              <a:xfrm>
                <a:off x="1301750" y="1828800"/>
                <a:ext cx="723900" cy="1422400"/>
              </a:xfrm>
              <a:custGeom>
                <a:avLst/>
                <a:gdLst>
                  <a:gd name="connsiteX0" fmla="*/ 711200 w 723900"/>
                  <a:gd name="connsiteY0" fmla="*/ 0 h 1422400"/>
                  <a:gd name="connsiteX1" fmla="*/ 723900 w 723900"/>
                  <a:gd name="connsiteY1" fmla="*/ 1280 h 1422400"/>
                  <a:gd name="connsiteX2" fmla="*/ 723900 w 723900"/>
                  <a:gd name="connsiteY2" fmla="*/ 1421120 h 1422400"/>
                  <a:gd name="connsiteX3" fmla="*/ 711200 w 723900"/>
                  <a:gd name="connsiteY3" fmla="*/ 1422400 h 1422400"/>
                  <a:gd name="connsiteX4" fmla="*/ 0 w 723900"/>
                  <a:gd name="connsiteY4" fmla="*/ 711200 h 1422400"/>
                  <a:gd name="connsiteX5" fmla="*/ 711200 w 723900"/>
                  <a:gd name="connsiteY5" fmla="*/ 0 h 142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3900" h="1422400">
                    <a:moveTo>
                      <a:pt x="711200" y="0"/>
                    </a:moveTo>
                    <a:lnTo>
                      <a:pt x="723900" y="1280"/>
                    </a:lnTo>
                    <a:lnTo>
                      <a:pt x="723900" y="1421120"/>
                    </a:lnTo>
                    <a:lnTo>
                      <a:pt x="711200" y="1422400"/>
                    </a:lnTo>
                    <a:cubicBezTo>
                      <a:pt x="318415" y="1422400"/>
                      <a:pt x="0" y="1103985"/>
                      <a:pt x="0" y="711200"/>
                    </a:cubicBezTo>
                    <a:cubicBezTo>
                      <a:pt x="0" y="318415"/>
                      <a:pt x="318415" y="0"/>
                      <a:pt x="711200" y="0"/>
                    </a:cubicBezTo>
                    <a:close/>
                  </a:path>
                </a:pathLst>
              </a:custGeom>
              <a:solidFill>
                <a:schemeClr val="bg1"/>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2" name="饼形 11"/>
              <p:cNvSpPr/>
              <p:nvPr/>
            </p:nvSpPr>
            <p:spPr>
              <a:xfrm>
                <a:off x="1318972" y="1828800"/>
                <a:ext cx="1422400" cy="1422400"/>
              </a:xfrm>
              <a:prstGeom prst="pie">
                <a:avLst>
                  <a:gd name="adj1" fmla="val 8817479"/>
                  <a:gd name="adj2" fmla="val 162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grpSp>
          <p:nvGrpSpPr>
            <p:cNvPr id="30" name="组合 29"/>
            <p:cNvGrpSpPr/>
            <p:nvPr/>
          </p:nvGrpSpPr>
          <p:grpSpPr>
            <a:xfrm>
              <a:off x="4675456" y="2941599"/>
              <a:ext cx="6021572" cy="946782"/>
              <a:chOff x="874713" y="3325188"/>
              <a:chExt cx="6021572" cy="946782"/>
            </a:xfrm>
          </p:grpSpPr>
          <p:sp>
            <p:nvSpPr>
              <p:cNvPr id="31" name="矩形 30"/>
              <p:cNvSpPr/>
              <p:nvPr/>
            </p:nvSpPr>
            <p:spPr>
              <a:xfrm>
                <a:off x="874713" y="3662572"/>
                <a:ext cx="6021572"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用户可以在投影仪或者计算机上进行演示也可以将演示文稿打印出来制作成胶片以便应用到更广泛的领域中用户可以在投影仪或者计算机</a:t>
                </a:r>
              </a:p>
            </p:txBody>
          </p:sp>
          <p:sp>
            <p:nvSpPr>
              <p:cNvPr id="32" name="矩形 31"/>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grpSp>
        <p:nvGrpSpPr>
          <p:cNvPr id="39" name="组合 38"/>
          <p:cNvGrpSpPr/>
          <p:nvPr/>
        </p:nvGrpSpPr>
        <p:grpSpPr>
          <a:xfrm>
            <a:off x="7135384" y="4266067"/>
            <a:ext cx="3561644" cy="1205314"/>
            <a:chOff x="7135384" y="4266067"/>
            <a:chExt cx="3561644" cy="1205314"/>
          </a:xfrm>
        </p:grpSpPr>
        <p:grpSp>
          <p:nvGrpSpPr>
            <p:cNvPr id="13" name="组合 12"/>
            <p:cNvGrpSpPr/>
            <p:nvPr/>
          </p:nvGrpSpPr>
          <p:grpSpPr>
            <a:xfrm>
              <a:off x="7135384" y="4266067"/>
              <a:ext cx="789819" cy="780370"/>
              <a:chOff x="1301750" y="1828800"/>
              <a:chExt cx="1439622" cy="1422400"/>
            </a:xfrm>
          </p:grpSpPr>
          <p:sp>
            <p:nvSpPr>
              <p:cNvPr id="14" name="任意多边形 13"/>
              <p:cNvSpPr/>
              <p:nvPr/>
            </p:nvSpPr>
            <p:spPr>
              <a:xfrm>
                <a:off x="1301750" y="1828800"/>
                <a:ext cx="723900" cy="1422400"/>
              </a:xfrm>
              <a:custGeom>
                <a:avLst/>
                <a:gdLst>
                  <a:gd name="connsiteX0" fmla="*/ 711200 w 723900"/>
                  <a:gd name="connsiteY0" fmla="*/ 0 h 1422400"/>
                  <a:gd name="connsiteX1" fmla="*/ 723900 w 723900"/>
                  <a:gd name="connsiteY1" fmla="*/ 1280 h 1422400"/>
                  <a:gd name="connsiteX2" fmla="*/ 723900 w 723900"/>
                  <a:gd name="connsiteY2" fmla="*/ 1421120 h 1422400"/>
                  <a:gd name="connsiteX3" fmla="*/ 711200 w 723900"/>
                  <a:gd name="connsiteY3" fmla="*/ 1422400 h 1422400"/>
                  <a:gd name="connsiteX4" fmla="*/ 0 w 723900"/>
                  <a:gd name="connsiteY4" fmla="*/ 711200 h 1422400"/>
                  <a:gd name="connsiteX5" fmla="*/ 711200 w 723900"/>
                  <a:gd name="connsiteY5" fmla="*/ 0 h 142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3900" h="1422400">
                    <a:moveTo>
                      <a:pt x="711200" y="0"/>
                    </a:moveTo>
                    <a:lnTo>
                      <a:pt x="723900" y="1280"/>
                    </a:lnTo>
                    <a:lnTo>
                      <a:pt x="723900" y="1421120"/>
                    </a:lnTo>
                    <a:lnTo>
                      <a:pt x="711200" y="1422400"/>
                    </a:lnTo>
                    <a:cubicBezTo>
                      <a:pt x="318415" y="1422400"/>
                      <a:pt x="0" y="1103985"/>
                      <a:pt x="0" y="711200"/>
                    </a:cubicBezTo>
                    <a:cubicBezTo>
                      <a:pt x="0" y="318415"/>
                      <a:pt x="318415" y="0"/>
                      <a:pt x="711200" y="0"/>
                    </a:cubicBezTo>
                    <a:close/>
                  </a:path>
                </a:pathLst>
              </a:custGeom>
              <a:solidFill>
                <a:schemeClr val="bg1"/>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5" name="饼形 14"/>
              <p:cNvSpPr/>
              <p:nvPr/>
            </p:nvSpPr>
            <p:spPr>
              <a:xfrm>
                <a:off x="1318972" y="1828800"/>
                <a:ext cx="1422400" cy="1422400"/>
              </a:xfrm>
              <a:prstGeom prst="pie">
                <a:avLst>
                  <a:gd name="adj1" fmla="val 7031647"/>
                  <a:gd name="adj2" fmla="val 162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grpSp>
          <p:nvGrpSpPr>
            <p:cNvPr id="34" name="组合 33"/>
            <p:cNvGrpSpPr/>
            <p:nvPr/>
          </p:nvGrpSpPr>
          <p:grpSpPr>
            <a:xfrm>
              <a:off x="7742723" y="4266067"/>
              <a:ext cx="2954305" cy="1205314"/>
              <a:chOff x="874713" y="3325188"/>
              <a:chExt cx="2954305" cy="1205314"/>
            </a:xfrm>
          </p:grpSpPr>
          <p:sp>
            <p:nvSpPr>
              <p:cNvPr id="35" name="矩形 34"/>
              <p:cNvSpPr/>
              <p:nvPr/>
            </p:nvSpPr>
            <p:spPr>
              <a:xfrm>
                <a:off x="874713" y="3662572"/>
                <a:ext cx="2954305"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36" name="矩形 3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spTree>
    <p:extLst>
      <p:ext uri="{BB962C8B-B14F-4D97-AF65-F5344CB8AC3E}">
        <p14:creationId xmlns:p14="http://schemas.microsoft.com/office/powerpoint/2010/main" val="24121398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1000" fill="hold"/>
                                        <p:tgtEl>
                                          <p:spTgt spid="37"/>
                                        </p:tgtEl>
                                        <p:attrNameLst>
                                          <p:attrName>ppt_x</p:attrName>
                                        </p:attrNameLst>
                                      </p:cBhvr>
                                      <p:tavLst>
                                        <p:tav tm="0">
                                          <p:val>
                                            <p:strVal val="1+#ppt_w/2"/>
                                          </p:val>
                                        </p:tav>
                                        <p:tav tm="100000">
                                          <p:val>
                                            <p:strVal val="#ppt_x"/>
                                          </p:val>
                                        </p:tav>
                                      </p:tavLst>
                                    </p:anim>
                                    <p:anim calcmode="lin" valueType="num">
                                      <p:cBhvr additive="base">
                                        <p:cTn id="14" dur="10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2" decel="10000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1000" fill="hold"/>
                                        <p:tgtEl>
                                          <p:spTgt spid="38"/>
                                        </p:tgtEl>
                                        <p:attrNameLst>
                                          <p:attrName>ppt_x</p:attrName>
                                        </p:attrNameLst>
                                      </p:cBhvr>
                                      <p:tavLst>
                                        <p:tav tm="0">
                                          <p:val>
                                            <p:strVal val="1+#ppt_w/2"/>
                                          </p:val>
                                        </p:tav>
                                        <p:tav tm="100000">
                                          <p:val>
                                            <p:strVal val="#ppt_x"/>
                                          </p:val>
                                        </p:tav>
                                      </p:tavLst>
                                    </p:anim>
                                    <p:anim calcmode="lin" valueType="num">
                                      <p:cBhvr additive="base">
                                        <p:cTn id="18" dur="1000" fill="hold"/>
                                        <p:tgtEl>
                                          <p:spTgt spid="38"/>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1000" fill="hold"/>
                                        <p:tgtEl>
                                          <p:spTgt spid="39"/>
                                        </p:tgtEl>
                                        <p:attrNameLst>
                                          <p:attrName>ppt_x</p:attrName>
                                        </p:attrNameLst>
                                      </p:cBhvr>
                                      <p:tavLst>
                                        <p:tav tm="0">
                                          <p:val>
                                            <p:strVal val="1+#ppt_w/2"/>
                                          </p:val>
                                        </p:tav>
                                        <p:tav tm="100000">
                                          <p:val>
                                            <p:strVal val="#ppt_x"/>
                                          </p:val>
                                        </p:tav>
                                      </p:tavLst>
                                    </p:anim>
                                    <p:anim calcmode="lin" valueType="num">
                                      <p:cBhvr additive="base">
                                        <p:cTn id="22" dur="1000" fill="hold"/>
                                        <p:tgtEl>
                                          <p:spTgt spid="39"/>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par>
                                <p:cTn id="27" presetID="22" presetClass="entr" presetSubtype="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par>
                                <p:cTn id="30" presetID="22" presetClass="entr" presetSubtype="1"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873835" y="2026678"/>
            <a:ext cx="1885680" cy="2772171"/>
            <a:chOff x="1873835" y="2026678"/>
            <a:chExt cx="1885680" cy="2772171"/>
          </a:xfrm>
        </p:grpSpPr>
        <p:sp>
          <p:nvSpPr>
            <p:cNvPr id="32" name="六边形 31"/>
            <p:cNvSpPr/>
            <p:nvPr/>
          </p:nvSpPr>
          <p:spPr>
            <a:xfrm rot="5400000">
              <a:off x="1722981" y="2177532"/>
              <a:ext cx="2187388" cy="1885680"/>
            </a:xfrm>
            <a:prstGeom prst="hexagon">
              <a:avLst/>
            </a:prstGeom>
            <a:solidFill>
              <a:srgbClr val="24A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33" name="图片 32"/>
            <p:cNvPicPr>
              <a:picLocks noChangeAspect="1"/>
            </p:cNvPicPr>
            <p:nvPr/>
          </p:nvPicPr>
          <p:blipFill>
            <a:blip r:embed="rId3"/>
            <a:srcRect r="37479"/>
            <a:stretch>
              <a:fillRect/>
            </a:stretch>
          </p:blipFill>
          <p:spPr>
            <a:xfrm>
              <a:off x="2116711" y="2561423"/>
              <a:ext cx="1642804" cy="2237426"/>
            </a:xfrm>
            <a:custGeom>
              <a:avLst/>
              <a:gdLst>
                <a:gd name="connsiteX0" fmla="*/ 0 w 1642804"/>
                <a:gd name="connsiteY0" fmla="*/ 0 h 2237426"/>
                <a:gd name="connsiteX1" fmla="*/ 1642804 w 1642804"/>
                <a:gd name="connsiteY1" fmla="*/ 0 h 2237426"/>
                <a:gd name="connsiteX2" fmla="*/ 1642804 w 1642804"/>
                <a:gd name="connsiteY2" fmla="*/ 1180315 h 2237426"/>
                <a:gd name="connsiteX3" fmla="*/ 699964 w 1642804"/>
                <a:gd name="connsiteY3" fmla="*/ 1651735 h 2237426"/>
                <a:gd name="connsiteX4" fmla="*/ 699964 w 1642804"/>
                <a:gd name="connsiteY4" fmla="*/ 2237426 h 2237426"/>
                <a:gd name="connsiteX5" fmla="*/ 0 w 1642804"/>
                <a:gd name="connsiteY5" fmla="*/ 2237426 h 223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2804" h="2237426">
                  <a:moveTo>
                    <a:pt x="0" y="0"/>
                  </a:moveTo>
                  <a:lnTo>
                    <a:pt x="1642804" y="0"/>
                  </a:lnTo>
                  <a:lnTo>
                    <a:pt x="1642804" y="1180315"/>
                  </a:lnTo>
                  <a:lnTo>
                    <a:pt x="699964" y="1651735"/>
                  </a:lnTo>
                  <a:lnTo>
                    <a:pt x="699964" y="2237426"/>
                  </a:lnTo>
                  <a:lnTo>
                    <a:pt x="0" y="2237426"/>
                  </a:lnTo>
                  <a:close/>
                </a:path>
              </a:pathLst>
            </a:custGeom>
          </p:spPr>
        </p:pic>
        <p:sp>
          <p:nvSpPr>
            <p:cNvPr id="34" name="文本框 33"/>
            <p:cNvSpPr txBox="1"/>
            <p:nvPr/>
          </p:nvSpPr>
          <p:spPr>
            <a:xfrm>
              <a:off x="2107186" y="2557852"/>
              <a:ext cx="1418979" cy="1107996"/>
            </a:xfrm>
            <a:prstGeom prst="rect">
              <a:avLst/>
            </a:prstGeom>
            <a:noFill/>
          </p:spPr>
          <p:txBody>
            <a:bodyPr wrap="none" rtlCol="0">
              <a:spAutoFit/>
              <a:scene3d>
                <a:camera prst="orthographicFront"/>
                <a:lightRig rig="flat" dir="t"/>
              </a:scene3d>
              <a:sp3d prstMaterial="matte">
                <a:extrusionClr>
                  <a:schemeClr val="accent1">
                    <a:lumMod val="75000"/>
                  </a:schemeClr>
                </a:extrusion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2018</a:t>
              </a:r>
              <a:endParaRPr kumimoji="0" lang="zh-CN" altLang="en-US" sz="66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sp>
        <p:nvSpPr>
          <p:cNvPr id="6" name="六边形 5"/>
          <p:cNvSpPr/>
          <p:nvPr/>
        </p:nvSpPr>
        <p:spPr>
          <a:xfrm rot="5400000">
            <a:off x="896987" y="503464"/>
            <a:ext cx="1967089" cy="1695767"/>
          </a:xfrm>
          <a:prstGeom prst="hexagon">
            <a:avLst/>
          </a:prstGeom>
          <a:solidFill>
            <a:srgbClr val="24A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六边形 8"/>
          <p:cNvSpPr/>
          <p:nvPr/>
        </p:nvSpPr>
        <p:spPr>
          <a:xfrm rot="5400000">
            <a:off x="1179336" y="4352220"/>
            <a:ext cx="2187388" cy="1885680"/>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六边形 9"/>
          <p:cNvSpPr/>
          <p:nvPr/>
        </p:nvSpPr>
        <p:spPr>
          <a:xfrm rot="5400000">
            <a:off x="3291318" y="4066434"/>
            <a:ext cx="931643" cy="803140"/>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 name="六边形 10"/>
          <p:cNvSpPr/>
          <p:nvPr/>
        </p:nvSpPr>
        <p:spPr>
          <a:xfrm rot="5400000">
            <a:off x="2874480" y="1045557"/>
            <a:ext cx="1223069" cy="1054369"/>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六边形 11"/>
          <p:cNvSpPr/>
          <p:nvPr/>
        </p:nvSpPr>
        <p:spPr>
          <a:xfrm rot="5400000">
            <a:off x="1033353" y="2387839"/>
            <a:ext cx="752693" cy="648873"/>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3" name="六边形 12"/>
          <p:cNvSpPr/>
          <p:nvPr/>
        </p:nvSpPr>
        <p:spPr>
          <a:xfrm rot="5400000">
            <a:off x="1033353" y="3748264"/>
            <a:ext cx="752693" cy="648873"/>
          </a:xfrm>
          <a:prstGeom prst="hexagon">
            <a:avLst/>
          </a:prstGeom>
          <a:solidFill>
            <a:srgbClr val="24A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5" name="文本框 14"/>
          <p:cNvSpPr txBox="1"/>
          <p:nvPr/>
        </p:nvSpPr>
        <p:spPr>
          <a:xfrm>
            <a:off x="7165626" y="2768436"/>
            <a:ext cx="3877985" cy="830997"/>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感谢您的观看</a:t>
            </a:r>
          </a:p>
        </p:txBody>
      </p:sp>
      <p:sp>
        <p:nvSpPr>
          <p:cNvPr id="16" name="文本框 15"/>
          <p:cNvSpPr txBox="1"/>
          <p:nvPr/>
        </p:nvSpPr>
        <p:spPr>
          <a:xfrm>
            <a:off x="5012649" y="3608698"/>
            <a:ext cx="6030962" cy="646331"/>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20982413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7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nodeType="withEffect">
                                  <p:stCondLst>
                                    <p:cond delay="125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par>
                          <p:cTn id="40" fill="hold">
                            <p:stCondLst>
                              <p:cond delay="2000"/>
                            </p:stCondLst>
                            <p:childTnLst>
                              <p:par>
                                <p:cTn id="41" presetID="2" presetClass="entr" presetSubtype="2" decel="10000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1+#ppt_w/2"/>
                                          </p:val>
                                        </p:tav>
                                        <p:tav tm="100000">
                                          <p:val>
                                            <p:strVal val="#ppt_x"/>
                                          </p:val>
                                        </p:tav>
                                      </p:tavLst>
                                    </p:anim>
                                    <p:anim calcmode="lin" valueType="num">
                                      <p:cBhvr additive="base">
                                        <p:cTn id="44" dur="1000" fill="hold"/>
                                        <p:tgtEl>
                                          <p:spTgt spid="15"/>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615E097-266E-48A0-B5B6-CAB752287CEF}"/>
              </a:ext>
            </a:extLst>
          </p:cNvPr>
          <p:cNvGrpSpPr/>
          <p:nvPr/>
        </p:nvGrpSpPr>
        <p:grpSpPr>
          <a:xfrm>
            <a:off x="1484718" y="1457617"/>
            <a:ext cx="9222567" cy="4164500"/>
            <a:chOff x="1687889" y="1457617"/>
            <a:chExt cx="9222566" cy="4164499"/>
          </a:xfrm>
        </p:grpSpPr>
        <p:sp>
          <p:nvSpPr>
            <p:cNvPr id="3" name="矩形 2">
              <a:extLst>
                <a:ext uri="{FF2B5EF4-FFF2-40B4-BE49-F238E27FC236}">
                  <a16:creationId xmlns:a16="http://schemas.microsoft.com/office/drawing/2014/main" xmlns="" id="{206FE03B-17CF-4949-99AF-3FF3F78A8AD9}"/>
                </a:ext>
              </a:extLst>
            </p:cNvPr>
            <p:cNvSpPr/>
            <p:nvPr/>
          </p:nvSpPr>
          <p:spPr>
            <a:xfrm>
              <a:off x="2805546" y="1457617"/>
              <a:ext cx="8104909" cy="307462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defRPr/>
              </a:pPr>
              <a:endParaRPr lang="zh-CN" altLang="en-US">
                <a:solidFill>
                  <a:srgbClr val="4EA4DD"/>
                </a:solidFill>
                <a:latin typeface="微软雅黑"/>
                <a:ea typeface="微软雅黑"/>
              </a:endParaRPr>
            </a:p>
          </p:txBody>
        </p:sp>
        <p:pic>
          <p:nvPicPr>
            <p:cNvPr id="4" name="图片 3">
              <a:extLst>
                <a:ext uri="{FF2B5EF4-FFF2-40B4-BE49-F238E27FC236}">
                  <a16:creationId xmlns:a16="http://schemas.microsoft.com/office/drawing/2014/main" xmlns="" id="{48483239-4D99-42FE-8477-E3FD0CF653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7889" y="1744304"/>
              <a:ext cx="2510037" cy="2510037"/>
            </a:xfrm>
            <a:prstGeom prst="rect">
              <a:avLst/>
            </a:prstGeom>
          </p:spPr>
        </p:pic>
        <p:sp>
          <p:nvSpPr>
            <p:cNvPr id="5" name="文本框 4">
              <a:extLst>
                <a:ext uri="{FF2B5EF4-FFF2-40B4-BE49-F238E27FC236}">
                  <a16:creationId xmlns:a16="http://schemas.microsoft.com/office/drawing/2014/main" xmlns="" id="{E211A322-BB7A-420D-94CC-16B586615142}"/>
                </a:ext>
              </a:extLst>
            </p:cNvPr>
            <p:cNvSpPr txBox="1"/>
            <p:nvPr/>
          </p:nvSpPr>
          <p:spPr>
            <a:xfrm>
              <a:off x="5428617" y="1890846"/>
              <a:ext cx="4813077" cy="2308324"/>
            </a:xfrm>
            <a:prstGeom prst="rect">
              <a:avLst/>
            </a:prstGeom>
            <a:noFill/>
          </p:spPr>
          <p:txBody>
            <a:bodyPr wrap="square" rtlCol="0">
              <a:spAutoFit/>
            </a:bodyPr>
            <a:lstStyle/>
            <a:p>
              <a:pPr>
                <a:lnSpc>
                  <a:spcPct val="200000"/>
                </a:lnSpc>
              </a:pPr>
              <a:r>
                <a:rPr lang="zh-CN" altLang="en-US" dirty="0">
                  <a:latin typeface="微软雅黑" panose="020B0503020204020204" pitchFamily="34" charset="-122"/>
                  <a:ea typeface="微软雅黑" panose="020B0503020204020204" pitchFamily="34" charset="-122"/>
                </a:rPr>
                <a:t>该模板一共</a:t>
              </a:r>
              <a:r>
                <a:rPr lang="en-US" altLang="zh-CN" dirty="0">
                  <a:latin typeface="微软雅黑" panose="020B0503020204020204" pitchFamily="34" charset="-122"/>
                  <a:ea typeface="微软雅黑" panose="020B0503020204020204" pitchFamily="34" charset="-122"/>
                </a:rPr>
                <a:t>25</a:t>
              </a:r>
              <a:r>
                <a:rPr lang="zh-CN" altLang="en-US" dirty="0">
                  <a:latin typeface="微软雅黑" panose="020B0503020204020204" pitchFamily="34" charset="-122"/>
                  <a:ea typeface="微软雅黑" panose="020B0503020204020204" pitchFamily="34" charset="-122"/>
                </a:rPr>
                <a:t>页，同系列模板</a:t>
              </a:r>
              <a:r>
                <a:rPr lang="en-US" altLang="zh-CN" dirty="0">
                  <a:latin typeface="微软雅黑" panose="020B0503020204020204" pitchFamily="34" charset="-122"/>
                  <a:ea typeface="微软雅黑" panose="020B0503020204020204" pitchFamily="34" charset="-122"/>
                </a:rPr>
                <a:t>48</a:t>
              </a:r>
              <a:r>
                <a:rPr lang="zh-CN" altLang="en-US" dirty="0">
                  <a:latin typeface="微软雅黑" panose="020B0503020204020204" pitchFamily="34" charset="-122"/>
                  <a:ea typeface="微软雅黑" panose="020B0503020204020204" pitchFamily="34" charset="-122"/>
                </a:rPr>
                <a:t>套。</a:t>
              </a:r>
              <a:endParaRPr lang="en-US" altLang="zh-CN" dirty="0">
                <a:latin typeface="微软雅黑" panose="020B0503020204020204" pitchFamily="34" charset="-122"/>
                <a:ea typeface="微软雅黑" panose="020B0503020204020204" pitchFamily="34" charset="-122"/>
              </a:endParaRPr>
            </a:p>
            <a:p>
              <a:pPr>
                <a:lnSpc>
                  <a:spcPct val="200000"/>
                </a:lnSpc>
              </a:pPr>
              <a:r>
                <a:rPr lang="zh-CN" altLang="en-US" dirty="0">
                  <a:latin typeface="微软雅黑" panose="020B0503020204020204" pitchFamily="34" charset="-122"/>
                  <a:ea typeface="微软雅黑" panose="020B0503020204020204" pitchFamily="34" charset="-122"/>
                </a:rPr>
                <a:t>请扫描上方二维码，关注“精美</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模板”</a:t>
              </a:r>
              <a:endParaRPr lang="en-US" altLang="zh-CN" dirty="0">
                <a:latin typeface="微软雅黑" panose="020B0503020204020204" pitchFamily="34" charset="-122"/>
                <a:ea typeface="微软雅黑" panose="020B0503020204020204" pitchFamily="34" charset="-122"/>
              </a:endParaRPr>
            </a:p>
            <a:p>
              <a:pPr>
                <a:lnSpc>
                  <a:spcPct val="200000"/>
                </a:lnSpc>
              </a:pPr>
              <a:r>
                <a:rPr lang="zh-CN" altLang="en-US" dirty="0">
                  <a:latin typeface="微软雅黑" panose="020B0503020204020204" pitchFamily="34" charset="-122"/>
                  <a:ea typeface="微软雅黑" panose="020B0503020204020204" pitchFamily="34" charset="-122"/>
                </a:rPr>
                <a:t>回复“</a:t>
              </a:r>
              <a:r>
                <a:rPr lang="en-US" altLang="zh-CN" b="1" dirty="0">
                  <a:latin typeface="微软雅黑" panose="020B0503020204020204" pitchFamily="34" charset="-122"/>
                  <a:ea typeface="微软雅黑" panose="020B0503020204020204" pitchFamily="34" charset="-122"/>
                </a:rPr>
                <a:t>1906</a:t>
              </a:r>
              <a:r>
                <a:rPr lang="zh-CN" altLang="en-US" dirty="0">
                  <a:latin typeface="微软雅黑" panose="020B0503020204020204" pitchFamily="34" charset="-122"/>
                  <a:ea typeface="微软雅黑" panose="020B0503020204020204" pitchFamily="34" charset="-122"/>
                </a:rPr>
                <a:t>” ，免费获取完整版。</a:t>
              </a:r>
              <a:endParaRPr lang="en-US" altLang="zh-CN" dirty="0">
                <a:latin typeface="微软雅黑" panose="020B0503020204020204" pitchFamily="34" charset="-122"/>
                <a:ea typeface="微软雅黑" panose="020B0503020204020204" pitchFamily="34" charset="-122"/>
              </a:endParaRPr>
            </a:p>
            <a:p>
              <a:pPr>
                <a:lnSpc>
                  <a:spcPct val="200000"/>
                </a:lnSpc>
              </a:pPr>
              <a:r>
                <a:rPr lang="en-US" altLang="zh-CN" dirty="0">
                  <a:latin typeface="微软雅黑" panose="020B0503020204020204" pitchFamily="34" charset="-122"/>
                  <a:ea typeface="微软雅黑" panose="020B0503020204020204" pitchFamily="34" charset="-122"/>
                </a:rPr>
                <a:t>48</a:t>
              </a:r>
              <a:r>
                <a:rPr lang="zh-CN" altLang="en-US" dirty="0">
                  <a:latin typeface="微软雅黑" panose="020B0503020204020204" pitchFamily="34" charset="-122"/>
                  <a:ea typeface="微软雅黑" panose="020B0503020204020204" pitchFamily="34" charset="-122"/>
                </a:rPr>
                <a:t>套对应回复“</a:t>
              </a:r>
              <a:r>
                <a:rPr lang="en-US" altLang="zh-CN" dirty="0">
                  <a:latin typeface="微软雅黑" panose="020B0503020204020204" pitchFamily="34" charset="-122"/>
                  <a:ea typeface="微软雅黑" panose="020B0503020204020204" pitchFamily="34" charset="-122"/>
                </a:rPr>
                <a:t>48</a:t>
              </a:r>
              <a:r>
                <a:rPr lang="zh-CN" altLang="en-US" dirty="0">
                  <a:latin typeface="微软雅黑" panose="020B0503020204020204" pitchFamily="34" charset="-122"/>
                  <a:ea typeface="微软雅黑" panose="020B0503020204020204" pitchFamily="34" charset="-122"/>
                </a:rPr>
                <a:t>”，打包下载</a:t>
              </a:r>
              <a:r>
                <a:rPr lang="en-US" altLang="zh-CN" dirty="0">
                  <a:latin typeface="微软雅黑" panose="020B0503020204020204" pitchFamily="34" charset="-122"/>
                  <a:ea typeface="微软雅黑" panose="020B0503020204020204" pitchFamily="34" charset="-122"/>
                </a:rPr>
                <a:t>48</a:t>
              </a:r>
              <a:r>
                <a:rPr lang="zh-CN" altLang="en-US" dirty="0">
                  <a:latin typeface="微软雅黑" panose="020B0503020204020204" pitchFamily="34" charset="-122"/>
                  <a:ea typeface="微软雅黑" panose="020B0503020204020204" pitchFamily="34" charset="-122"/>
                </a:rPr>
                <a:t>套。</a:t>
              </a:r>
            </a:p>
          </p:txBody>
        </p:sp>
        <p:sp>
          <p:nvSpPr>
            <p:cNvPr id="6" name="矩形 5">
              <a:extLst>
                <a:ext uri="{FF2B5EF4-FFF2-40B4-BE49-F238E27FC236}">
                  <a16:creationId xmlns:a16="http://schemas.microsoft.com/office/drawing/2014/main" xmlns="" id="{15910D63-CB59-41A0-8474-5684E63C6C35}"/>
                </a:ext>
              </a:extLst>
            </p:cNvPr>
            <p:cNvSpPr/>
            <p:nvPr/>
          </p:nvSpPr>
          <p:spPr>
            <a:xfrm>
              <a:off x="3251172" y="4975785"/>
              <a:ext cx="6096000" cy="646331"/>
            </a:xfrm>
            <a:prstGeom prst="rect">
              <a:avLst/>
            </a:prstGeom>
          </p:spPr>
          <p:txBody>
            <a:bodyPr>
              <a:spAutoFit/>
            </a:bodyPr>
            <a:lstStyle/>
            <a:p>
              <a:pPr algn="ctr"/>
              <a:r>
                <a:rPr lang="en-US" altLang="zh-CN" dirty="0"/>
                <a:t>1598</a:t>
              </a:r>
              <a:r>
                <a:rPr lang="zh-CN" altLang="en-US" dirty="0"/>
                <a:t>套模板免费下载地址：</a:t>
              </a:r>
              <a:r>
                <a:rPr lang="en-US" altLang="zh-CN" dirty="0"/>
                <a:t>http://mp.weixin.qq.com/s/bhnaDzj_ay8cY4GU987vZg</a:t>
              </a:r>
            </a:p>
          </p:txBody>
        </p:sp>
      </p:grpSp>
    </p:spTree>
    <p:extLst>
      <p:ext uri="{BB962C8B-B14F-4D97-AF65-F5344CB8AC3E}">
        <p14:creationId xmlns:p14="http://schemas.microsoft.com/office/powerpoint/2010/main" val="20893712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E185C54B-2E54-4C57-BFB3-23D9177870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48480767"/>
      </p:ext>
    </p:extLst>
  </p:cSld>
  <p:clrMapOvr>
    <a:masterClrMapping/>
  </p:clrMapOvr>
  <p:transition spd="slow" advTm="0">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460E429-7BCE-4BBC-AB49-EC64543464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63087445"/>
      </p:ext>
    </p:extLst>
  </p:cSld>
  <p:clrMapOvr>
    <a:masterClrMapping/>
  </p:clrMapOvr>
  <p:transition spd="slow" advTm="0">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81CEA5B4-56CB-4F2F-BB62-62491281FD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28230012"/>
      </p:ext>
    </p:extLst>
  </p:cSld>
  <p:clrMapOvr>
    <a:masterClrMapping/>
  </p:clrMapOvr>
  <p:transition spd="slow" advTm="0">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7CA0E67-67AD-4E20-B435-60DB66AA24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43994153"/>
      </p:ext>
    </p:extLst>
  </p:cSld>
  <p:clrMapOvr>
    <a:masterClrMapping/>
  </p:clrMapOvr>
  <p:transition spd="slow" advTm="0">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398019BA-63D9-4312-9EDC-85DF29FCFC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10019266"/>
      </p:ext>
    </p:extLst>
  </p:cSld>
  <p:clrMapOvr>
    <a:masterClrMapping/>
  </p:clrMapOvr>
  <p:transition spd="slow" advTm="0">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97973" y="297716"/>
            <a:ext cx="1996059"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white"/>
                </a:solidFill>
                <a:effectLst/>
                <a:uLnTx/>
                <a:uFillTx/>
                <a:latin typeface="Agency FB" panose="020B0503020202020204" pitchFamily="34" charset="0"/>
                <a:ea typeface="碳纤维正粗黑简体" panose="02010601030101010101" pitchFamily="2" charset="-122"/>
                <a:cs typeface="+mn-cs"/>
              </a:rPr>
              <a:t>CONTENTS</a:t>
            </a:r>
          </a:p>
        </p:txBody>
      </p:sp>
      <p:sp>
        <p:nvSpPr>
          <p:cNvPr id="9" name="文本框 8"/>
          <p:cNvSpPr txBox="1"/>
          <p:nvPr/>
        </p:nvSpPr>
        <p:spPr>
          <a:xfrm>
            <a:off x="2200412" y="4072095"/>
            <a:ext cx="1415772"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a:t>
            </a:r>
            <a:endParaRPr kumimoji="0" lang="en-US" altLang="zh-CN"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添加此处</a:t>
            </a:r>
            <a:endParaRPr kumimoji="0" lang="en-US" altLang="zh-CN"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sp>
        <p:nvSpPr>
          <p:cNvPr id="10" name="文本框 9"/>
          <p:cNvSpPr txBox="1"/>
          <p:nvPr/>
        </p:nvSpPr>
        <p:spPr>
          <a:xfrm>
            <a:off x="4331107" y="4072095"/>
            <a:ext cx="1415772"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a:t>
            </a:r>
            <a:endParaRPr kumimoji="0" lang="en-US" altLang="zh-CN"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添加此处</a:t>
            </a:r>
            <a:endParaRPr kumimoji="0" lang="en-US" altLang="zh-CN"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sp>
        <p:nvSpPr>
          <p:cNvPr id="11" name="文本框 10"/>
          <p:cNvSpPr txBox="1"/>
          <p:nvPr/>
        </p:nvSpPr>
        <p:spPr>
          <a:xfrm>
            <a:off x="6461802" y="4072095"/>
            <a:ext cx="1415772"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a:t>
            </a:r>
            <a:endParaRPr kumimoji="0" lang="en-US" altLang="zh-CN"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添加此处</a:t>
            </a:r>
            <a:endParaRPr kumimoji="0" lang="en-US" altLang="zh-CN"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sp>
        <p:nvSpPr>
          <p:cNvPr id="12" name="文本框 11"/>
          <p:cNvSpPr txBox="1"/>
          <p:nvPr/>
        </p:nvSpPr>
        <p:spPr>
          <a:xfrm>
            <a:off x="8592493" y="4072095"/>
            <a:ext cx="1415772"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a:t>
            </a:r>
            <a:endParaRPr kumimoji="0" lang="en-US" altLang="zh-CN"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添加此处</a:t>
            </a:r>
            <a:endParaRPr kumimoji="0" lang="en-US" altLang="zh-CN" sz="24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grpSp>
        <p:nvGrpSpPr>
          <p:cNvPr id="69" name="组合 68"/>
          <p:cNvGrpSpPr/>
          <p:nvPr/>
        </p:nvGrpSpPr>
        <p:grpSpPr>
          <a:xfrm>
            <a:off x="2289979" y="2354861"/>
            <a:ext cx="1236643" cy="1535586"/>
            <a:chOff x="2289979" y="2354861"/>
            <a:chExt cx="1236643" cy="1535586"/>
          </a:xfrm>
        </p:grpSpPr>
        <p:sp>
          <p:nvSpPr>
            <p:cNvPr id="5" name="六边形 4"/>
            <p:cNvSpPr/>
            <p:nvPr/>
          </p:nvSpPr>
          <p:spPr>
            <a:xfrm rot="5400000">
              <a:off x="2191049"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66" name="图片 65"/>
            <p:cNvPicPr>
              <a:picLocks noChangeAspect="1"/>
            </p:cNvPicPr>
            <p:nvPr/>
          </p:nvPicPr>
          <p:blipFill>
            <a:blip r:embed="rId3"/>
            <a:srcRect r="52699" b="42456"/>
            <a:stretch>
              <a:fillRect/>
            </a:stretch>
          </p:blipFill>
          <p:spPr>
            <a:xfrm>
              <a:off x="2626692" y="2795886"/>
              <a:ext cx="899930" cy="1094561"/>
            </a:xfrm>
            <a:custGeom>
              <a:avLst/>
              <a:gdLst>
                <a:gd name="connsiteX0" fmla="*/ 0 w 902611"/>
                <a:gd name="connsiteY0" fmla="*/ 0 h 1094561"/>
                <a:gd name="connsiteX1" fmla="*/ 902611 w 902611"/>
                <a:gd name="connsiteY1" fmla="*/ 0 h 1094561"/>
                <a:gd name="connsiteX2" fmla="*/ 902611 w 902611"/>
                <a:gd name="connsiteY2" fmla="*/ 684163 h 1094561"/>
                <a:gd name="connsiteX3" fmla="*/ 287960 w 902611"/>
                <a:gd name="connsiteY3" fmla="*/ 991489 h 1094561"/>
                <a:gd name="connsiteX4" fmla="*/ 287960 w 902611"/>
                <a:gd name="connsiteY4" fmla="*/ 1094561 h 1094561"/>
                <a:gd name="connsiteX5" fmla="*/ 0 w 902611"/>
                <a:gd name="connsiteY5" fmla="*/ 1094561 h 109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2611" h="1094561">
                  <a:moveTo>
                    <a:pt x="0" y="0"/>
                  </a:moveTo>
                  <a:lnTo>
                    <a:pt x="902611" y="0"/>
                  </a:lnTo>
                  <a:lnTo>
                    <a:pt x="902611" y="684163"/>
                  </a:lnTo>
                  <a:lnTo>
                    <a:pt x="287960" y="991489"/>
                  </a:lnTo>
                  <a:lnTo>
                    <a:pt x="287960" y="1094561"/>
                  </a:lnTo>
                  <a:lnTo>
                    <a:pt x="0" y="1094561"/>
                  </a:lnTo>
                  <a:close/>
                </a:path>
              </a:pathLst>
            </a:custGeom>
          </p:spPr>
        </p:pic>
        <p:sp>
          <p:nvSpPr>
            <p:cNvPr id="29" name="椭圆 12"/>
            <p:cNvSpPr/>
            <p:nvPr/>
          </p:nvSpPr>
          <p:spPr>
            <a:xfrm>
              <a:off x="2639217" y="2806860"/>
              <a:ext cx="533400" cy="525743"/>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70" name="组合 69"/>
          <p:cNvGrpSpPr/>
          <p:nvPr/>
        </p:nvGrpSpPr>
        <p:grpSpPr>
          <a:xfrm>
            <a:off x="4420672" y="2354861"/>
            <a:ext cx="1236642" cy="1538761"/>
            <a:chOff x="4420672" y="2354861"/>
            <a:chExt cx="1236642" cy="1538761"/>
          </a:xfrm>
        </p:grpSpPr>
        <p:sp>
          <p:nvSpPr>
            <p:cNvPr id="6" name="六边形 5"/>
            <p:cNvSpPr/>
            <p:nvPr/>
          </p:nvSpPr>
          <p:spPr>
            <a:xfrm rot="5400000">
              <a:off x="4321742"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68" name="图片 67"/>
            <p:cNvPicPr>
              <a:picLocks noChangeAspect="1"/>
            </p:cNvPicPr>
            <p:nvPr/>
          </p:nvPicPr>
          <p:blipFill>
            <a:blip r:embed="rId4"/>
            <a:srcRect r="52748" b="41842"/>
            <a:stretch>
              <a:fillRect/>
            </a:stretch>
          </p:blipFill>
          <p:spPr>
            <a:xfrm>
              <a:off x="4742743" y="2840579"/>
              <a:ext cx="914571" cy="1053043"/>
            </a:xfrm>
            <a:custGeom>
              <a:avLst/>
              <a:gdLst>
                <a:gd name="connsiteX0" fmla="*/ 0 w 904553"/>
                <a:gd name="connsiteY0" fmla="*/ 0 h 1053043"/>
                <a:gd name="connsiteX1" fmla="*/ 904553 w 904553"/>
                <a:gd name="connsiteY1" fmla="*/ 0 h 1053043"/>
                <a:gd name="connsiteX2" fmla="*/ 904553 w 904553"/>
                <a:gd name="connsiteY2" fmla="*/ 642645 h 1053043"/>
                <a:gd name="connsiteX3" fmla="*/ 289902 w 904553"/>
                <a:gd name="connsiteY3" fmla="*/ 949971 h 1053043"/>
                <a:gd name="connsiteX4" fmla="*/ 289902 w 904553"/>
                <a:gd name="connsiteY4" fmla="*/ 1053043 h 1053043"/>
                <a:gd name="connsiteX5" fmla="*/ 0 w 904553"/>
                <a:gd name="connsiteY5" fmla="*/ 1053043 h 105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4553" h="1053043">
                  <a:moveTo>
                    <a:pt x="0" y="0"/>
                  </a:moveTo>
                  <a:lnTo>
                    <a:pt x="904553" y="0"/>
                  </a:lnTo>
                  <a:lnTo>
                    <a:pt x="904553" y="642645"/>
                  </a:lnTo>
                  <a:lnTo>
                    <a:pt x="289902" y="949971"/>
                  </a:lnTo>
                  <a:lnTo>
                    <a:pt x="289902" y="1053043"/>
                  </a:lnTo>
                  <a:lnTo>
                    <a:pt x="0" y="1053043"/>
                  </a:lnTo>
                  <a:close/>
                </a:path>
              </a:pathLst>
            </a:custGeom>
          </p:spPr>
        </p:pic>
        <p:sp>
          <p:nvSpPr>
            <p:cNvPr id="30" name="椭圆 13"/>
            <p:cNvSpPr/>
            <p:nvPr/>
          </p:nvSpPr>
          <p:spPr>
            <a:xfrm>
              <a:off x="4754831" y="2851694"/>
              <a:ext cx="533400" cy="43131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71" name="组合 70"/>
          <p:cNvGrpSpPr/>
          <p:nvPr/>
        </p:nvGrpSpPr>
        <p:grpSpPr>
          <a:xfrm>
            <a:off x="6551365" y="2354861"/>
            <a:ext cx="1239323" cy="1535586"/>
            <a:chOff x="6551365" y="2354861"/>
            <a:chExt cx="1239323" cy="1535586"/>
          </a:xfrm>
        </p:grpSpPr>
        <p:sp>
          <p:nvSpPr>
            <p:cNvPr id="7" name="六边形 6"/>
            <p:cNvSpPr/>
            <p:nvPr/>
          </p:nvSpPr>
          <p:spPr>
            <a:xfrm rot="5400000">
              <a:off x="6452435"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62" name="图片 61"/>
            <p:cNvPicPr>
              <a:picLocks noChangeAspect="1"/>
            </p:cNvPicPr>
            <p:nvPr/>
          </p:nvPicPr>
          <p:blipFill>
            <a:blip r:embed="rId5"/>
            <a:srcRect r="52815" b="42185"/>
            <a:stretch>
              <a:fillRect/>
            </a:stretch>
          </p:blipFill>
          <p:spPr>
            <a:xfrm>
              <a:off x="6890290" y="2811885"/>
              <a:ext cx="900398" cy="1078562"/>
            </a:xfrm>
            <a:custGeom>
              <a:avLst/>
              <a:gdLst>
                <a:gd name="connsiteX0" fmla="*/ 0 w 900398"/>
                <a:gd name="connsiteY0" fmla="*/ 0 h 1078562"/>
                <a:gd name="connsiteX1" fmla="*/ 900398 w 900398"/>
                <a:gd name="connsiteY1" fmla="*/ 0 h 1078562"/>
                <a:gd name="connsiteX2" fmla="*/ 900398 w 900398"/>
                <a:gd name="connsiteY2" fmla="*/ 668164 h 1078562"/>
                <a:gd name="connsiteX3" fmla="*/ 285747 w 900398"/>
                <a:gd name="connsiteY3" fmla="*/ 975490 h 1078562"/>
                <a:gd name="connsiteX4" fmla="*/ 285747 w 900398"/>
                <a:gd name="connsiteY4" fmla="*/ 1078562 h 1078562"/>
                <a:gd name="connsiteX5" fmla="*/ 0 w 900398"/>
                <a:gd name="connsiteY5" fmla="*/ 1078562 h 107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398" h="1078562">
                  <a:moveTo>
                    <a:pt x="0" y="0"/>
                  </a:moveTo>
                  <a:lnTo>
                    <a:pt x="900398" y="0"/>
                  </a:lnTo>
                  <a:lnTo>
                    <a:pt x="900398" y="668164"/>
                  </a:lnTo>
                  <a:lnTo>
                    <a:pt x="285747" y="975490"/>
                  </a:lnTo>
                  <a:lnTo>
                    <a:pt x="285747" y="1078562"/>
                  </a:lnTo>
                  <a:lnTo>
                    <a:pt x="0" y="1078562"/>
                  </a:lnTo>
                  <a:close/>
                </a:path>
              </a:pathLst>
            </a:custGeom>
          </p:spPr>
        </p:pic>
        <p:sp>
          <p:nvSpPr>
            <p:cNvPr id="31" name="椭圆 14"/>
            <p:cNvSpPr/>
            <p:nvPr/>
          </p:nvSpPr>
          <p:spPr>
            <a:xfrm>
              <a:off x="6902986" y="2826748"/>
              <a:ext cx="533400" cy="485966"/>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72" name="组合 71"/>
          <p:cNvGrpSpPr/>
          <p:nvPr/>
        </p:nvGrpSpPr>
        <p:grpSpPr>
          <a:xfrm>
            <a:off x="8682058" y="2354861"/>
            <a:ext cx="1236643" cy="1535586"/>
            <a:chOff x="8682058" y="2354861"/>
            <a:chExt cx="1236643" cy="1535586"/>
          </a:xfrm>
        </p:grpSpPr>
        <p:sp>
          <p:nvSpPr>
            <p:cNvPr id="8" name="六边形 7"/>
            <p:cNvSpPr/>
            <p:nvPr/>
          </p:nvSpPr>
          <p:spPr>
            <a:xfrm rot="5400000">
              <a:off x="8583128"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58" name="图片 57"/>
            <p:cNvPicPr>
              <a:picLocks noChangeAspect="1"/>
            </p:cNvPicPr>
            <p:nvPr/>
          </p:nvPicPr>
          <p:blipFill>
            <a:blip r:embed="rId6"/>
            <a:srcRect r="52799" b="42473"/>
            <a:stretch>
              <a:fillRect/>
            </a:stretch>
          </p:blipFill>
          <p:spPr>
            <a:xfrm>
              <a:off x="9017807" y="2792711"/>
              <a:ext cx="900894" cy="1097736"/>
            </a:xfrm>
            <a:custGeom>
              <a:avLst/>
              <a:gdLst>
                <a:gd name="connsiteX0" fmla="*/ 0 w 903575"/>
                <a:gd name="connsiteY0" fmla="*/ 0 h 1097736"/>
                <a:gd name="connsiteX1" fmla="*/ 903575 w 903575"/>
                <a:gd name="connsiteY1" fmla="*/ 0 h 1097736"/>
                <a:gd name="connsiteX2" fmla="*/ 903575 w 903575"/>
                <a:gd name="connsiteY2" fmla="*/ 687338 h 1097736"/>
                <a:gd name="connsiteX3" fmla="*/ 288925 w 903575"/>
                <a:gd name="connsiteY3" fmla="*/ 994664 h 1097736"/>
                <a:gd name="connsiteX4" fmla="*/ 288925 w 903575"/>
                <a:gd name="connsiteY4" fmla="*/ 1097736 h 1097736"/>
                <a:gd name="connsiteX5" fmla="*/ 0 w 903575"/>
                <a:gd name="connsiteY5" fmla="*/ 1097736 h 109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3575" h="1097736">
                  <a:moveTo>
                    <a:pt x="0" y="0"/>
                  </a:moveTo>
                  <a:lnTo>
                    <a:pt x="903575" y="0"/>
                  </a:lnTo>
                  <a:lnTo>
                    <a:pt x="903575" y="687338"/>
                  </a:lnTo>
                  <a:lnTo>
                    <a:pt x="288925" y="994664"/>
                  </a:lnTo>
                  <a:lnTo>
                    <a:pt x="288925" y="1097736"/>
                  </a:lnTo>
                  <a:lnTo>
                    <a:pt x="0" y="1097736"/>
                  </a:lnTo>
                  <a:close/>
                </a:path>
              </a:pathLst>
            </a:custGeom>
          </p:spPr>
        </p:pic>
        <p:sp>
          <p:nvSpPr>
            <p:cNvPr id="32" name="椭圆 15"/>
            <p:cNvSpPr/>
            <p:nvPr/>
          </p:nvSpPr>
          <p:spPr>
            <a:xfrm>
              <a:off x="9031298" y="2803031"/>
              <a:ext cx="533400" cy="533400"/>
            </a:xfrm>
            <a:custGeom>
              <a:avLst/>
              <a:gdLst>
                <a:gd name="connsiteX0" fmla="*/ 15554 w 331788"/>
                <a:gd name="connsiteY0" fmla="*/ 301625 h 331788"/>
                <a:gd name="connsiteX1" fmla="*/ 127029 w 331788"/>
                <a:gd name="connsiteY1" fmla="*/ 301625 h 331788"/>
                <a:gd name="connsiteX2" fmla="*/ 141288 w 331788"/>
                <a:gd name="connsiteY2" fmla="*/ 316051 h 331788"/>
                <a:gd name="connsiteX3" fmla="*/ 127029 w 331788"/>
                <a:gd name="connsiteY3" fmla="*/ 331788 h 331788"/>
                <a:gd name="connsiteX4" fmla="*/ 15554 w 331788"/>
                <a:gd name="connsiteY4" fmla="*/ 331788 h 331788"/>
                <a:gd name="connsiteX5" fmla="*/ 0 w 331788"/>
                <a:gd name="connsiteY5" fmla="*/ 316051 h 331788"/>
                <a:gd name="connsiteX6" fmla="*/ 15554 w 331788"/>
                <a:gd name="connsiteY6" fmla="*/ 301625 h 331788"/>
                <a:gd name="connsiteX7" fmla="*/ 15554 w 331788"/>
                <a:gd name="connsiteY7" fmla="*/ 263525 h 331788"/>
                <a:gd name="connsiteX8" fmla="*/ 95920 w 331788"/>
                <a:gd name="connsiteY8" fmla="*/ 263525 h 331788"/>
                <a:gd name="connsiteX9" fmla="*/ 141288 w 331788"/>
                <a:gd name="connsiteY9" fmla="*/ 283634 h 331788"/>
                <a:gd name="connsiteX10" fmla="*/ 127029 w 331788"/>
                <a:gd name="connsiteY10" fmla="*/ 293688 h 331788"/>
                <a:gd name="connsiteX11" fmla="*/ 15554 w 331788"/>
                <a:gd name="connsiteY11" fmla="*/ 293688 h 331788"/>
                <a:gd name="connsiteX12" fmla="*/ 0 w 331788"/>
                <a:gd name="connsiteY12" fmla="*/ 278607 h 331788"/>
                <a:gd name="connsiteX13" fmla="*/ 15554 w 331788"/>
                <a:gd name="connsiteY13" fmla="*/ 263525 h 331788"/>
                <a:gd name="connsiteX14" fmla="*/ 270156 w 331788"/>
                <a:gd name="connsiteY14" fmla="*/ 228600 h 331788"/>
                <a:gd name="connsiteX15" fmla="*/ 316380 w 331788"/>
                <a:gd name="connsiteY15" fmla="*/ 228600 h 331788"/>
                <a:gd name="connsiteX16" fmla="*/ 331788 w 331788"/>
                <a:gd name="connsiteY16" fmla="*/ 244337 h 331788"/>
                <a:gd name="connsiteX17" fmla="*/ 316380 w 331788"/>
                <a:gd name="connsiteY17" fmla="*/ 258763 h 331788"/>
                <a:gd name="connsiteX18" fmla="*/ 244475 w 331788"/>
                <a:gd name="connsiteY18" fmla="*/ 258763 h 331788"/>
                <a:gd name="connsiteX19" fmla="*/ 270156 w 331788"/>
                <a:gd name="connsiteY19" fmla="*/ 228600 h 331788"/>
                <a:gd name="connsiteX20" fmla="*/ 15586 w 331788"/>
                <a:gd name="connsiteY20" fmla="*/ 225425 h 331788"/>
                <a:gd name="connsiteX21" fmla="*/ 61046 w 331788"/>
                <a:gd name="connsiteY21" fmla="*/ 225425 h 331788"/>
                <a:gd name="connsiteX22" fmla="*/ 85725 w 331788"/>
                <a:gd name="connsiteY22" fmla="*/ 255588 h 331788"/>
                <a:gd name="connsiteX23" fmla="*/ 15586 w 331788"/>
                <a:gd name="connsiteY23" fmla="*/ 255588 h 331788"/>
                <a:gd name="connsiteX24" fmla="*/ 0 w 331788"/>
                <a:gd name="connsiteY24" fmla="*/ 241162 h 331788"/>
                <a:gd name="connsiteX25" fmla="*/ 15586 w 331788"/>
                <a:gd name="connsiteY25" fmla="*/ 225425 h 331788"/>
                <a:gd name="connsiteX26" fmla="*/ 283493 w 331788"/>
                <a:gd name="connsiteY26" fmla="*/ 190500 h 331788"/>
                <a:gd name="connsiteX27" fmla="*/ 316125 w 331788"/>
                <a:gd name="connsiteY27" fmla="*/ 190500 h 331788"/>
                <a:gd name="connsiteX28" fmla="*/ 331788 w 331788"/>
                <a:gd name="connsiteY28" fmla="*/ 204926 h 331788"/>
                <a:gd name="connsiteX29" fmla="*/ 316125 w 331788"/>
                <a:gd name="connsiteY29" fmla="*/ 220663 h 331788"/>
                <a:gd name="connsiteX30" fmla="*/ 273050 w 331788"/>
                <a:gd name="connsiteY30" fmla="*/ 220663 h 331788"/>
                <a:gd name="connsiteX31" fmla="*/ 283493 w 331788"/>
                <a:gd name="connsiteY31" fmla="*/ 190500 h 331788"/>
                <a:gd name="connsiteX32" fmla="*/ 15586 w 331788"/>
                <a:gd name="connsiteY32" fmla="*/ 188912 h 331788"/>
                <a:gd name="connsiteX33" fmla="*/ 46759 w 331788"/>
                <a:gd name="connsiteY33" fmla="*/ 188912 h 331788"/>
                <a:gd name="connsiteX34" fmla="*/ 57150 w 331788"/>
                <a:gd name="connsiteY34" fmla="*/ 217487 h 331788"/>
                <a:gd name="connsiteX35" fmla="*/ 15586 w 331788"/>
                <a:gd name="connsiteY35" fmla="*/ 217487 h 331788"/>
                <a:gd name="connsiteX36" fmla="*/ 0 w 331788"/>
                <a:gd name="connsiteY36" fmla="*/ 202578 h 331788"/>
                <a:gd name="connsiteX37" fmla="*/ 15586 w 331788"/>
                <a:gd name="connsiteY37" fmla="*/ 188912 h 331788"/>
                <a:gd name="connsiteX38" fmla="*/ 169863 w 331788"/>
                <a:gd name="connsiteY38" fmla="*/ 174625 h 331788"/>
                <a:gd name="connsiteX39" fmla="*/ 169863 w 331788"/>
                <a:gd name="connsiteY39" fmla="*/ 201613 h 331788"/>
                <a:gd name="connsiteX40" fmla="*/ 187326 w 331788"/>
                <a:gd name="connsiteY40" fmla="*/ 188762 h 331788"/>
                <a:gd name="connsiteX41" fmla="*/ 169863 w 331788"/>
                <a:gd name="connsiteY41" fmla="*/ 174625 h 331788"/>
                <a:gd name="connsiteX42" fmla="*/ 285750 w 331788"/>
                <a:gd name="connsiteY42" fmla="*/ 152400 h 331788"/>
                <a:gd name="connsiteX43" fmla="*/ 316442 w 331788"/>
                <a:gd name="connsiteY43" fmla="*/ 152400 h 331788"/>
                <a:gd name="connsiteX44" fmla="*/ 331788 w 331788"/>
                <a:gd name="connsiteY44" fmla="*/ 167481 h 331788"/>
                <a:gd name="connsiteX45" fmla="*/ 316442 w 331788"/>
                <a:gd name="connsiteY45" fmla="*/ 182563 h 331788"/>
                <a:gd name="connsiteX46" fmla="*/ 285750 w 331788"/>
                <a:gd name="connsiteY46" fmla="*/ 182563 h 331788"/>
                <a:gd name="connsiteX47" fmla="*/ 287029 w 331788"/>
                <a:gd name="connsiteY47" fmla="*/ 166225 h 331788"/>
                <a:gd name="connsiteX48" fmla="*/ 285750 w 331788"/>
                <a:gd name="connsiteY48" fmla="*/ 152400 h 331788"/>
                <a:gd name="connsiteX49" fmla="*/ 15875 w 331788"/>
                <a:gd name="connsiteY49" fmla="*/ 149225 h 331788"/>
                <a:gd name="connsiteX50" fmla="*/ 47625 w 331788"/>
                <a:gd name="connsiteY50" fmla="*/ 149225 h 331788"/>
                <a:gd name="connsiteX51" fmla="*/ 46302 w 331788"/>
                <a:gd name="connsiteY51" fmla="*/ 166423 h 331788"/>
                <a:gd name="connsiteX52" fmla="*/ 47625 w 331788"/>
                <a:gd name="connsiteY52" fmla="*/ 180975 h 331788"/>
                <a:gd name="connsiteX53" fmla="*/ 15875 w 331788"/>
                <a:gd name="connsiteY53" fmla="*/ 180975 h 331788"/>
                <a:gd name="connsiteX54" fmla="*/ 0 w 331788"/>
                <a:gd name="connsiteY54" fmla="*/ 165100 h 331788"/>
                <a:gd name="connsiteX55" fmla="*/ 15875 w 331788"/>
                <a:gd name="connsiteY55" fmla="*/ 149225 h 331788"/>
                <a:gd name="connsiteX56" fmla="*/ 161925 w 331788"/>
                <a:gd name="connsiteY56" fmla="*/ 130175 h 331788"/>
                <a:gd name="connsiteX57" fmla="*/ 146050 w 331788"/>
                <a:gd name="connsiteY57" fmla="*/ 141455 h 331788"/>
                <a:gd name="connsiteX58" fmla="*/ 161925 w 331788"/>
                <a:gd name="connsiteY58" fmla="*/ 153988 h 331788"/>
                <a:gd name="connsiteX59" fmla="*/ 274638 w 331788"/>
                <a:gd name="connsiteY59" fmla="*/ 114300 h 331788"/>
                <a:gd name="connsiteX60" fmla="*/ 316202 w 331788"/>
                <a:gd name="connsiteY60" fmla="*/ 114300 h 331788"/>
                <a:gd name="connsiteX61" fmla="*/ 331788 w 331788"/>
                <a:gd name="connsiteY61" fmla="*/ 130037 h 331788"/>
                <a:gd name="connsiteX62" fmla="*/ 316202 w 331788"/>
                <a:gd name="connsiteY62" fmla="*/ 144463 h 331788"/>
                <a:gd name="connsiteX63" fmla="*/ 283730 w 331788"/>
                <a:gd name="connsiteY63" fmla="*/ 144463 h 331788"/>
                <a:gd name="connsiteX64" fmla="*/ 274638 w 331788"/>
                <a:gd name="connsiteY64" fmla="*/ 114300 h 331788"/>
                <a:gd name="connsiteX65" fmla="*/ 15663 w 331788"/>
                <a:gd name="connsiteY65" fmla="*/ 111125 h 331788"/>
                <a:gd name="connsiteX66" fmla="*/ 58738 w 331788"/>
                <a:gd name="connsiteY66" fmla="*/ 111125 h 331788"/>
                <a:gd name="connsiteX67" fmla="*/ 48295 w 331788"/>
                <a:gd name="connsiteY67" fmla="*/ 141288 h 331788"/>
                <a:gd name="connsiteX68" fmla="*/ 15663 w 331788"/>
                <a:gd name="connsiteY68" fmla="*/ 141288 h 331788"/>
                <a:gd name="connsiteX69" fmla="*/ 0 w 331788"/>
                <a:gd name="connsiteY69" fmla="*/ 126862 h 331788"/>
                <a:gd name="connsiteX70" fmla="*/ 15663 w 331788"/>
                <a:gd name="connsiteY70" fmla="*/ 111125 h 331788"/>
                <a:gd name="connsiteX71" fmla="*/ 165894 w 331788"/>
                <a:gd name="connsiteY71" fmla="*/ 104775 h 331788"/>
                <a:gd name="connsiteX72" fmla="*/ 169783 w 331788"/>
                <a:gd name="connsiteY72" fmla="*/ 109934 h 331788"/>
                <a:gd name="connsiteX73" fmla="*/ 169783 w 331788"/>
                <a:gd name="connsiteY73" fmla="*/ 116383 h 331788"/>
                <a:gd name="connsiteX74" fmla="*/ 203492 w 331788"/>
                <a:gd name="connsiteY74" fmla="*/ 137021 h 331788"/>
                <a:gd name="connsiteX75" fmla="*/ 194417 w 331788"/>
                <a:gd name="connsiteY75" fmla="*/ 146050 h 331788"/>
                <a:gd name="connsiteX76" fmla="*/ 169783 w 331788"/>
                <a:gd name="connsiteY76" fmla="*/ 130572 h 331788"/>
                <a:gd name="connsiteX77" fmla="*/ 169783 w 331788"/>
                <a:gd name="connsiteY77" fmla="*/ 156369 h 331788"/>
                <a:gd name="connsiteX78" fmla="*/ 204788 w 331788"/>
                <a:gd name="connsiteY78" fmla="*/ 187325 h 331788"/>
                <a:gd name="connsiteX79" fmla="*/ 169783 w 331788"/>
                <a:gd name="connsiteY79" fmla="*/ 215702 h 331788"/>
                <a:gd name="connsiteX80" fmla="*/ 169783 w 331788"/>
                <a:gd name="connsiteY80" fmla="*/ 223441 h 331788"/>
                <a:gd name="connsiteX81" fmla="*/ 165894 w 331788"/>
                <a:gd name="connsiteY81" fmla="*/ 228600 h 331788"/>
                <a:gd name="connsiteX82" fmla="*/ 162004 w 331788"/>
                <a:gd name="connsiteY82" fmla="*/ 223441 h 331788"/>
                <a:gd name="connsiteX83" fmla="*/ 162004 w 331788"/>
                <a:gd name="connsiteY83" fmla="*/ 215702 h 331788"/>
                <a:gd name="connsiteX84" fmla="*/ 127000 w 331788"/>
                <a:gd name="connsiteY84" fmla="*/ 189905 h 331788"/>
                <a:gd name="connsiteX85" fmla="*/ 136075 w 331788"/>
                <a:gd name="connsiteY85" fmla="*/ 182166 h 331788"/>
                <a:gd name="connsiteX86" fmla="*/ 162004 w 331788"/>
                <a:gd name="connsiteY86" fmla="*/ 201513 h 331788"/>
                <a:gd name="connsiteX87" fmla="*/ 162004 w 331788"/>
                <a:gd name="connsiteY87" fmla="*/ 173137 h 331788"/>
                <a:gd name="connsiteX88" fmla="*/ 129593 w 331788"/>
                <a:gd name="connsiteY88" fmla="*/ 144760 h 331788"/>
                <a:gd name="connsiteX89" fmla="*/ 162004 w 331788"/>
                <a:gd name="connsiteY89" fmla="*/ 116383 h 331788"/>
                <a:gd name="connsiteX90" fmla="*/ 162004 w 331788"/>
                <a:gd name="connsiteY90" fmla="*/ 109934 h 331788"/>
                <a:gd name="connsiteX91" fmla="*/ 165894 w 331788"/>
                <a:gd name="connsiteY91" fmla="*/ 104775 h 331788"/>
                <a:gd name="connsiteX92" fmla="*/ 165895 w 331788"/>
                <a:gd name="connsiteY92" fmla="*/ 90487 h 331788"/>
                <a:gd name="connsiteX93" fmla="*/ 90488 w 331788"/>
                <a:gd name="connsiteY93" fmla="*/ 165894 h 331788"/>
                <a:gd name="connsiteX94" fmla="*/ 165895 w 331788"/>
                <a:gd name="connsiteY94" fmla="*/ 241301 h 331788"/>
                <a:gd name="connsiteX95" fmla="*/ 241302 w 331788"/>
                <a:gd name="connsiteY95" fmla="*/ 165894 h 331788"/>
                <a:gd name="connsiteX96" fmla="*/ 165895 w 331788"/>
                <a:gd name="connsiteY96" fmla="*/ 90487 h 331788"/>
                <a:gd name="connsiteX97" fmla="*/ 246063 w 331788"/>
                <a:gd name="connsiteY97" fmla="*/ 76200 h 331788"/>
                <a:gd name="connsiteX98" fmla="*/ 316202 w 331788"/>
                <a:gd name="connsiteY98" fmla="*/ 76200 h 331788"/>
                <a:gd name="connsiteX99" fmla="*/ 331788 w 331788"/>
                <a:gd name="connsiteY99" fmla="*/ 90626 h 331788"/>
                <a:gd name="connsiteX100" fmla="*/ 316202 w 331788"/>
                <a:gd name="connsiteY100" fmla="*/ 106363 h 331788"/>
                <a:gd name="connsiteX101" fmla="*/ 270742 w 331788"/>
                <a:gd name="connsiteY101" fmla="*/ 106363 h 331788"/>
                <a:gd name="connsiteX102" fmla="*/ 246063 w 331788"/>
                <a:gd name="connsiteY102" fmla="*/ 76200 h 331788"/>
                <a:gd name="connsiteX103" fmla="*/ 15688 w 331788"/>
                <a:gd name="connsiteY103" fmla="*/ 74612 h 331788"/>
                <a:gd name="connsiteX104" fmla="*/ 88900 w 331788"/>
                <a:gd name="connsiteY104" fmla="*/ 74612 h 331788"/>
                <a:gd name="connsiteX105" fmla="*/ 62753 w 331788"/>
                <a:gd name="connsiteY105" fmla="*/ 104775 h 331788"/>
                <a:gd name="connsiteX106" fmla="*/ 15688 w 331788"/>
                <a:gd name="connsiteY106" fmla="*/ 104775 h 331788"/>
                <a:gd name="connsiteX107" fmla="*/ 0 w 331788"/>
                <a:gd name="connsiteY107" fmla="*/ 89038 h 331788"/>
                <a:gd name="connsiteX108" fmla="*/ 15688 w 331788"/>
                <a:gd name="connsiteY108" fmla="*/ 74612 h 331788"/>
                <a:gd name="connsiteX109" fmla="*/ 166688 w 331788"/>
                <a:gd name="connsiteY109" fmla="*/ 61912 h 331788"/>
                <a:gd name="connsiteX110" fmla="*/ 271463 w 331788"/>
                <a:gd name="connsiteY110" fmla="*/ 166687 h 331788"/>
                <a:gd name="connsiteX111" fmla="*/ 166688 w 331788"/>
                <a:gd name="connsiteY111" fmla="*/ 271462 h 331788"/>
                <a:gd name="connsiteX112" fmla="*/ 61913 w 331788"/>
                <a:gd name="connsiteY112" fmla="*/ 166687 h 331788"/>
                <a:gd name="connsiteX113" fmla="*/ 166688 w 331788"/>
                <a:gd name="connsiteY113" fmla="*/ 61912 h 331788"/>
                <a:gd name="connsiteX114" fmla="*/ 204759 w 331788"/>
                <a:gd name="connsiteY114" fmla="*/ 38100 h 331788"/>
                <a:gd name="connsiteX115" fmla="*/ 316234 w 331788"/>
                <a:gd name="connsiteY115" fmla="*/ 38100 h 331788"/>
                <a:gd name="connsiteX116" fmla="*/ 331788 w 331788"/>
                <a:gd name="connsiteY116" fmla="*/ 53975 h 331788"/>
                <a:gd name="connsiteX117" fmla="*/ 316234 w 331788"/>
                <a:gd name="connsiteY117" fmla="*/ 69850 h 331788"/>
                <a:gd name="connsiteX118" fmla="*/ 235868 w 331788"/>
                <a:gd name="connsiteY118" fmla="*/ 69850 h 331788"/>
                <a:gd name="connsiteX119" fmla="*/ 190500 w 331788"/>
                <a:gd name="connsiteY119" fmla="*/ 48683 h 331788"/>
                <a:gd name="connsiteX120" fmla="*/ 204759 w 331788"/>
                <a:gd name="connsiteY120" fmla="*/ 38100 h 331788"/>
                <a:gd name="connsiteX121" fmla="*/ 204759 w 331788"/>
                <a:gd name="connsiteY121" fmla="*/ 0 h 331788"/>
                <a:gd name="connsiteX122" fmla="*/ 316234 w 331788"/>
                <a:gd name="connsiteY122" fmla="*/ 0 h 331788"/>
                <a:gd name="connsiteX123" fmla="*/ 331788 w 331788"/>
                <a:gd name="connsiteY123" fmla="*/ 15737 h 331788"/>
                <a:gd name="connsiteX124" fmla="*/ 316234 w 331788"/>
                <a:gd name="connsiteY124" fmla="*/ 30163 h 331788"/>
                <a:gd name="connsiteX125" fmla="*/ 204759 w 331788"/>
                <a:gd name="connsiteY125" fmla="*/ 30163 h 331788"/>
                <a:gd name="connsiteX126" fmla="*/ 190500 w 331788"/>
                <a:gd name="connsiteY126" fmla="*/ 15737 h 331788"/>
                <a:gd name="connsiteX127" fmla="*/ 204759 w 331788"/>
                <a:gd name="connsiteY12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331788" h="331788">
                  <a:moveTo>
                    <a:pt x="15554" y="301625"/>
                  </a:moveTo>
                  <a:cubicBezTo>
                    <a:pt x="15554" y="301625"/>
                    <a:pt x="15554" y="301625"/>
                    <a:pt x="127029" y="301625"/>
                  </a:cubicBezTo>
                  <a:cubicBezTo>
                    <a:pt x="134807" y="301625"/>
                    <a:pt x="141288" y="308182"/>
                    <a:pt x="141288" y="316051"/>
                  </a:cubicBezTo>
                  <a:cubicBezTo>
                    <a:pt x="141288" y="325231"/>
                    <a:pt x="134807" y="331788"/>
                    <a:pt x="127029" y="331788"/>
                  </a:cubicBezTo>
                  <a:cubicBezTo>
                    <a:pt x="127029" y="331788"/>
                    <a:pt x="127029" y="331788"/>
                    <a:pt x="15554" y="331788"/>
                  </a:cubicBezTo>
                  <a:cubicBezTo>
                    <a:pt x="6481" y="331788"/>
                    <a:pt x="0" y="325231"/>
                    <a:pt x="0" y="316051"/>
                  </a:cubicBezTo>
                  <a:cubicBezTo>
                    <a:pt x="0" y="308182"/>
                    <a:pt x="6481" y="301625"/>
                    <a:pt x="15554" y="301625"/>
                  </a:cubicBezTo>
                  <a:close/>
                  <a:moveTo>
                    <a:pt x="15554" y="263525"/>
                  </a:moveTo>
                  <a:cubicBezTo>
                    <a:pt x="15554" y="263525"/>
                    <a:pt x="15554" y="263525"/>
                    <a:pt x="95920" y="263525"/>
                  </a:cubicBezTo>
                  <a:cubicBezTo>
                    <a:pt x="108882" y="273579"/>
                    <a:pt x="124437" y="279863"/>
                    <a:pt x="141288" y="283634"/>
                  </a:cubicBezTo>
                  <a:cubicBezTo>
                    <a:pt x="138695" y="288661"/>
                    <a:pt x="133510" y="293688"/>
                    <a:pt x="127029" y="293688"/>
                  </a:cubicBezTo>
                  <a:cubicBezTo>
                    <a:pt x="127029" y="293688"/>
                    <a:pt x="127029" y="293688"/>
                    <a:pt x="15554" y="293688"/>
                  </a:cubicBezTo>
                  <a:cubicBezTo>
                    <a:pt x="6481" y="293688"/>
                    <a:pt x="0" y="286147"/>
                    <a:pt x="0" y="278607"/>
                  </a:cubicBezTo>
                  <a:cubicBezTo>
                    <a:pt x="0" y="271066"/>
                    <a:pt x="6481" y="263525"/>
                    <a:pt x="15554" y="263525"/>
                  </a:cubicBezTo>
                  <a:close/>
                  <a:moveTo>
                    <a:pt x="270156" y="228600"/>
                  </a:moveTo>
                  <a:cubicBezTo>
                    <a:pt x="270156" y="228600"/>
                    <a:pt x="270156" y="228600"/>
                    <a:pt x="316380" y="228600"/>
                  </a:cubicBezTo>
                  <a:cubicBezTo>
                    <a:pt x="325368" y="228600"/>
                    <a:pt x="331788" y="235157"/>
                    <a:pt x="331788" y="244337"/>
                  </a:cubicBezTo>
                  <a:cubicBezTo>
                    <a:pt x="331788" y="252206"/>
                    <a:pt x="325368" y="258763"/>
                    <a:pt x="316380" y="258763"/>
                  </a:cubicBezTo>
                  <a:cubicBezTo>
                    <a:pt x="316380" y="258763"/>
                    <a:pt x="316380" y="258763"/>
                    <a:pt x="244475" y="258763"/>
                  </a:cubicBezTo>
                  <a:cubicBezTo>
                    <a:pt x="254747" y="250895"/>
                    <a:pt x="262451" y="240403"/>
                    <a:pt x="270156" y="228600"/>
                  </a:cubicBezTo>
                  <a:close/>
                  <a:moveTo>
                    <a:pt x="15586" y="225425"/>
                  </a:moveTo>
                  <a:cubicBezTo>
                    <a:pt x="15586" y="225425"/>
                    <a:pt x="15586" y="225425"/>
                    <a:pt x="61046" y="225425"/>
                  </a:cubicBezTo>
                  <a:cubicBezTo>
                    <a:pt x="67541" y="237228"/>
                    <a:pt x="76633" y="247720"/>
                    <a:pt x="85725" y="255588"/>
                  </a:cubicBezTo>
                  <a:cubicBezTo>
                    <a:pt x="85725" y="255588"/>
                    <a:pt x="85725" y="255588"/>
                    <a:pt x="15586" y="255588"/>
                  </a:cubicBezTo>
                  <a:cubicBezTo>
                    <a:pt x="6494" y="255588"/>
                    <a:pt x="0" y="249031"/>
                    <a:pt x="0" y="241162"/>
                  </a:cubicBezTo>
                  <a:cubicBezTo>
                    <a:pt x="0" y="231982"/>
                    <a:pt x="6494" y="225425"/>
                    <a:pt x="15586" y="225425"/>
                  </a:cubicBezTo>
                  <a:close/>
                  <a:moveTo>
                    <a:pt x="283493" y="190500"/>
                  </a:moveTo>
                  <a:cubicBezTo>
                    <a:pt x="283493" y="190500"/>
                    <a:pt x="283493" y="190500"/>
                    <a:pt x="316125" y="190500"/>
                  </a:cubicBezTo>
                  <a:cubicBezTo>
                    <a:pt x="325262" y="190500"/>
                    <a:pt x="331788" y="197057"/>
                    <a:pt x="331788" y="204926"/>
                  </a:cubicBezTo>
                  <a:cubicBezTo>
                    <a:pt x="331788" y="214106"/>
                    <a:pt x="325262" y="220663"/>
                    <a:pt x="316125" y="220663"/>
                  </a:cubicBezTo>
                  <a:cubicBezTo>
                    <a:pt x="316125" y="220663"/>
                    <a:pt x="316125" y="220663"/>
                    <a:pt x="273050" y="220663"/>
                  </a:cubicBezTo>
                  <a:cubicBezTo>
                    <a:pt x="278271" y="211483"/>
                    <a:pt x="282187" y="200992"/>
                    <a:pt x="283493" y="190500"/>
                  </a:cubicBezTo>
                  <a:close/>
                  <a:moveTo>
                    <a:pt x="15586" y="188912"/>
                  </a:moveTo>
                  <a:cubicBezTo>
                    <a:pt x="15586" y="188912"/>
                    <a:pt x="15586" y="188912"/>
                    <a:pt x="46759" y="188912"/>
                  </a:cubicBezTo>
                  <a:cubicBezTo>
                    <a:pt x="49357" y="198851"/>
                    <a:pt x="53253" y="208790"/>
                    <a:pt x="57150" y="217487"/>
                  </a:cubicBezTo>
                  <a:cubicBezTo>
                    <a:pt x="57150" y="217487"/>
                    <a:pt x="57150" y="217487"/>
                    <a:pt x="15586" y="217487"/>
                  </a:cubicBezTo>
                  <a:cubicBezTo>
                    <a:pt x="6494" y="217487"/>
                    <a:pt x="0" y="211275"/>
                    <a:pt x="0" y="202578"/>
                  </a:cubicBezTo>
                  <a:cubicBezTo>
                    <a:pt x="0" y="195124"/>
                    <a:pt x="6494" y="188912"/>
                    <a:pt x="15586" y="188912"/>
                  </a:cubicBezTo>
                  <a:close/>
                  <a:moveTo>
                    <a:pt x="169863" y="174625"/>
                  </a:moveTo>
                  <a:cubicBezTo>
                    <a:pt x="169863" y="174625"/>
                    <a:pt x="169863" y="174625"/>
                    <a:pt x="169863" y="201613"/>
                  </a:cubicBezTo>
                  <a:cubicBezTo>
                    <a:pt x="179266" y="201613"/>
                    <a:pt x="187326" y="197758"/>
                    <a:pt x="187326" y="188762"/>
                  </a:cubicBezTo>
                  <a:cubicBezTo>
                    <a:pt x="187326" y="178481"/>
                    <a:pt x="177923" y="175910"/>
                    <a:pt x="169863" y="174625"/>
                  </a:cubicBezTo>
                  <a:close/>
                  <a:moveTo>
                    <a:pt x="285750" y="152400"/>
                  </a:moveTo>
                  <a:cubicBezTo>
                    <a:pt x="285750" y="152400"/>
                    <a:pt x="285750" y="152400"/>
                    <a:pt x="316442" y="152400"/>
                  </a:cubicBezTo>
                  <a:cubicBezTo>
                    <a:pt x="325394" y="152400"/>
                    <a:pt x="331788" y="159941"/>
                    <a:pt x="331788" y="167481"/>
                  </a:cubicBezTo>
                  <a:cubicBezTo>
                    <a:pt x="331788" y="175022"/>
                    <a:pt x="325394" y="182563"/>
                    <a:pt x="316442" y="182563"/>
                  </a:cubicBezTo>
                  <a:cubicBezTo>
                    <a:pt x="316442" y="182563"/>
                    <a:pt x="316442" y="182563"/>
                    <a:pt x="285750" y="182563"/>
                  </a:cubicBezTo>
                  <a:cubicBezTo>
                    <a:pt x="287029" y="176279"/>
                    <a:pt x="287029" y="171252"/>
                    <a:pt x="287029" y="166225"/>
                  </a:cubicBezTo>
                  <a:cubicBezTo>
                    <a:pt x="287029" y="161197"/>
                    <a:pt x="287029" y="157427"/>
                    <a:pt x="285750" y="152400"/>
                  </a:cubicBezTo>
                  <a:close/>
                  <a:moveTo>
                    <a:pt x="15875" y="149225"/>
                  </a:moveTo>
                  <a:cubicBezTo>
                    <a:pt x="15875" y="149225"/>
                    <a:pt x="15875" y="149225"/>
                    <a:pt x="47625" y="149225"/>
                  </a:cubicBezTo>
                  <a:cubicBezTo>
                    <a:pt x="46302" y="155839"/>
                    <a:pt x="46302" y="161131"/>
                    <a:pt x="46302" y="166423"/>
                  </a:cubicBezTo>
                  <a:cubicBezTo>
                    <a:pt x="46302" y="171714"/>
                    <a:pt x="46302" y="175683"/>
                    <a:pt x="47625" y="180975"/>
                  </a:cubicBezTo>
                  <a:cubicBezTo>
                    <a:pt x="47625" y="180975"/>
                    <a:pt x="47625" y="180975"/>
                    <a:pt x="15875" y="180975"/>
                  </a:cubicBezTo>
                  <a:cubicBezTo>
                    <a:pt x="6614" y="180975"/>
                    <a:pt x="0" y="173037"/>
                    <a:pt x="0" y="165100"/>
                  </a:cubicBezTo>
                  <a:cubicBezTo>
                    <a:pt x="0" y="157162"/>
                    <a:pt x="6614" y="149225"/>
                    <a:pt x="15875" y="149225"/>
                  </a:cubicBezTo>
                  <a:close/>
                  <a:moveTo>
                    <a:pt x="161925" y="130175"/>
                  </a:moveTo>
                  <a:cubicBezTo>
                    <a:pt x="152664" y="130175"/>
                    <a:pt x="146050" y="135188"/>
                    <a:pt x="146050" y="141455"/>
                  </a:cubicBezTo>
                  <a:cubicBezTo>
                    <a:pt x="146050" y="147721"/>
                    <a:pt x="151341" y="151481"/>
                    <a:pt x="161925" y="153988"/>
                  </a:cubicBezTo>
                  <a:close/>
                  <a:moveTo>
                    <a:pt x="274638" y="114300"/>
                  </a:moveTo>
                  <a:cubicBezTo>
                    <a:pt x="274638" y="114300"/>
                    <a:pt x="274638" y="114300"/>
                    <a:pt x="316202" y="114300"/>
                  </a:cubicBezTo>
                  <a:cubicBezTo>
                    <a:pt x="325294" y="114300"/>
                    <a:pt x="331788" y="120857"/>
                    <a:pt x="331788" y="130037"/>
                  </a:cubicBezTo>
                  <a:cubicBezTo>
                    <a:pt x="331788" y="137906"/>
                    <a:pt x="325294" y="144463"/>
                    <a:pt x="316202" y="144463"/>
                  </a:cubicBezTo>
                  <a:cubicBezTo>
                    <a:pt x="316202" y="144463"/>
                    <a:pt x="316202" y="144463"/>
                    <a:pt x="283730" y="144463"/>
                  </a:cubicBezTo>
                  <a:cubicBezTo>
                    <a:pt x="282431" y="133971"/>
                    <a:pt x="278535" y="123480"/>
                    <a:pt x="274638" y="114300"/>
                  </a:cubicBezTo>
                  <a:close/>
                  <a:moveTo>
                    <a:pt x="15663" y="111125"/>
                  </a:moveTo>
                  <a:cubicBezTo>
                    <a:pt x="15663" y="111125"/>
                    <a:pt x="15663" y="111125"/>
                    <a:pt x="58738" y="111125"/>
                  </a:cubicBezTo>
                  <a:cubicBezTo>
                    <a:pt x="53517" y="120305"/>
                    <a:pt x="49601" y="130796"/>
                    <a:pt x="48295" y="141288"/>
                  </a:cubicBezTo>
                  <a:cubicBezTo>
                    <a:pt x="48295" y="141288"/>
                    <a:pt x="48295" y="141288"/>
                    <a:pt x="15663" y="141288"/>
                  </a:cubicBezTo>
                  <a:cubicBezTo>
                    <a:pt x="6526" y="141288"/>
                    <a:pt x="0" y="134731"/>
                    <a:pt x="0" y="126862"/>
                  </a:cubicBezTo>
                  <a:cubicBezTo>
                    <a:pt x="0" y="117682"/>
                    <a:pt x="6526" y="111125"/>
                    <a:pt x="15663" y="111125"/>
                  </a:cubicBezTo>
                  <a:close/>
                  <a:moveTo>
                    <a:pt x="165894" y="104775"/>
                  </a:moveTo>
                  <a:cubicBezTo>
                    <a:pt x="168487" y="104775"/>
                    <a:pt x="169783" y="107355"/>
                    <a:pt x="169783" y="109934"/>
                  </a:cubicBezTo>
                  <a:cubicBezTo>
                    <a:pt x="169783" y="109934"/>
                    <a:pt x="169783" y="109934"/>
                    <a:pt x="169783" y="116383"/>
                  </a:cubicBezTo>
                  <a:cubicBezTo>
                    <a:pt x="181452" y="116383"/>
                    <a:pt x="203492" y="124123"/>
                    <a:pt x="203492" y="137021"/>
                  </a:cubicBezTo>
                  <a:cubicBezTo>
                    <a:pt x="203492" y="142180"/>
                    <a:pt x="198306" y="146050"/>
                    <a:pt x="194417" y="146050"/>
                  </a:cubicBezTo>
                  <a:cubicBezTo>
                    <a:pt x="185341" y="146050"/>
                    <a:pt x="185341" y="130572"/>
                    <a:pt x="169783" y="130572"/>
                  </a:cubicBezTo>
                  <a:cubicBezTo>
                    <a:pt x="169783" y="130572"/>
                    <a:pt x="169783" y="130572"/>
                    <a:pt x="169783" y="156369"/>
                  </a:cubicBezTo>
                  <a:cubicBezTo>
                    <a:pt x="187934" y="160238"/>
                    <a:pt x="204788" y="165398"/>
                    <a:pt x="204788" y="187325"/>
                  </a:cubicBezTo>
                  <a:cubicBezTo>
                    <a:pt x="204788" y="205383"/>
                    <a:pt x="190527" y="214412"/>
                    <a:pt x="169783" y="215702"/>
                  </a:cubicBezTo>
                  <a:cubicBezTo>
                    <a:pt x="169783" y="215702"/>
                    <a:pt x="169783" y="215702"/>
                    <a:pt x="169783" y="223441"/>
                  </a:cubicBezTo>
                  <a:cubicBezTo>
                    <a:pt x="169783" y="226020"/>
                    <a:pt x="168487" y="228600"/>
                    <a:pt x="165894" y="228600"/>
                  </a:cubicBezTo>
                  <a:cubicBezTo>
                    <a:pt x="163301" y="228600"/>
                    <a:pt x="162004" y="226020"/>
                    <a:pt x="162004" y="223441"/>
                  </a:cubicBezTo>
                  <a:cubicBezTo>
                    <a:pt x="162004" y="223441"/>
                    <a:pt x="162004" y="223441"/>
                    <a:pt x="162004" y="215702"/>
                  </a:cubicBezTo>
                  <a:cubicBezTo>
                    <a:pt x="138668" y="214412"/>
                    <a:pt x="127000" y="201513"/>
                    <a:pt x="127000" y="189905"/>
                  </a:cubicBezTo>
                  <a:cubicBezTo>
                    <a:pt x="127000" y="184745"/>
                    <a:pt x="130889" y="182166"/>
                    <a:pt x="136075" y="182166"/>
                  </a:cubicBezTo>
                  <a:cubicBezTo>
                    <a:pt x="151633" y="182166"/>
                    <a:pt x="138668" y="200224"/>
                    <a:pt x="162004" y="201513"/>
                  </a:cubicBezTo>
                  <a:cubicBezTo>
                    <a:pt x="162004" y="201513"/>
                    <a:pt x="162004" y="201513"/>
                    <a:pt x="162004" y="173137"/>
                  </a:cubicBezTo>
                  <a:cubicBezTo>
                    <a:pt x="141261" y="169267"/>
                    <a:pt x="129593" y="160238"/>
                    <a:pt x="129593" y="144760"/>
                  </a:cubicBezTo>
                  <a:cubicBezTo>
                    <a:pt x="129593" y="126702"/>
                    <a:pt x="145150" y="117673"/>
                    <a:pt x="162004" y="116383"/>
                  </a:cubicBezTo>
                  <a:cubicBezTo>
                    <a:pt x="162004" y="116383"/>
                    <a:pt x="162004" y="116383"/>
                    <a:pt x="162004" y="109934"/>
                  </a:cubicBezTo>
                  <a:cubicBezTo>
                    <a:pt x="162004" y="107355"/>
                    <a:pt x="163301" y="104775"/>
                    <a:pt x="165894" y="104775"/>
                  </a:cubicBezTo>
                  <a:close/>
                  <a:moveTo>
                    <a:pt x="165895" y="90487"/>
                  </a:moveTo>
                  <a:cubicBezTo>
                    <a:pt x="124249" y="90487"/>
                    <a:pt x="90488" y="124248"/>
                    <a:pt x="90488" y="165894"/>
                  </a:cubicBezTo>
                  <a:cubicBezTo>
                    <a:pt x="90488" y="207540"/>
                    <a:pt x="124249" y="241301"/>
                    <a:pt x="165895" y="241301"/>
                  </a:cubicBezTo>
                  <a:cubicBezTo>
                    <a:pt x="207541" y="241301"/>
                    <a:pt x="241302" y="207540"/>
                    <a:pt x="241302" y="165894"/>
                  </a:cubicBezTo>
                  <a:cubicBezTo>
                    <a:pt x="241302" y="124248"/>
                    <a:pt x="207541" y="90487"/>
                    <a:pt x="165895" y="90487"/>
                  </a:cubicBezTo>
                  <a:close/>
                  <a:moveTo>
                    <a:pt x="246063" y="76200"/>
                  </a:moveTo>
                  <a:cubicBezTo>
                    <a:pt x="246063" y="76200"/>
                    <a:pt x="246063" y="76200"/>
                    <a:pt x="316202" y="76200"/>
                  </a:cubicBezTo>
                  <a:cubicBezTo>
                    <a:pt x="325294" y="76200"/>
                    <a:pt x="331788" y="82757"/>
                    <a:pt x="331788" y="90626"/>
                  </a:cubicBezTo>
                  <a:cubicBezTo>
                    <a:pt x="331788" y="99806"/>
                    <a:pt x="325294" y="106363"/>
                    <a:pt x="316202" y="106363"/>
                  </a:cubicBezTo>
                  <a:cubicBezTo>
                    <a:pt x="316202" y="106363"/>
                    <a:pt x="316202" y="106363"/>
                    <a:pt x="270742" y="106363"/>
                  </a:cubicBezTo>
                  <a:cubicBezTo>
                    <a:pt x="264247" y="94560"/>
                    <a:pt x="255155" y="84068"/>
                    <a:pt x="246063" y="76200"/>
                  </a:cubicBezTo>
                  <a:close/>
                  <a:moveTo>
                    <a:pt x="15688" y="74612"/>
                  </a:moveTo>
                  <a:cubicBezTo>
                    <a:pt x="15688" y="74612"/>
                    <a:pt x="15688" y="74612"/>
                    <a:pt x="88900" y="74612"/>
                  </a:cubicBezTo>
                  <a:cubicBezTo>
                    <a:pt x="78441" y="82480"/>
                    <a:pt x="70597" y="92972"/>
                    <a:pt x="62753" y="104775"/>
                  </a:cubicBezTo>
                  <a:cubicBezTo>
                    <a:pt x="62753" y="104775"/>
                    <a:pt x="62753" y="104775"/>
                    <a:pt x="15688" y="104775"/>
                  </a:cubicBezTo>
                  <a:cubicBezTo>
                    <a:pt x="6537" y="104775"/>
                    <a:pt x="0" y="98218"/>
                    <a:pt x="0" y="89038"/>
                  </a:cubicBezTo>
                  <a:cubicBezTo>
                    <a:pt x="0" y="81169"/>
                    <a:pt x="6537" y="74612"/>
                    <a:pt x="15688" y="74612"/>
                  </a:cubicBezTo>
                  <a:close/>
                  <a:moveTo>
                    <a:pt x="166688" y="61912"/>
                  </a:moveTo>
                  <a:cubicBezTo>
                    <a:pt x="224554" y="61912"/>
                    <a:pt x="271463" y="108821"/>
                    <a:pt x="271463" y="166687"/>
                  </a:cubicBezTo>
                  <a:cubicBezTo>
                    <a:pt x="271463" y="224553"/>
                    <a:pt x="224554" y="271462"/>
                    <a:pt x="166688" y="271462"/>
                  </a:cubicBezTo>
                  <a:cubicBezTo>
                    <a:pt x="108822" y="271462"/>
                    <a:pt x="61913" y="224553"/>
                    <a:pt x="61913" y="166687"/>
                  </a:cubicBezTo>
                  <a:cubicBezTo>
                    <a:pt x="61913" y="108821"/>
                    <a:pt x="108822" y="61912"/>
                    <a:pt x="166688" y="61912"/>
                  </a:cubicBezTo>
                  <a:close/>
                  <a:moveTo>
                    <a:pt x="204759" y="38100"/>
                  </a:moveTo>
                  <a:cubicBezTo>
                    <a:pt x="204759" y="38100"/>
                    <a:pt x="204759" y="38100"/>
                    <a:pt x="316234" y="38100"/>
                  </a:cubicBezTo>
                  <a:cubicBezTo>
                    <a:pt x="325307" y="38100"/>
                    <a:pt x="331788" y="46037"/>
                    <a:pt x="331788" y="53975"/>
                  </a:cubicBezTo>
                  <a:cubicBezTo>
                    <a:pt x="331788" y="61912"/>
                    <a:pt x="325307" y="69850"/>
                    <a:pt x="316234" y="69850"/>
                  </a:cubicBezTo>
                  <a:cubicBezTo>
                    <a:pt x="316234" y="69850"/>
                    <a:pt x="316234" y="69850"/>
                    <a:pt x="235868" y="69850"/>
                  </a:cubicBezTo>
                  <a:cubicBezTo>
                    <a:pt x="222906" y="59267"/>
                    <a:pt x="207351" y="52652"/>
                    <a:pt x="190500" y="48683"/>
                  </a:cubicBezTo>
                  <a:cubicBezTo>
                    <a:pt x="193093" y="43392"/>
                    <a:pt x="198278" y="38100"/>
                    <a:pt x="204759" y="38100"/>
                  </a:cubicBezTo>
                  <a:close/>
                  <a:moveTo>
                    <a:pt x="204759" y="0"/>
                  </a:moveTo>
                  <a:cubicBezTo>
                    <a:pt x="204759" y="0"/>
                    <a:pt x="204759" y="0"/>
                    <a:pt x="316234" y="0"/>
                  </a:cubicBezTo>
                  <a:cubicBezTo>
                    <a:pt x="325307" y="0"/>
                    <a:pt x="331788" y="6557"/>
                    <a:pt x="331788" y="15737"/>
                  </a:cubicBezTo>
                  <a:cubicBezTo>
                    <a:pt x="331788" y="23606"/>
                    <a:pt x="325307" y="30163"/>
                    <a:pt x="316234" y="30163"/>
                  </a:cubicBezTo>
                  <a:cubicBezTo>
                    <a:pt x="316234" y="30163"/>
                    <a:pt x="316234" y="30163"/>
                    <a:pt x="204759" y="30163"/>
                  </a:cubicBezTo>
                  <a:cubicBezTo>
                    <a:pt x="196981" y="30163"/>
                    <a:pt x="190500" y="23606"/>
                    <a:pt x="190500" y="15737"/>
                  </a:cubicBezTo>
                  <a:cubicBezTo>
                    <a:pt x="190500" y="6557"/>
                    <a:pt x="196981" y="0"/>
                    <a:pt x="2047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232115890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6" decel="10000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additive="base">
                                        <p:cTn id="13" dur="1000" fill="hold"/>
                                        <p:tgtEl>
                                          <p:spTgt spid="69"/>
                                        </p:tgtEl>
                                        <p:attrNameLst>
                                          <p:attrName>ppt_x</p:attrName>
                                        </p:attrNameLst>
                                      </p:cBhvr>
                                      <p:tavLst>
                                        <p:tav tm="0">
                                          <p:val>
                                            <p:strVal val="1+#ppt_w/2"/>
                                          </p:val>
                                        </p:tav>
                                        <p:tav tm="100000">
                                          <p:val>
                                            <p:strVal val="#ppt_x"/>
                                          </p:val>
                                        </p:tav>
                                      </p:tavLst>
                                    </p:anim>
                                    <p:anim calcmode="lin" valueType="num">
                                      <p:cBhvr additive="base">
                                        <p:cTn id="14" dur="1000" fill="hold"/>
                                        <p:tgtEl>
                                          <p:spTgt spid="69"/>
                                        </p:tgtEl>
                                        <p:attrNameLst>
                                          <p:attrName>ppt_y</p:attrName>
                                        </p:attrNameLst>
                                      </p:cBhvr>
                                      <p:tavLst>
                                        <p:tav tm="0">
                                          <p:val>
                                            <p:strVal val="1+#ppt_h/2"/>
                                          </p:val>
                                        </p:tav>
                                        <p:tav tm="100000">
                                          <p:val>
                                            <p:strVal val="#ppt_y"/>
                                          </p:val>
                                        </p:tav>
                                      </p:tavLst>
                                    </p:anim>
                                  </p:childTnLst>
                                </p:cTn>
                              </p:par>
                              <p:par>
                                <p:cTn id="15" presetID="2" presetClass="entr" presetSubtype="6" decel="100000"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1000" fill="hold"/>
                                        <p:tgtEl>
                                          <p:spTgt spid="70"/>
                                        </p:tgtEl>
                                        <p:attrNameLst>
                                          <p:attrName>ppt_x</p:attrName>
                                        </p:attrNameLst>
                                      </p:cBhvr>
                                      <p:tavLst>
                                        <p:tav tm="0">
                                          <p:val>
                                            <p:strVal val="1+#ppt_w/2"/>
                                          </p:val>
                                        </p:tav>
                                        <p:tav tm="100000">
                                          <p:val>
                                            <p:strVal val="#ppt_x"/>
                                          </p:val>
                                        </p:tav>
                                      </p:tavLst>
                                    </p:anim>
                                    <p:anim calcmode="lin" valueType="num">
                                      <p:cBhvr additive="base">
                                        <p:cTn id="18" dur="1000" fill="hold"/>
                                        <p:tgtEl>
                                          <p:spTgt spid="70"/>
                                        </p:tgtEl>
                                        <p:attrNameLst>
                                          <p:attrName>ppt_y</p:attrName>
                                        </p:attrNameLst>
                                      </p:cBhvr>
                                      <p:tavLst>
                                        <p:tav tm="0">
                                          <p:val>
                                            <p:strVal val="1+#ppt_h/2"/>
                                          </p:val>
                                        </p:tav>
                                        <p:tav tm="100000">
                                          <p:val>
                                            <p:strVal val="#ppt_y"/>
                                          </p:val>
                                        </p:tav>
                                      </p:tavLst>
                                    </p:anim>
                                  </p:childTnLst>
                                </p:cTn>
                              </p:par>
                              <p:par>
                                <p:cTn id="19" presetID="2" presetClass="entr" presetSubtype="6" decel="100000"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additive="base">
                                        <p:cTn id="21" dur="1000" fill="hold"/>
                                        <p:tgtEl>
                                          <p:spTgt spid="71"/>
                                        </p:tgtEl>
                                        <p:attrNameLst>
                                          <p:attrName>ppt_x</p:attrName>
                                        </p:attrNameLst>
                                      </p:cBhvr>
                                      <p:tavLst>
                                        <p:tav tm="0">
                                          <p:val>
                                            <p:strVal val="1+#ppt_w/2"/>
                                          </p:val>
                                        </p:tav>
                                        <p:tav tm="100000">
                                          <p:val>
                                            <p:strVal val="#ppt_x"/>
                                          </p:val>
                                        </p:tav>
                                      </p:tavLst>
                                    </p:anim>
                                    <p:anim calcmode="lin" valueType="num">
                                      <p:cBhvr additive="base">
                                        <p:cTn id="22" dur="1000" fill="hold"/>
                                        <p:tgtEl>
                                          <p:spTgt spid="71"/>
                                        </p:tgtEl>
                                        <p:attrNameLst>
                                          <p:attrName>ppt_y</p:attrName>
                                        </p:attrNameLst>
                                      </p:cBhvr>
                                      <p:tavLst>
                                        <p:tav tm="0">
                                          <p:val>
                                            <p:strVal val="1+#ppt_h/2"/>
                                          </p:val>
                                        </p:tav>
                                        <p:tav tm="100000">
                                          <p:val>
                                            <p:strVal val="#ppt_y"/>
                                          </p:val>
                                        </p:tav>
                                      </p:tavLst>
                                    </p:anim>
                                  </p:childTnLst>
                                </p:cTn>
                              </p:par>
                              <p:par>
                                <p:cTn id="23" presetID="2" presetClass="entr" presetSubtype="6" decel="100000" fill="hold" nodeType="with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1000" fill="hold"/>
                                        <p:tgtEl>
                                          <p:spTgt spid="72"/>
                                        </p:tgtEl>
                                        <p:attrNameLst>
                                          <p:attrName>ppt_x</p:attrName>
                                        </p:attrNameLst>
                                      </p:cBhvr>
                                      <p:tavLst>
                                        <p:tav tm="0">
                                          <p:val>
                                            <p:strVal val="1+#ppt_w/2"/>
                                          </p:val>
                                        </p:tav>
                                        <p:tav tm="100000">
                                          <p:val>
                                            <p:strVal val="#ppt_x"/>
                                          </p:val>
                                        </p:tav>
                                      </p:tavLst>
                                    </p:anim>
                                    <p:anim calcmode="lin" valueType="num">
                                      <p:cBhvr additive="base">
                                        <p:cTn id="26" dur="1000" fill="hold"/>
                                        <p:tgtEl>
                                          <p:spTgt spid="72"/>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CFBEDC0-A4BA-486B-BAA6-1DA24884F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05025321"/>
      </p:ext>
    </p:extLst>
  </p:cSld>
  <p:clrMapOvr>
    <a:masterClrMapping/>
  </p:clrMapOvr>
  <p:transition spd="slow" advTm="0">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1DEF9DDC-D99F-471C-926B-AF182D0EE9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73348563"/>
      </p:ext>
    </p:extLst>
  </p:cSld>
  <p:clrMapOvr>
    <a:masterClrMapping/>
  </p:clrMapOvr>
  <p:transition spd="slow" advTm="0">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7DE56B93-78BF-46AC-9C22-3ABAC6DBF3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28114233"/>
      </p:ext>
    </p:extLst>
  </p:cSld>
  <p:clrMapOvr>
    <a:masterClrMapping/>
  </p:clrMapOvr>
  <p:transition spd="slow" advTm="0">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EF8F701-22AB-40EE-BEDF-022EDF9089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48697559"/>
      </p:ext>
    </p:extLst>
  </p:cSld>
  <p:clrMapOvr>
    <a:masterClrMapping/>
  </p:clrMapOvr>
  <p:transition spd="slow" advTm="0">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29760481-96DF-4138-BAB1-D3B0B43418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50972432"/>
      </p:ext>
    </p:extLst>
  </p:cSld>
  <p:clrMapOvr>
    <a:masterClrMapping/>
  </p:clrMapOvr>
  <p:transition spd="slow" advTm="0">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89DEAEE-643D-4D20-B25C-9A93A99FF3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42087560"/>
      </p:ext>
    </p:extLst>
  </p:cSld>
  <p:clrMapOvr>
    <a:masterClrMapping/>
  </p:clrMapOvr>
  <p:transition spd="slow" advTm="0">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3BA02CA0-4BEB-4837-99A7-EFD461FB3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01918246"/>
      </p:ext>
    </p:extLst>
  </p:cSld>
  <p:clrMapOvr>
    <a:masterClrMapping/>
  </p:clrMapOvr>
  <p:transition spd="slow" advTm="0">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A412EE0A-22F9-4A69-9206-2BAD9B7F88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77989136"/>
      </p:ext>
    </p:extLst>
  </p:cSld>
  <p:clrMapOvr>
    <a:masterClrMapping/>
  </p:clrMapOvr>
  <p:transition spd="slow" advTm="0">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2CCAD31-B98B-4419-9F1E-6EC15118F8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47056741"/>
      </p:ext>
    </p:extLst>
  </p:cSld>
  <p:clrMapOvr>
    <a:masterClrMapping/>
  </p:clrMapOvr>
  <p:transition spd="slow" advTm="0">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42002" y="3244334"/>
            <a:ext cx="4808432" cy="1200329"/>
          </a:xfrm>
          <a:prstGeom prst="rect">
            <a:avLst/>
          </a:prstGeom>
        </p:spPr>
        <p:txBody>
          <a:bodyPr wrap="none">
            <a:spAutoFit/>
          </a:bodyPr>
          <a:lstStyle/>
          <a:p>
            <a:r>
              <a:rPr lang="zh-CN" altLang="zh-CN" dirty="0">
                <a:latin typeface="Calibri" panose="020F0502020204030204" pitchFamily="34" charset="0"/>
                <a:ea typeface="宋体" panose="02010600030101010101" pitchFamily="2" charset="-122"/>
                <a:cs typeface="Times New Roman" panose="02020603050405020304" pitchFamily="18" charset="0"/>
              </a:rPr>
              <a:t>不二演</a:t>
            </a:r>
            <a:r>
              <a:rPr lang="zh-CN" altLang="zh-CN" dirty="0" smtClean="0">
                <a:latin typeface="Calibri" panose="020F0502020204030204" pitchFamily="34" charset="0"/>
                <a:ea typeface="宋体" panose="02010600030101010101" pitchFamily="2" charset="-122"/>
                <a:cs typeface="Times New Roman" panose="02020603050405020304" pitchFamily="18" charset="0"/>
              </a:rPr>
              <a:t>示</a:t>
            </a:r>
            <a:r>
              <a:rPr lang="en-US" altLang="zh-CN"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dirty="0" smtClean="0">
                <a:latin typeface="Calibri" panose="020F0502020204030204" pitchFamily="34" charset="0"/>
                <a:ea typeface="宋体" panose="02010600030101010101" pitchFamily="2" charset="-122"/>
                <a:cs typeface="Times New Roman" panose="02020603050405020304" pitchFamily="18" charset="0"/>
              </a:rPr>
              <a:t>原创作品</a:t>
            </a:r>
            <a:endParaRPr lang="en-US" altLang="zh-CN" dirty="0" smtClean="0">
              <a:latin typeface="Calibri" panose="020F0502020204030204" pitchFamily="34" charset="0"/>
              <a:ea typeface="宋体" panose="02010600030101010101" pitchFamily="2" charset="-122"/>
              <a:cs typeface="Times New Roman" panose="02020603050405020304" pitchFamily="18" charset="0"/>
            </a:endParaRPr>
          </a:p>
          <a:p>
            <a:endParaRPr lang="en-US" altLang="zh-CN" dirty="0">
              <a:latin typeface="Calibri" panose="020F0502020204030204" pitchFamily="34" charset="0"/>
              <a:ea typeface="宋体" panose="02010600030101010101" pitchFamily="2" charset="-122"/>
              <a:cs typeface="Times New Roman" panose="02020603050405020304" pitchFamily="18" charset="0"/>
            </a:endParaRPr>
          </a:p>
          <a:p>
            <a:endParaRPr lang="en-US" altLang="zh-CN" dirty="0" smtClean="0">
              <a:latin typeface="Calibri" panose="020F0502020204030204" pitchFamily="34" charset="0"/>
              <a:ea typeface="宋体" panose="02010600030101010101" pitchFamily="2" charset="-122"/>
              <a:cs typeface="Times New Roman" panose="02020603050405020304" pitchFamily="18" charset="0"/>
            </a:endParaRPr>
          </a:p>
          <a:p>
            <a:r>
              <a:rPr lang="en-US" altLang="zh-CN" dirty="0" smtClean="0">
                <a:latin typeface="Calibri" panose="020F0502020204030204" pitchFamily="34" charset="0"/>
                <a:ea typeface="宋体" panose="02010600030101010101" pitchFamily="2" charset="-122"/>
                <a:cs typeface="Times New Roman" panose="02020603050405020304" pitchFamily="18" charset="0"/>
              </a:rPr>
              <a:t>51PPT</a:t>
            </a:r>
            <a:r>
              <a:rPr lang="zh-CN" altLang="en-US" dirty="0" smtClean="0">
                <a:latin typeface="Calibri" panose="020F0502020204030204" pitchFamily="34" charset="0"/>
                <a:ea typeface="宋体" panose="02010600030101010101" pitchFamily="2" charset="-122"/>
                <a:cs typeface="Times New Roman" panose="02020603050405020304" pitchFamily="18" charset="0"/>
              </a:rPr>
              <a:t>模板网  </a:t>
            </a:r>
            <a:r>
              <a:rPr lang="en-US" altLang="zh-CN" dirty="0" smtClean="0">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smtClean="0">
                <a:latin typeface="Calibri" panose="020F0502020204030204" pitchFamily="34" charset="0"/>
                <a:ea typeface="宋体" panose="02010600030101010101" pitchFamily="2" charset="-122"/>
                <a:cs typeface="Times New Roman" panose="02020603050405020304" pitchFamily="18" charset="0"/>
              </a:rPr>
              <a:t>授权发布</a:t>
            </a:r>
            <a:endParaRPr lang="zh-CN" altLang="en-US"/>
          </a:p>
        </p:txBody>
      </p:sp>
    </p:spTree>
    <p:extLst>
      <p:ext uri="{BB962C8B-B14F-4D97-AF65-F5344CB8AC3E}">
        <p14:creationId xmlns:p14="http://schemas.microsoft.com/office/powerpoint/2010/main" val="966846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23179" y="1476277"/>
            <a:ext cx="3202179" cy="3968648"/>
            <a:chOff x="2289979" y="2354861"/>
            <a:chExt cx="1236642" cy="1532643"/>
          </a:xfrm>
        </p:grpSpPr>
        <p:sp>
          <p:nvSpPr>
            <p:cNvPr id="4" name="六边形 3"/>
            <p:cNvSpPr/>
            <p:nvPr/>
          </p:nvSpPr>
          <p:spPr>
            <a:xfrm rot="5400000">
              <a:off x="2191049"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5" name="图片 4"/>
            <p:cNvPicPr>
              <a:picLocks noChangeAspect="1"/>
            </p:cNvPicPr>
            <p:nvPr/>
          </p:nvPicPr>
          <p:blipFill>
            <a:blip r:embed="rId3"/>
            <a:srcRect r="52699" b="42456"/>
            <a:stretch>
              <a:fillRect/>
            </a:stretch>
          </p:blipFill>
          <p:spPr>
            <a:xfrm>
              <a:off x="2626691" y="2792943"/>
              <a:ext cx="899930" cy="1094561"/>
            </a:xfrm>
            <a:custGeom>
              <a:avLst/>
              <a:gdLst>
                <a:gd name="connsiteX0" fmla="*/ 0 w 902611"/>
                <a:gd name="connsiteY0" fmla="*/ 0 h 1094561"/>
                <a:gd name="connsiteX1" fmla="*/ 902611 w 902611"/>
                <a:gd name="connsiteY1" fmla="*/ 0 h 1094561"/>
                <a:gd name="connsiteX2" fmla="*/ 902611 w 902611"/>
                <a:gd name="connsiteY2" fmla="*/ 684163 h 1094561"/>
                <a:gd name="connsiteX3" fmla="*/ 287960 w 902611"/>
                <a:gd name="connsiteY3" fmla="*/ 991489 h 1094561"/>
                <a:gd name="connsiteX4" fmla="*/ 287960 w 902611"/>
                <a:gd name="connsiteY4" fmla="*/ 1094561 h 1094561"/>
                <a:gd name="connsiteX5" fmla="*/ 0 w 902611"/>
                <a:gd name="connsiteY5" fmla="*/ 1094561 h 109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2611" h="1094561">
                  <a:moveTo>
                    <a:pt x="0" y="0"/>
                  </a:moveTo>
                  <a:lnTo>
                    <a:pt x="902611" y="0"/>
                  </a:lnTo>
                  <a:lnTo>
                    <a:pt x="902611" y="684163"/>
                  </a:lnTo>
                  <a:lnTo>
                    <a:pt x="287960" y="991489"/>
                  </a:lnTo>
                  <a:lnTo>
                    <a:pt x="287960" y="1094561"/>
                  </a:lnTo>
                  <a:lnTo>
                    <a:pt x="0" y="1094561"/>
                  </a:lnTo>
                  <a:close/>
                </a:path>
              </a:pathLst>
            </a:custGeom>
          </p:spPr>
        </p:pic>
        <p:sp>
          <p:nvSpPr>
            <p:cNvPr id="6" name="椭圆 12"/>
            <p:cNvSpPr/>
            <p:nvPr/>
          </p:nvSpPr>
          <p:spPr>
            <a:xfrm>
              <a:off x="2639217" y="2806860"/>
              <a:ext cx="533400" cy="525743"/>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2" name="组合 1"/>
          <p:cNvGrpSpPr/>
          <p:nvPr/>
        </p:nvGrpSpPr>
        <p:grpSpPr>
          <a:xfrm>
            <a:off x="5505157" y="2836736"/>
            <a:ext cx="4210744" cy="1245014"/>
            <a:chOff x="5505157" y="2836736"/>
            <a:chExt cx="4210744" cy="1245014"/>
          </a:xfrm>
        </p:grpSpPr>
        <p:grpSp>
          <p:nvGrpSpPr>
            <p:cNvPr id="21" name="组合 20"/>
            <p:cNvGrpSpPr/>
            <p:nvPr/>
          </p:nvGrpSpPr>
          <p:grpSpPr>
            <a:xfrm>
              <a:off x="5505157" y="2839662"/>
              <a:ext cx="590728" cy="604325"/>
              <a:chOff x="5409930" y="2460622"/>
              <a:chExt cx="590728" cy="604325"/>
            </a:xfrm>
          </p:grpSpPr>
          <p:sp>
            <p:nvSpPr>
              <p:cNvPr id="19" name="六边形 18"/>
              <p:cNvSpPr/>
              <p:nvPr/>
            </p:nvSpPr>
            <p:spPr>
              <a:xfrm rot="5400000">
                <a:off x="5368252" y="2502300"/>
                <a:ext cx="604325" cy="520969"/>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0" name="六边形 19"/>
              <p:cNvSpPr/>
              <p:nvPr/>
            </p:nvSpPr>
            <p:spPr>
              <a:xfrm rot="5400000">
                <a:off x="5740005" y="2804294"/>
                <a:ext cx="279961" cy="241345"/>
              </a:xfrm>
              <a:prstGeom prst="hexagon">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2" name="文本框 21"/>
            <p:cNvSpPr txBox="1"/>
            <p:nvPr/>
          </p:nvSpPr>
          <p:spPr>
            <a:xfrm>
              <a:off x="6248285" y="3496975"/>
              <a:ext cx="3467616" cy="58477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sp>
          <p:nvSpPr>
            <p:cNvPr id="23" name="文本框 22"/>
            <p:cNvSpPr txBox="1"/>
            <p:nvPr/>
          </p:nvSpPr>
          <p:spPr>
            <a:xfrm>
              <a:off x="6248285" y="2836736"/>
              <a:ext cx="1423788"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Agency FB" panose="020B0503020202020204" pitchFamily="34" charset="0"/>
                  <a:ea typeface="碳纤维正粗黑简体" panose="02010601030101010101" pitchFamily="2" charset="-122"/>
                  <a:cs typeface="+mn-cs"/>
                </a:rPr>
                <a:t>PART 01</a:t>
              </a:r>
            </a:p>
          </p:txBody>
        </p:sp>
      </p:grpSp>
    </p:spTree>
    <p:extLst>
      <p:ext uri="{BB962C8B-B14F-4D97-AF65-F5344CB8AC3E}">
        <p14:creationId xmlns:p14="http://schemas.microsoft.com/office/powerpoint/2010/main" val="367411255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1+#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grpSp>
        <p:nvGrpSpPr>
          <p:cNvPr id="11" name="组合 10"/>
          <p:cNvGrpSpPr/>
          <p:nvPr/>
        </p:nvGrpSpPr>
        <p:grpSpPr>
          <a:xfrm>
            <a:off x="2157529" y="2226589"/>
            <a:ext cx="1399546" cy="1692268"/>
            <a:chOff x="1958537" y="2321940"/>
            <a:chExt cx="1737166" cy="2100504"/>
          </a:xfrm>
        </p:grpSpPr>
        <p:sp>
          <p:nvSpPr>
            <p:cNvPr id="3" name="六边形 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8" name="图片 7"/>
            <p:cNvPicPr>
              <a:picLocks noChangeAspect="1"/>
            </p:cNvPicPr>
            <p:nvPr/>
          </p:nvPicPr>
          <p:blipFill>
            <a:blip r:embed="rId3"/>
            <a:srcRect r="24427"/>
            <a:stretch>
              <a:fillRect/>
            </a:stretch>
          </p:blipFill>
          <p:spPr>
            <a:xfrm>
              <a:off x="2193711" y="2867829"/>
              <a:ext cx="1501992" cy="1554615"/>
            </a:xfrm>
            <a:custGeom>
              <a:avLst/>
              <a:gdLst>
                <a:gd name="connsiteX0" fmla="*/ 0 w 1501992"/>
                <a:gd name="connsiteY0" fmla="*/ 0 h 1554615"/>
                <a:gd name="connsiteX1" fmla="*/ 1501992 w 1501992"/>
                <a:gd name="connsiteY1" fmla="*/ 0 h 1554615"/>
                <a:gd name="connsiteX2" fmla="*/ 1501992 w 1501992"/>
                <a:gd name="connsiteY2" fmla="*/ 1035752 h 1554615"/>
                <a:gd name="connsiteX3" fmla="*/ 464265 w 1501992"/>
                <a:gd name="connsiteY3" fmla="*/ 1554615 h 1554615"/>
                <a:gd name="connsiteX4" fmla="*/ 0 w 1501992"/>
                <a:gd name="connsiteY4" fmla="*/ 1554615 h 155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1992" h="1554615">
                  <a:moveTo>
                    <a:pt x="0" y="0"/>
                  </a:moveTo>
                  <a:lnTo>
                    <a:pt x="1501992" y="0"/>
                  </a:lnTo>
                  <a:lnTo>
                    <a:pt x="1501992" y="1035752"/>
                  </a:lnTo>
                  <a:lnTo>
                    <a:pt x="464265" y="1554615"/>
                  </a:lnTo>
                  <a:lnTo>
                    <a:pt x="0" y="1554615"/>
                  </a:lnTo>
                  <a:close/>
                </a:path>
              </a:pathLst>
            </a:custGeom>
          </p:spPr>
        </p:pic>
        <p:sp>
          <p:nvSpPr>
            <p:cNvPr id="10" name="文本框 9"/>
            <p:cNvSpPr txBox="1"/>
            <p:nvPr/>
          </p:nvSpPr>
          <p:spPr>
            <a:xfrm>
              <a:off x="2291184" y="3075289"/>
              <a:ext cx="1050243" cy="524061"/>
            </a:xfrm>
            <a:custGeom>
              <a:avLst/>
              <a:gdLst/>
              <a:ahLst/>
              <a:cxnLst/>
              <a:rect l="l" t="t" r="r" b="b"/>
              <a:pathLst>
                <a:path w="1050243" h="524061">
                  <a:moveTo>
                    <a:pt x="934380" y="306400"/>
                  </a:moveTo>
                  <a:lnTo>
                    <a:pt x="934380" y="475171"/>
                  </a:lnTo>
                  <a:lnTo>
                    <a:pt x="993986" y="475171"/>
                  </a:lnTo>
                  <a:lnTo>
                    <a:pt x="993986" y="306400"/>
                  </a:lnTo>
                  <a:close/>
                  <a:moveTo>
                    <a:pt x="463004" y="283294"/>
                  </a:moveTo>
                  <a:lnTo>
                    <a:pt x="411100" y="312762"/>
                  </a:lnTo>
                  <a:lnTo>
                    <a:pt x="411100" y="458093"/>
                  </a:lnTo>
                  <a:lnTo>
                    <a:pt x="514573" y="458093"/>
                  </a:lnTo>
                  <a:lnTo>
                    <a:pt x="514573" y="312762"/>
                  </a:lnTo>
                  <a:close/>
                  <a:moveTo>
                    <a:pt x="919311" y="257510"/>
                  </a:moveTo>
                  <a:lnTo>
                    <a:pt x="1009724" y="257510"/>
                  </a:lnTo>
                  <a:cubicBezTo>
                    <a:pt x="1036737" y="257510"/>
                    <a:pt x="1050243" y="271016"/>
                    <a:pt x="1050243" y="298028"/>
                  </a:cubicBezTo>
                  <a:lnTo>
                    <a:pt x="1050243" y="483543"/>
                  </a:lnTo>
                  <a:cubicBezTo>
                    <a:pt x="1050243" y="510555"/>
                    <a:pt x="1036737" y="524061"/>
                    <a:pt x="1009724" y="524061"/>
                  </a:cubicBezTo>
                  <a:lnTo>
                    <a:pt x="919311" y="524061"/>
                  </a:lnTo>
                  <a:cubicBezTo>
                    <a:pt x="892299" y="524061"/>
                    <a:pt x="878793" y="510555"/>
                    <a:pt x="878793" y="483543"/>
                  </a:cubicBezTo>
                  <a:lnTo>
                    <a:pt x="878793" y="298028"/>
                  </a:lnTo>
                  <a:cubicBezTo>
                    <a:pt x="878793" y="271016"/>
                    <a:pt x="892299" y="257510"/>
                    <a:pt x="919311" y="257510"/>
                  </a:cubicBezTo>
                  <a:close/>
                  <a:moveTo>
                    <a:pt x="412440" y="65968"/>
                  </a:moveTo>
                  <a:lnTo>
                    <a:pt x="412440" y="191542"/>
                  </a:lnTo>
                  <a:lnTo>
                    <a:pt x="463004" y="221680"/>
                  </a:lnTo>
                  <a:lnTo>
                    <a:pt x="513903" y="191542"/>
                  </a:lnTo>
                  <a:lnTo>
                    <a:pt x="513903" y="65968"/>
                  </a:lnTo>
                  <a:close/>
                  <a:moveTo>
                    <a:pt x="686916" y="48890"/>
                  </a:moveTo>
                  <a:lnTo>
                    <a:pt x="686916" y="217661"/>
                  </a:lnTo>
                  <a:lnTo>
                    <a:pt x="746522" y="217661"/>
                  </a:lnTo>
                  <a:lnTo>
                    <a:pt x="746522" y="48890"/>
                  </a:lnTo>
                  <a:close/>
                  <a:moveTo>
                    <a:pt x="959495" y="0"/>
                  </a:moveTo>
                  <a:lnTo>
                    <a:pt x="1004367" y="0"/>
                  </a:lnTo>
                  <a:lnTo>
                    <a:pt x="1004367" y="9711"/>
                  </a:lnTo>
                  <a:lnTo>
                    <a:pt x="723081" y="524061"/>
                  </a:lnTo>
                  <a:lnTo>
                    <a:pt x="677875" y="524061"/>
                  </a:lnTo>
                  <a:lnTo>
                    <a:pt x="677875" y="514685"/>
                  </a:lnTo>
                  <a:close/>
                  <a:moveTo>
                    <a:pt x="671847" y="0"/>
                  </a:moveTo>
                  <a:lnTo>
                    <a:pt x="762260" y="0"/>
                  </a:lnTo>
                  <a:cubicBezTo>
                    <a:pt x="789273" y="0"/>
                    <a:pt x="802779" y="13506"/>
                    <a:pt x="802779" y="40519"/>
                  </a:cubicBezTo>
                  <a:lnTo>
                    <a:pt x="802779" y="226033"/>
                  </a:lnTo>
                  <a:cubicBezTo>
                    <a:pt x="802779" y="253045"/>
                    <a:pt x="789273" y="266551"/>
                    <a:pt x="762260" y="266551"/>
                  </a:cubicBezTo>
                  <a:lnTo>
                    <a:pt x="671847" y="266551"/>
                  </a:lnTo>
                  <a:cubicBezTo>
                    <a:pt x="644835" y="266551"/>
                    <a:pt x="631329" y="253045"/>
                    <a:pt x="631329" y="226033"/>
                  </a:cubicBezTo>
                  <a:lnTo>
                    <a:pt x="631329" y="40519"/>
                  </a:lnTo>
                  <a:cubicBezTo>
                    <a:pt x="631329" y="13506"/>
                    <a:pt x="644835" y="0"/>
                    <a:pt x="671847" y="0"/>
                  </a:cubicBezTo>
                  <a:close/>
                  <a:moveTo>
                    <a:pt x="381632" y="0"/>
                  </a:moveTo>
                  <a:lnTo>
                    <a:pt x="544711" y="0"/>
                  </a:lnTo>
                  <a:cubicBezTo>
                    <a:pt x="575741" y="0"/>
                    <a:pt x="591257" y="16074"/>
                    <a:pt x="591257" y="48220"/>
                  </a:cubicBezTo>
                  <a:lnTo>
                    <a:pt x="591257" y="183170"/>
                  </a:lnTo>
                  <a:cubicBezTo>
                    <a:pt x="591257" y="201476"/>
                    <a:pt x="584560" y="215875"/>
                    <a:pt x="571165" y="226368"/>
                  </a:cubicBezTo>
                  <a:cubicBezTo>
                    <a:pt x="556208" y="235074"/>
                    <a:pt x="541251" y="243781"/>
                    <a:pt x="526293" y="252487"/>
                  </a:cubicBezTo>
                  <a:cubicBezTo>
                    <a:pt x="541697" y="261417"/>
                    <a:pt x="557212" y="270346"/>
                    <a:pt x="572839" y="279276"/>
                  </a:cubicBezTo>
                  <a:cubicBezTo>
                    <a:pt x="586011" y="289545"/>
                    <a:pt x="592596" y="304391"/>
                    <a:pt x="592596" y="323813"/>
                  </a:cubicBezTo>
                  <a:lnTo>
                    <a:pt x="592596" y="476176"/>
                  </a:lnTo>
                  <a:cubicBezTo>
                    <a:pt x="592596" y="508099"/>
                    <a:pt x="576858" y="524061"/>
                    <a:pt x="545381" y="524061"/>
                  </a:cubicBezTo>
                  <a:lnTo>
                    <a:pt x="379958" y="524061"/>
                  </a:lnTo>
                  <a:cubicBezTo>
                    <a:pt x="348927" y="524061"/>
                    <a:pt x="333412" y="508099"/>
                    <a:pt x="333412" y="476176"/>
                  </a:cubicBezTo>
                  <a:lnTo>
                    <a:pt x="333412" y="323813"/>
                  </a:lnTo>
                  <a:cubicBezTo>
                    <a:pt x="333412" y="304391"/>
                    <a:pt x="339886" y="289545"/>
                    <a:pt x="352834" y="279276"/>
                  </a:cubicBezTo>
                  <a:cubicBezTo>
                    <a:pt x="368238" y="270346"/>
                    <a:pt x="383753" y="261417"/>
                    <a:pt x="399380" y="252487"/>
                  </a:cubicBezTo>
                  <a:cubicBezTo>
                    <a:pt x="384423" y="243781"/>
                    <a:pt x="369466" y="235074"/>
                    <a:pt x="354509" y="226368"/>
                  </a:cubicBezTo>
                  <a:cubicBezTo>
                    <a:pt x="340891" y="215652"/>
                    <a:pt x="334082" y="201253"/>
                    <a:pt x="334082" y="183170"/>
                  </a:cubicBezTo>
                  <a:lnTo>
                    <a:pt x="334082" y="48220"/>
                  </a:lnTo>
                  <a:cubicBezTo>
                    <a:pt x="334082" y="16074"/>
                    <a:pt x="349932" y="0"/>
                    <a:pt x="381632" y="0"/>
                  </a:cubicBezTo>
                  <a:close/>
                  <a:moveTo>
                    <a:pt x="130262" y="0"/>
                  </a:moveTo>
                  <a:lnTo>
                    <a:pt x="209959" y="0"/>
                  </a:lnTo>
                  <a:cubicBezTo>
                    <a:pt x="209959" y="1563"/>
                    <a:pt x="209959" y="2567"/>
                    <a:pt x="209959" y="3014"/>
                  </a:cubicBezTo>
                  <a:lnTo>
                    <a:pt x="87734" y="358639"/>
                  </a:lnTo>
                  <a:lnTo>
                    <a:pt x="172120" y="358639"/>
                  </a:lnTo>
                  <a:lnTo>
                    <a:pt x="172120" y="200918"/>
                  </a:lnTo>
                  <a:lnTo>
                    <a:pt x="246794" y="200918"/>
                  </a:lnTo>
                  <a:lnTo>
                    <a:pt x="246794" y="358639"/>
                  </a:lnTo>
                  <a:lnTo>
                    <a:pt x="286643" y="358639"/>
                  </a:lnTo>
                  <a:lnTo>
                    <a:pt x="286643" y="425277"/>
                  </a:lnTo>
                  <a:lnTo>
                    <a:pt x="246794" y="425277"/>
                  </a:lnTo>
                  <a:lnTo>
                    <a:pt x="246794" y="524061"/>
                  </a:lnTo>
                  <a:lnTo>
                    <a:pt x="172120" y="524061"/>
                  </a:lnTo>
                  <a:lnTo>
                    <a:pt x="172120" y="425277"/>
                  </a:lnTo>
                  <a:lnTo>
                    <a:pt x="0" y="425277"/>
                  </a:lnTo>
                  <a:lnTo>
                    <a:pt x="0" y="37873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1"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12" name="组合 11"/>
          <p:cNvGrpSpPr/>
          <p:nvPr/>
        </p:nvGrpSpPr>
        <p:grpSpPr>
          <a:xfrm>
            <a:off x="8634925" y="2226589"/>
            <a:ext cx="1399546" cy="1692268"/>
            <a:chOff x="1958537" y="2321940"/>
            <a:chExt cx="1737167" cy="2100504"/>
          </a:xfrm>
        </p:grpSpPr>
        <p:sp>
          <p:nvSpPr>
            <p:cNvPr id="13" name="六边形 1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4" name="图片 13"/>
            <p:cNvPicPr>
              <a:picLocks noChangeAspect="1"/>
            </p:cNvPicPr>
            <p:nvPr/>
          </p:nvPicPr>
          <p:blipFill>
            <a:blip r:embed="rId4"/>
            <a:srcRect r="25241"/>
            <a:stretch>
              <a:fillRect/>
            </a:stretch>
          </p:blipFill>
          <p:spPr>
            <a:xfrm>
              <a:off x="2209885" y="2867829"/>
              <a:ext cx="1485819" cy="1554615"/>
            </a:xfrm>
            <a:custGeom>
              <a:avLst/>
              <a:gdLst>
                <a:gd name="connsiteX0" fmla="*/ 0 w 1485819"/>
                <a:gd name="connsiteY0" fmla="*/ 0 h 1554615"/>
                <a:gd name="connsiteX1" fmla="*/ 1485819 w 1485819"/>
                <a:gd name="connsiteY1" fmla="*/ 0 h 1554615"/>
                <a:gd name="connsiteX2" fmla="*/ 1485819 w 1485819"/>
                <a:gd name="connsiteY2" fmla="*/ 1035752 h 1554615"/>
                <a:gd name="connsiteX3" fmla="*/ 448092 w 1485819"/>
                <a:gd name="connsiteY3" fmla="*/ 1554615 h 1554615"/>
                <a:gd name="connsiteX4" fmla="*/ 0 w 1485819"/>
                <a:gd name="connsiteY4" fmla="*/ 1554615 h 155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819" h="1554615">
                  <a:moveTo>
                    <a:pt x="0" y="0"/>
                  </a:moveTo>
                  <a:lnTo>
                    <a:pt x="1485819" y="0"/>
                  </a:lnTo>
                  <a:lnTo>
                    <a:pt x="1485819" y="1035752"/>
                  </a:lnTo>
                  <a:lnTo>
                    <a:pt x="448092" y="1554615"/>
                  </a:lnTo>
                  <a:lnTo>
                    <a:pt x="0" y="1554615"/>
                  </a:lnTo>
                  <a:close/>
                </a:path>
              </a:pathLst>
            </a:custGeom>
          </p:spPr>
        </p:pic>
        <p:sp>
          <p:nvSpPr>
            <p:cNvPr id="15" name="文本框 14"/>
            <p:cNvSpPr txBox="1"/>
            <p:nvPr/>
          </p:nvSpPr>
          <p:spPr>
            <a:xfrm>
              <a:off x="2306303" y="3075289"/>
              <a:ext cx="1040680" cy="524061"/>
            </a:xfrm>
            <a:custGeom>
              <a:avLst/>
              <a:gdLst/>
              <a:ahLst/>
              <a:cxnLst/>
              <a:rect l="l" t="t" r="r" b="b"/>
              <a:pathLst>
                <a:path w="1040680" h="524061">
                  <a:moveTo>
                    <a:pt x="924818" y="306400"/>
                  </a:moveTo>
                  <a:lnTo>
                    <a:pt x="924818" y="475171"/>
                  </a:lnTo>
                  <a:lnTo>
                    <a:pt x="984423" y="475171"/>
                  </a:lnTo>
                  <a:lnTo>
                    <a:pt x="984423" y="306400"/>
                  </a:lnTo>
                  <a:close/>
                  <a:moveTo>
                    <a:pt x="129592" y="283294"/>
                  </a:moveTo>
                  <a:lnTo>
                    <a:pt x="77688" y="312762"/>
                  </a:lnTo>
                  <a:lnTo>
                    <a:pt x="77688" y="458093"/>
                  </a:lnTo>
                  <a:lnTo>
                    <a:pt x="181161" y="458093"/>
                  </a:lnTo>
                  <a:lnTo>
                    <a:pt x="181161" y="312762"/>
                  </a:lnTo>
                  <a:close/>
                  <a:moveTo>
                    <a:pt x="909749" y="257510"/>
                  </a:moveTo>
                  <a:lnTo>
                    <a:pt x="1000162" y="257510"/>
                  </a:lnTo>
                  <a:cubicBezTo>
                    <a:pt x="1027174" y="257510"/>
                    <a:pt x="1040680" y="271016"/>
                    <a:pt x="1040680" y="298028"/>
                  </a:cubicBezTo>
                  <a:lnTo>
                    <a:pt x="1040680" y="483543"/>
                  </a:lnTo>
                  <a:cubicBezTo>
                    <a:pt x="1040680" y="510555"/>
                    <a:pt x="1027174" y="524061"/>
                    <a:pt x="1000162" y="524061"/>
                  </a:cubicBezTo>
                  <a:lnTo>
                    <a:pt x="909749" y="524061"/>
                  </a:lnTo>
                  <a:cubicBezTo>
                    <a:pt x="882736" y="524061"/>
                    <a:pt x="869230" y="510555"/>
                    <a:pt x="869230" y="483543"/>
                  </a:cubicBezTo>
                  <a:lnTo>
                    <a:pt x="869230" y="298028"/>
                  </a:lnTo>
                  <a:cubicBezTo>
                    <a:pt x="869230" y="271016"/>
                    <a:pt x="882736" y="257510"/>
                    <a:pt x="909749" y="257510"/>
                  </a:cubicBezTo>
                  <a:close/>
                  <a:moveTo>
                    <a:pt x="79027" y="65968"/>
                  </a:moveTo>
                  <a:lnTo>
                    <a:pt x="79027" y="191542"/>
                  </a:lnTo>
                  <a:lnTo>
                    <a:pt x="129592" y="221680"/>
                  </a:lnTo>
                  <a:lnTo>
                    <a:pt x="180491" y="191542"/>
                  </a:lnTo>
                  <a:lnTo>
                    <a:pt x="180491" y="65968"/>
                  </a:lnTo>
                  <a:close/>
                  <a:moveTo>
                    <a:pt x="677354" y="48890"/>
                  </a:moveTo>
                  <a:lnTo>
                    <a:pt x="677354" y="217661"/>
                  </a:lnTo>
                  <a:lnTo>
                    <a:pt x="736959" y="217661"/>
                  </a:lnTo>
                  <a:lnTo>
                    <a:pt x="736959" y="48890"/>
                  </a:lnTo>
                  <a:close/>
                  <a:moveTo>
                    <a:pt x="949932" y="0"/>
                  </a:moveTo>
                  <a:lnTo>
                    <a:pt x="994804" y="0"/>
                  </a:lnTo>
                  <a:lnTo>
                    <a:pt x="994804" y="9711"/>
                  </a:lnTo>
                  <a:lnTo>
                    <a:pt x="713519" y="524061"/>
                  </a:lnTo>
                  <a:lnTo>
                    <a:pt x="668312" y="524061"/>
                  </a:lnTo>
                  <a:lnTo>
                    <a:pt x="668312" y="514685"/>
                  </a:lnTo>
                  <a:close/>
                  <a:moveTo>
                    <a:pt x="662285" y="0"/>
                  </a:moveTo>
                  <a:lnTo>
                    <a:pt x="752698" y="0"/>
                  </a:lnTo>
                  <a:cubicBezTo>
                    <a:pt x="779710" y="0"/>
                    <a:pt x="793216" y="13506"/>
                    <a:pt x="793216" y="40519"/>
                  </a:cubicBezTo>
                  <a:lnTo>
                    <a:pt x="793216" y="226033"/>
                  </a:lnTo>
                  <a:cubicBezTo>
                    <a:pt x="793216" y="253045"/>
                    <a:pt x="779710" y="266551"/>
                    <a:pt x="752698" y="266551"/>
                  </a:cubicBezTo>
                  <a:lnTo>
                    <a:pt x="662285" y="266551"/>
                  </a:lnTo>
                  <a:cubicBezTo>
                    <a:pt x="635272" y="266551"/>
                    <a:pt x="621766" y="253045"/>
                    <a:pt x="621766" y="226033"/>
                  </a:cubicBezTo>
                  <a:lnTo>
                    <a:pt x="621766" y="40519"/>
                  </a:lnTo>
                  <a:cubicBezTo>
                    <a:pt x="621766" y="13506"/>
                    <a:pt x="635272" y="0"/>
                    <a:pt x="662285" y="0"/>
                  </a:cubicBezTo>
                  <a:close/>
                  <a:moveTo>
                    <a:pt x="359531" y="0"/>
                  </a:moveTo>
                  <a:lnTo>
                    <a:pt x="513233" y="0"/>
                  </a:lnTo>
                  <a:cubicBezTo>
                    <a:pt x="545157" y="0"/>
                    <a:pt x="561119" y="15850"/>
                    <a:pt x="561119" y="47551"/>
                  </a:cubicBezTo>
                  <a:lnTo>
                    <a:pt x="561119" y="149014"/>
                  </a:lnTo>
                  <a:cubicBezTo>
                    <a:pt x="561119" y="165534"/>
                    <a:pt x="555426" y="183840"/>
                    <a:pt x="544041" y="203932"/>
                  </a:cubicBezTo>
                  <a:lnTo>
                    <a:pt x="400050" y="455414"/>
                  </a:lnTo>
                  <a:lnTo>
                    <a:pt x="560449" y="455414"/>
                  </a:lnTo>
                  <a:lnTo>
                    <a:pt x="560449" y="524061"/>
                  </a:lnTo>
                  <a:lnTo>
                    <a:pt x="306288" y="524061"/>
                  </a:lnTo>
                  <a:lnTo>
                    <a:pt x="306288" y="475506"/>
                  </a:lnTo>
                  <a:lnTo>
                    <a:pt x="483765" y="163413"/>
                  </a:lnTo>
                  <a:lnTo>
                    <a:pt x="483765" y="66638"/>
                  </a:lnTo>
                  <a:lnTo>
                    <a:pt x="388329" y="66638"/>
                  </a:lnTo>
                  <a:lnTo>
                    <a:pt x="388329" y="164083"/>
                  </a:lnTo>
                  <a:lnTo>
                    <a:pt x="311646" y="164083"/>
                  </a:lnTo>
                  <a:lnTo>
                    <a:pt x="311646" y="47551"/>
                  </a:lnTo>
                  <a:cubicBezTo>
                    <a:pt x="311646" y="15850"/>
                    <a:pt x="327607" y="0"/>
                    <a:pt x="359531" y="0"/>
                  </a:cubicBezTo>
                  <a:close/>
                  <a:moveTo>
                    <a:pt x="48220" y="0"/>
                  </a:moveTo>
                  <a:lnTo>
                    <a:pt x="211298" y="0"/>
                  </a:lnTo>
                  <a:cubicBezTo>
                    <a:pt x="242329" y="0"/>
                    <a:pt x="257844" y="16074"/>
                    <a:pt x="257844" y="48220"/>
                  </a:cubicBezTo>
                  <a:lnTo>
                    <a:pt x="257844" y="183170"/>
                  </a:lnTo>
                  <a:cubicBezTo>
                    <a:pt x="257844" y="201476"/>
                    <a:pt x="251147" y="215875"/>
                    <a:pt x="237753" y="226368"/>
                  </a:cubicBezTo>
                  <a:cubicBezTo>
                    <a:pt x="222795" y="235074"/>
                    <a:pt x="207838" y="243781"/>
                    <a:pt x="192881" y="252487"/>
                  </a:cubicBezTo>
                  <a:cubicBezTo>
                    <a:pt x="208285" y="261417"/>
                    <a:pt x="223800" y="270346"/>
                    <a:pt x="239427" y="279276"/>
                  </a:cubicBezTo>
                  <a:cubicBezTo>
                    <a:pt x="252598" y="289545"/>
                    <a:pt x="259184" y="304391"/>
                    <a:pt x="259184" y="323813"/>
                  </a:cubicBezTo>
                  <a:lnTo>
                    <a:pt x="259184" y="476176"/>
                  </a:lnTo>
                  <a:cubicBezTo>
                    <a:pt x="259184" y="508099"/>
                    <a:pt x="243445" y="524061"/>
                    <a:pt x="211968" y="524061"/>
                  </a:cubicBezTo>
                  <a:lnTo>
                    <a:pt x="46546" y="524061"/>
                  </a:lnTo>
                  <a:cubicBezTo>
                    <a:pt x="15515" y="524061"/>
                    <a:pt x="0" y="508099"/>
                    <a:pt x="0" y="476176"/>
                  </a:cubicBezTo>
                  <a:lnTo>
                    <a:pt x="0" y="323813"/>
                  </a:lnTo>
                  <a:cubicBezTo>
                    <a:pt x="0" y="304391"/>
                    <a:pt x="6474" y="289545"/>
                    <a:pt x="19422" y="279276"/>
                  </a:cubicBezTo>
                  <a:cubicBezTo>
                    <a:pt x="34825" y="270346"/>
                    <a:pt x="50341" y="261417"/>
                    <a:pt x="65968" y="252487"/>
                  </a:cubicBezTo>
                  <a:cubicBezTo>
                    <a:pt x="51010" y="243781"/>
                    <a:pt x="36053" y="235074"/>
                    <a:pt x="21096" y="226368"/>
                  </a:cubicBezTo>
                  <a:cubicBezTo>
                    <a:pt x="7478" y="215652"/>
                    <a:pt x="669" y="201253"/>
                    <a:pt x="669" y="183170"/>
                  </a:cubicBezTo>
                  <a:lnTo>
                    <a:pt x="669" y="48220"/>
                  </a:lnTo>
                  <a:cubicBezTo>
                    <a:pt x="669" y="16074"/>
                    <a:pt x="16519" y="0"/>
                    <a:pt x="48220"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1"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16" name="组合 15"/>
          <p:cNvGrpSpPr/>
          <p:nvPr/>
        </p:nvGrpSpPr>
        <p:grpSpPr>
          <a:xfrm>
            <a:off x="5396226" y="2226589"/>
            <a:ext cx="1399546" cy="1692268"/>
            <a:chOff x="1958537" y="2321940"/>
            <a:chExt cx="1737166" cy="2100504"/>
          </a:xfrm>
        </p:grpSpPr>
        <p:sp>
          <p:nvSpPr>
            <p:cNvPr id="17" name="六边形 16"/>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8" name="图片 17"/>
            <p:cNvPicPr>
              <a:picLocks noChangeAspect="1"/>
            </p:cNvPicPr>
            <p:nvPr/>
          </p:nvPicPr>
          <p:blipFill>
            <a:blip r:embed="rId5"/>
            <a:srcRect r="25163"/>
            <a:stretch>
              <a:fillRect/>
            </a:stretch>
          </p:blipFill>
          <p:spPr>
            <a:xfrm>
              <a:off x="2203787" y="2867829"/>
              <a:ext cx="1491916" cy="1554615"/>
            </a:xfrm>
            <a:custGeom>
              <a:avLst/>
              <a:gdLst>
                <a:gd name="connsiteX0" fmla="*/ 0 w 1491916"/>
                <a:gd name="connsiteY0" fmla="*/ 0 h 1554615"/>
                <a:gd name="connsiteX1" fmla="*/ 1491916 w 1491916"/>
                <a:gd name="connsiteY1" fmla="*/ 0 h 1554615"/>
                <a:gd name="connsiteX2" fmla="*/ 1491916 w 1491916"/>
                <a:gd name="connsiteY2" fmla="*/ 1035752 h 1554615"/>
                <a:gd name="connsiteX3" fmla="*/ 454189 w 1491916"/>
                <a:gd name="connsiteY3" fmla="*/ 1554615 h 1554615"/>
                <a:gd name="connsiteX4" fmla="*/ 0 w 1491916"/>
                <a:gd name="connsiteY4" fmla="*/ 1554615 h 1554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1916" h="1554615">
                  <a:moveTo>
                    <a:pt x="0" y="0"/>
                  </a:moveTo>
                  <a:lnTo>
                    <a:pt x="1491916" y="0"/>
                  </a:lnTo>
                  <a:lnTo>
                    <a:pt x="1491916" y="1035752"/>
                  </a:lnTo>
                  <a:lnTo>
                    <a:pt x="454189" y="1554615"/>
                  </a:lnTo>
                  <a:lnTo>
                    <a:pt x="0" y="1554615"/>
                  </a:lnTo>
                  <a:close/>
                </a:path>
              </a:pathLst>
            </a:custGeom>
          </p:spPr>
        </p:pic>
        <p:sp>
          <p:nvSpPr>
            <p:cNvPr id="19" name="文本框 18"/>
            <p:cNvSpPr txBox="1"/>
            <p:nvPr/>
          </p:nvSpPr>
          <p:spPr>
            <a:xfrm>
              <a:off x="2314240" y="3075289"/>
              <a:ext cx="1031155" cy="524061"/>
            </a:xfrm>
            <a:custGeom>
              <a:avLst/>
              <a:gdLst/>
              <a:ahLst/>
              <a:cxnLst/>
              <a:rect l="l" t="t" r="r" b="b"/>
              <a:pathLst>
                <a:path w="1031155" h="524061">
                  <a:moveTo>
                    <a:pt x="915293" y="306400"/>
                  </a:moveTo>
                  <a:lnTo>
                    <a:pt x="915293" y="475171"/>
                  </a:lnTo>
                  <a:lnTo>
                    <a:pt x="974898" y="475171"/>
                  </a:lnTo>
                  <a:lnTo>
                    <a:pt x="974898" y="306400"/>
                  </a:lnTo>
                  <a:close/>
                  <a:moveTo>
                    <a:pt x="392013" y="291666"/>
                  </a:moveTo>
                  <a:lnTo>
                    <a:pt x="392013" y="456754"/>
                  </a:lnTo>
                  <a:lnTo>
                    <a:pt x="492137" y="456754"/>
                  </a:lnTo>
                  <a:lnTo>
                    <a:pt x="492137" y="291666"/>
                  </a:lnTo>
                  <a:close/>
                  <a:moveTo>
                    <a:pt x="900224" y="257510"/>
                  </a:moveTo>
                  <a:lnTo>
                    <a:pt x="990637" y="257510"/>
                  </a:lnTo>
                  <a:cubicBezTo>
                    <a:pt x="1017649" y="257510"/>
                    <a:pt x="1031155" y="271016"/>
                    <a:pt x="1031155" y="298028"/>
                  </a:cubicBezTo>
                  <a:lnTo>
                    <a:pt x="1031155" y="483543"/>
                  </a:lnTo>
                  <a:cubicBezTo>
                    <a:pt x="1031155" y="510555"/>
                    <a:pt x="1017649" y="524061"/>
                    <a:pt x="990637" y="524061"/>
                  </a:cubicBezTo>
                  <a:lnTo>
                    <a:pt x="900224" y="524061"/>
                  </a:lnTo>
                  <a:cubicBezTo>
                    <a:pt x="873211" y="524061"/>
                    <a:pt x="859705" y="510555"/>
                    <a:pt x="859705" y="483543"/>
                  </a:cubicBezTo>
                  <a:lnTo>
                    <a:pt x="859705" y="298028"/>
                  </a:lnTo>
                  <a:cubicBezTo>
                    <a:pt x="859705" y="271016"/>
                    <a:pt x="873211" y="257510"/>
                    <a:pt x="900224" y="257510"/>
                  </a:cubicBezTo>
                  <a:close/>
                  <a:moveTo>
                    <a:pt x="667829" y="48890"/>
                  </a:moveTo>
                  <a:lnTo>
                    <a:pt x="667829" y="217661"/>
                  </a:lnTo>
                  <a:lnTo>
                    <a:pt x="727434" y="217661"/>
                  </a:lnTo>
                  <a:lnTo>
                    <a:pt x="727434" y="48890"/>
                  </a:lnTo>
                  <a:close/>
                  <a:moveTo>
                    <a:pt x="940407" y="0"/>
                  </a:moveTo>
                  <a:lnTo>
                    <a:pt x="985279" y="0"/>
                  </a:lnTo>
                  <a:lnTo>
                    <a:pt x="985279" y="9711"/>
                  </a:lnTo>
                  <a:lnTo>
                    <a:pt x="703994" y="524061"/>
                  </a:lnTo>
                  <a:lnTo>
                    <a:pt x="658787" y="524061"/>
                  </a:lnTo>
                  <a:lnTo>
                    <a:pt x="658787" y="514685"/>
                  </a:lnTo>
                  <a:close/>
                  <a:moveTo>
                    <a:pt x="652760" y="0"/>
                  </a:moveTo>
                  <a:lnTo>
                    <a:pt x="743173" y="0"/>
                  </a:lnTo>
                  <a:cubicBezTo>
                    <a:pt x="770185" y="0"/>
                    <a:pt x="783691" y="13506"/>
                    <a:pt x="783691" y="40519"/>
                  </a:cubicBezTo>
                  <a:lnTo>
                    <a:pt x="783691" y="226033"/>
                  </a:lnTo>
                  <a:cubicBezTo>
                    <a:pt x="783691" y="253045"/>
                    <a:pt x="770185" y="266551"/>
                    <a:pt x="743173" y="266551"/>
                  </a:cubicBezTo>
                  <a:lnTo>
                    <a:pt x="652760" y="266551"/>
                  </a:lnTo>
                  <a:cubicBezTo>
                    <a:pt x="625747" y="266551"/>
                    <a:pt x="612241" y="253045"/>
                    <a:pt x="612241" y="226033"/>
                  </a:cubicBezTo>
                  <a:lnTo>
                    <a:pt x="612241" y="40519"/>
                  </a:lnTo>
                  <a:cubicBezTo>
                    <a:pt x="612241" y="13506"/>
                    <a:pt x="625747" y="0"/>
                    <a:pt x="652760" y="0"/>
                  </a:cubicBezTo>
                  <a:close/>
                  <a:moveTo>
                    <a:pt x="361540" y="0"/>
                  </a:moveTo>
                  <a:lnTo>
                    <a:pt x="520265" y="0"/>
                  </a:lnTo>
                  <a:cubicBezTo>
                    <a:pt x="551743" y="0"/>
                    <a:pt x="567481" y="16074"/>
                    <a:pt x="567481" y="48220"/>
                  </a:cubicBezTo>
                  <a:lnTo>
                    <a:pt x="567481" y="159060"/>
                  </a:lnTo>
                  <a:lnTo>
                    <a:pt x="490463" y="159060"/>
                  </a:lnTo>
                  <a:lnTo>
                    <a:pt x="490463" y="67308"/>
                  </a:lnTo>
                  <a:lnTo>
                    <a:pt x="392013" y="67308"/>
                  </a:lnTo>
                  <a:lnTo>
                    <a:pt x="392013" y="225028"/>
                  </a:lnTo>
                  <a:lnTo>
                    <a:pt x="521605" y="225028"/>
                  </a:lnTo>
                  <a:cubicBezTo>
                    <a:pt x="553082" y="225028"/>
                    <a:pt x="568821" y="240767"/>
                    <a:pt x="568821" y="272244"/>
                  </a:cubicBezTo>
                  <a:lnTo>
                    <a:pt x="568821" y="476176"/>
                  </a:lnTo>
                  <a:cubicBezTo>
                    <a:pt x="568821" y="508099"/>
                    <a:pt x="553082" y="524061"/>
                    <a:pt x="521605" y="524061"/>
                  </a:cubicBezTo>
                  <a:lnTo>
                    <a:pt x="362545" y="524061"/>
                  </a:lnTo>
                  <a:cubicBezTo>
                    <a:pt x="330844" y="524061"/>
                    <a:pt x="314994" y="508099"/>
                    <a:pt x="314994" y="476176"/>
                  </a:cubicBezTo>
                  <a:lnTo>
                    <a:pt x="314994" y="48220"/>
                  </a:lnTo>
                  <a:cubicBezTo>
                    <a:pt x="314994" y="16074"/>
                    <a:pt x="330510" y="0"/>
                    <a:pt x="361540" y="0"/>
                  </a:cubicBezTo>
                  <a:close/>
                  <a:moveTo>
                    <a:pt x="8371" y="0"/>
                  </a:moveTo>
                  <a:lnTo>
                    <a:pt x="247464" y="0"/>
                  </a:lnTo>
                  <a:lnTo>
                    <a:pt x="247464" y="68647"/>
                  </a:lnTo>
                  <a:lnTo>
                    <a:pt x="81036" y="68647"/>
                  </a:lnTo>
                  <a:lnTo>
                    <a:pt x="76014" y="187858"/>
                  </a:lnTo>
                  <a:lnTo>
                    <a:pt x="203596" y="187858"/>
                  </a:lnTo>
                  <a:cubicBezTo>
                    <a:pt x="235297" y="187858"/>
                    <a:pt x="251147" y="203709"/>
                    <a:pt x="251147" y="235409"/>
                  </a:cubicBezTo>
                  <a:lnTo>
                    <a:pt x="251147" y="476176"/>
                  </a:lnTo>
                  <a:cubicBezTo>
                    <a:pt x="251147" y="508099"/>
                    <a:pt x="235297" y="524061"/>
                    <a:pt x="203596" y="524061"/>
                  </a:cubicBezTo>
                  <a:lnTo>
                    <a:pt x="46546" y="524061"/>
                  </a:lnTo>
                  <a:cubicBezTo>
                    <a:pt x="15515" y="524061"/>
                    <a:pt x="0" y="508099"/>
                    <a:pt x="0" y="476176"/>
                  </a:cubicBezTo>
                  <a:lnTo>
                    <a:pt x="0" y="355290"/>
                  </a:lnTo>
                  <a:lnTo>
                    <a:pt x="77018" y="355290"/>
                  </a:lnTo>
                  <a:lnTo>
                    <a:pt x="77018" y="456754"/>
                  </a:lnTo>
                  <a:lnTo>
                    <a:pt x="174128" y="456754"/>
                  </a:lnTo>
                  <a:lnTo>
                    <a:pt x="174128" y="255166"/>
                  </a:lnTo>
                  <a:lnTo>
                    <a:pt x="0" y="255166"/>
                  </a:ln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1"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20" name="组合 19"/>
          <p:cNvGrpSpPr/>
          <p:nvPr/>
        </p:nvGrpSpPr>
        <p:grpSpPr>
          <a:xfrm>
            <a:off x="1461916" y="4017200"/>
            <a:ext cx="2790770" cy="1205314"/>
            <a:chOff x="1143146" y="3325188"/>
            <a:chExt cx="2790770" cy="1205314"/>
          </a:xfrm>
        </p:grpSpPr>
        <p:sp>
          <p:nvSpPr>
            <p:cNvPr id="21" name="矩形 20"/>
            <p:cNvSpPr/>
            <p:nvPr/>
          </p:nvSpPr>
          <p:spPr>
            <a:xfrm>
              <a:off x="1143146" y="3662572"/>
              <a:ext cx="2790770"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22" name="矩形 21"/>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3" name="组合 22"/>
          <p:cNvGrpSpPr/>
          <p:nvPr/>
        </p:nvGrpSpPr>
        <p:grpSpPr>
          <a:xfrm>
            <a:off x="4700613" y="4017200"/>
            <a:ext cx="2790770" cy="1205314"/>
            <a:chOff x="1143146" y="3325188"/>
            <a:chExt cx="2790770" cy="1205314"/>
          </a:xfrm>
        </p:grpSpPr>
        <p:sp>
          <p:nvSpPr>
            <p:cNvPr id="24" name="矩形 23"/>
            <p:cNvSpPr/>
            <p:nvPr/>
          </p:nvSpPr>
          <p:spPr>
            <a:xfrm>
              <a:off x="1143146" y="3662572"/>
              <a:ext cx="2790770"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25" name="矩形 24"/>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6" name="组合 25"/>
          <p:cNvGrpSpPr/>
          <p:nvPr/>
        </p:nvGrpSpPr>
        <p:grpSpPr>
          <a:xfrm>
            <a:off x="7938928" y="4017200"/>
            <a:ext cx="2790770" cy="1205314"/>
            <a:chOff x="1143146" y="3325188"/>
            <a:chExt cx="2790770" cy="1205314"/>
          </a:xfrm>
        </p:grpSpPr>
        <p:sp>
          <p:nvSpPr>
            <p:cNvPr id="27" name="矩形 26"/>
            <p:cNvSpPr/>
            <p:nvPr/>
          </p:nvSpPr>
          <p:spPr>
            <a:xfrm>
              <a:off x="1143146" y="3662572"/>
              <a:ext cx="2790770"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28" name="矩形 27"/>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spTree>
    <p:extLst>
      <p:ext uri="{BB962C8B-B14F-4D97-AF65-F5344CB8AC3E}">
        <p14:creationId xmlns:p14="http://schemas.microsoft.com/office/powerpoint/2010/main" val="110156290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2" decel="10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0-#ppt_w/2"/>
                                          </p:val>
                                        </p:tav>
                                        <p:tav tm="100000">
                                          <p:val>
                                            <p:strVal val="#ppt_x"/>
                                          </p:val>
                                        </p:tav>
                                      </p:tavLst>
                                    </p:anim>
                                    <p:anim calcmode="lin" valueType="num">
                                      <p:cBhvr additive="base">
                                        <p:cTn id="14" dur="10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12" decel="10000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000" fill="hold"/>
                                        <p:tgtEl>
                                          <p:spTgt spid="16"/>
                                        </p:tgtEl>
                                        <p:attrNameLst>
                                          <p:attrName>ppt_x</p:attrName>
                                        </p:attrNameLst>
                                      </p:cBhvr>
                                      <p:tavLst>
                                        <p:tav tm="0">
                                          <p:val>
                                            <p:strVal val="0-#ppt_w/2"/>
                                          </p:val>
                                        </p:tav>
                                        <p:tav tm="100000">
                                          <p:val>
                                            <p:strVal val="#ppt_x"/>
                                          </p:val>
                                        </p:tav>
                                      </p:tavLst>
                                    </p:anim>
                                    <p:anim calcmode="lin" valueType="num">
                                      <p:cBhvr additive="base">
                                        <p:cTn id="18" dur="10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12" decel="10000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000" fill="hold"/>
                                        <p:tgtEl>
                                          <p:spTgt spid="12"/>
                                        </p:tgtEl>
                                        <p:attrNameLst>
                                          <p:attrName>ppt_x</p:attrName>
                                        </p:attrNameLst>
                                      </p:cBhvr>
                                      <p:tavLst>
                                        <p:tav tm="0">
                                          <p:val>
                                            <p:strVal val="0-#ppt_w/2"/>
                                          </p:val>
                                        </p:tav>
                                        <p:tav tm="100000">
                                          <p:val>
                                            <p:strVal val="#ppt_x"/>
                                          </p:val>
                                        </p:tav>
                                      </p:tavLst>
                                    </p:anim>
                                    <p:anim calcmode="lin" valueType="num">
                                      <p:cBhvr additive="base">
                                        <p:cTn id="22" dur="1000" fill="hold"/>
                                        <p:tgtEl>
                                          <p:spTgt spid="12"/>
                                        </p:tgtEl>
                                        <p:attrNameLst>
                                          <p:attrName>ppt_y</p:attrName>
                                        </p:attrNameLst>
                                      </p:cBhvr>
                                      <p:tavLst>
                                        <p:tav tm="0">
                                          <p:val>
                                            <p:strVal val="1+#ppt_h/2"/>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50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000"/>
                                        <p:tgtEl>
                                          <p:spTgt spid="26"/>
                                        </p:tgtEl>
                                      </p:cBhvr>
                                    </p:animEffect>
                                    <p:anim calcmode="lin" valueType="num">
                                      <p:cBhvr>
                                        <p:cTn id="36" dur="1000" fill="hold"/>
                                        <p:tgtEl>
                                          <p:spTgt spid="26"/>
                                        </p:tgtEl>
                                        <p:attrNameLst>
                                          <p:attrName>ppt_x</p:attrName>
                                        </p:attrNameLst>
                                      </p:cBhvr>
                                      <p:tavLst>
                                        <p:tav tm="0">
                                          <p:val>
                                            <p:strVal val="#ppt_x"/>
                                          </p:val>
                                        </p:tav>
                                        <p:tav tm="100000">
                                          <p:val>
                                            <p:strVal val="#ppt_x"/>
                                          </p:val>
                                        </p:tav>
                                      </p:tavLst>
                                    </p:anim>
                                    <p:anim calcmode="lin" valueType="num">
                                      <p:cBhvr>
                                        <p:cTn id="3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grpSp>
        <p:nvGrpSpPr>
          <p:cNvPr id="13" name="组合 12"/>
          <p:cNvGrpSpPr/>
          <p:nvPr/>
        </p:nvGrpSpPr>
        <p:grpSpPr>
          <a:xfrm>
            <a:off x="1171261" y="1965807"/>
            <a:ext cx="594862" cy="760327"/>
            <a:chOff x="1958537" y="2321940"/>
            <a:chExt cx="1737166" cy="2220371"/>
          </a:xfrm>
        </p:grpSpPr>
        <p:sp>
          <p:nvSpPr>
            <p:cNvPr id="3" name="六边形 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0" name="图片 9"/>
            <p:cNvPicPr>
              <a:picLocks noChangeAspect="1"/>
            </p:cNvPicPr>
            <p:nvPr/>
          </p:nvPicPr>
          <p:blipFill>
            <a:blip r:embed="rId3"/>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12" name="文本框 11"/>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14" name="组合 13"/>
          <p:cNvGrpSpPr/>
          <p:nvPr/>
        </p:nvGrpSpPr>
        <p:grpSpPr>
          <a:xfrm>
            <a:off x="1171261" y="2930710"/>
            <a:ext cx="594862" cy="760327"/>
            <a:chOff x="1958537" y="2321940"/>
            <a:chExt cx="1737167" cy="2220371"/>
          </a:xfrm>
        </p:grpSpPr>
        <p:sp>
          <p:nvSpPr>
            <p:cNvPr id="15" name="六边形 14"/>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6" name="图片 15"/>
            <p:cNvPicPr>
              <a:picLocks noChangeAspect="1"/>
            </p:cNvPicPr>
            <p:nvPr/>
          </p:nvPicPr>
          <p:blipFill>
            <a:blip r:embed="rId4"/>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7" name="文本框 16"/>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18" name="组合 17"/>
          <p:cNvGrpSpPr/>
          <p:nvPr/>
        </p:nvGrpSpPr>
        <p:grpSpPr>
          <a:xfrm>
            <a:off x="1171261" y="3895613"/>
            <a:ext cx="594862" cy="760327"/>
            <a:chOff x="1958537" y="2321940"/>
            <a:chExt cx="1737166" cy="2220371"/>
          </a:xfrm>
        </p:grpSpPr>
        <p:sp>
          <p:nvSpPr>
            <p:cNvPr id="19" name="六边形 18"/>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20" name="图片 19"/>
            <p:cNvPicPr>
              <a:picLocks noChangeAspect="1"/>
            </p:cNvPicPr>
            <p:nvPr/>
          </p:nvPicPr>
          <p:blipFill>
            <a:blip r:embed="rId5"/>
            <a:srcRect r="19465"/>
            <a:stretch>
              <a:fillRect/>
            </a:stretch>
          </p:blipFill>
          <p:spPr>
            <a:xfrm>
              <a:off x="2301313" y="2676773"/>
              <a:ext cx="1394390" cy="1865538"/>
            </a:xfrm>
            <a:custGeom>
              <a:avLst/>
              <a:gdLst>
                <a:gd name="connsiteX0" fmla="*/ 0 w 1394390"/>
                <a:gd name="connsiteY0" fmla="*/ 0 h 1865538"/>
                <a:gd name="connsiteX1" fmla="*/ 1394390 w 1394390"/>
                <a:gd name="connsiteY1" fmla="*/ 0 h 1865538"/>
                <a:gd name="connsiteX2" fmla="*/ 1394390 w 1394390"/>
                <a:gd name="connsiteY2" fmla="*/ 1226808 h 1865538"/>
                <a:gd name="connsiteX3" fmla="*/ 158876 w 1394390"/>
                <a:gd name="connsiteY3" fmla="*/ 1844565 h 1865538"/>
                <a:gd name="connsiteX4" fmla="*/ 158876 w 1394390"/>
                <a:gd name="connsiteY4" fmla="*/ 1865538 h 1865538"/>
                <a:gd name="connsiteX5" fmla="*/ 0 w 1394390"/>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4390" h="1865538">
                  <a:moveTo>
                    <a:pt x="0" y="0"/>
                  </a:moveTo>
                  <a:lnTo>
                    <a:pt x="1394390" y="0"/>
                  </a:lnTo>
                  <a:lnTo>
                    <a:pt x="1394390" y="1226808"/>
                  </a:lnTo>
                  <a:lnTo>
                    <a:pt x="158876" y="1844565"/>
                  </a:lnTo>
                  <a:lnTo>
                    <a:pt x="158876" y="1865538"/>
                  </a:lnTo>
                  <a:lnTo>
                    <a:pt x="0" y="1865538"/>
                  </a:lnTo>
                  <a:close/>
                </a:path>
              </a:pathLst>
            </a:custGeom>
          </p:spPr>
        </p:pic>
        <p:sp>
          <p:nvSpPr>
            <p:cNvPr id="21" name="文本框 20"/>
            <p:cNvSpPr txBox="1"/>
            <p:nvPr/>
          </p:nvSpPr>
          <p:spPr>
            <a:xfrm>
              <a:off x="2449209" y="2934807"/>
              <a:ext cx="758702" cy="778813"/>
            </a:xfrm>
            <a:custGeom>
              <a:avLst/>
              <a:gdLst/>
              <a:ahLst/>
              <a:cxnLst/>
              <a:rect l="l" t="t" r="r" b="b"/>
              <a:pathLst>
                <a:path w="758702" h="778813">
                  <a:moveTo>
                    <a:pt x="69172" y="61210"/>
                  </a:moveTo>
                  <a:lnTo>
                    <a:pt x="69172" y="717603"/>
                  </a:lnTo>
                  <a:lnTo>
                    <a:pt x="248822" y="717603"/>
                  </a:lnTo>
                  <a:lnTo>
                    <a:pt x="248822" y="61210"/>
                  </a:lnTo>
                  <a:close/>
                  <a:moveTo>
                    <a:pt x="503908" y="0"/>
                  </a:moveTo>
                  <a:lnTo>
                    <a:pt x="702468" y="0"/>
                  </a:lnTo>
                  <a:cubicBezTo>
                    <a:pt x="718725" y="0"/>
                    <a:pt x="731995" y="5143"/>
                    <a:pt x="742280" y="15427"/>
                  </a:cubicBezTo>
                  <a:cubicBezTo>
                    <a:pt x="752565" y="25712"/>
                    <a:pt x="757707" y="38982"/>
                    <a:pt x="757707" y="55239"/>
                  </a:cubicBezTo>
                  <a:lnTo>
                    <a:pt x="757707" y="244841"/>
                  </a:lnTo>
                  <a:cubicBezTo>
                    <a:pt x="757707" y="269723"/>
                    <a:pt x="747754" y="289131"/>
                    <a:pt x="727848" y="303065"/>
                  </a:cubicBezTo>
                  <a:lnTo>
                    <a:pt x="635286" y="368257"/>
                  </a:lnTo>
                  <a:lnTo>
                    <a:pt x="728844" y="433448"/>
                  </a:lnTo>
                  <a:cubicBezTo>
                    <a:pt x="748749" y="447050"/>
                    <a:pt x="758702" y="466790"/>
                    <a:pt x="758702" y="492668"/>
                  </a:cubicBezTo>
                  <a:lnTo>
                    <a:pt x="758702" y="723575"/>
                  </a:lnTo>
                  <a:cubicBezTo>
                    <a:pt x="758702" y="739831"/>
                    <a:pt x="753560" y="753102"/>
                    <a:pt x="743275" y="763386"/>
                  </a:cubicBezTo>
                  <a:cubicBezTo>
                    <a:pt x="732991" y="773671"/>
                    <a:pt x="719720" y="778813"/>
                    <a:pt x="703464" y="778813"/>
                  </a:cubicBezTo>
                  <a:lnTo>
                    <a:pt x="502913" y="778813"/>
                  </a:lnTo>
                  <a:cubicBezTo>
                    <a:pt x="486657" y="778813"/>
                    <a:pt x="473386" y="773671"/>
                    <a:pt x="463102" y="763386"/>
                  </a:cubicBezTo>
                  <a:cubicBezTo>
                    <a:pt x="452817" y="753102"/>
                    <a:pt x="447675" y="739831"/>
                    <a:pt x="447675" y="723575"/>
                  </a:cubicBezTo>
                  <a:lnTo>
                    <a:pt x="447675" y="526010"/>
                  </a:lnTo>
                  <a:lnTo>
                    <a:pt x="516847" y="526010"/>
                  </a:lnTo>
                  <a:lnTo>
                    <a:pt x="516847" y="717603"/>
                  </a:lnTo>
                  <a:lnTo>
                    <a:pt x="689032" y="717603"/>
                  </a:lnTo>
                  <a:lnTo>
                    <a:pt x="689032" y="479231"/>
                  </a:lnTo>
                  <a:lnTo>
                    <a:pt x="551682" y="376219"/>
                  </a:lnTo>
                  <a:lnTo>
                    <a:pt x="551682" y="360792"/>
                  </a:lnTo>
                  <a:lnTo>
                    <a:pt x="688037" y="259273"/>
                  </a:lnTo>
                  <a:lnTo>
                    <a:pt x="688037" y="61210"/>
                  </a:lnTo>
                  <a:lnTo>
                    <a:pt x="517842" y="61210"/>
                  </a:lnTo>
                  <a:lnTo>
                    <a:pt x="517842" y="236381"/>
                  </a:lnTo>
                  <a:lnTo>
                    <a:pt x="448670" y="236381"/>
                  </a:lnTo>
                  <a:lnTo>
                    <a:pt x="448670" y="55239"/>
                  </a:lnTo>
                  <a:cubicBezTo>
                    <a:pt x="448670" y="38982"/>
                    <a:pt x="453812" y="25712"/>
                    <a:pt x="464097" y="15427"/>
                  </a:cubicBezTo>
                  <a:cubicBezTo>
                    <a:pt x="474382" y="5143"/>
                    <a:pt x="487652" y="0"/>
                    <a:pt x="50390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22" name="组合 21"/>
          <p:cNvGrpSpPr/>
          <p:nvPr/>
        </p:nvGrpSpPr>
        <p:grpSpPr>
          <a:xfrm>
            <a:off x="1171261" y="4860515"/>
            <a:ext cx="594862" cy="760327"/>
            <a:chOff x="1958537" y="2321940"/>
            <a:chExt cx="1737167" cy="2220371"/>
          </a:xfrm>
        </p:grpSpPr>
        <p:sp>
          <p:nvSpPr>
            <p:cNvPr id="23" name="六边形 22"/>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24" name="图片 23"/>
            <p:cNvPicPr>
              <a:picLocks noChangeAspect="1"/>
            </p:cNvPicPr>
            <p:nvPr/>
          </p:nvPicPr>
          <p:blipFill>
            <a:blip r:embed="rId6"/>
            <a:srcRect r="19777"/>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25" name="文本框 24"/>
            <p:cNvSpPr txBox="1"/>
            <p:nvPr/>
          </p:nvSpPr>
          <p:spPr>
            <a:xfrm>
              <a:off x="2465240" y="2934807"/>
              <a:ext cx="751238" cy="778813"/>
            </a:xfrm>
            <a:custGeom>
              <a:avLst/>
              <a:gdLst/>
              <a:ahLst/>
              <a:cxnLst/>
              <a:rect l="l" t="t" r="r" b="b"/>
              <a:pathLst>
                <a:path w="751238" h="778813">
                  <a:moveTo>
                    <a:pt x="69172" y="61210"/>
                  </a:moveTo>
                  <a:lnTo>
                    <a:pt x="69172" y="717603"/>
                  </a:lnTo>
                  <a:lnTo>
                    <a:pt x="248822" y="717603"/>
                  </a:lnTo>
                  <a:lnTo>
                    <a:pt x="248822" y="61210"/>
                  </a:lnTo>
                  <a:close/>
                  <a:moveTo>
                    <a:pt x="595475" y="0"/>
                  </a:moveTo>
                  <a:lnTo>
                    <a:pt x="660666" y="0"/>
                  </a:lnTo>
                  <a:cubicBezTo>
                    <a:pt x="660666" y="1991"/>
                    <a:pt x="660666" y="2986"/>
                    <a:pt x="660666" y="2986"/>
                  </a:cubicBezTo>
                  <a:lnTo>
                    <a:pt x="481514" y="517052"/>
                  </a:lnTo>
                  <a:lnTo>
                    <a:pt x="626827" y="517052"/>
                  </a:lnTo>
                  <a:lnTo>
                    <a:pt x="626827" y="234391"/>
                  </a:lnTo>
                  <a:lnTo>
                    <a:pt x="692018" y="234391"/>
                  </a:lnTo>
                  <a:lnTo>
                    <a:pt x="692018" y="517052"/>
                  </a:lnTo>
                  <a:lnTo>
                    <a:pt x="751238" y="517052"/>
                  </a:lnTo>
                  <a:lnTo>
                    <a:pt x="751238" y="575774"/>
                  </a:lnTo>
                  <a:lnTo>
                    <a:pt x="692018" y="575774"/>
                  </a:lnTo>
                  <a:lnTo>
                    <a:pt x="692018" y="778813"/>
                  </a:lnTo>
                  <a:lnTo>
                    <a:pt x="626827" y="778813"/>
                  </a:lnTo>
                  <a:lnTo>
                    <a:pt x="626827" y="575774"/>
                  </a:lnTo>
                  <a:lnTo>
                    <a:pt x="406868" y="575774"/>
                  </a:lnTo>
                  <a:lnTo>
                    <a:pt x="406868" y="540442"/>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sp>
        <p:nvSpPr>
          <p:cNvPr id="26" name="矩形 25"/>
          <p:cNvSpPr/>
          <p:nvPr/>
        </p:nvSpPr>
        <p:spPr>
          <a:xfrm>
            <a:off x="6096000" y="2442364"/>
            <a:ext cx="5002306" cy="44156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46" name="组合 45"/>
          <p:cNvGrpSpPr/>
          <p:nvPr/>
        </p:nvGrpSpPr>
        <p:grpSpPr>
          <a:xfrm>
            <a:off x="6633883" y="2442364"/>
            <a:ext cx="2761130" cy="1788977"/>
            <a:chOff x="6633883" y="2442364"/>
            <a:chExt cx="2761130" cy="1788977"/>
          </a:xfrm>
        </p:grpSpPr>
        <p:sp>
          <p:nvSpPr>
            <p:cNvPr id="27" name="矩形 26"/>
            <p:cNvSpPr/>
            <p:nvPr/>
          </p:nvSpPr>
          <p:spPr>
            <a:xfrm>
              <a:off x="6633883" y="2442364"/>
              <a:ext cx="2761130" cy="17889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8" name="文本框 27"/>
            <p:cNvSpPr txBox="1"/>
            <p:nvPr/>
          </p:nvSpPr>
          <p:spPr>
            <a:xfrm>
              <a:off x="7218397" y="2523978"/>
              <a:ext cx="1592103" cy="120032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prstClr val="white"/>
                  </a:solidFill>
                  <a:effectLst/>
                  <a:uLnTx/>
                  <a:uFillTx/>
                  <a:latin typeface="Agency FB" panose="020B0503020202020204" pitchFamily="34" charset="0"/>
                  <a:ea typeface="碳纤维正粗黑简体" panose="02010601030101010101" pitchFamily="2" charset="-122"/>
                  <a:cs typeface="+mn-cs"/>
                </a:rPr>
                <a:t>86%</a:t>
              </a:r>
            </a:p>
          </p:txBody>
        </p:sp>
        <p:cxnSp>
          <p:nvCxnSpPr>
            <p:cNvPr id="30" name="直接连接符 29"/>
            <p:cNvCxnSpPr/>
            <p:nvPr/>
          </p:nvCxnSpPr>
          <p:spPr>
            <a:xfrm>
              <a:off x="7218397" y="3638679"/>
              <a:ext cx="1592103"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6998785" y="3710947"/>
              <a:ext cx="2031325" cy="369332"/>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标题文字添加此处</a:t>
              </a:r>
              <a:endParaRPr kumimoji="0" lang="en-US" altLang="zh-CN" sz="18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33" name="组合 32"/>
          <p:cNvGrpSpPr/>
          <p:nvPr/>
        </p:nvGrpSpPr>
        <p:grpSpPr>
          <a:xfrm>
            <a:off x="1934686" y="1965807"/>
            <a:ext cx="3464628" cy="665935"/>
            <a:chOff x="874713" y="3325188"/>
            <a:chExt cx="3464628" cy="665935"/>
          </a:xfrm>
        </p:grpSpPr>
        <p:sp>
          <p:nvSpPr>
            <p:cNvPr id="34" name="矩形 33"/>
            <p:cNvSpPr/>
            <p:nvPr/>
          </p:nvSpPr>
          <p:spPr>
            <a:xfrm>
              <a:off x="874713" y="3662572"/>
              <a:ext cx="3464628" cy="328551"/>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a:t>
              </a:r>
            </a:p>
          </p:txBody>
        </p:sp>
        <p:sp>
          <p:nvSpPr>
            <p:cNvPr id="35" name="矩形 34"/>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36" name="组合 35"/>
          <p:cNvGrpSpPr/>
          <p:nvPr/>
        </p:nvGrpSpPr>
        <p:grpSpPr>
          <a:xfrm>
            <a:off x="1934686" y="2945224"/>
            <a:ext cx="3464628" cy="665935"/>
            <a:chOff x="874713" y="3325188"/>
            <a:chExt cx="3464628" cy="665935"/>
          </a:xfrm>
        </p:grpSpPr>
        <p:sp>
          <p:nvSpPr>
            <p:cNvPr id="37" name="矩形 36"/>
            <p:cNvSpPr/>
            <p:nvPr/>
          </p:nvSpPr>
          <p:spPr>
            <a:xfrm>
              <a:off x="874713" y="3662572"/>
              <a:ext cx="3464628" cy="328551"/>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a:t>
              </a:r>
            </a:p>
          </p:txBody>
        </p:sp>
        <p:sp>
          <p:nvSpPr>
            <p:cNvPr id="38" name="矩形 37"/>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39" name="组合 38"/>
          <p:cNvGrpSpPr/>
          <p:nvPr/>
        </p:nvGrpSpPr>
        <p:grpSpPr>
          <a:xfrm>
            <a:off x="1934686" y="3903820"/>
            <a:ext cx="3464628" cy="665935"/>
            <a:chOff x="874713" y="3325188"/>
            <a:chExt cx="3464628" cy="665935"/>
          </a:xfrm>
        </p:grpSpPr>
        <p:sp>
          <p:nvSpPr>
            <p:cNvPr id="40" name="矩形 39"/>
            <p:cNvSpPr/>
            <p:nvPr/>
          </p:nvSpPr>
          <p:spPr>
            <a:xfrm>
              <a:off x="874713" y="3662572"/>
              <a:ext cx="3464628" cy="328551"/>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a:t>
              </a:r>
            </a:p>
          </p:txBody>
        </p:sp>
        <p:sp>
          <p:nvSpPr>
            <p:cNvPr id="41" name="矩形 40"/>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2" name="组合 41"/>
          <p:cNvGrpSpPr/>
          <p:nvPr/>
        </p:nvGrpSpPr>
        <p:grpSpPr>
          <a:xfrm>
            <a:off x="1934686" y="4882713"/>
            <a:ext cx="3464628" cy="665935"/>
            <a:chOff x="874713" y="3325188"/>
            <a:chExt cx="3464628" cy="665935"/>
          </a:xfrm>
        </p:grpSpPr>
        <p:sp>
          <p:nvSpPr>
            <p:cNvPr id="43" name="矩形 42"/>
            <p:cNvSpPr/>
            <p:nvPr/>
          </p:nvSpPr>
          <p:spPr>
            <a:xfrm>
              <a:off x="874713" y="3662572"/>
              <a:ext cx="3464628" cy="328551"/>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a:t>
              </a:r>
            </a:p>
          </p:txBody>
        </p:sp>
        <p:sp>
          <p:nvSpPr>
            <p:cNvPr id="44" name="矩形 43"/>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sp>
        <p:nvSpPr>
          <p:cNvPr id="45" name="矩形 44"/>
          <p:cNvSpPr/>
          <p:nvPr/>
        </p:nvSpPr>
        <p:spPr>
          <a:xfrm>
            <a:off x="6633883" y="4582999"/>
            <a:ext cx="3976060" cy="978729"/>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396912197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9" decel="10000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000" fill="hold"/>
                                        <p:tgtEl>
                                          <p:spTgt spid="13"/>
                                        </p:tgtEl>
                                        <p:attrNameLst>
                                          <p:attrName>ppt_x</p:attrName>
                                        </p:attrNameLst>
                                      </p:cBhvr>
                                      <p:tavLst>
                                        <p:tav tm="0">
                                          <p:val>
                                            <p:strVal val="0-#ppt_w/2"/>
                                          </p:val>
                                        </p:tav>
                                        <p:tav tm="100000">
                                          <p:val>
                                            <p:strVal val="#ppt_x"/>
                                          </p:val>
                                        </p:tav>
                                      </p:tavLst>
                                    </p:anim>
                                    <p:anim calcmode="lin" valueType="num">
                                      <p:cBhvr additive="base">
                                        <p:cTn id="14" dur="1000" fill="hold"/>
                                        <p:tgtEl>
                                          <p:spTgt spid="13"/>
                                        </p:tgtEl>
                                        <p:attrNameLst>
                                          <p:attrName>ppt_y</p:attrName>
                                        </p:attrNameLst>
                                      </p:cBhvr>
                                      <p:tavLst>
                                        <p:tav tm="0">
                                          <p:val>
                                            <p:strVal val="0-#ppt_h/2"/>
                                          </p:val>
                                        </p:tav>
                                        <p:tav tm="100000">
                                          <p:val>
                                            <p:strVal val="#ppt_y"/>
                                          </p:val>
                                        </p:tav>
                                      </p:tavLst>
                                    </p:anim>
                                  </p:childTnLst>
                                </p:cTn>
                              </p:par>
                              <p:par>
                                <p:cTn id="15" presetID="2" presetClass="entr" presetSubtype="9" decel="10000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0-#ppt_w/2"/>
                                          </p:val>
                                        </p:tav>
                                        <p:tav tm="100000">
                                          <p:val>
                                            <p:strVal val="#ppt_x"/>
                                          </p:val>
                                        </p:tav>
                                      </p:tavLst>
                                    </p:anim>
                                    <p:anim calcmode="lin" valueType="num">
                                      <p:cBhvr additive="base">
                                        <p:cTn id="18" dur="1000" fill="hold"/>
                                        <p:tgtEl>
                                          <p:spTgt spid="14"/>
                                        </p:tgtEl>
                                        <p:attrNameLst>
                                          <p:attrName>ppt_y</p:attrName>
                                        </p:attrNameLst>
                                      </p:cBhvr>
                                      <p:tavLst>
                                        <p:tav tm="0">
                                          <p:val>
                                            <p:strVal val="0-#ppt_h/2"/>
                                          </p:val>
                                        </p:tav>
                                        <p:tav tm="100000">
                                          <p:val>
                                            <p:strVal val="#ppt_y"/>
                                          </p:val>
                                        </p:tav>
                                      </p:tavLst>
                                    </p:anim>
                                  </p:childTnLst>
                                </p:cTn>
                              </p:par>
                              <p:par>
                                <p:cTn id="19" presetID="2" presetClass="entr" presetSubtype="9" decel="10000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1000" fill="hold"/>
                                        <p:tgtEl>
                                          <p:spTgt spid="18"/>
                                        </p:tgtEl>
                                        <p:attrNameLst>
                                          <p:attrName>ppt_x</p:attrName>
                                        </p:attrNameLst>
                                      </p:cBhvr>
                                      <p:tavLst>
                                        <p:tav tm="0">
                                          <p:val>
                                            <p:strVal val="0-#ppt_w/2"/>
                                          </p:val>
                                        </p:tav>
                                        <p:tav tm="100000">
                                          <p:val>
                                            <p:strVal val="#ppt_x"/>
                                          </p:val>
                                        </p:tav>
                                      </p:tavLst>
                                    </p:anim>
                                    <p:anim calcmode="lin" valueType="num">
                                      <p:cBhvr additive="base">
                                        <p:cTn id="22" dur="1000" fill="hold"/>
                                        <p:tgtEl>
                                          <p:spTgt spid="18"/>
                                        </p:tgtEl>
                                        <p:attrNameLst>
                                          <p:attrName>ppt_y</p:attrName>
                                        </p:attrNameLst>
                                      </p:cBhvr>
                                      <p:tavLst>
                                        <p:tav tm="0">
                                          <p:val>
                                            <p:strVal val="0-#ppt_h/2"/>
                                          </p:val>
                                        </p:tav>
                                        <p:tav tm="100000">
                                          <p:val>
                                            <p:strVal val="#ppt_y"/>
                                          </p:val>
                                        </p:tav>
                                      </p:tavLst>
                                    </p:anim>
                                  </p:childTnLst>
                                </p:cTn>
                              </p:par>
                              <p:par>
                                <p:cTn id="23" presetID="2" presetClass="entr" presetSubtype="9" decel="10000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1000" fill="hold"/>
                                        <p:tgtEl>
                                          <p:spTgt spid="22"/>
                                        </p:tgtEl>
                                        <p:attrNameLst>
                                          <p:attrName>ppt_x</p:attrName>
                                        </p:attrNameLst>
                                      </p:cBhvr>
                                      <p:tavLst>
                                        <p:tav tm="0">
                                          <p:val>
                                            <p:strVal val="0-#ppt_w/2"/>
                                          </p:val>
                                        </p:tav>
                                        <p:tav tm="100000">
                                          <p:val>
                                            <p:strVal val="#ppt_x"/>
                                          </p:val>
                                        </p:tav>
                                      </p:tavLst>
                                    </p:anim>
                                    <p:anim calcmode="lin" valueType="num">
                                      <p:cBhvr additive="base">
                                        <p:cTn id="26" dur="10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childTnLst>
                                </p:cTn>
                              </p:par>
                              <p:par>
                                <p:cTn id="31" presetID="10"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childTnLst>
                                </p:cTn>
                              </p:par>
                              <p:par>
                                <p:cTn id="34" presetID="10" presetClass="entr" presetSubtype="0" fill="hold"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1000"/>
                                        <p:tgtEl>
                                          <p:spTgt spid="39"/>
                                        </p:tgtEl>
                                      </p:cBhvr>
                                    </p:animEffect>
                                  </p:childTnLst>
                                </p:cTn>
                              </p:par>
                              <p:par>
                                <p:cTn id="37" presetID="10" presetClass="entr" presetSubtype="0" fill="hold"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1000"/>
                                        <p:tgtEl>
                                          <p:spTgt spid="42"/>
                                        </p:tgtEl>
                                      </p:cBhvr>
                                    </p:animEffect>
                                  </p:childTnLst>
                                </p:cTn>
                              </p:par>
                            </p:childTnLst>
                          </p:cTn>
                        </p:par>
                        <p:par>
                          <p:cTn id="40" fill="hold">
                            <p:stCondLst>
                              <p:cond delay="2500"/>
                            </p:stCondLst>
                            <p:childTnLst>
                              <p:par>
                                <p:cTn id="41" presetID="2" presetClass="entr" presetSubtype="4"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par>
                          <p:cTn id="45" fill="hold">
                            <p:stCondLst>
                              <p:cond delay="3000"/>
                            </p:stCondLst>
                            <p:childTnLst>
                              <p:par>
                                <p:cTn id="46" presetID="22" presetClass="entr" presetSubtype="1"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up)">
                                      <p:cBhvr>
                                        <p:cTn id="48" dur="500"/>
                                        <p:tgtEl>
                                          <p:spTgt spid="46"/>
                                        </p:tgtEl>
                                      </p:cBhvr>
                                    </p:animEffect>
                                  </p:childTnLst>
                                </p:cTn>
                              </p:par>
                            </p:childTnLst>
                          </p:cTn>
                        </p:par>
                        <p:par>
                          <p:cTn id="49" fill="hold">
                            <p:stCondLst>
                              <p:cond delay="3500"/>
                            </p:stCondLst>
                            <p:childTnLst>
                              <p:par>
                                <p:cTn id="50" presetID="14" presetClass="entr" presetSubtype="10"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randombar(horizontal)">
                                      <p:cBhvr>
                                        <p:cTn id="52"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占位符 29"/>
          <p:cNvPicPr>
            <a:picLocks noGrp="1" noChangeAspect="1"/>
          </p:cNvPicPr>
          <p:nvPr>
            <p:ph type="pic" sz="quarter" idx="10"/>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21213" r="21213"/>
          <a:stretch>
            <a:fillRect/>
          </a:stretch>
        </p:blipFill>
        <p:spPr/>
      </p:pic>
      <p:pic>
        <p:nvPicPr>
          <p:cNvPr id="31" name="图片占位符 30"/>
          <p:cNvPicPr>
            <a:picLocks noGrp="1" noChangeAspect="1"/>
          </p:cNvPicPr>
          <p:nvPr>
            <p:ph type="pic" sz="quarter" idx="11"/>
          </p:nvPr>
        </p:nvPicPr>
        <p:blipFill>
          <a:blip r:embed="rId5" cstate="print">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rcRect l="13655" r="13655"/>
          <a:stretch>
            <a:fillRect/>
          </a:stretch>
        </p:blipFill>
        <p:spPr/>
      </p:pic>
      <p:pic>
        <p:nvPicPr>
          <p:cNvPr id="32" name="图片占位符 31"/>
          <p:cNvPicPr>
            <a:picLocks noGrp="1" noChangeAspect="1"/>
          </p:cNvPicPr>
          <p:nvPr>
            <p:ph type="pic" sz="quarter" idx="12"/>
          </p:nvPr>
        </p:nvPicPr>
        <p:blipFill>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rcRect l="21361" r="21361"/>
          <a:stretch>
            <a:fillRect/>
          </a:stretch>
        </p:blipFill>
        <p:spPr/>
      </p:pic>
      <p:grpSp>
        <p:nvGrpSpPr>
          <p:cNvPr id="5" name="组合 4"/>
          <p:cNvGrpSpPr/>
          <p:nvPr/>
        </p:nvGrpSpPr>
        <p:grpSpPr>
          <a:xfrm>
            <a:off x="3433107" y="3736133"/>
            <a:ext cx="594862" cy="760327"/>
            <a:chOff x="1958537" y="2321940"/>
            <a:chExt cx="1737166" cy="2220371"/>
          </a:xfrm>
        </p:grpSpPr>
        <p:sp>
          <p:nvSpPr>
            <p:cNvPr id="6" name="六边形 5"/>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7" name="图片 6"/>
            <p:cNvPicPr>
              <a:picLocks noChangeAspect="1"/>
            </p:cNvPicPr>
            <p:nvPr/>
          </p:nvPicPr>
          <p:blipFill>
            <a:blip r:embed="rId9"/>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8" name="文本框 7"/>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9" name="组合 8"/>
          <p:cNvGrpSpPr/>
          <p:nvPr/>
        </p:nvGrpSpPr>
        <p:grpSpPr>
          <a:xfrm>
            <a:off x="6607111" y="2954267"/>
            <a:ext cx="594862" cy="760327"/>
            <a:chOff x="1958537" y="2321940"/>
            <a:chExt cx="1737167" cy="2220371"/>
          </a:xfrm>
        </p:grpSpPr>
        <p:sp>
          <p:nvSpPr>
            <p:cNvPr id="10" name="六边形 9"/>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1" name="图片 10"/>
            <p:cNvPicPr>
              <a:picLocks noChangeAspect="1"/>
            </p:cNvPicPr>
            <p:nvPr/>
          </p:nvPicPr>
          <p:blipFill>
            <a:blip r:embed="rId10"/>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2" name="文本框 11"/>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13" name="组合 12"/>
          <p:cNvGrpSpPr/>
          <p:nvPr/>
        </p:nvGrpSpPr>
        <p:grpSpPr>
          <a:xfrm>
            <a:off x="9777939" y="3736133"/>
            <a:ext cx="594862" cy="760327"/>
            <a:chOff x="1958537" y="2321940"/>
            <a:chExt cx="1737166" cy="2220371"/>
          </a:xfrm>
        </p:grpSpPr>
        <p:sp>
          <p:nvSpPr>
            <p:cNvPr id="14" name="六边形 13"/>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5" name="图片 14"/>
            <p:cNvPicPr>
              <a:picLocks noChangeAspect="1"/>
            </p:cNvPicPr>
            <p:nvPr/>
          </p:nvPicPr>
          <p:blipFill>
            <a:blip r:embed="rId11"/>
            <a:srcRect r="19465"/>
            <a:stretch>
              <a:fillRect/>
            </a:stretch>
          </p:blipFill>
          <p:spPr>
            <a:xfrm>
              <a:off x="2301313" y="2676773"/>
              <a:ext cx="1394390" cy="1865538"/>
            </a:xfrm>
            <a:custGeom>
              <a:avLst/>
              <a:gdLst>
                <a:gd name="connsiteX0" fmla="*/ 0 w 1394390"/>
                <a:gd name="connsiteY0" fmla="*/ 0 h 1865538"/>
                <a:gd name="connsiteX1" fmla="*/ 1394390 w 1394390"/>
                <a:gd name="connsiteY1" fmla="*/ 0 h 1865538"/>
                <a:gd name="connsiteX2" fmla="*/ 1394390 w 1394390"/>
                <a:gd name="connsiteY2" fmla="*/ 1226808 h 1865538"/>
                <a:gd name="connsiteX3" fmla="*/ 158876 w 1394390"/>
                <a:gd name="connsiteY3" fmla="*/ 1844565 h 1865538"/>
                <a:gd name="connsiteX4" fmla="*/ 158876 w 1394390"/>
                <a:gd name="connsiteY4" fmla="*/ 1865538 h 1865538"/>
                <a:gd name="connsiteX5" fmla="*/ 0 w 1394390"/>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4390" h="1865538">
                  <a:moveTo>
                    <a:pt x="0" y="0"/>
                  </a:moveTo>
                  <a:lnTo>
                    <a:pt x="1394390" y="0"/>
                  </a:lnTo>
                  <a:lnTo>
                    <a:pt x="1394390" y="1226808"/>
                  </a:lnTo>
                  <a:lnTo>
                    <a:pt x="158876" y="1844565"/>
                  </a:lnTo>
                  <a:lnTo>
                    <a:pt x="158876" y="1865538"/>
                  </a:lnTo>
                  <a:lnTo>
                    <a:pt x="0" y="1865538"/>
                  </a:lnTo>
                  <a:close/>
                </a:path>
              </a:pathLst>
            </a:custGeom>
          </p:spPr>
        </p:pic>
        <p:sp>
          <p:nvSpPr>
            <p:cNvPr id="16" name="文本框 15"/>
            <p:cNvSpPr txBox="1"/>
            <p:nvPr/>
          </p:nvSpPr>
          <p:spPr>
            <a:xfrm>
              <a:off x="2449209" y="2934807"/>
              <a:ext cx="758702" cy="778813"/>
            </a:xfrm>
            <a:custGeom>
              <a:avLst/>
              <a:gdLst/>
              <a:ahLst/>
              <a:cxnLst/>
              <a:rect l="l" t="t" r="r" b="b"/>
              <a:pathLst>
                <a:path w="758702" h="778813">
                  <a:moveTo>
                    <a:pt x="69172" y="61210"/>
                  </a:moveTo>
                  <a:lnTo>
                    <a:pt x="69172" y="717603"/>
                  </a:lnTo>
                  <a:lnTo>
                    <a:pt x="248822" y="717603"/>
                  </a:lnTo>
                  <a:lnTo>
                    <a:pt x="248822" y="61210"/>
                  </a:lnTo>
                  <a:close/>
                  <a:moveTo>
                    <a:pt x="503908" y="0"/>
                  </a:moveTo>
                  <a:lnTo>
                    <a:pt x="702468" y="0"/>
                  </a:lnTo>
                  <a:cubicBezTo>
                    <a:pt x="718725" y="0"/>
                    <a:pt x="731995" y="5143"/>
                    <a:pt x="742280" y="15427"/>
                  </a:cubicBezTo>
                  <a:cubicBezTo>
                    <a:pt x="752565" y="25712"/>
                    <a:pt x="757707" y="38982"/>
                    <a:pt x="757707" y="55239"/>
                  </a:cubicBezTo>
                  <a:lnTo>
                    <a:pt x="757707" y="244841"/>
                  </a:lnTo>
                  <a:cubicBezTo>
                    <a:pt x="757707" y="269723"/>
                    <a:pt x="747754" y="289131"/>
                    <a:pt x="727848" y="303065"/>
                  </a:cubicBezTo>
                  <a:lnTo>
                    <a:pt x="635286" y="368257"/>
                  </a:lnTo>
                  <a:lnTo>
                    <a:pt x="728844" y="433448"/>
                  </a:lnTo>
                  <a:cubicBezTo>
                    <a:pt x="748749" y="447050"/>
                    <a:pt x="758702" y="466790"/>
                    <a:pt x="758702" y="492668"/>
                  </a:cubicBezTo>
                  <a:lnTo>
                    <a:pt x="758702" y="723575"/>
                  </a:lnTo>
                  <a:cubicBezTo>
                    <a:pt x="758702" y="739831"/>
                    <a:pt x="753560" y="753102"/>
                    <a:pt x="743275" y="763386"/>
                  </a:cubicBezTo>
                  <a:cubicBezTo>
                    <a:pt x="732991" y="773671"/>
                    <a:pt x="719720" y="778813"/>
                    <a:pt x="703464" y="778813"/>
                  </a:cubicBezTo>
                  <a:lnTo>
                    <a:pt x="502913" y="778813"/>
                  </a:lnTo>
                  <a:cubicBezTo>
                    <a:pt x="486657" y="778813"/>
                    <a:pt x="473386" y="773671"/>
                    <a:pt x="463102" y="763386"/>
                  </a:cubicBezTo>
                  <a:cubicBezTo>
                    <a:pt x="452817" y="753102"/>
                    <a:pt x="447675" y="739831"/>
                    <a:pt x="447675" y="723575"/>
                  </a:cubicBezTo>
                  <a:lnTo>
                    <a:pt x="447675" y="526010"/>
                  </a:lnTo>
                  <a:lnTo>
                    <a:pt x="516847" y="526010"/>
                  </a:lnTo>
                  <a:lnTo>
                    <a:pt x="516847" y="717603"/>
                  </a:lnTo>
                  <a:lnTo>
                    <a:pt x="689032" y="717603"/>
                  </a:lnTo>
                  <a:lnTo>
                    <a:pt x="689032" y="479231"/>
                  </a:lnTo>
                  <a:lnTo>
                    <a:pt x="551682" y="376219"/>
                  </a:lnTo>
                  <a:lnTo>
                    <a:pt x="551682" y="360792"/>
                  </a:lnTo>
                  <a:lnTo>
                    <a:pt x="688037" y="259273"/>
                  </a:lnTo>
                  <a:lnTo>
                    <a:pt x="688037" y="61210"/>
                  </a:lnTo>
                  <a:lnTo>
                    <a:pt x="517842" y="61210"/>
                  </a:lnTo>
                  <a:lnTo>
                    <a:pt x="517842" y="236381"/>
                  </a:lnTo>
                  <a:lnTo>
                    <a:pt x="448670" y="236381"/>
                  </a:lnTo>
                  <a:lnTo>
                    <a:pt x="448670" y="55239"/>
                  </a:lnTo>
                  <a:cubicBezTo>
                    <a:pt x="448670" y="38982"/>
                    <a:pt x="453812" y="25712"/>
                    <a:pt x="464097" y="15427"/>
                  </a:cubicBezTo>
                  <a:cubicBezTo>
                    <a:pt x="474382" y="5143"/>
                    <a:pt x="487652" y="0"/>
                    <a:pt x="50390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17" name="组合 16"/>
          <p:cNvGrpSpPr/>
          <p:nvPr/>
        </p:nvGrpSpPr>
        <p:grpSpPr>
          <a:xfrm>
            <a:off x="1258177" y="4547679"/>
            <a:ext cx="3327636" cy="1205314"/>
            <a:chOff x="874713" y="3325188"/>
            <a:chExt cx="3327636" cy="1205314"/>
          </a:xfrm>
        </p:grpSpPr>
        <p:sp>
          <p:nvSpPr>
            <p:cNvPr id="18" name="矩形 17"/>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9" name="矩形 18"/>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sp>
        <p:nvSpPr>
          <p:cNvPr id="20" name="文本框 19"/>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grpSp>
        <p:nvGrpSpPr>
          <p:cNvPr id="21" name="组合 20"/>
          <p:cNvGrpSpPr/>
          <p:nvPr/>
        </p:nvGrpSpPr>
        <p:grpSpPr>
          <a:xfrm>
            <a:off x="4432181" y="3748660"/>
            <a:ext cx="3327636" cy="1205314"/>
            <a:chOff x="874713" y="3325188"/>
            <a:chExt cx="3327636" cy="1205314"/>
          </a:xfrm>
        </p:grpSpPr>
        <p:sp>
          <p:nvSpPr>
            <p:cNvPr id="22" name="矩形 21"/>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3" name="矩形 22"/>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4" name="组合 23"/>
          <p:cNvGrpSpPr/>
          <p:nvPr/>
        </p:nvGrpSpPr>
        <p:grpSpPr>
          <a:xfrm>
            <a:off x="7606187" y="4547679"/>
            <a:ext cx="3327636" cy="1205314"/>
            <a:chOff x="874713" y="3325188"/>
            <a:chExt cx="3327636" cy="1205314"/>
          </a:xfrm>
        </p:grpSpPr>
        <p:sp>
          <p:nvSpPr>
            <p:cNvPr id="25" name="矩形 24"/>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6" name="矩形 25"/>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spTree>
    <p:extLst>
      <p:ext uri="{BB962C8B-B14F-4D97-AF65-F5344CB8AC3E}">
        <p14:creationId xmlns:p14="http://schemas.microsoft.com/office/powerpoint/2010/main" val="115238905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1000" fill="hold"/>
                                        <p:tgtEl>
                                          <p:spTgt spid="30"/>
                                        </p:tgtEl>
                                        <p:attrNameLst>
                                          <p:attrName>ppt_w</p:attrName>
                                        </p:attrNameLst>
                                      </p:cBhvr>
                                      <p:tavLst>
                                        <p:tav tm="0">
                                          <p:val>
                                            <p:fltVal val="0"/>
                                          </p:val>
                                        </p:tav>
                                        <p:tav tm="100000">
                                          <p:val>
                                            <p:strVal val="#ppt_w"/>
                                          </p:val>
                                        </p:tav>
                                      </p:tavLst>
                                    </p:anim>
                                    <p:anim calcmode="lin" valueType="num">
                                      <p:cBhvr>
                                        <p:cTn id="14" dur="1000" fill="hold"/>
                                        <p:tgtEl>
                                          <p:spTgt spid="30"/>
                                        </p:tgtEl>
                                        <p:attrNameLst>
                                          <p:attrName>ppt_h</p:attrName>
                                        </p:attrNameLst>
                                      </p:cBhvr>
                                      <p:tavLst>
                                        <p:tav tm="0">
                                          <p:val>
                                            <p:fltVal val="0"/>
                                          </p:val>
                                        </p:tav>
                                        <p:tav tm="100000">
                                          <p:val>
                                            <p:strVal val="#ppt_h"/>
                                          </p:val>
                                        </p:tav>
                                      </p:tavLst>
                                    </p:anim>
                                    <p:anim calcmode="lin" valueType="num">
                                      <p:cBhvr>
                                        <p:cTn id="15" dur="1000" fill="hold"/>
                                        <p:tgtEl>
                                          <p:spTgt spid="30"/>
                                        </p:tgtEl>
                                        <p:attrNameLst>
                                          <p:attrName>style.rotation</p:attrName>
                                        </p:attrNameLst>
                                      </p:cBhvr>
                                      <p:tavLst>
                                        <p:tav tm="0">
                                          <p:val>
                                            <p:fltVal val="90"/>
                                          </p:val>
                                        </p:tav>
                                        <p:tav tm="100000">
                                          <p:val>
                                            <p:fltVal val="0"/>
                                          </p:val>
                                        </p:tav>
                                      </p:tavLst>
                                    </p:anim>
                                    <p:animEffect transition="in" filter="fade">
                                      <p:cBhvr>
                                        <p:cTn id="16" dur="1000"/>
                                        <p:tgtEl>
                                          <p:spTgt spid="30"/>
                                        </p:tgtEl>
                                      </p:cBhvr>
                                    </p:animEffect>
                                  </p:childTnLst>
                                </p:cTn>
                              </p:par>
                              <p:par>
                                <p:cTn id="17" presetID="3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1000" fill="hold"/>
                                        <p:tgtEl>
                                          <p:spTgt spid="31"/>
                                        </p:tgtEl>
                                        <p:attrNameLst>
                                          <p:attrName>ppt_w</p:attrName>
                                        </p:attrNameLst>
                                      </p:cBhvr>
                                      <p:tavLst>
                                        <p:tav tm="0">
                                          <p:val>
                                            <p:fltVal val="0"/>
                                          </p:val>
                                        </p:tav>
                                        <p:tav tm="100000">
                                          <p:val>
                                            <p:strVal val="#ppt_w"/>
                                          </p:val>
                                        </p:tav>
                                      </p:tavLst>
                                    </p:anim>
                                    <p:anim calcmode="lin" valueType="num">
                                      <p:cBhvr>
                                        <p:cTn id="20" dur="1000" fill="hold"/>
                                        <p:tgtEl>
                                          <p:spTgt spid="31"/>
                                        </p:tgtEl>
                                        <p:attrNameLst>
                                          <p:attrName>ppt_h</p:attrName>
                                        </p:attrNameLst>
                                      </p:cBhvr>
                                      <p:tavLst>
                                        <p:tav tm="0">
                                          <p:val>
                                            <p:fltVal val="0"/>
                                          </p:val>
                                        </p:tav>
                                        <p:tav tm="100000">
                                          <p:val>
                                            <p:strVal val="#ppt_h"/>
                                          </p:val>
                                        </p:tav>
                                      </p:tavLst>
                                    </p:anim>
                                    <p:anim calcmode="lin" valueType="num">
                                      <p:cBhvr>
                                        <p:cTn id="21" dur="1000" fill="hold"/>
                                        <p:tgtEl>
                                          <p:spTgt spid="31"/>
                                        </p:tgtEl>
                                        <p:attrNameLst>
                                          <p:attrName>style.rotation</p:attrName>
                                        </p:attrNameLst>
                                      </p:cBhvr>
                                      <p:tavLst>
                                        <p:tav tm="0">
                                          <p:val>
                                            <p:fltVal val="90"/>
                                          </p:val>
                                        </p:tav>
                                        <p:tav tm="100000">
                                          <p:val>
                                            <p:fltVal val="0"/>
                                          </p:val>
                                        </p:tav>
                                      </p:tavLst>
                                    </p:anim>
                                    <p:animEffect transition="in" filter="fade">
                                      <p:cBhvr>
                                        <p:cTn id="22" dur="1000"/>
                                        <p:tgtEl>
                                          <p:spTgt spid="31"/>
                                        </p:tgtEl>
                                      </p:cBhvr>
                                    </p:animEffect>
                                  </p:childTnLst>
                                </p:cTn>
                              </p:par>
                              <p:par>
                                <p:cTn id="23" presetID="31"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1000" fill="hold"/>
                                        <p:tgtEl>
                                          <p:spTgt spid="32"/>
                                        </p:tgtEl>
                                        <p:attrNameLst>
                                          <p:attrName>ppt_w</p:attrName>
                                        </p:attrNameLst>
                                      </p:cBhvr>
                                      <p:tavLst>
                                        <p:tav tm="0">
                                          <p:val>
                                            <p:fltVal val="0"/>
                                          </p:val>
                                        </p:tav>
                                        <p:tav tm="100000">
                                          <p:val>
                                            <p:strVal val="#ppt_w"/>
                                          </p:val>
                                        </p:tav>
                                      </p:tavLst>
                                    </p:anim>
                                    <p:anim calcmode="lin" valueType="num">
                                      <p:cBhvr>
                                        <p:cTn id="26" dur="1000" fill="hold"/>
                                        <p:tgtEl>
                                          <p:spTgt spid="32"/>
                                        </p:tgtEl>
                                        <p:attrNameLst>
                                          <p:attrName>ppt_h</p:attrName>
                                        </p:attrNameLst>
                                      </p:cBhvr>
                                      <p:tavLst>
                                        <p:tav tm="0">
                                          <p:val>
                                            <p:fltVal val="0"/>
                                          </p:val>
                                        </p:tav>
                                        <p:tav tm="100000">
                                          <p:val>
                                            <p:strVal val="#ppt_h"/>
                                          </p:val>
                                        </p:tav>
                                      </p:tavLst>
                                    </p:anim>
                                    <p:anim calcmode="lin" valueType="num">
                                      <p:cBhvr>
                                        <p:cTn id="27" dur="1000" fill="hold"/>
                                        <p:tgtEl>
                                          <p:spTgt spid="32"/>
                                        </p:tgtEl>
                                        <p:attrNameLst>
                                          <p:attrName>style.rotation</p:attrName>
                                        </p:attrNameLst>
                                      </p:cBhvr>
                                      <p:tavLst>
                                        <p:tav tm="0">
                                          <p:val>
                                            <p:fltVal val="90"/>
                                          </p:val>
                                        </p:tav>
                                        <p:tav tm="100000">
                                          <p:val>
                                            <p:fltVal val="0"/>
                                          </p:val>
                                        </p:tav>
                                      </p:tavLst>
                                    </p:anim>
                                    <p:animEffect transition="in" filter="fade">
                                      <p:cBhvr>
                                        <p:cTn id="28" dur="1000"/>
                                        <p:tgtEl>
                                          <p:spTgt spid="32"/>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2000"/>
                            </p:stCondLst>
                            <p:childTnLst>
                              <p:par>
                                <p:cTn id="46" presetID="2" presetClass="entr" presetSubtype="12" decel="10000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1000" fill="hold"/>
                                        <p:tgtEl>
                                          <p:spTgt spid="17"/>
                                        </p:tgtEl>
                                        <p:attrNameLst>
                                          <p:attrName>ppt_x</p:attrName>
                                        </p:attrNameLst>
                                      </p:cBhvr>
                                      <p:tavLst>
                                        <p:tav tm="0">
                                          <p:val>
                                            <p:strVal val="0-#ppt_w/2"/>
                                          </p:val>
                                        </p:tav>
                                        <p:tav tm="100000">
                                          <p:val>
                                            <p:strVal val="#ppt_x"/>
                                          </p:val>
                                        </p:tav>
                                      </p:tavLst>
                                    </p:anim>
                                    <p:anim calcmode="lin" valueType="num">
                                      <p:cBhvr additive="base">
                                        <p:cTn id="49" dur="1000" fill="hold"/>
                                        <p:tgtEl>
                                          <p:spTgt spid="17"/>
                                        </p:tgtEl>
                                        <p:attrNameLst>
                                          <p:attrName>ppt_y</p:attrName>
                                        </p:attrNameLst>
                                      </p:cBhvr>
                                      <p:tavLst>
                                        <p:tav tm="0">
                                          <p:val>
                                            <p:strVal val="1+#ppt_h/2"/>
                                          </p:val>
                                        </p:tav>
                                        <p:tav tm="100000">
                                          <p:val>
                                            <p:strVal val="#ppt_y"/>
                                          </p:val>
                                        </p:tav>
                                      </p:tavLst>
                                    </p:anim>
                                  </p:childTnLst>
                                </p:cTn>
                              </p:par>
                              <p:par>
                                <p:cTn id="50" presetID="2" presetClass="entr" presetSubtype="4" decel="10000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1000" fill="hold"/>
                                        <p:tgtEl>
                                          <p:spTgt spid="21"/>
                                        </p:tgtEl>
                                        <p:attrNameLst>
                                          <p:attrName>ppt_x</p:attrName>
                                        </p:attrNameLst>
                                      </p:cBhvr>
                                      <p:tavLst>
                                        <p:tav tm="0">
                                          <p:val>
                                            <p:strVal val="#ppt_x"/>
                                          </p:val>
                                        </p:tav>
                                        <p:tav tm="100000">
                                          <p:val>
                                            <p:strVal val="#ppt_x"/>
                                          </p:val>
                                        </p:tav>
                                      </p:tavLst>
                                    </p:anim>
                                    <p:anim calcmode="lin" valueType="num">
                                      <p:cBhvr additive="base">
                                        <p:cTn id="53" dur="10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6" decel="100000" fill="hold"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1000" fill="hold"/>
                                        <p:tgtEl>
                                          <p:spTgt spid="24"/>
                                        </p:tgtEl>
                                        <p:attrNameLst>
                                          <p:attrName>ppt_x</p:attrName>
                                        </p:attrNameLst>
                                      </p:cBhvr>
                                      <p:tavLst>
                                        <p:tav tm="0">
                                          <p:val>
                                            <p:strVal val="1+#ppt_w/2"/>
                                          </p:val>
                                        </p:tav>
                                        <p:tav tm="100000">
                                          <p:val>
                                            <p:strVal val="#ppt_x"/>
                                          </p:val>
                                        </p:tav>
                                      </p:tavLst>
                                    </p:anim>
                                    <p:anim calcmode="lin" valueType="num">
                                      <p:cBhvr additive="base">
                                        <p:cTn id="57"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74713" y="3898900"/>
            <a:ext cx="3671887" cy="2247900"/>
            <a:chOff x="874713" y="3898900"/>
            <a:chExt cx="3671887" cy="2247900"/>
          </a:xfrm>
        </p:grpSpPr>
        <p:sp>
          <p:nvSpPr>
            <p:cNvPr id="3" name="矩形 2"/>
            <p:cNvSpPr/>
            <p:nvPr/>
          </p:nvSpPr>
          <p:spPr>
            <a:xfrm>
              <a:off x="874713" y="3898900"/>
              <a:ext cx="3671887" cy="2247900"/>
            </a:xfrm>
            <a:prstGeom prst="rect">
              <a:avLst/>
            </a:prstGeom>
            <a:solidFill>
              <a:schemeClr val="accent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7" name="组合 6"/>
            <p:cNvGrpSpPr/>
            <p:nvPr/>
          </p:nvGrpSpPr>
          <p:grpSpPr>
            <a:xfrm>
              <a:off x="987128" y="4420193"/>
              <a:ext cx="3327636" cy="1205314"/>
              <a:chOff x="874713" y="3325188"/>
              <a:chExt cx="3327636" cy="1205314"/>
            </a:xfrm>
          </p:grpSpPr>
          <p:sp>
            <p:nvSpPr>
              <p:cNvPr id="8" name="矩形 7"/>
              <p:cNvSpPr/>
              <p:nvPr/>
            </p:nvSpPr>
            <p:spPr>
              <a:xfrm>
                <a:off x="874713" y="3662572"/>
                <a:ext cx="3327636"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9" name="矩形 8"/>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sp>
        <p:nvSpPr>
          <p:cNvPr id="10" name="文本框 9"/>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grpSp>
        <p:nvGrpSpPr>
          <p:cNvPr id="21" name="组合 20"/>
          <p:cNvGrpSpPr/>
          <p:nvPr/>
        </p:nvGrpSpPr>
        <p:grpSpPr>
          <a:xfrm>
            <a:off x="4546600" y="1651000"/>
            <a:ext cx="6770688" cy="1397000"/>
            <a:chOff x="4546600" y="1651000"/>
            <a:chExt cx="6770688" cy="1397000"/>
          </a:xfrm>
        </p:grpSpPr>
        <p:sp>
          <p:nvSpPr>
            <p:cNvPr id="4" name="矩形 3"/>
            <p:cNvSpPr/>
            <p:nvPr/>
          </p:nvSpPr>
          <p:spPr>
            <a:xfrm>
              <a:off x="4546600" y="1651000"/>
              <a:ext cx="6770688" cy="1397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11" name="组合 10"/>
            <p:cNvGrpSpPr/>
            <p:nvPr/>
          </p:nvGrpSpPr>
          <p:grpSpPr>
            <a:xfrm>
              <a:off x="4937170" y="1869600"/>
              <a:ext cx="5785274" cy="946782"/>
              <a:chOff x="874713" y="3325188"/>
              <a:chExt cx="5785274" cy="946782"/>
            </a:xfrm>
          </p:grpSpPr>
          <p:sp>
            <p:nvSpPr>
              <p:cNvPr id="12" name="矩形 11"/>
              <p:cNvSpPr/>
              <p:nvPr/>
            </p:nvSpPr>
            <p:spPr>
              <a:xfrm>
                <a:off x="874713" y="3662572"/>
                <a:ext cx="5785274"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3" name="矩形 1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grpSp>
        <p:nvGrpSpPr>
          <p:cNvPr id="23" name="组合 22"/>
          <p:cNvGrpSpPr/>
          <p:nvPr/>
        </p:nvGrpSpPr>
        <p:grpSpPr>
          <a:xfrm>
            <a:off x="8089900" y="3048000"/>
            <a:ext cx="3227388" cy="3098800"/>
            <a:chOff x="8089900" y="3048000"/>
            <a:chExt cx="3227388" cy="3098800"/>
          </a:xfrm>
        </p:grpSpPr>
        <p:sp>
          <p:nvSpPr>
            <p:cNvPr id="6" name="矩形 5"/>
            <p:cNvSpPr/>
            <p:nvPr/>
          </p:nvSpPr>
          <p:spPr>
            <a:xfrm>
              <a:off x="8089900" y="3048000"/>
              <a:ext cx="3227388" cy="3098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14" name="组合 13"/>
            <p:cNvGrpSpPr/>
            <p:nvPr/>
          </p:nvGrpSpPr>
          <p:grpSpPr>
            <a:xfrm>
              <a:off x="8370629" y="3747367"/>
              <a:ext cx="2665930" cy="1700065"/>
              <a:chOff x="874713" y="3325188"/>
              <a:chExt cx="2665930" cy="1700065"/>
            </a:xfrm>
          </p:grpSpPr>
          <p:sp>
            <p:nvSpPr>
              <p:cNvPr id="15" name="矩形 14"/>
              <p:cNvSpPr/>
              <p:nvPr/>
            </p:nvSpPr>
            <p:spPr>
              <a:xfrm>
                <a:off x="874713" y="3662572"/>
                <a:ext cx="2665930" cy="1362681"/>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用户可以在投影仪或者计算机上进行演示也可以将演示文稿打印出来制作成胶片以便应用到更广泛的领域中用户可以在投影仪或者计算机上进行演示</a:t>
                </a:r>
              </a:p>
            </p:txBody>
          </p:sp>
          <p:sp>
            <p:nvSpPr>
              <p:cNvPr id="16" name="矩形 1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pic>
        <p:nvPicPr>
          <p:cNvPr id="19" name="图片占位符 18"/>
          <p:cNvPicPr>
            <a:picLocks noGrp="1" noChangeAspect="1"/>
          </p:cNvPicPr>
          <p:nvPr>
            <p:ph type="pic" sz="quarter" idx="10"/>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t="4162" b="4162"/>
          <a:stretch>
            <a:fillRect/>
          </a:stretch>
        </p:blipFill>
        <p:spPr/>
      </p:pic>
      <p:pic>
        <p:nvPicPr>
          <p:cNvPr id="20" name="图片占位符 19"/>
          <p:cNvPicPr>
            <a:picLocks noGrp="1" noChangeAspect="1"/>
          </p:cNvPicPr>
          <p:nvPr>
            <p:ph type="pic" sz="quarter" idx="11"/>
          </p:nvPr>
        </p:nvPicPr>
        <p:blipFill>
          <a:blip r:embed="rId5" cstate="print">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rcRect l="7121" r="7121"/>
          <a:stretch>
            <a:fillRect/>
          </a:stretch>
        </p:blipFill>
        <p:spPr/>
      </p:pic>
    </p:spTree>
    <p:extLst>
      <p:ext uri="{BB962C8B-B14F-4D97-AF65-F5344CB8AC3E}">
        <p14:creationId xmlns:p14="http://schemas.microsoft.com/office/powerpoint/2010/main" val="388493437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53" presetClass="entr" presetSubtype="16"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1000"/>
                            </p:stCondLst>
                            <p:childTnLst>
                              <p:par>
                                <p:cTn id="22" presetID="2" presetClass="entr" presetSubtype="8" decel="10000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1000" fill="hold"/>
                                        <p:tgtEl>
                                          <p:spTgt spid="22"/>
                                        </p:tgtEl>
                                        <p:attrNameLst>
                                          <p:attrName>ppt_x</p:attrName>
                                        </p:attrNameLst>
                                      </p:cBhvr>
                                      <p:tavLst>
                                        <p:tav tm="0">
                                          <p:val>
                                            <p:strVal val="0-#ppt_w/2"/>
                                          </p:val>
                                        </p:tav>
                                        <p:tav tm="100000">
                                          <p:val>
                                            <p:strVal val="#ppt_x"/>
                                          </p:val>
                                        </p:tav>
                                      </p:tavLst>
                                    </p:anim>
                                    <p:anim calcmode="lin" valueType="num">
                                      <p:cBhvr additive="base">
                                        <p:cTn id="25" dur="100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1000" fill="hold"/>
                                        <p:tgtEl>
                                          <p:spTgt spid="21"/>
                                        </p:tgtEl>
                                        <p:attrNameLst>
                                          <p:attrName>ppt_x</p:attrName>
                                        </p:attrNameLst>
                                      </p:cBhvr>
                                      <p:tavLst>
                                        <p:tav tm="0">
                                          <p:val>
                                            <p:strVal val="1+#ppt_w/2"/>
                                          </p:val>
                                        </p:tav>
                                        <p:tav tm="100000">
                                          <p:val>
                                            <p:strVal val="#ppt_x"/>
                                          </p:val>
                                        </p:tav>
                                      </p:tavLst>
                                    </p:anim>
                                    <p:anim calcmode="lin" valueType="num">
                                      <p:cBhvr additive="base">
                                        <p:cTn id="29" dur="1000" fill="hold"/>
                                        <p:tgtEl>
                                          <p:spTgt spid="21"/>
                                        </p:tgtEl>
                                        <p:attrNameLst>
                                          <p:attrName>ppt_y</p:attrName>
                                        </p:attrNameLst>
                                      </p:cBhvr>
                                      <p:tavLst>
                                        <p:tav tm="0">
                                          <p:val>
                                            <p:strVal val="#ppt_y"/>
                                          </p:val>
                                        </p:tav>
                                        <p:tav tm="100000">
                                          <p:val>
                                            <p:strVal val="#ppt_y"/>
                                          </p:val>
                                        </p:tav>
                                      </p:tavLst>
                                    </p:anim>
                                  </p:childTnLst>
                                </p:cTn>
                              </p:par>
                              <p:par>
                                <p:cTn id="30" presetID="2" presetClass="entr" presetSubtype="4" decel="10000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1000" fill="hold"/>
                                        <p:tgtEl>
                                          <p:spTgt spid="23"/>
                                        </p:tgtEl>
                                        <p:attrNameLst>
                                          <p:attrName>ppt_x</p:attrName>
                                        </p:attrNameLst>
                                      </p:cBhvr>
                                      <p:tavLst>
                                        <p:tav tm="0">
                                          <p:val>
                                            <p:strVal val="#ppt_x"/>
                                          </p:val>
                                        </p:tav>
                                        <p:tav tm="100000">
                                          <p:val>
                                            <p:strVal val="#ppt_x"/>
                                          </p:val>
                                        </p:tav>
                                      </p:tavLst>
                                    </p:anim>
                                    <p:anim calcmode="lin" valueType="num">
                                      <p:cBhvr additive="base">
                                        <p:cTn id="33"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137708" y="2081921"/>
            <a:ext cx="594862" cy="760327"/>
            <a:chOff x="1958537" y="2321940"/>
            <a:chExt cx="1737166" cy="2220371"/>
          </a:xfrm>
        </p:grpSpPr>
        <p:sp>
          <p:nvSpPr>
            <p:cNvPr id="4" name="六边形 3"/>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5" name="图片 4"/>
            <p:cNvPicPr>
              <a:picLocks noChangeAspect="1"/>
            </p:cNvPicPr>
            <p:nvPr/>
          </p:nvPicPr>
          <p:blipFill>
            <a:blip r:embed="rId3"/>
            <a:srcRect r="14198"/>
            <a:stretch>
              <a:fillRect/>
            </a:stretch>
          </p:blipFill>
          <p:spPr>
            <a:xfrm>
              <a:off x="2414124" y="2676773"/>
              <a:ext cx="1281579" cy="1865538"/>
            </a:xfrm>
            <a:custGeom>
              <a:avLst/>
              <a:gdLst>
                <a:gd name="connsiteX0" fmla="*/ 0 w 1281579"/>
                <a:gd name="connsiteY0" fmla="*/ 0 h 1865538"/>
                <a:gd name="connsiteX1" fmla="*/ 1281579 w 1281579"/>
                <a:gd name="connsiteY1" fmla="*/ 0 h 1865538"/>
                <a:gd name="connsiteX2" fmla="*/ 1281579 w 1281579"/>
                <a:gd name="connsiteY2" fmla="*/ 1226808 h 1865538"/>
                <a:gd name="connsiteX3" fmla="*/ 46065 w 1281579"/>
                <a:gd name="connsiteY3" fmla="*/ 1844565 h 1865538"/>
                <a:gd name="connsiteX4" fmla="*/ 46065 w 1281579"/>
                <a:gd name="connsiteY4" fmla="*/ 1865538 h 1865538"/>
                <a:gd name="connsiteX5" fmla="*/ 0 w 128157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579" h="1865538">
                  <a:moveTo>
                    <a:pt x="0" y="0"/>
                  </a:moveTo>
                  <a:lnTo>
                    <a:pt x="1281579" y="0"/>
                  </a:lnTo>
                  <a:lnTo>
                    <a:pt x="1281579" y="1226808"/>
                  </a:lnTo>
                  <a:lnTo>
                    <a:pt x="46065" y="1844565"/>
                  </a:lnTo>
                  <a:lnTo>
                    <a:pt x="46065" y="1865538"/>
                  </a:lnTo>
                  <a:lnTo>
                    <a:pt x="0" y="1865538"/>
                  </a:lnTo>
                  <a:close/>
                </a:path>
              </a:pathLst>
            </a:custGeom>
          </p:spPr>
        </p:pic>
        <p:sp>
          <p:nvSpPr>
            <p:cNvPr id="6" name="文本框 5"/>
            <p:cNvSpPr txBox="1"/>
            <p:nvPr/>
          </p:nvSpPr>
          <p:spPr>
            <a:xfrm>
              <a:off x="2561420" y="2934807"/>
              <a:ext cx="525307" cy="778813"/>
            </a:xfrm>
            <a:custGeom>
              <a:avLst/>
              <a:gdLst/>
              <a:ahLst/>
              <a:cxnLst/>
              <a:rect l="l" t="t" r="r" b="b"/>
              <a:pathLst>
                <a:path w="525307" h="778813">
                  <a:moveTo>
                    <a:pt x="69172" y="61210"/>
                  </a:moveTo>
                  <a:lnTo>
                    <a:pt x="69172" y="717603"/>
                  </a:lnTo>
                  <a:lnTo>
                    <a:pt x="248822" y="717603"/>
                  </a:lnTo>
                  <a:lnTo>
                    <a:pt x="248822" y="61210"/>
                  </a:lnTo>
                  <a:close/>
                  <a:moveTo>
                    <a:pt x="469073" y="0"/>
                  </a:moveTo>
                  <a:lnTo>
                    <a:pt x="525307" y="0"/>
                  </a:lnTo>
                  <a:lnTo>
                    <a:pt x="525307" y="778813"/>
                  </a:lnTo>
                  <a:lnTo>
                    <a:pt x="455637" y="778813"/>
                  </a:lnTo>
                  <a:lnTo>
                    <a:pt x="455637" y="238869"/>
                  </a:lnTo>
                  <a:lnTo>
                    <a:pt x="425281" y="238869"/>
                  </a:lnTo>
                  <a:lnTo>
                    <a:pt x="425281" y="236381"/>
                  </a:ln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7" name="组合 6"/>
          <p:cNvGrpSpPr/>
          <p:nvPr/>
        </p:nvGrpSpPr>
        <p:grpSpPr>
          <a:xfrm>
            <a:off x="6137708" y="3977193"/>
            <a:ext cx="594862" cy="760327"/>
            <a:chOff x="1958537" y="2321940"/>
            <a:chExt cx="1737167" cy="2220371"/>
          </a:xfrm>
        </p:grpSpPr>
        <p:sp>
          <p:nvSpPr>
            <p:cNvPr id="8" name="六边形 7"/>
            <p:cNvSpPr/>
            <p:nvPr/>
          </p:nvSpPr>
          <p:spPr>
            <a:xfrm rot="5400000">
              <a:off x="1819564" y="2460913"/>
              <a:ext cx="2015109" cy="17371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9" name="图片 8"/>
            <p:cNvPicPr>
              <a:picLocks noChangeAspect="1"/>
            </p:cNvPicPr>
            <p:nvPr/>
          </p:nvPicPr>
          <p:blipFill>
            <a:blip r:embed="rId4"/>
            <a:srcRect r="19206"/>
            <a:stretch>
              <a:fillRect/>
            </a:stretch>
          </p:blipFill>
          <p:spPr>
            <a:xfrm>
              <a:off x="2311595" y="2676773"/>
              <a:ext cx="1384109" cy="1865538"/>
            </a:xfrm>
            <a:custGeom>
              <a:avLst/>
              <a:gdLst>
                <a:gd name="connsiteX0" fmla="*/ 0 w 1384109"/>
                <a:gd name="connsiteY0" fmla="*/ 0 h 1865538"/>
                <a:gd name="connsiteX1" fmla="*/ 1384109 w 1384109"/>
                <a:gd name="connsiteY1" fmla="*/ 0 h 1865538"/>
                <a:gd name="connsiteX2" fmla="*/ 1384109 w 1384109"/>
                <a:gd name="connsiteY2" fmla="*/ 1226808 h 1865538"/>
                <a:gd name="connsiteX3" fmla="*/ 148595 w 1384109"/>
                <a:gd name="connsiteY3" fmla="*/ 1844565 h 1865538"/>
                <a:gd name="connsiteX4" fmla="*/ 148595 w 1384109"/>
                <a:gd name="connsiteY4" fmla="*/ 1865538 h 1865538"/>
                <a:gd name="connsiteX5" fmla="*/ 0 w 1384109"/>
                <a:gd name="connsiteY5" fmla="*/ 1865538 h 186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109" h="1865538">
                  <a:moveTo>
                    <a:pt x="0" y="0"/>
                  </a:moveTo>
                  <a:lnTo>
                    <a:pt x="1384109" y="0"/>
                  </a:lnTo>
                  <a:lnTo>
                    <a:pt x="1384109" y="1226808"/>
                  </a:lnTo>
                  <a:lnTo>
                    <a:pt x="148595" y="1844565"/>
                  </a:lnTo>
                  <a:lnTo>
                    <a:pt x="148595" y="1865538"/>
                  </a:lnTo>
                  <a:lnTo>
                    <a:pt x="0" y="1865538"/>
                  </a:lnTo>
                  <a:close/>
                </a:path>
              </a:pathLst>
            </a:custGeom>
          </p:spPr>
        </p:pic>
        <p:sp>
          <p:nvSpPr>
            <p:cNvPr id="10" name="文本框 9"/>
            <p:cNvSpPr txBox="1"/>
            <p:nvPr/>
          </p:nvSpPr>
          <p:spPr>
            <a:xfrm>
              <a:off x="2465240" y="2934807"/>
              <a:ext cx="737303" cy="778813"/>
            </a:xfrm>
            <a:custGeom>
              <a:avLst/>
              <a:gdLst/>
              <a:ahLst/>
              <a:cxnLst/>
              <a:rect l="l" t="t" r="r" b="b"/>
              <a:pathLst>
                <a:path w="737303" h="778813">
                  <a:moveTo>
                    <a:pt x="69172" y="61210"/>
                  </a:moveTo>
                  <a:lnTo>
                    <a:pt x="69172" y="717603"/>
                  </a:lnTo>
                  <a:lnTo>
                    <a:pt x="248822" y="717603"/>
                  </a:lnTo>
                  <a:lnTo>
                    <a:pt x="248822" y="61210"/>
                  </a:lnTo>
                  <a:close/>
                  <a:moveTo>
                    <a:pt x="493458" y="0"/>
                  </a:moveTo>
                  <a:lnTo>
                    <a:pt x="681070" y="0"/>
                  </a:lnTo>
                  <a:cubicBezTo>
                    <a:pt x="697326" y="0"/>
                    <a:pt x="710597" y="5143"/>
                    <a:pt x="720881" y="15427"/>
                  </a:cubicBezTo>
                  <a:cubicBezTo>
                    <a:pt x="731166" y="25712"/>
                    <a:pt x="736308" y="38982"/>
                    <a:pt x="736308" y="55239"/>
                  </a:cubicBezTo>
                  <a:lnTo>
                    <a:pt x="736308" y="220457"/>
                  </a:lnTo>
                  <a:cubicBezTo>
                    <a:pt x="736308" y="240362"/>
                    <a:pt x="730171" y="263088"/>
                    <a:pt x="717895" y="288634"/>
                  </a:cubicBezTo>
                  <a:lnTo>
                    <a:pt x="511871" y="717603"/>
                  </a:lnTo>
                  <a:lnTo>
                    <a:pt x="737303" y="717603"/>
                  </a:lnTo>
                  <a:lnTo>
                    <a:pt x="737303" y="778813"/>
                  </a:lnTo>
                  <a:lnTo>
                    <a:pt x="428267" y="778813"/>
                  </a:lnTo>
                  <a:lnTo>
                    <a:pt x="428267" y="741988"/>
                  </a:lnTo>
                  <a:lnTo>
                    <a:pt x="666638" y="246832"/>
                  </a:lnTo>
                  <a:lnTo>
                    <a:pt x="666638" y="61210"/>
                  </a:lnTo>
                  <a:lnTo>
                    <a:pt x="507890" y="61210"/>
                  </a:lnTo>
                  <a:lnTo>
                    <a:pt x="507890" y="236381"/>
                  </a:lnTo>
                  <a:lnTo>
                    <a:pt x="438219" y="236381"/>
                  </a:lnTo>
                  <a:lnTo>
                    <a:pt x="438219" y="55239"/>
                  </a:lnTo>
                  <a:cubicBezTo>
                    <a:pt x="438219" y="38982"/>
                    <a:pt x="443362" y="25712"/>
                    <a:pt x="453646" y="15427"/>
                  </a:cubicBezTo>
                  <a:cubicBezTo>
                    <a:pt x="463931" y="5143"/>
                    <a:pt x="477202" y="0"/>
                    <a:pt x="493458" y="0"/>
                  </a:cubicBezTo>
                  <a:close/>
                  <a:moveTo>
                    <a:pt x="55238" y="0"/>
                  </a:moveTo>
                  <a:lnTo>
                    <a:pt x="261760" y="0"/>
                  </a:lnTo>
                  <a:cubicBezTo>
                    <a:pt x="278017" y="0"/>
                    <a:pt x="291453" y="5143"/>
                    <a:pt x="302070" y="15427"/>
                  </a:cubicBezTo>
                  <a:cubicBezTo>
                    <a:pt x="312686" y="25712"/>
                    <a:pt x="317994" y="38982"/>
                    <a:pt x="317994" y="55239"/>
                  </a:cubicBezTo>
                  <a:lnTo>
                    <a:pt x="317994" y="723575"/>
                  </a:lnTo>
                  <a:cubicBezTo>
                    <a:pt x="317994" y="739831"/>
                    <a:pt x="312686" y="753102"/>
                    <a:pt x="302070" y="763386"/>
                  </a:cubicBezTo>
                  <a:cubicBezTo>
                    <a:pt x="291453" y="773671"/>
                    <a:pt x="278017" y="778813"/>
                    <a:pt x="261760" y="778813"/>
                  </a:cubicBezTo>
                  <a:lnTo>
                    <a:pt x="55238" y="778813"/>
                  </a:lnTo>
                  <a:cubicBezTo>
                    <a:pt x="38982" y="778813"/>
                    <a:pt x="25711" y="773671"/>
                    <a:pt x="15427" y="763386"/>
                  </a:cubicBezTo>
                  <a:cubicBezTo>
                    <a:pt x="5142" y="753102"/>
                    <a:pt x="0" y="739831"/>
                    <a:pt x="0" y="723575"/>
                  </a:cubicBezTo>
                  <a:lnTo>
                    <a:pt x="0" y="55239"/>
                  </a:lnTo>
                  <a:cubicBezTo>
                    <a:pt x="0" y="38982"/>
                    <a:pt x="5142" y="25712"/>
                    <a:pt x="15427" y="15427"/>
                  </a:cubicBezTo>
                  <a:cubicBezTo>
                    <a:pt x="25711" y="5143"/>
                    <a:pt x="38982" y="0"/>
                    <a:pt x="5523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grpSp>
      <p:grpSp>
        <p:nvGrpSpPr>
          <p:cNvPr id="11" name="组合 10"/>
          <p:cNvGrpSpPr/>
          <p:nvPr/>
        </p:nvGrpSpPr>
        <p:grpSpPr>
          <a:xfrm>
            <a:off x="6888576" y="2239591"/>
            <a:ext cx="4098738" cy="1205314"/>
            <a:chOff x="874712" y="3325188"/>
            <a:chExt cx="4098738" cy="1205314"/>
          </a:xfrm>
        </p:grpSpPr>
        <p:sp>
          <p:nvSpPr>
            <p:cNvPr id="12" name="矩形 11"/>
            <p:cNvSpPr/>
            <p:nvPr/>
          </p:nvSpPr>
          <p:spPr>
            <a:xfrm>
              <a:off x="874712" y="3662572"/>
              <a:ext cx="4098738"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用户可以在投影仪或者计算机上进行演示也可以将演示文稿打印出来制应用到更广泛的领域中作成胶片以便应用到更广泛的领域中</a:t>
              </a:r>
            </a:p>
          </p:txBody>
        </p:sp>
        <p:sp>
          <p:nvSpPr>
            <p:cNvPr id="13" name="矩形 1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sp>
        <p:nvSpPr>
          <p:cNvPr id="14" name="文本框 13"/>
          <p:cNvSpPr txBox="1"/>
          <p:nvPr/>
        </p:nvSpPr>
        <p:spPr>
          <a:xfrm>
            <a:off x="4362191" y="36121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grpSp>
        <p:nvGrpSpPr>
          <p:cNvPr id="15" name="组合 14"/>
          <p:cNvGrpSpPr/>
          <p:nvPr/>
        </p:nvGrpSpPr>
        <p:grpSpPr>
          <a:xfrm>
            <a:off x="6888576" y="4105077"/>
            <a:ext cx="4098738" cy="1205314"/>
            <a:chOff x="874712" y="3325188"/>
            <a:chExt cx="4098738" cy="1205314"/>
          </a:xfrm>
        </p:grpSpPr>
        <p:sp>
          <p:nvSpPr>
            <p:cNvPr id="16" name="矩形 15"/>
            <p:cNvSpPr/>
            <p:nvPr/>
          </p:nvSpPr>
          <p:spPr>
            <a:xfrm>
              <a:off x="874712" y="3662572"/>
              <a:ext cx="4098738"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用户可以在投影仪或者计算机上进行演示也可以将演示文稿打印出来制应用到更广泛的领域中作成胶片以便应用到更广泛的领域中</a:t>
              </a:r>
            </a:p>
          </p:txBody>
        </p:sp>
        <p:sp>
          <p:nvSpPr>
            <p:cNvPr id="17" name="矩形 16"/>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pic>
        <p:nvPicPr>
          <p:cNvPr id="19" name="图片占位符 18"/>
          <p:cNvPicPr>
            <a:picLocks noGrp="1" noChangeAspect="1"/>
          </p:cNvPicPr>
          <p:nvPr>
            <p:ph type="pic" sz="quarter" idx="10"/>
          </p:nvPr>
        </p:nvPicPr>
        <p:blipFill>
          <a:blip r:embed="rId5" cstate="print">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rcRect l="13237" r="13237"/>
          <a:stretch>
            <a:fillRect/>
          </a:stretch>
        </p:blipFill>
        <p:spPr/>
      </p:pic>
    </p:spTree>
    <p:extLst>
      <p:ext uri="{BB962C8B-B14F-4D97-AF65-F5344CB8AC3E}">
        <p14:creationId xmlns:p14="http://schemas.microsoft.com/office/powerpoint/2010/main" val="69416685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500"/>
                            </p:stCondLst>
                            <p:childTnLst>
                              <p:par>
                                <p:cTn id="26" presetID="2" presetClass="entr" presetSubtype="2" decel="10000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1000" fill="hold"/>
                                        <p:tgtEl>
                                          <p:spTgt spid="11"/>
                                        </p:tgtEl>
                                        <p:attrNameLst>
                                          <p:attrName>ppt_x</p:attrName>
                                        </p:attrNameLst>
                                      </p:cBhvr>
                                      <p:tavLst>
                                        <p:tav tm="0">
                                          <p:val>
                                            <p:strVal val="1+#ppt_w/2"/>
                                          </p:val>
                                        </p:tav>
                                        <p:tav tm="100000">
                                          <p:val>
                                            <p:strVal val="#ppt_x"/>
                                          </p:val>
                                        </p:tav>
                                      </p:tavLst>
                                    </p:anim>
                                    <p:anim calcmode="lin" valueType="num">
                                      <p:cBhvr additive="base">
                                        <p:cTn id="29" dur="1000" fill="hold"/>
                                        <p:tgtEl>
                                          <p:spTgt spid="11"/>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decel="10000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1000" fill="hold"/>
                                        <p:tgtEl>
                                          <p:spTgt spid="15"/>
                                        </p:tgtEl>
                                        <p:attrNameLst>
                                          <p:attrName>ppt_x</p:attrName>
                                        </p:attrNameLst>
                                      </p:cBhvr>
                                      <p:tavLst>
                                        <p:tav tm="0">
                                          <p:val>
                                            <p:strVal val="1+#ppt_w/2"/>
                                          </p:val>
                                        </p:tav>
                                        <p:tav tm="100000">
                                          <p:val>
                                            <p:strVal val="#ppt_x"/>
                                          </p:val>
                                        </p:tav>
                                      </p:tavLst>
                                    </p:anim>
                                    <p:anim calcmode="lin" valueType="num">
                                      <p:cBhvr additive="base">
                                        <p:cTn id="34"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23179" y="1476278"/>
            <a:ext cx="3202179" cy="3976269"/>
            <a:chOff x="4420672" y="2354861"/>
            <a:chExt cx="1236642" cy="1535586"/>
          </a:xfrm>
        </p:grpSpPr>
        <p:sp>
          <p:nvSpPr>
            <p:cNvPr id="8" name="六边形 7"/>
            <p:cNvSpPr/>
            <p:nvPr/>
          </p:nvSpPr>
          <p:spPr>
            <a:xfrm rot="5400000">
              <a:off x="4321742" y="2453791"/>
              <a:ext cx="1434502" cy="123664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9" name="图片 8"/>
            <p:cNvPicPr>
              <a:picLocks noChangeAspect="1"/>
            </p:cNvPicPr>
            <p:nvPr/>
          </p:nvPicPr>
          <p:blipFill>
            <a:blip r:embed="rId3"/>
            <a:srcRect r="52748" b="41842"/>
            <a:stretch>
              <a:fillRect/>
            </a:stretch>
          </p:blipFill>
          <p:spPr>
            <a:xfrm>
              <a:off x="4742743" y="2837404"/>
              <a:ext cx="914571" cy="1053043"/>
            </a:xfrm>
            <a:custGeom>
              <a:avLst/>
              <a:gdLst>
                <a:gd name="connsiteX0" fmla="*/ 0 w 904553"/>
                <a:gd name="connsiteY0" fmla="*/ 0 h 1053043"/>
                <a:gd name="connsiteX1" fmla="*/ 904553 w 904553"/>
                <a:gd name="connsiteY1" fmla="*/ 0 h 1053043"/>
                <a:gd name="connsiteX2" fmla="*/ 904553 w 904553"/>
                <a:gd name="connsiteY2" fmla="*/ 642645 h 1053043"/>
                <a:gd name="connsiteX3" fmla="*/ 289902 w 904553"/>
                <a:gd name="connsiteY3" fmla="*/ 949971 h 1053043"/>
                <a:gd name="connsiteX4" fmla="*/ 289902 w 904553"/>
                <a:gd name="connsiteY4" fmla="*/ 1053043 h 1053043"/>
                <a:gd name="connsiteX5" fmla="*/ 0 w 904553"/>
                <a:gd name="connsiteY5" fmla="*/ 1053043 h 1053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4553" h="1053043">
                  <a:moveTo>
                    <a:pt x="0" y="0"/>
                  </a:moveTo>
                  <a:lnTo>
                    <a:pt x="904553" y="0"/>
                  </a:lnTo>
                  <a:lnTo>
                    <a:pt x="904553" y="642645"/>
                  </a:lnTo>
                  <a:lnTo>
                    <a:pt x="289902" y="949971"/>
                  </a:lnTo>
                  <a:lnTo>
                    <a:pt x="289902" y="1053043"/>
                  </a:lnTo>
                  <a:lnTo>
                    <a:pt x="0" y="1053043"/>
                  </a:lnTo>
                  <a:close/>
                </a:path>
              </a:pathLst>
            </a:custGeom>
          </p:spPr>
        </p:pic>
        <p:sp>
          <p:nvSpPr>
            <p:cNvPr id="10" name="椭圆 13"/>
            <p:cNvSpPr/>
            <p:nvPr/>
          </p:nvSpPr>
          <p:spPr>
            <a:xfrm>
              <a:off x="4754831" y="2851694"/>
              <a:ext cx="533400" cy="43131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2" name="组合 1"/>
          <p:cNvGrpSpPr/>
          <p:nvPr/>
        </p:nvGrpSpPr>
        <p:grpSpPr>
          <a:xfrm>
            <a:off x="5505157" y="2836736"/>
            <a:ext cx="4210744" cy="1245014"/>
            <a:chOff x="5505157" y="2836736"/>
            <a:chExt cx="4210744" cy="1245014"/>
          </a:xfrm>
        </p:grpSpPr>
        <p:grpSp>
          <p:nvGrpSpPr>
            <p:cNvPr id="21" name="组合 20"/>
            <p:cNvGrpSpPr/>
            <p:nvPr/>
          </p:nvGrpSpPr>
          <p:grpSpPr>
            <a:xfrm>
              <a:off x="5505157" y="2839662"/>
              <a:ext cx="590728" cy="604325"/>
              <a:chOff x="5409930" y="2460622"/>
              <a:chExt cx="590728" cy="604325"/>
            </a:xfrm>
          </p:grpSpPr>
          <p:sp>
            <p:nvSpPr>
              <p:cNvPr id="19" name="六边形 18"/>
              <p:cNvSpPr/>
              <p:nvPr/>
            </p:nvSpPr>
            <p:spPr>
              <a:xfrm rot="5400000">
                <a:off x="5368252" y="2502300"/>
                <a:ext cx="604325" cy="520969"/>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0" name="六边形 19"/>
              <p:cNvSpPr/>
              <p:nvPr/>
            </p:nvSpPr>
            <p:spPr>
              <a:xfrm rot="5400000">
                <a:off x="5740005" y="2804294"/>
                <a:ext cx="279961" cy="241345"/>
              </a:xfrm>
              <a:prstGeom prst="hexagon">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2" name="文本框 21"/>
            <p:cNvSpPr txBox="1"/>
            <p:nvPr/>
          </p:nvSpPr>
          <p:spPr>
            <a:xfrm>
              <a:off x="6248285" y="3496975"/>
              <a:ext cx="3467616" cy="58477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endParaRPr kumimoji="0" lang="en-US" altLang="zh-CN"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endParaRPr>
            </a:p>
          </p:txBody>
        </p:sp>
        <p:sp>
          <p:nvSpPr>
            <p:cNvPr id="23" name="文本框 22"/>
            <p:cNvSpPr txBox="1"/>
            <p:nvPr/>
          </p:nvSpPr>
          <p:spPr>
            <a:xfrm>
              <a:off x="6248285" y="2836736"/>
              <a:ext cx="1519968"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Agency FB" panose="020B0503020202020204" pitchFamily="34" charset="0"/>
                  <a:ea typeface="碳纤维正粗黑简体" panose="02010601030101010101" pitchFamily="2" charset="-122"/>
                  <a:cs typeface="+mn-cs"/>
                </a:rPr>
                <a:t>PART 02</a:t>
              </a:r>
            </a:p>
          </p:txBody>
        </p:sp>
      </p:grpSp>
    </p:spTree>
    <p:extLst>
      <p:ext uri="{BB962C8B-B14F-4D97-AF65-F5344CB8AC3E}">
        <p14:creationId xmlns:p14="http://schemas.microsoft.com/office/powerpoint/2010/main" val="51356832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1+#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包图主题2">
  <a:themeElements>
    <a:clrScheme name="自定义 79">
      <a:dk1>
        <a:sysClr val="windowText" lastClr="000000"/>
      </a:dk1>
      <a:lt1>
        <a:sysClr val="window" lastClr="FFFFFF"/>
      </a:lt1>
      <a:dk2>
        <a:srgbClr val="44546A"/>
      </a:dk2>
      <a:lt2>
        <a:srgbClr val="E7E6E6"/>
      </a:lt2>
      <a:accent1>
        <a:srgbClr val="2492E4"/>
      </a:accent1>
      <a:accent2>
        <a:srgbClr val="2492E4"/>
      </a:accent2>
      <a:accent3>
        <a:srgbClr val="2492E4"/>
      </a:accent3>
      <a:accent4>
        <a:srgbClr val="2492E4"/>
      </a:accent4>
      <a:accent5>
        <a:srgbClr val="2492E4"/>
      </a:accent5>
      <a:accent6>
        <a:srgbClr val="2492E4"/>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192</TotalTime>
  <Words>1538</Words>
  <Application>Microsoft Office PowerPoint</Application>
  <PresentationFormat>宽屏</PresentationFormat>
  <Paragraphs>112</Paragraphs>
  <Slides>29</Slides>
  <Notes>27</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29</vt:i4>
      </vt:variant>
    </vt:vector>
  </HeadingPairs>
  <TitlesOfParts>
    <vt:vector size="40" baseType="lpstr">
      <vt:lpstr>等线</vt:lpstr>
      <vt:lpstr>等线 Light</vt:lpstr>
      <vt:lpstr>宋体</vt:lpstr>
      <vt:lpstr>碳纤维正粗黑简体</vt:lpstr>
      <vt:lpstr>微软雅黑</vt:lpstr>
      <vt:lpstr>Agency FB</vt:lpstr>
      <vt:lpstr>Arial</vt:lpstr>
      <vt:lpstr>Calibri</vt:lpstr>
      <vt:lpstr>Times New Roman</vt:lpstr>
      <vt:lpstr>Nordri ToolsTheme</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不二演示</dc:creator>
  <cp:keywords>www.51pptmoban.com</cp:keywords>
  <cp:lastModifiedBy>YANGS</cp:lastModifiedBy>
  <cp:revision>5</cp:revision>
  <dcterms:created xsi:type="dcterms:W3CDTF">2017-07-18T11:10:49Z</dcterms:created>
  <dcterms:modified xsi:type="dcterms:W3CDTF">2018-07-30T13:50:39Z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2537904</vt:lpwstr>
  </property>
  <property fmtid="{D5CDD505-2E9C-101B-9397-08002B2CF9AE}" pid="3" name="NXPowerLiteSettings">
    <vt:lpwstr>C700052003A000</vt:lpwstr>
  </property>
  <property fmtid="{D5CDD505-2E9C-101B-9397-08002B2CF9AE}" pid="4" name="NXPowerLiteVersion">
    <vt:lpwstr>D8.0.2</vt:lpwstr>
  </property>
</Properties>
</file>